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0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1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2.xml" ContentType="application/vnd.openxmlformats-officedocument.drawingml.chart+xml"/>
  <Override PartName="/ppt/notesSlides/notesSlide5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6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7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</p:sldMasterIdLst>
  <p:notesMasterIdLst>
    <p:notesMasterId r:id="rId53"/>
  </p:notesMasterIdLst>
  <p:sldIdLst>
    <p:sldId id="256" r:id="rId2"/>
    <p:sldId id="493" r:id="rId3"/>
    <p:sldId id="453" r:id="rId4"/>
    <p:sldId id="456" r:id="rId5"/>
    <p:sldId id="457" r:id="rId6"/>
    <p:sldId id="432" r:id="rId7"/>
    <p:sldId id="475" r:id="rId8"/>
    <p:sldId id="491" r:id="rId9"/>
    <p:sldId id="484" r:id="rId10"/>
    <p:sldId id="473" r:id="rId11"/>
    <p:sldId id="516" r:id="rId12"/>
    <p:sldId id="472" r:id="rId13"/>
    <p:sldId id="477" r:id="rId14"/>
    <p:sldId id="459" r:id="rId15"/>
    <p:sldId id="461" r:id="rId16"/>
    <p:sldId id="439" r:id="rId17"/>
    <p:sldId id="494" r:id="rId18"/>
    <p:sldId id="464" r:id="rId19"/>
    <p:sldId id="517" r:id="rId20"/>
    <p:sldId id="448" r:id="rId21"/>
    <p:sldId id="449" r:id="rId22"/>
    <p:sldId id="482" r:id="rId23"/>
    <p:sldId id="506" r:id="rId24"/>
    <p:sldId id="505" r:id="rId25"/>
    <p:sldId id="518" r:id="rId26"/>
    <p:sldId id="504" r:id="rId27"/>
    <p:sldId id="503" r:id="rId28"/>
    <p:sldId id="523" r:id="rId29"/>
    <p:sldId id="502" r:id="rId30"/>
    <p:sldId id="507" r:id="rId31"/>
    <p:sldId id="509" r:id="rId32"/>
    <p:sldId id="510" r:id="rId33"/>
    <p:sldId id="511" r:id="rId34"/>
    <p:sldId id="512" r:id="rId35"/>
    <p:sldId id="508" r:id="rId36"/>
    <p:sldId id="513" r:id="rId37"/>
    <p:sldId id="515" r:id="rId38"/>
    <p:sldId id="519" r:id="rId39"/>
    <p:sldId id="514" r:id="rId40"/>
    <p:sldId id="440" r:id="rId41"/>
    <p:sldId id="488" r:id="rId42"/>
    <p:sldId id="385" r:id="rId43"/>
    <p:sldId id="386" r:id="rId44"/>
    <p:sldId id="524" r:id="rId45"/>
    <p:sldId id="460" r:id="rId46"/>
    <p:sldId id="462" r:id="rId47"/>
    <p:sldId id="463" r:id="rId48"/>
    <p:sldId id="492" r:id="rId49"/>
    <p:sldId id="520" r:id="rId50"/>
    <p:sldId id="521" r:id="rId51"/>
    <p:sldId id="522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00" userDrawn="1">
          <p15:clr>
            <a:srgbClr val="A4A3A4"/>
          </p15:clr>
        </p15:guide>
        <p15:guide id="2" pos="55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74" autoAdjust="0"/>
    <p:restoredTop sz="94660" autoAdjust="0"/>
  </p:normalViewPr>
  <p:slideViewPr>
    <p:cSldViewPr>
      <p:cViewPr varScale="1">
        <p:scale>
          <a:sx n="88" d="100"/>
          <a:sy n="88" d="100"/>
        </p:scale>
        <p:origin x="998" y="53"/>
      </p:cViewPr>
      <p:guideLst>
        <p:guide orient="horz" pos="2500"/>
        <p:guide pos="5534"/>
      </p:guideLst>
    </p:cSldViewPr>
  </p:slideViewPr>
  <p:outlineViewPr>
    <p:cViewPr>
      <p:scale>
        <a:sx n="33" d="100"/>
        <a:sy n="33" d="100"/>
      </p:scale>
      <p:origin x="0" y="432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llopart\cernbox\Xavi\Work\Timepix3\Measurements\W2G4\TOT_40MHz_Am241\100mV\TOAon\Am241_100mV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DLL\Dump_data_noise_25psStep_d00.txt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DLL\Dump_data_noise_25psStep_d00.txt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B:\DataXavi\Xavi\Work\Timepix4\DLL\Dump_data_noise_25psStep_d00.txt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lopart\Dropbox\FEE2018\FEE_Montreal2018\data_TDC\Dump_data_max_1p_scan_signoff_v50.txt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lopart\Dropbox\FEE2018\FEE_Montreal2018\data_TDC\Dump_data_max_1p_scan_signoff_v50.txt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TDC\Dump_data_typ_8p_rnd1_signoff_v49.txt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TDC\tdc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llopart\cernbox\Xavi\Work\Timepix3\Measurements\W2G4\TOT_40MHz_Am241\20mV_recal\TOAon\Am241_20MV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B:\DataXavi\Xavi\Work\Conferences\NSSMIC2013-%20Seoul\Moore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B:\DataXavi\Xavi\Work\Conferences\NSSMIC2013-%20Seoul\Moore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RDL_matrix\RD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B:\DataXavi\Xavi\Work\Timepix4\Excel\signoff_stat_tt.txt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antin\Downloads\ADB_delay_post_route_v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DLL\Dump_data_noise_25psStep_d00.txt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3742383763664103E-2"/>
          <c:y val="2.6519746705670599E-2"/>
          <c:w val="0.84775552600582005"/>
          <c:h val="0.85881238413480199"/>
        </c:manualLayout>
      </c:layout>
      <c:scatterChart>
        <c:scatterStyle val="lineMarker"/>
        <c:varyColors val="0"/>
        <c:ser>
          <c:idx val="0"/>
          <c:order val="0"/>
          <c:tx>
            <c:strRef>
              <c:f>Am241_100mV!$B$1</c:f>
              <c:strCache>
                <c:ptCount val="1"/>
                <c:pt idx="0">
                  <c:v>All Pixels</c:v>
                </c:pt>
              </c:strCache>
            </c:strRef>
          </c:tx>
          <c:spPr>
            <a:ln w="57150"/>
          </c:spPr>
          <c:marker>
            <c:symbol val="none"/>
          </c:marker>
          <c:xVal>
            <c:numRef>
              <c:f>Am241_100mV!$A$2:$A$1601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Am241_100mV!$B$2:$B$1601</c:f>
              <c:numCache>
                <c:formatCode>General</c:formatCode>
                <c:ptCount val="160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1</c:v>
                </c:pt>
                <c:pt idx="130">
                  <c:v>4</c:v>
                </c:pt>
                <c:pt idx="131">
                  <c:v>14</c:v>
                </c:pt>
                <c:pt idx="132">
                  <c:v>24</c:v>
                </c:pt>
                <c:pt idx="133">
                  <c:v>41</c:v>
                </c:pt>
                <c:pt idx="134">
                  <c:v>69</c:v>
                </c:pt>
                <c:pt idx="135">
                  <c:v>112</c:v>
                </c:pt>
                <c:pt idx="136">
                  <c:v>223</c:v>
                </c:pt>
                <c:pt idx="137">
                  <c:v>430</c:v>
                </c:pt>
                <c:pt idx="138">
                  <c:v>737</c:v>
                </c:pt>
                <c:pt idx="139">
                  <c:v>1202</c:v>
                </c:pt>
                <c:pt idx="140">
                  <c:v>1631</c:v>
                </c:pt>
                <c:pt idx="141">
                  <c:v>2608</c:v>
                </c:pt>
                <c:pt idx="142">
                  <c:v>4164</c:v>
                </c:pt>
                <c:pt idx="143">
                  <c:v>6603</c:v>
                </c:pt>
                <c:pt idx="144">
                  <c:v>9532</c:v>
                </c:pt>
                <c:pt idx="145">
                  <c:v>12123</c:v>
                </c:pt>
                <c:pt idx="146">
                  <c:v>15510</c:v>
                </c:pt>
                <c:pt idx="147">
                  <c:v>19045</c:v>
                </c:pt>
                <c:pt idx="148">
                  <c:v>23163</c:v>
                </c:pt>
                <c:pt idx="149">
                  <c:v>27677</c:v>
                </c:pt>
                <c:pt idx="150">
                  <c:v>32193</c:v>
                </c:pt>
                <c:pt idx="151">
                  <c:v>37066</c:v>
                </c:pt>
                <c:pt idx="152">
                  <c:v>41121</c:v>
                </c:pt>
                <c:pt idx="153">
                  <c:v>44167</c:v>
                </c:pt>
                <c:pt idx="154">
                  <c:v>46500</c:v>
                </c:pt>
                <c:pt idx="155">
                  <c:v>48641</c:v>
                </c:pt>
                <c:pt idx="156">
                  <c:v>49560</c:v>
                </c:pt>
                <c:pt idx="157">
                  <c:v>50456</c:v>
                </c:pt>
                <c:pt idx="158">
                  <c:v>50509</c:v>
                </c:pt>
                <c:pt idx="159">
                  <c:v>49224</c:v>
                </c:pt>
                <c:pt idx="160">
                  <c:v>48234</c:v>
                </c:pt>
                <c:pt idx="161">
                  <c:v>46479</c:v>
                </c:pt>
                <c:pt idx="162">
                  <c:v>44687</c:v>
                </c:pt>
                <c:pt idx="163">
                  <c:v>42870</c:v>
                </c:pt>
                <c:pt idx="164">
                  <c:v>40709</c:v>
                </c:pt>
                <c:pt idx="165">
                  <c:v>39394</c:v>
                </c:pt>
                <c:pt idx="166">
                  <c:v>37481</c:v>
                </c:pt>
                <c:pt idx="167">
                  <c:v>35890</c:v>
                </c:pt>
                <c:pt idx="168">
                  <c:v>34319</c:v>
                </c:pt>
                <c:pt idx="169">
                  <c:v>32684</c:v>
                </c:pt>
                <c:pt idx="170">
                  <c:v>31243</c:v>
                </c:pt>
                <c:pt idx="171">
                  <c:v>29955</c:v>
                </c:pt>
                <c:pt idx="172">
                  <c:v>28783</c:v>
                </c:pt>
                <c:pt idx="173">
                  <c:v>27072</c:v>
                </c:pt>
                <c:pt idx="174">
                  <c:v>26565</c:v>
                </c:pt>
                <c:pt idx="175">
                  <c:v>25249</c:v>
                </c:pt>
                <c:pt idx="176">
                  <c:v>24304</c:v>
                </c:pt>
                <c:pt idx="177">
                  <c:v>23560</c:v>
                </c:pt>
                <c:pt idx="178">
                  <c:v>22641</c:v>
                </c:pt>
                <c:pt idx="179">
                  <c:v>21825</c:v>
                </c:pt>
                <c:pt idx="180">
                  <c:v>21069</c:v>
                </c:pt>
                <c:pt idx="181">
                  <c:v>20103</c:v>
                </c:pt>
                <c:pt idx="182">
                  <c:v>19616</c:v>
                </c:pt>
                <c:pt idx="183">
                  <c:v>19356</c:v>
                </c:pt>
                <c:pt idx="184">
                  <c:v>18696</c:v>
                </c:pt>
                <c:pt idx="185">
                  <c:v>18052</c:v>
                </c:pt>
                <c:pt idx="186">
                  <c:v>17786</c:v>
                </c:pt>
                <c:pt idx="187">
                  <c:v>17384</c:v>
                </c:pt>
                <c:pt idx="188">
                  <c:v>17036</c:v>
                </c:pt>
                <c:pt idx="189">
                  <c:v>16623</c:v>
                </c:pt>
                <c:pt idx="190">
                  <c:v>16519</c:v>
                </c:pt>
                <c:pt idx="191">
                  <c:v>16028</c:v>
                </c:pt>
                <c:pt idx="192">
                  <c:v>15636</c:v>
                </c:pt>
                <c:pt idx="193">
                  <c:v>15403</c:v>
                </c:pt>
                <c:pt idx="194">
                  <c:v>15182</c:v>
                </c:pt>
                <c:pt idx="195">
                  <c:v>14937</c:v>
                </c:pt>
                <c:pt idx="196">
                  <c:v>14569</c:v>
                </c:pt>
                <c:pt idx="197">
                  <c:v>14475</c:v>
                </c:pt>
                <c:pt idx="198">
                  <c:v>14238</c:v>
                </c:pt>
                <c:pt idx="199">
                  <c:v>14106</c:v>
                </c:pt>
                <c:pt idx="200">
                  <c:v>13500</c:v>
                </c:pt>
                <c:pt idx="201">
                  <c:v>13588</c:v>
                </c:pt>
                <c:pt idx="202">
                  <c:v>13432</c:v>
                </c:pt>
                <c:pt idx="203">
                  <c:v>12915</c:v>
                </c:pt>
                <c:pt idx="204">
                  <c:v>12756</c:v>
                </c:pt>
                <c:pt idx="205">
                  <c:v>12667</c:v>
                </c:pt>
                <c:pt idx="206">
                  <c:v>12377</c:v>
                </c:pt>
                <c:pt idx="207">
                  <c:v>12283</c:v>
                </c:pt>
                <c:pt idx="208">
                  <c:v>12157</c:v>
                </c:pt>
                <c:pt idx="209">
                  <c:v>11964</c:v>
                </c:pt>
                <c:pt idx="210">
                  <c:v>11953</c:v>
                </c:pt>
                <c:pt idx="211">
                  <c:v>11691</c:v>
                </c:pt>
                <c:pt idx="212">
                  <c:v>11527</c:v>
                </c:pt>
                <c:pt idx="213">
                  <c:v>11289</c:v>
                </c:pt>
                <c:pt idx="214">
                  <c:v>11356</c:v>
                </c:pt>
                <c:pt idx="215">
                  <c:v>11125</c:v>
                </c:pt>
                <c:pt idx="216">
                  <c:v>11121</c:v>
                </c:pt>
                <c:pt idx="217">
                  <c:v>11134</c:v>
                </c:pt>
                <c:pt idx="218">
                  <c:v>10827</c:v>
                </c:pt>
                <c:pt idx="219">
                  <c:v>10693</c:v>
                </c:pt>
                <c:pt idx="220">
                  <c:v>10754</c:v>
                </c:pt>
                <c:pt idx="221">
                  <c:v>10734</c:v>
                </c:pt>
                <c:pt idx="222">
                  <c:v>10662</c:v>
                </c:pt>
                <c:pt idx="223">
                  <c:v>10583</c:v>
                </c:pt>
                <c:pt idx="224">
                  <c:v>10677</c:v>
                </c:pt>
                <c:pt idx="225">
                  <c:v>10554</c:v>
                </c:pt>
                <c:pt idx="226">
                  <c:v>10358</c:v>
                </c:pt>
                <c:pt idx="227">
                  <c:v>10367</c:v>
                </c:pt>
                <c:pt idx="228">
                  <c:v>10218</c:v>
                </c:pt>
                <c:pt idx="229">
                  <c:v>10245</c:v>
                </c:pt>
                <c:pt idx="230">
                  <c:v>10164</c:v>
                </c:pt>
                <c:pt idx="231">
                  <c:v>9924</c:v>
                </c:pt>
                <c:pt idx="232">
                  <c:v>9936</c:v>
                </c:pt>
                <c:pt idx="233">
                  <c:v>10137</c:v>
                </c:pt>
                <c:pt idx="234">
                  <c:v>10051</c:v>
                </c:pt>
                <c:pt idx="235">
                  <c:v>10062</c:v>
                </c:pt>
                <c:pt idx="236">
                  <c:v>9930</c:v>
                </c:pt>
                <c:pt idx="237">
                  <c:v>9841</c:v>
                </c:pt>
                <c:pt idx="238">
                  <c:v>9807</c:v>
                </c:pt>
                <c:pt idx="239">
                  <c:v>9902</c:v>
                </c:pt>
                <c:pt idx="240">
                  <c:v>9759</c:v>
                </c:pt>
                <c:pt idx="241">
                  <c:v>9532</c:v>
                </c:pt>
                <c:pt idx="242">
                  <c:v>9572</c:v>
                </c:pt>
                <c:pt idx="243">
                  <c:v>9495</c:v>
                </c:pt>
                <c:pt idx="244">
                  <c:v>9570</c:v>
                </c:pt>
                <c:pt idx="245">
                  <c:v>9638</c:v>
                </c:pt>
                <c:pt idx="246">
                  <c:v>9716</c:v>
                </c:pt>
                <c:pt idx="247">
                  <c:v>9794</c:v>
                </c:pt>
                <c:pt idx="248">
                  <c:v>9746</c:v>
                </c:pt>
                <c:pt idx="249">
                  <c:v>9666</c:v>
                </c:pt>
                <c:pt idx="250">
                  <c:v>9476</c:v>
                </c:pt>
                <c:pt idx="251">
                  <c:v>9638</c:v>
                </c:pt>
                <c:pt idx="252">
                  <c:v>9570</c:v>
                </c:pt>
                <c:pt idx="253">
                  <c:v>9433</c:v>
                </c:pt>
                <c:pt idx="254">
                  <c:v>9485</c:v>
                </c:pt>
                <c:pt idx="255">
                  <c:v>9689</c:v>
                </c:pt>
                <c:pt idx="256">
                  <c:v>9695</c:v>
                </c:pt>
                <c:pt idx="257">
                  <c:v>9559</c:v>
                </c:pt>
                <c:pt idx="258">
                  <c:v>9715</c:v>
                </c:pt>
                <c:pt idx="259">
                  <c:v>9670</c:v>
                </c:pt>
                <c:pt idx="260">
                  <c:v>9561</c:v>
                </c:pt>
                <c:pt idx="261">
                  <c:v>9661</c:v>
                </c:pt>
                <c:pt idx="262">
                  <c:v>9733</c:v>
                </c:pt>
                <c:pt idx="263">
                  <c:v>9923</c:v>
                </c:pt>
                <c:pt idx="264">
                  <c:v>9932</c:v>
                </c:pt>
                <c:pt idx="265">
                  <c:v>9943</c:v>
                </c:pt>
                <c:pt idx="266">
                  <c:v>9913</c:v>
                </c:pt>
                <c:pt idx="267">
                  <c:v>9932</c:v>
                </c:pt>
                <c:pt idx="268">
                  <c:v>10004</c:v>
                </c:pt>
                <c:pt idx="269">
                  <c:v>9974</c:v>
                </c:pt>
                <c:pt idx="270">
                  <c:v>10054</c:v>
                </c:pt>
                <c:pt idx="271">
                  <c:v>10201</c:v>
                </c:pt>
                <c:pt idx="272">
                  <c:v>10189</c:v>
                </c:pt>
                <c:pt idx="273">
                  <c:v>9944</c:v>
                </c:pt>
                <c:pt idx="274">
                  <c:v>10046</c:v>
                </c:pt>
                <c:pt idx="275">
                  <c:v>10036</c:v>
                </c:pt>
                <c:pt idx="276">
                  <c:v>10060</c:v>
                </c:pt>
                <c:pt idx="277">
                  <c:v>9836</c:v>
                </c:pt>
                <c:pt idx="278">
                  <c:v>9752</c:v>
                </c:pt>
                <c:pt idx="279">
                  <c:v>9838</c:v>
                </c:pt>
                <c:pt idx="280">
                  <c:v>9662</c:v>
                </c:pt>
                <c:pt idx="281">
                  <c:v>9728</c:v>
                </c:pt>
                <c:pt idx="282">
                  <c:v>9690</c:v>
                </c:pt>
                <c:pt idx="283">
                  <c:v>9624</c:v>
                </c:pt>
                <c:pt idx="284">
                  <c:v>9567</c:v>
                </c:pt>
                <c:pt idx="285">
                  <c:v>9575</c:v>
                </c:pt>
                <c:pt idx="286">
                  <c:v>9259</c:v>
                </c:pt>
                <c:pt idx="287">
                  <c:v>9320</c:v>
                </c:pt>
                <c:pt idx="288">
                  <c:v>9156</c:v>
                </c:pt>
                <c:pt idx="289">
                  <c:v>9070</c:v>
                </c:pt>
                <c:pt idx="290">
                  <c:v>9113</c:v>
                </c:pt>
                <c:pt idx="291">
                  <c:v>9039</c:v>
                </c:pt>
                <c:pt idx="292">
                  <c:v>8874</c:v>
                </c:pt>
                <c:pt idx="293">
                  <c:v>8789</c:v>
                </c:pt>
                <c:pt idx="294">
                  <c:v>8810</c:v>
                </c:pt>
                <c:pt idx="295">
                  <c:v>8743</c:v>
                </c:pt>
                <c:pt idx="296">
                  <c:v>8726</c:v>
                </c:pt>
                <c:pt idx="297">
                  <c:v>8680</c:v>
                </c:pt>
                <c:pt idx="298">
                  <c:v>8542</c:v>
                </c:pt>
                <c:pt idx="299">
                  <c:v>8491</c:v>
                </c:pt>
                <c:pt idx="300">
                  <c:v>8374</c:v>
                </c:pt>
                <c:pt idx="301">
                  <c:v>8326</c:v>
                </c:pt>
                <c:pt idx="302">
                  <c:v>8413</c:v>
                </c:pt>
                <c:pt idx="303">
                  <c:v>8419</c:v>
                </c:pt>
                <c:pt idx="304">
                  <c:v>8340</c:v>
                </c:pt>
                <c:pt idx="305">
                  <c:v>8382</c:v>
                </c:pt>
                <c:pt idx="306">
                  <c:v>8362</c:v>
                </c:pt>
                <c:pt idx="307">
                  <c:v>8370</c:v>
                </c:pt>
                <c:pt idx="308">
                  <c:v>8441</c:v>
                </c:pt>
                <c:pt idx="309">
                  <c:v>8409</c:v>
                </c:pt>
                <c:pt idx="310">
                  <c:v>8404</c:v>
                </c:pt>
                <c:pt idx="311">
                  <c:v>8423</c:v>
                </c:pt>
                <c:pt idx="312">
                  <c:v>8307</c:v>
                </c:pt>
                <c:pt idx="313">
                  <c:v>8222</c:v>
                </c:pt>
                <c:pt idx="314">
                  <c:v>8295</c:v>
                </c:pt>
                <c:pt idx="315">
                  <c:v>8428</c:v>
                </c:pt>
                <c:pt idx="316">
                  <c:v>8472</c:v>
                </c:pt>
                <c:pt idx="317">
                  <c:v>8379</c:v>
                </c:pt>
                <c:pt idx="318">
                  <c:v>8219</c:v>
                </c:pt>
                <c:pt idx="319">
                  <c:v>8324</c:v>
                </c:pt>
                <c:pt idx="320">
                  <c:v>8257</c:v>
                </c:pt>
                <c:pt idx="321">
                  <c:v>8400</c:v>
                </c:pt>
                <c:pt idx="322">
                  <c:v>8362</c:v>
                </c:pt>
                <c:pt idx="323">
                  <c:v>8445</c:v>
                </c:pt>
                <c:pt idx="324">
                  <c:v>8427</c:v>
                </c:pt>
                <c:pt idx="325">
                  <c:v>8532</c:v>
                </c:pt>
                <c:pt idx="326">
                  <c:v>8447</c:v>
                </c:pt>
                <c:pt idx="327">
                  <c:v>8480</c:v>
                </c:pt>
                <c:pt idx="328">
                  <c:v>8514</c:v>
                </c:pt>
                <c:pt idx="329">
                  <c:v>8530</c:v>
                </c:pt>
                <c:pt idx="330">
                  <c:v>8701</c:v>
                </c:pt>
                <c:pt idx="331">
                  <c:v>8498</c:v>
                </c:pt>
                <c:pt idx="332">
                  <c:v>8445</c:v>
                </c:pt>
                <c:pt idx="333">
                  <c:v>8424</c:v>
                </c:pt>
                <c:pt idx="334">
                  <c:v>8486</c:v>
                </c:pt>
                <c:pt idx="335">
                  <c:v>8477</c:v>
                </c:pt>
                <c:pt idx="336">
                  <c:v>8700</c:v>
                </c:pt>
                <c:pt idx="337">
                  <c:v>8510</c:v>
                </c:pt>
                <c:pt idx="338">
                  <c:v>8252</c:v>
                </c:pt>
                <c:pt idx="339">
                  <c:v>8374</c:v>
                </c:pt>
                <c:pt idx="340">
                  <c:v>8362</c:v>
                </c:pt>
                <c:pt idx="341">
                  <c:v>8375</c:v>
                </c:pt>
                <c:pt idx="342">
                  <c:v>8434</c:v>
                </c:pt>
                <c:pt idx="343">
                  <c:v>8475</c:v>
                </c:pt>
                <c:pt idx="344">
                  <c:v>8236</c:v>
                </c:pt>
                <c:pt idx="345">
                  <c:v>8293</c:v>
                </c:pt>
                <c:pt idx="346">
                  <c:v>8259</c:v>
                </c:pt>
                <c:pt idx="347">
                  <c:v>8078</c:v>
                </c:pt>
                <c:pt idx="348">
                  <c:v>8095</c:v>
                </c:pt>
                <c:pt idx="349">
                  <c:v>8048</c:v>
                </c:pt>
                <c:pt idx="350">
                  <c:v>7997</c:v>
                </c:pt>
                <c:pt idx="351">
                  <c:v>8036</c:v>
                </c:pt>
                <c:pt idx="352">
                  <c:v>7920</c:v>
                </c:pt>
                <c:pt idx="353">
                  <c:v>7905</c:v>
                </c:pt>
                <c:pt idx="354">
                  <c:v>7794</c:v>
                </c:pt>
                <c:pt idx="355">
                  <c:v>7797</c:v>
                </c:pt>
                <c:pt idx="356">
                  <c:v>7769</c:v>
                </c:pt>
                <c:pt idx="357">
                  <c:v>7836</c:v>
                </c:pt>
                <c:pt idx="358">
                  <c:v>7687</c:v>
                </c:pt>
                <c:pt idx="359">
                  <c:v>7762</c:v>
                </c:pt>
                <c:pt idx="360">
                  <c:v>7785</c:v>
                </c:pt>
                <c:pt idx="361">
                  <c:v>7653</c:v>
                </c:pt>
                <c:pt idx="362">
                  <c:v>7592</c:v>
                </c:pt>
                <c:pt idx="363">
                  <c:v>7341</c:v>
                </c:pt>
                <c:pt idx="364">
                  <c:v>7613</c:v>
                </c:pt>
                <c:pt idx="365">
                  <c:v>7622</c:v>
                </c:pt>
                <c:pt idx="366">
                  <c:v>7401</c:v>
                </c:pt>
                <c:pt idx="367">
                  <c:v>7516</c:v>
                </c:pt>
                <c:pt idx="368">
                  <c:v>7642</c:v>
                </c:pt>
                <c:pt idx="369">
                  <c:v>7572</c:v>
                </c:pt>
                <c:pt idx="370">
                  <c:v>7469</c:v>
                </c:pt>
                <c:pt idx="371">
                  <c:v>7491</c:v>
                </c:pt>
                <c:pt idx="372">
                  <c:v>7281</c:v>
                </c:pt>
                <c:pt idx="373">
                  <c:v>7465</c:v>
                </c:pt>
                <c:pt idx="374">
                  <c:v>7509</c:v>
                </c:pt>
                <c:pt idx="375">
                  <c:v>7559</c:v>
                </c:pt>
                <c:pt idx="376">
                  <c:v>7348</c:v>
                </c:pt>
                <c:pt idx="377">
                  <c:v>7378</c:v>
                </c:pt>
                <c:pt idx="378">
                  <c:v>7504</c:v>
                </c:pt>
                <c:pt idx="379">
                  <c:v>7536</c:v>
                </c:pt>
                <c:pt idx="380">
                  <c:v>7512</c:v>
                </c:pt>
                <c:pt idx="381">
                  <c:v>7593</c:v>
                </c:pt>
                <c:pt idx="382">
                  <c:v>7253</c:v>
                </c:pt>
                <c:pt idx="383">
                  <c:v>7634</c:v>
                </c:pt>
                <c:pt idx="384">
                  <c:v>7703</c:v>
                </c:pt>
                <c:pt idx="385">
                  <c:v>7746</c:v>
                </c:pt>
                <c:pt idx="386">
                  <c:v>7723</c:v>
                </c:pt>
                <c:pt idx="387">
                  <c:v>7731</c:v>
                </c:pt>
                <c:pt idx="388">
                  <c:v>7910</c:v>
                </c:pt>
                <c:pt idx="389">
                  <c:v>7847</c:v>
                </c:pt>
                <c:pt idx="390">
                  <c:v>7894</c:v>
                </c:pt>
                <c:pt idx="391">
                  <c:v>7822</c:v>
                </c:pt>
                <c:pt idx="392">
                  <c:v>8069</c:v>
                </c:pt>
                <c:pt idx="393">
                  <c:v>8103</c:v>
                </c:pt>
                <c:pt idx="394">
                  <c:v>7973</c:v>
                </c:pt>
                <c:pt idx="395">
                  <c:v>8108</c:v>
                </c:pt>
                <c:pt idx="396">
                  <c:v>8116</c:v>
                </c:pt>
                <c:pt idx="397">
                  <c:v>8101</c:v>
                </c:pt>
                <c:pt idx="398">
                  <c:v>8097</c:v>
                </c:pt>
                <c:pt idx="399">
                  <c:v>8358</c:v>
                </c:pt>
                <c:pt idx="400">
                  <c:v>8505</c:v>
                </c:pt>
                <c:pt idx="401">
                  <c:v>8369</c:v>
                </c:pt>
                <c:pt idx="402">
                  <c:v>8372</c:v>
                </c:pt>
                <c:pt idx="403">
                  <c:v>8615</c:v>
                </c:pt>
                <c:pt idx="404">
                  <c:v>8692</c:v>
                </c:pt>
                <c:pt idx="405">
                  <c:v>8739</c:v>
                </c:pt>
                <c:pt idx="406">
                  <c:v>8895</c:v>
                </c:pt>
                <c:pt idx="407">
                  <c:v>8799</c:v>
                </c:pt>
                <c:pt idx="408">
                  <c:v>9044</c:v>
                </c:pt>
                <c:pt idx="409">
                  <c:v>8910</c:v>
                </c:pt>
                <c:pt idx="410">
                  <c:v>8941</c:v>
                </c:pt>
                <c:pt idx="411">
                  <c:v>8950</c:v>
                </c:pt>
                <c:pt idx="412">
                  <c:v>9029</c:v>
                </c:pt>
                <c:pt idx="413">
                  <c:v>9110</c:v>
                </c:pt>
                <c:pt idx="414">
                  <c:v>8991</c:v>
                </c:pt>
                <c:pt idx="415">
                  <c:v>9367</c:v>
                </c:pt>
                <c:pt idx="416">
                  <c:v>9083</c:v>
                </c:pt>
                <c:pt idx="417">
                  <c:v>9186</c:v>
                </c:pt>
                <c:pt idx="418">
                  <c:v>9215</c:v>
                </c:pt>
                <c:pt idx="419">
                  <c:v>9169</c:v>
                </c:pt>
                <c:pt idx="420">
                  <c:v>9189</c:v>
                </c:pt>
                <c:pt idx="421">
                  <c:v>9072</c:v>
                </c:pt>
                <c:pt idx="422">
                  <c:v>9313</c:v>
                </c:pt>
                <c:pt idx="423">
                  <c:v>9179</c:v>
                </c:pt>
                <c:pt idx="424">
                  <c:v>8934</c:v>
                </c:pt>
                <c:pt idx="425">
                  <c:v>9030</c:v>
                </c:pt>
                <c:pt idx="426">
                  <c:v>8993</c:v>
                </c:pt>
                <c:pt idx="427">
                  <c:v>8939</c:v>
                </c:pt>
                <c:pt idx="428">
                  <c:v>8955</c:v>
                </c:pt>
                <c:pt idx="429">
                  <c:v>8853</c:v>
                </c:pt>
                <c:pt idx="430">
                  <c:v>8712</c:v>
                </c:pt>
                <c:pt idx="431">
                  <c:v>8622</c:v>
                </c:pt>
                <c:pt idx="432">
                  <c:v>8533</c:v>
                </c:pt>
                <c:pt idx="433">
                  <c:v>8364</c:v>
                </c:pt>
                <c:pt idx="434">
                  <c:v>8244</c:v>
                </c:pt>
                <c:pt idx="435">
                  <c:v>8059</c:v>
                </c:pt>
                <c:pt idx="436">
                  <c:v>8147</c:v>
                </c:pt>
                <c:pt idx="437">
                  <c:v>8057</c:v>
                </c:pt>
                <c:pt idx="438">
                  <c:v>8001</c:v>
                </c:pt>
                <c:pt idx="439">
                  <c:v>7790</c:v>
                </c:pt>
                <c:pt idx="440">
                  <c:v>7626</c:v>
                </c:pt>
                <c:pt idx="441">
                  <c:v>7545</c:v>
                </c:pt>
                <c:pt idx="442">
                  <c:v>7469</c:v>
                </c:pt>
                <c:pt idx="443">
                  <c:v>7493</c:v>
                </c:pt>
                <c:pt idx="444">
                  <c:v>7178</c:v>
                </c:pt>
                <c:pt idx="445">
                  <c:v>7137</c:v>
                </c:pt>
                <c:pt idx="446">
                  <c:v>7007</c:v>
                </c:pt>
                <c:pt idx="447">
                  <c:v>6721</c:v>
                </c:pt>
                <c:pt idx="448">
                  <c:v>6828</c:v>
                </c:pt>
                <c:pt idx="449">
                  <c:v>6751</c:v>
                </c:pt>
                <c:pt idx="450">
                  <c:v>6507</c:v>
                </c:pt>
                <c:pt idx="451">
                  <c:v>6530</c:v>
                </c:pt>
                <c:pt idx="452">
                  <c:v>6401</c:v>
                </c:pt>
                <c:pt idx="453">
                  <c:v>6420</c:v>
                </c:pt>
                <c:pt idx="454">
                  <c:v>6342</c:v>
                </c:pt>
                <c:pt idx="455">
                  <c:v>6353</c:v>
                </c:pt>
                <c:pt idx="456">
                  <c:v>6235</c:v>
                </c:pt>
                <c:pt idx="457">
                  <c:v>6130</c:v>
                </c:pt>
                <c:pt idx="458">
                  <c:v>6102</c:v>
                </c:pt>
                <c:pt idx="459">
                  <c:v>6023</c:v>
                </c:pt>
                <c:pt idx="460">
                  <c:v>6142</c:v>
                </c:pt>
                <c:pt idx="461">
                  <c:v>6127</c:v>
                </c:pt>
                <c:pt idx="462">
                  <c:v>5891</c:v>
                </c:pt>
                <c:pt idx="463">
                  <c:v>5981</c:v>
                </c:pt>
                <c:pt idx="464">
                  <c:v>5985</c:v>
                </c:pt>
                <c:pt idx="465">
                  <c:v>5813</c:v>
                </c:pt>
                <c:pt idx="466">
                  <c:v>5858</c:v>
                </c:pt>
                <c:pt idx="467">
                  <c:v>5782</c:v>
                </c:pt>
                <c:pt idx="468">
                  <c:v>5713</c:v>
                </c:pt>
                <c:pt idx="469">
                  <c:v>5871</c:v>
                </c:pt>
                <c:pt idx="470">
                  <c:v>5862</c:v>
                </c:pt>
                <c:pt idx="471">
                  <c:v>5823</c:v>
                </c:pt>
                <c:pt idx="472">
                  <c:v>5862</c:v>
                </c:pt>
                <c:pt idx="473">
                  <c:v>5811</c:v>
                </c:pt>
                <c:pt idx="474">
                  <c:v>5717</c:v>
                </c:pt>
                <c:pt idx="475">
                  <c:v>5663</c:v>
                </c:pt>
                <c:pt idx="476">
                  <c:v>5685</c:v>
                </c:pt>
                <c:pt idx="477">
                  <c:v>5627</c:v>
                </c:pt>
                <c:pt idx="478">
                  <c:v>5582</c:v>
                </c:pt>
                <c:pt idx="479">
                  <c:v>5612</c:v>
                </c:pt>
                <c:pt idx="480">
                  <c:v>5564</c:v>
                </c:pt>
                <c:pt idx="481">
                  <c:v>5664</c:v>
                </c:pt>
                <c:pt idx="482">
                  <c:v>5604</c:v>
                </c:pt>
                <c:pt idx="483">
                  <c:v>5553</c:v>
                </c:pt>
                <c:pt idx="484">
                  <c:v>5625</c:v>
                </c:pt>
                <c:pt idx="485">
                  <c:v>5567</c:v>
                </c:pt>
                <c:pt idx="486">
                  <c:v>5459</c:v>
                </c:pt>
                <c:pt idx="487">
                  <c:v>5625</c:v>
                </c:pt>
                <c:pt idx="488">
                  <c:v>5483</c:v>
                </c:pt>
                <c:pt idx="489">
                  <c:v>5564</c:v>
                </c:pt>
                <c:pt idx="490">
                  <c:v>5483</c:v>
                </c:pt>
                <c:pt idx="491">
                  <c:v>5549</c:v>
                </c:pt>
                <c:pt idx="492">
                  <c:v>5470</c:v>
                </c:pt>
                <c:pt idx="493">
                  <c:v>5543</c:v>
                </c:pt>
                <c:pt idx="494">
                  <c:v>5533</c:v>
                </c:pt>
                <c:pt idx="495">
                  <c:v>5527</c:v>
                </c:pt>
                <c:pt idx="496">
                  <c:v>5517</c:v>
                </c:pt>
                <c:pt idx="497">
                  <c:v>5322</c:v>
                </c:pt>
                <c:pt idx="498">
                  <c:v>5449</c:v>
                </c:pt>
                <c:pt idx="499">
                  <c:v>5367</c:v>
                </c:pt>
                <c:pt idx="500">
                  <c:v>5459</c:v>
                </c:pt>
                <c:pt idx="501">
                  <c:v>5381</c:v>
                </c:pt>
                <c:pt idx="502">
                  <c:v>5372</c:v>
                </c:pt>
                <c:pt idx="503">
                  <c:v>5385</c:v>
                </c:pt>
                <c:pt idx="504">
                  <c:v>5414</c:v>
                </c:pt>
                <c:pt idx="505">
                  <c:v>5441</c:v>
                </c:pt>
                <c:pt idx="506">
                  <c:v>5441</c:v>
                </c:pt>
                <c:pt idx="507">
                  <c:v>5371</c:v>
                </c:pt>
                <c:pt idx="508">
                  <c:v>5333</c:v>
                </c:pt>
                <c:pt idx="509">
                  <c:v>5524</c:v>
                </c:pt>
                <c:pt idx="510">
                  <c:v>5367</c:v>
                </c:pt>
                <c:pt idx="511">
                  <c:v>5258</c:v>
                </c:pt>
                <c:pt idx="512">
                  <c:v>5209</c:v>
                </c:pt>
                <c:pt idx="513">
                  <c:v>5433</c:v>
                </c:pt>
                <c:pt idx="514">
                  <c:v>5425</c:v>
                </c:pt>
                <c:pt idx="515">
                  <c:v>5414</c:v>
                </c:pt>
                <c:pt idx="516">
                  <c:v>5412</c:v>
                </c:pt>
                <c:pt idx="517">
                  <c:v>5371</c:v>
                </c:pt>
                <c:pt idx="518">
                  <c:v>5342</c:v>
                </c:pt>
                <c:pt idx="519">
                  <c:v>5494</c:v>
                </c:pt>
                <c:pt idx="520">
                  <c:v>5447</c:v>
                </c:pt>
                <c:pt idx="521">
                  <c:v>5372</c:v>
                </c:pt>
                <c:pt idx="522">
                  <c:v>5449</c:v>
                </c:pt>
                <c:pt idx="523">
                  <c:v>5413</c:v>
                </c:pt>
                <c:pt idx="524">
                  <c:v>5452</c:v>
                </c:pt>
                <c:pt idx="525">
                  <c:v>5272</c:v>
                </c:pt>
                <c:pt idx="526">
                  <c:v>5369</c:v>
                </c:pt>
                <c:pt idx="527">
                  <c:v>5462</c:v>
                </c:pt>
                <c:pt idx="528">
                  <c:v>5443</c:v>
                </c:pt>
                <c:pt idx="529">
                  <c:v>5422</c:v>
                </c:pt>
                <c:pt idx="530">
                  <c:v>5370</c:v>
                </c:pt>
                <c:pt idx="531">
                  <c:v>5493</c:v>
                </c:pt>
                <c:pt idx="532">
                  <c:v>5411</c:v>
                </c:pt>
                <c:pt idx="533">
                  <c:v>5541</c:v>
                </c:pt>
                <c:pt idx="534">
                  <c:v>5496</c:v>
                </c:pt>
                <c:pt idx="535">
                  <c:v>5341</c:v>
                </c:pt>
                <c:pt idx="536">
                  <c:v>5400</c:v>
                </c:pt>
                <c:pt idx="537">
                  <c:v>5371</c:v>
                </c:pt>
                <c:pt idx="538">
                  <c:v>5467</c:v>
                </c:pt>
                <c:pt idx="539">
                  <c:v>5365</c:v>
                </c:pt>
                <c:pt idx="540">
                  <c:v>5427</c:v>
                </c:pt>
                <c:pt idx="541">
                  <c:v>5445</c:v>
                </c:pt>
                <c:pt idx="542">
                  <c:v>5357</c:v>
                </c:pt>
                <c:pt idx="543">
                  <c:v>5435</c:v>
                </c:pt>
                <c:pt idx="544">
                  <c:v>5346</c:v>
                </c:pt>
                <c:pt idx="545">
                  <c:v>5333</c:v>
                </c:pt>
                <c:pt idx="546">
                  <c:v>5328</c:v>
                </c:pt>
                <c:pt idx="547">
                  <c:v>5343</c:v>
                </c:pt>
                <c:pt idx="548">
                  <c:v>5367</c:v>
                </c:pt>
                <c:pt idx="549">
                  <c:v>5306</c:v>
                </c:pt>
                <c:pt idx="550">
                  <c:v>5298</c:v>
                </c:pt>
                <c:pt idx="551">
                  <c:v>5226</c:v>
                </c:pt>
                <c:pt idx="552">
                  <c:v>5363</c:v>
                </c:pt>
                <c:pt idx="553">
                  <c:v>5326</c:v>
                </c:pt>
                <c:pt idx="554">
                  <c:v>5340</c:v>
                </c:pt>
                <c:pt idx="555">
                  <c:v>5259</c:v>
                </c:pt>
                <c:pt idx="556">
                  <c:v>5296</c:v>
                </c:pt>
                <c:pt idx="557">
                  <c:v>5335</c:v>
                </c:pt>
                <c:pt idx="558">
                  <c:v>5244</c:v>
                </c:pt>
                <c:pt idx="559">
                  <c:v>5306</c:v>
                </c:pt>
                <c:pt idx="560">
                  <c:v>5132</c:v>
                </c:pt>
                <c:pt idx="561">
                  <c:v>5257</c:v>
                </c:pt>
                <c:pt idx="562">
                  <c:v>5286</c:v>
                </c:pt>
                <c:pt idx="563">
                  <c:v>5256</c:v>
                </c:pt>
                <c:pt idx="564">
                  <c:v>5312</c:v>
                </c:pt>
                <c:pt idx="565">
                  <c:v>5246</c:v>
                </c:pt>
                <c:pt idx="566">
                  <c:v>5308</c:v>
                </c:pt>
                <c:pt idx="567">
                  <c:v>5212</c:v>
                </c:pt>
                <c:pt idx="568">
                  <c:v>5211</c:v>
                </c:pt>
                <c:pt idx="569">
                  <c:v>5200</c:v>
                </c:pt>
                <c:pt idx="570">
                  <c:v>5100</c:v>
                </c:pt>
                <c:pt idx="571">
                  <c:v>5208</c:v>
                </c:pt>
                <c:pt idx="572">
                  <c:v>5084</c:v>
                </c:pt>
                <c:pt idx="573">
                  <c:v>5070</c:v>
                </c:pt>
                <c:pt idx="574">
                  <c:v>5298</c:v>
                </c:pt>
                <c:pt idx="575">
                  <c:v>5279</c:v>
                </c:pt>
                <c:pt idx="576">
                  <c:v>5106</c:v>
                </c:pt>
                <c:pt idx="577">
                  <c:v>5124</c:v>
                </c:pt>
                <c:pt idx="578">
                  <c:v>5091</c:v>
                </c:pt>
                <c:pt idx="579">
                  <c:v>5116</c:v>
                </c:pt>
                <c:pt idx="580">
                  <c:v>5078</c:v>
                </c:pt>
                <c:pt idx="581">
                  <c:v>5116</c:v>
                </c:pt>
                <c:pt idx="582">
                  <c:v>5181</c:v>
                </c:pt>
                <c:pt idx="583">
                  <c:v>5185</c:v>
                </c:pt>
                <c:pt idx="584">
                  <c:v>5114</c:v>
                </c:pt>
                <c:pt idx="585">
                  <c:v>5229</c:v>
                </c:pt>
                <c:pt idx="586">
                  <c:v>5088</c:v>
                </c:pt>
                <c:pt idx="587">
                  <c:v>5151</c:v>
                </c:pt>
                <c:pt idx="588">
                  <c:v>5117</c:v>
                </c:pt>
                <c:pt idx="589">
                  <c:v>5176</c:v>
                </c:pt>
                <c:pt idx="590">
                  <c:v>5123</c:v>
                </c:pt>
                <c:pt idx="591">
                  <c:v>5116</c:v>
                </c:pt>
                <c:pt idx="592">
                  <c:v>5093</c:v>
                </c:pt>
                <c:pt idx="593">
                  <c:v>5070</c:v>
                </c:pt>
                <c:pt idx="594">
                  <c:v>5087</c:v>
                </c:pt>
                <c:pt idx="595">
                  <c:v>4871</c:v>
                </c:pt>
                <c:pt idx="596">
                  <c:v>5020</c:v>
                </c:pt>
                <c:pt idx="597">
                  <c:v>5112</c:v>
                </c:pt>
                <c:pt idx="598">
                  <c:v>4962</c:v>
                </c:pt>
                <c:pt idx="599">
                  <c:v>4965</c:v>
                </c:pt>
                <c:pt idx="600">
                  <c:v>5062</c:v>
                </c:pt>
                <c:pt idx="601">
                  <c:v>4996</c:v>
                </c:pt>
                <c:pt idx="602">
                  <c:v>5044</c:v>
                </c:pt>
                <c:pt idx="603">
                  <c:v>5010</c:v>
                </c:pt>
                <c:pt idx="604">
                  <c:v>5030</c:v>
                </c:pt>
                <c:pt idx="605">
                  <c:v>5137</c:v>
                </c:pt>
                <c:pt idx="606">
                  <c:v>5063</c:v>
                </c:pt>
                <c:pt idx="607">
                  <c:v>5022</c:v>
                </c:pt>
                <c:pt idx="608">
                  <c:v>5022</c:v>
                </c:pt>
                <c:pt idx="609">
                  <c:v>5135</c:v>
                </c:pt>
                <c:pt idx="610">
                  <c:v>5060</c:v>
                </c:pt>
                <c:pt idx="611">
                  <c:v>5056</c:v>
                </c:pt>
                <c:pt idx="612">
                  <c:v>4962</c:v>
                </c:pt>
                <c:pt idx="613">
                  <c:v>5079</c:v>
                </c:pt>
                <c:pt idx="614">
                  <c:v>4996</c:v>
                </c:pt>
                <c:pt idx="615">
                  <c:v>4929</c:v>
                </c:pt>
                <c:pt idx="616">
                  <c:v>4955</c:v>
                </c:pt>
                <c:pt idx="617">
                  <c:v>5107</c:v>
                </c:pt>
                <c:pt idx="618">
                  <c:v>4906</c:v>
                </c:pt>
                <c:pt idx="619">
                  <c:v>5014</c:v>
                </c:pt>
                <c:pt idx="620">
                  <c:v>5014</c:v>
                </c:pt>
                <c:pt idx="621">
                  <c:v>5087</c:v>
                </c:pt>
                <c:pt idx="622">
                  <c:v>4907</c:v>
                </c:pt>
                <c:pt idx="623">
                  <c:v>4938</c:v>
                </c:pt>
                <c:pt idx="624">
                  <c:v>4812</c:v>
                </c:pt>
                <c:pt idx="625">
                  <c:v>4921</c:v>
                </c:pt>
                <c:pt idx="626">
                  <c:v>5052</c:v>
                </c:pt>
                <c:pt idx="627">
                  <c:v>4986</c:v>
                </c:pt>
                <c:pt idx="628">
                  <c:v>4901</c:v>
                </c:pt>
                <c:pt idx="629">
                  <c:v>4943</c:v>
                </c:pt>
                <c:pt idx="630">
                  <c:v>4922</c:v>
                </c:pt>
                <c:pt idx="631">
                  <c:v>4967</c:v>
                </c:pt>
                <c:pt idx="632">
                  <c:v>4895</c:v>
                </c:pt>
                <c:pt idx="633">
                  <c:v>4906</c:v>
                </c:pt>
                <c:pt idx="634">
                  <c:v>4948</c:v>
                </c:pt>
                <c:pt idx="635">
                  <c:v>4944</c:v>
                </c:pt>
                <c:pt idx="636">
                  <c:v>5008</c:v>
                </c:pt>
                <c:pt idx="637">
                  <c:v>4911</c:v>
                </c:pt>
                <c:pt idx="638">
                  <c:v>4827</c:v>
                </c:pt>
                <c:pt idx="639">
                  <c:v>4804</c:v>
                </c:pt>
                <c:pt idx="640">
                  <c:v>4823</c:v>
                </c:pt>
                <c:pt idx="641">
                  <c:v>5014</c:v>
                </c:pt>
                <c:pt idx="642">
                  <c:v>4803</c:v>
                </c:pt>
                <c:pt idx="643">
                  <c:v>5014</c:v>
                </c:pt>
                <c:pt idx="644">
                  <c:v>4816</c:v>
                </c:pt>
                <c:pt idx="645">
                  <c:v>4847</c:v>
                </c:pt>
                <c:pt idx="646">
                  <c:v>4953</c:v>
                </c:pt>
                <c:pt idx="647">
                  <c:v>4820</c:v>
                </c:pt>
                <c:pt idx="648">
                  <c:v>5038</c:v>
                </c:pt>
                <c:pt idx="649">
                  <c:v>4900</c:v>
                </c:pt>
                <c:pt idx="650">
                  <c:v>4997</c:v>
                </c:pt>
                <c:pt idx="651">
                  <c:v>4872</c:v>
                </c:pt>
                <c:pt idx="652">
                  <c:v>5070</c:v>
                </c:pt>
                <c:pt idx="653">
                  <c:v>4903</c:v>
                </c:pt>
                <c:pt idx="654">
                  <c:v>4994</c:v>
                </c:pt>
                <c:pt idx="655">
                  <c:v>5016</c:v>
                </c:pt>
                <c:pt idx="656">
                  <c:v>4900</c:v>
                </c:pt>
                <c:pt idx="657">
                  <c:v>4885</c:v>
                </c:pt>
                <c:pt idx="658">
                  <c:v>4853</c:v>
                </c:pt>
                <c:pt idx="659">
                  <c:v>4932</c:v>
                </c:pt>
                <c:pt idx="660">
                  <c:v>4885</c:v>
                </c:pt>
                <c:pt idx="661">
                  <c:v>4979</c:v>
                </c:pt>
                <c:pt idx="662">
                  <c:v>4836</c:v>
                </c:pt>
                <c:pt idx="663">
                  <c:v>4817</c:v>
                </c:pt>
                <c:pt idx="664">
                  <c:v>4890</c:v>
                </c:pt>
                <c:pt idx="665">
                  <c:v>4908</c:v>
                </c:pt>
                <c:pt idx="666">
                  <c:v>4828</c:v>
                </c:pt>
                <c:pt idx="667">
                  <c:v>4910</c:v>
                </c:pt>
                <c:pt idx="668">
                  <c:v>4768</c:v>
                </c:pt>
                <c:pt idx="669">
                  <c:v>4750</c:v>
                </c:pt>
                <c:pt idx="670">
                  <c:v>4925</c:v>
                </c:pt>
                <c:pt idx="671">
                  <c:v>4866</c:v>
                </c:pt>
                <c:pt idx="672">
                  <c:v>4781</c:v>
                </c:pt>
                <c:pt idx="673">
                  <c:v>4838</c:v>
                </c:pt>
                <c:pt idx="674">
                  <c:v>4787</c:v>
                </c:pt>
                <c:pt idx="675">
                  <c:v>4910</c:v>
                </c:pt>
                <c:pt idx="676">
                  <c:v>4879</c:v>
                </c:pt>
                <c:pt idx="677">
                  <c:v>4887</c:v>
                </c:pt>
                <c:pt idx="678">
                  <c:v>4867</c:v>
                </c:pt>
                <c:pt idx="679">
                  <c:v>4988</c:v>
                </c:pt>
                <c:pt idx="680">
                  <c:v>4751</c:v>
                </c:pt>
                <c:pt idx="681">
                  <c:v>4911</c:v>
                </c:pt>
                <c:pt idx="682">
                  <c:v>4879</c:v>
                </c:pt>
                <c:pt idx="683">
                  <c:v>4902</c:v>
                </c:pt>
                <c:pt idx="684">
                  <c:v>5023</c:v>
                </c:pt>
                <c:pt idx="685">
                  <c:v>4836</c:v>
                </c:pt>
                <c:pt idx="686">
                  <c:v>4779</c:v>
                </c:pt>
                <c:pt idx="687">
                  <c:v>4869</c:v>
                </c:pt>
                <c:pt idx="688">
                  <c:v>5010</c:v>
                </c:pt>
                <c:pt idx="689">
                  <c:v>4977</c:v>
                </c:pt>
                <c:pt idx="690">
                  <c:v>4985</c:v>
                </c:pt>
                <c:pt idx="691">
                  <c:v>4870</c:v>
                </c:pt>
                <c:pt idx="692">
                  <c:v>4898</c:v>
                </c:pt>
                <c:pt idx="693">
                  <c:v>4845</c:v>
                </c:pt>
                <c:pt idx="694">
                  <c:v>4937</c:v>
                </c:pt>
                <c:pt idx="695">
                  <c:v>4855</c:v>
                </c:pt>
                <c:pt idx="696">
                  <c:v>4758</c:v>
                </c:pt>
                <c:pt idx="697">
                  <c:v>4922</c:v>
                </c:pt>
                <c:pt idx="698">
                  <c:v>4891</c:v>
                </c:pt>
                <c:pt idx="699">
                  <c:v>4846</c:v>
                </c:pt>
                <c:pt idx="700">
                  <c:v>4945</c:v>
                </c:pt>
                <c:pt idx="701">
                  <c:v>4900</c:v>
                </c:pt>
                <c:pt idx="702">
                  <c:v>4870</c:v>
                </c:pt>
                <c:pt idx="703">
                  <c:v>4930</c:v>
                </c:pt>
                <c:pt idx="704">
                  <c:v>4877</c:v>
                </c:pt>
                <c:pt idx="705">
                  <c:v>4927</c:v>
                </c:pt>
                <c:pt idx="706">
                  <c:v>4843</c:v>
                </c:pt>
                <c:pt idx="707">
                  <c:v>4917</c:v>
                </c:pt>
                <c:pt idx="708">
                  <c:v>4773</c:v>
                </c:pt>
                <c:pt idx="709">
                  <c:v>4872</c:v>
                </c:pt>
                <c:pt idx="710">
                  <c:v>4807</c:v>
                </c:pt>
                <c:pt idx="711">
                  <c:v>4833</c:v>
                </c:pt>
                <c:pt idx="712">
                  <c:v>4830</c:v>
                </c:pt>
                <c:pt idx="713">
                  <c:v>4947</c:v>
                </c:pt>
                <c:pt idx="714">
                  <c:v>4840</c:v>
                </c:pt>
                <c:pt idx="715">
                  <c:v>4887</c:v>
                </c:pt>
                <c:pt idx="716">
                  <c:v>4854</c:v>
                </c:pt>
                <c:pt idx="717">
                  <c:v>4848</c:v>
                </c:pt>
                <c:pt idx="718">
                  <c:v>4813</c:v>
                </c:pt>
                <c:pt idx="719">
                  <c:v>4710</c:v>
                </c:pt>
                <c:pt idx="720">
                  <c:v>4791</c:v>
                </c:pt>
                <c:pt idx="721">
                  <c:v>4845</c:v>
                </c:pt>
                <c:pt idx="722">
                  <c:v>4808</c:v>
                </c:pt>
                <c:pt idx="723">
                  <c:v>4801</c:v>
                </c:pt>
                <c:pt idx="724">
                  <c:v>4948</c:v>
                </c:pt>
                <c:pt idx="725">
                  <c:v>4972</c:v>
                </c:pt>
                <c:pt idx="726">
                  <c:v>4692</c:v>
                </c:pt>
                <c:pt idx="727">
                  <c:v>4776</c:v>
                </c:pt>
                <c:pt idx="728">
                  <c:v>4932</c:v>
                </c:pt>
                <c:pt idx="729">
                  <c:v>4903</c:v>
                </c:pt>
                <c:pt idx="730">
                  <c:v>4837</c:v>
                </c:pt>
                <c:pt idx="731">
                  <c:v>5030</c:v>
                </c:pt>
                <c:pt idx="732">
                  <c:v>4773</c:v>
                </c:pt>
                <c:pt idx="733">
                  <c:v>4891</c:v>
                </c:pt>
                <c:pt idx="734">
                  <c:v>4882</c:v>
                </c:pt>
                <c:pt idx="735">
                  <c:v>4786</c:v>
                </c:pt>
                <c:pt idx="736">
                  <c:v>4829</c:v>
                </c:pt>
                <c:pt idx="737">
                  <c:v>4825</c:v>
                </c:pt>
                <c:pt idx="738">
                  <c:v>4906</c:v>
                </c:pt>
                <c:pt idx="739">
                  <c:v>4867</c:v>
                </c:pt>
                <c:pt idx="740">
                  <c:v>4909</c:v>
                </c:pt>
                <c:pt idx="741">
                  <c:v>4803</c:v>
                </c:pt>
                <c:pt idx="742">
                  <c:v>4880</c:v>
                </c:pt>
                <c:pt idx="743">
                  <c:v>4791</c:v>
                </c:pt>
                <c:pt idx="744">
                  <c:v>4783</c:v>
                </c:pt>
                <c:pt idx="745">
                  <c:v>4985</c:v>
                </c:pt>
                <c:pt idx="746">
                  <c:v>4818</c:v>
                </c:pt>
                <c:pt idx="747">
                  <c:v>4920</c:v>
                </c:pt>
                <c:pt idx="748">
                  <c:v>4967</c:v>
                </c:pt>
                <c:pt idx="749">
                  <c:v>5023</c:v>
                </c:pt>
                <c:pt idx="750">
                  <c:v>4893</c:v>
                </c:pt>
                <c:pt idx="751">
                  <c:v>4940</c:v>
                </c:pt>
                <c:pt idx="752">
                  <c:v>4975</c:v>
                </c:pt>
                <c:pt idx="753">
                  <c:v>4919</c:v>
                </c:pt>
                <c:pt idx="754">
                  <c:v>4983</c:v>
                </c:pt>
                <c:pt idx="755">
                  <c:v>4850</c:v>
                </c:pt>
                <c:pt idx="756">
                  <c:v>4847</c:v>
                </c:pt>
                <c:pt idx="757">
                  <c:v>4988</c:v>
                </c:pt>
                <c:pt idx="758">
                  <c:v>4950</c:v>
                </c:pt>
                <c:pt idx="759">
                  <c:v>4918</c:v>
                </c:pt>
                <c:pt idx="760">
                  <c:v>4926</c:v>
                </c:pt>
                <c:pt idx="761">
                  <c:v>5087</c:v>
                </c:pt>
                <c:pt idx="762">
                  <c:v>4949</c:v>
                </c:pt>
                <c:pt idx="763">
                  <c:v>4910</c:v>
                </c:pt>
                <c:pt idx="764">
                  <c:v>5120</c:v>
                </c:pt>
                <c:pt idx="765">
                  <c:v>4984</c:v>
                </c:pt>
                <c:pt idx="766">
                  <c:v>4924</c:v>
                </c:pt>
                <c:pt idx="767">
                  <c:v>4988</c:v>
                </c:pt>
                <c:pt idx="768">
                  <c:v>5043</c:v>
                </c:pt>
                <c:pt idx="769">
                  <c:v>5136</c:v>
                </c:pt>
                <c:pt idx="770">
                  <c:v>5082</c:v>
                </c:pt>
                <c:pt idx="771">
                  <c:v>5118</c:v>
                </c:pt>
                <c:pt idx="772">
                  <c:v>5196</c:v>
                </c:pt>
                <c:pt idx="773">
                  <c:v>5197</c:v>
                </c:pt>
                <c:pt idx="774">
                  <c:v>5232</c:v>
                </c:pt>
                <c:pt idx="775">
                  <c:v>5131</c:v>
                </c:pt>
                <c:pt idx="776">
                  <c:v>5167</c:v>
                </c:pt>
                <c:pt idx="777">
                  <c:v>5261</c:v>
                </c:pt>
                <c:pt idx="778">
                  <c:v>5297</c:v>
                </c:pt>
                <c:pt idx="779">
                  <c:v>5155</c:v>
                </c:pt>
                <c:pt idx="780">
                  <c:v>5151</c:v>
                </c:pt>
                <c:pt idx="781">
                  <c:v>5215</c:v>
                </c:pt>
                <c:pt idx="782">
                  <c:v>5273</c:v>
                </c:pt>
                <c:pt idx="783">
                  <c:v>5433</c:v>
                </c:pt>
                <c:pt idx="784">
                  <c:v>5320</c:v>
                </c:pt>
                <c:pt idx="785">
                  <c:v>5380</c:v>
                </c:pt>
                <c:pt idx="786">
                  <c:v>5326</c:v>
                </c:pt>
                <c:pt idx="787">
                  <c:v>5367</c:v>
                </c:pt>
                <c:pt idx="788">
                  <c:v>5259</c:v>
                </c:pt>
                <c:pt idx="789">
                  <c:v>5397</c:v>
                </c:pt>
                <c:pt idx="790">
                  <c:v>5440</c:v>
                </c:pt>
                <c:pt idx="791">
                  <c:v>5424</c:v>
                </c:pt>
                <c:pt idx="792">
                  <c:v>5282</c:v>
                </c:pt>
                <c:pt idx="793">
                  <c:v>5363</c:v>
                </c:pt>
                <c:pt idx="794">
                  <c:v>5367</c:v>
                </c:pt>
                <c:pt idx="795">
                  <c:v>5323</c:v>
                </c:pt>
                <c:pt idx="796">
                  <c:v>5510</c:v>
                </c:pt>
                <c:pt idx="797">
                  <c:v>5428</c:v>
                </c:pt>
                <c:pt idx="798">
                  <c:v>5457</c:v>
                </c:pt>
                <c:pt idx="799">
                  <c:v>5557</c:v>
                </c:pt>
                <c:pt idx="800">
                  <c:v>5439</c:v>
                </c:pt>
                <c:pt idx="801">
                  <c:v>5365</c:v>
                </c:pt>
                <c:pt idx="802">
                  <c:v>5537</c:v>
                </c:pt>
                <c:pt idx="803">
                  <c:v>5587</c:v>
                </c:pt>
                <c:pt idx="804">
                  <c:v>5530</c:v>
                </c:pt>
                <c:pt idx="805">
                  <c:v>5530</c:v>
                </c:pt>
                <c:pt idx="806">
                  <c:v>5509</c:v>
                </c:pt>
                <c:pt idx="807">
                  <c:v>5583</c:v>
                </c:pt>
                <c:pt idx="808">
                  <c:v>5504</c:v>
                </c:pt>
                <c:pt idx="809">
                  <c:v>5496</c:v>
                </c:pt>
                <c:pt idx="810">
                  <c:v>5422</c:v>
                </c:pt>
                <c:pt idx="811">
                  <c:v>5460</c:v>
                </c:pt>
                <c:pt idx="812">
                  <c:v>5503</c:v>
                </c:pt>
                <c:pt idx="813">
                  <c:v>5563</c:v>
                </c:pt>
                <c:pt idx="814">
                  <c:v>5553</c:v>
                </c:pt>
                <c:pt idx="815">
                  <c:v>5470</c:v>
                </c:pt>
                <c:pt idx="816">
                  <c:v>5595</c:v>
                </c:pt>
                <c:pt idx="817">
                  <c:v>5617</c:v>
                </c:pt>
                <c:pt idx="818">
                  <c:v>5573</c:v>
                </c:pt>
                <c:pt idx="819">
                  <c:v>5382</c:v>
                </c:pt>
                <c:pt idx="820">
                  <c:v>5527</c:v>
                </c:pt>
                <c:pt idx="821">
                  <c:v>5562</c:v>
                </c:pt>
                <c:pt idx="822">
                  <c:v>5644</c:v>
                </c:pt>
                <c:pt idx="823">
                  <c:v>5657</c:v>
                </c:pt>
                <c:pt idx="824">
                  <c:v>5642</c:v>
                </c:pt>
                <c:pt idx="825">
                  <c:v>5587</c:v>
                </c:pt>
                <c:pt idx="826">
                  <c:v>5599</c:v>
                </c:pt>
                <c:pt idx="827">
                  <c:v>5673</c:v>
                </c:pt>
                <c:pt idx="828">
                  <c:v>5602</c:v>
                </c:pt>
                <c:pt idx="829">
                  <c:v>5581</c:v>
                </c:pt>
                <c:pt idx="830">
                  <c:v>5625</c:v>
                </c:pt>
                <c:pt idx="831">
                  <c:v>5635</c:v>
                </c:pt>
                <c:pt idx="832">
                  <c:v>5483</c:v>
                </c:pt>
                <c:pt idx="833">
                  <c:v>5439</c:v>
                </c:pt>
                <c:pt idx="834">
                  <c:v>5553</c:v>
                </c:pt>
                <c:pt idx="835">
                  <c:v>5523</c:v>
                </c:pt>
                <c:pt idx="836">
                  <c:v>5405</c:v>
                </c:pt>
                <c:pt idx="837">
                  <c:v>5711</c:v>
                </c:pt>
                <c:pt idx="838">
                  <c:v>5518</c:v>
                </c:pt>
                <c:pt idx="839">
                  <c:v>5656</c:v>
                </c:pt>
                <c:pt idx="840">
                  <c:v>5430</c:v>
                </c:pt>
                <c:pt idx="841">
                  <c:v>5331</c:v>
                </c:pt>
                <c:pt idx="842">
                  <c:v>5659</c:v>
                </c:pt>
                <c:pt idx="843">
                  <c:v>5598</c:v>
                </c:pt>
                <c:pt idx="844">
                  <c:v>5458</c:v>
                </c:pt>
                <c:pt idx="845">
                  <c:v>5576</c:v>
                </c:pt>
                <c:pt idx="846">
                  <c:v>5615</c:v>
                </c:pt>
                <c:pt idx="847">
                  <c:v>5381</c:v>
                </c:pt>
                <c:pt idx="848">
                  <c:v>5476</c:v>
                </c:pt>
                <c:pt idx="849">
                  <c:v>5442</c:v>
                </c:pt>
                <c:pt idx="850">
                  <c:v>5601</c:v>
                </c:pt>
                <c:pt idx="851">
                  <c:v>5480</c:v>
                </c:pt>
                <c:pt idx="852">
                  <c:v>5533</c:v>
                </c:pt>
                <c:pt idx="853">
                  <c:v>5536</c:v>
                </c:pt>
                <c:pt idx="854">
                  <c:v>5506</c:v>
                </c:pt>
                <c:pt idx="855">
                  <c:v>5513</c:v>
                </c:pt>
                <c:pt idx="856">
                  <c:v>5468</c:v>
                </c:pt>
                <c:pt idx="857">
                  <c:v>5507</c:v>
                </c:pt>
                <c:pt idx="858">
                  <c:v>5476</c:v>
                </c:pt>
                <c:pt idx="859">
                  <c:v>5512</c:v>
                </c:pt>
                <c:pt idx="860">
                  <c:v>5629</c:v>
                </c:pt>
                <c:pt idx="861">
                  <c:v>5577</c:v>
                </c:pt>
                <c:pt idx="862">
                  <c:v>5363</c:v>
                </c:pt>
                <c:pt idx="863">
                  <c:v>5555</c:v>
                </c:pt>
                <c:pt idx="864">
                  <c:v>5571</c:v>
                </c:pt>
                <c:pt idx="865">
                  <c:v>5414</c:v>
                </c:pt>
                <c:pt idx="866">
                  <c:v>5715</c:v>
                </c:pt>
                <c:pt idx="867">
                  <c:v>5653</c:v>
                </c:pt>
                <c:pt idx="868">
                  <c:v>5626</c:v>
                </c:pt>
                <c:pt idx="869">
                  <c:v>5607</c:v>
                </c:pt>
                <c:pt idx="870">
                  <c:v>5529</c:v>
                </c:pt>
                <c:pt idx="871">
                  <c:v>5510</c:v>
                </c:pt>
                <c:pt idx="872">
                  <c:v>5486</c:v>
                </c:pt>
                <c:pt idx="873">
                  <c:v>5530</c:v>
                </c:pt>
                <c:pt idx="874">
                  <c:v>5688</c:v>
                </c:pt>
                <c:pt idx="875">
                  <c:v>5677</c:v>
                </c:pt>
                <c:pt idx="876">
                  <c:v>5650</c:v>
                </c:pt>
                <c:pt idx="877">
                  <c:v>5760</c:v>
                </c:pt>
                <c:pt idx="878">
                  <c:v>5658</c:v>
                </c:pt>
                <c:pt idx="879">
                  <c:v>5695</c:v>
                </c:pt>
                <c:pt idx="880">
                  <c:v>5640</c:v>
                </c:pt>
                <c:pt idx="881">
                  <c:v>5656</c:v>
                </c:pt>
                <c:pt idx="882">
                  <c:v>5948</c:v>
                </c:pt>
                <c:pt idx="883">
                  <c:v>5595</c:v>
                </c:pt>
                <c:pt idx="884">
                  <c:v>5885</c:v>
                </c:pt>
                <c:pt idx="885">
                  <c:v>5839</c:v>
                </c:pt>
                <c:pt idx="886">
                  <c:v>5715</c:v>
                </c:pt>
                <c:pt idx="887">
                  <c:v>5864</c:v>
                </c:pt>
                <c:pt idx="888">
                  <c:v>5756</c:v>
                </c:pt>
                <c:pt idx="889">
                  <c:v>5840</c:v>
                </c:pt>
                <c:pt idx="890">
                  <c:v>6013</c:v>
                </c:pt>
                <c:pt idx="891">
                  <c:v>5868</c:v>
                </c:pt>
                <c:pt idx="892">
                  <c:v>6014</c:v>
                </c:pt>
                <c:pt idx="893">
                  <c:v>6105</c:v>
                </c:pt>
                <c:pt idx="894">
                  <c:v>6031</c:v>
                </c:pt>
                <c:pt idx="895">
                  <c:v>5950</c:v>
                </c:pt>
                <c:pt idx="896">
                  <c:v>5976</c:v>
                </c:pt>
                <c:pt idx="897">
                  <c:v>6169</c:v>
                </c:pt>
                <c:pt idx="898">
                  <c:v>6200</c:v>
                </c:pt>
                <c:pt idx="899">
                  <c:v>6317</c:v>
                </c:pt>
                <c:pt idx="900">
                  <c:v>6374</c:v>
                </c:pt>
                <c:pt idx="901">
                  <c:v>6386</c:v>
                </c:pt>
                <c:pt idx="902">
                  <c:v>6536</c:v>
                </c:pt>
                <c:pt idx="903">
                  <c:v>6494</c:v>
                </c:pt>
                <c:pt idx="904">
                  <c:v>6490</c:v>
                </c:pt>
                <c:pt idx="905">
                  <c:v>6755</c:v>
                </c:pt>
                <c:pt idx="906">
                  <c:v>6725</c:v>
                </c:pt>
                <c:pt idx="907">
                  <c:v>6725</c:v>
                </c:pt>
                <c:pt idx="908">
                  <c:v>6817</c:v>
                </c:pt>
                <c:pt idx="909">
                  <c:v>7090</c:v>
                </c:pt>
                <c:pt idx="910">
                  <c:v>7224</c:v>
                </c:pt>
                <c:pt idx="911">
                  <c:v>7175</c:v>
                </c:pt>
                <c:pt idx="912">
                  <c:v>7462</c:v>
                </c:pt>
                <c:pt idx="913">
                  <c:v>7565</c:v>
                </c:pt>
                <c:pt idx="914">
                  <c:v>7599</c:v>
                </c:pt>
                <c:pt idx="915">
                  <c:v>7851</c:v>
                </c:pt>
                <c:pt idx="916">
                  <c:v>7889</c:v>
                </c:pt>
                <c:pt idx="917">
                  <c:v>8186</c:v>
                </c:pt>
                <c:pt idx="918">
                  <c:v>8237</c:v>
                </c:pt>
                <c:pt idx="919">
                  <c:v>8346</c:v>
                </c:pt>
                <c:pt idx="920">
                  <c:v>8627</c:v>
                </c:pt>
                <c:pt idx="921">
                  <c:v>8789</c:v>
                </c:pt>
                <c:pt idx="922">
                  <c:v>8888</c:v>
                </c:pt>
                <c:pt idx="923">
                  <c:v>9123</c:v>
                </c:pt>
                <c:pt idx="924">
                  <c:v>9431</c:v>
                </c:pt>
                <c:pt idx="925">
                  <c:v>9543</c:v>
                </c:pt>
                <c:pt idx="926">
                  <c:v>9777</c:v>
                </c:pt>
                <c:pt idx="927">
                  <c:v>10129</c:v>
                </c:pt>
                <c:pt idx="928">
                  <c:v>10263</c:v>
                </c:pt>
                <c:pt idx="929">
                  <c:v>10320</c:v>
                </c:pt>
                <c:pt idx="930">
                  <c:v>10578</c:v>
                </c:pt>
                <c:pt idx="931">
                  <c:v>10821</c:v>
                </c:pt>
                <c:pt idx="932">
                  <c:v>11056</c:v>
                </c:pt>
                <c:pt idx="933">
                  <c:v>11161</c:v>
                </c:pt>
                <c:pt idx="934">
                  <c:v>11430</c:v>
                </c:pt>
                <c:pt idx="935">
                  <c:v>11773</c:v>
                </c:pt>
                <c:pt idx="936">
                  <c:v>11949</c:v>
                </c:pt>
                <c:pt idx="937">
                  <c:v>12215</c:v>
                </c:pt>
                <c:pt idx="938">
                  <c:v>12342</c:v>
                </c:pt>
                <c:pt idx="939">
                  <c:v>12213</c:v>
                </c:pt>
                <c:pt idx="940">
                  <c:v>12490</c:v>
                </c:pt>
                <c:pt idx="941">
                  <c:v>12715</c:v>
                </c:pt>
                <c:pt idx="942">
                  <c:v>12638</c:v>
                </c:pt>
                <c:pt idx="943">
                  <c:v>12932</c:v>
                </c:pt>
                <c:pt idx="944">
                  <c:v>13015</c:v>
                </c:pt>
                <c:pt idx="945">
                  <c:v>12969</c:v>
                </c:pt>
                <c:pt idx="946">
                  <c:v>13099</c:v>
                </c:pt>
                <c:pt idx="947">
                  <c:v>13142</c:v>
                </c:pt>
                <c:pt idx="948">
                  <c:v>12936</c:v>
                </c:pt>
                <c:pt idx="949">
                  <c:v>13234</c:v>
                </c:pt>
                <c:pt idx="950">
                  <c:v>13380</c:v>
                </c:pt>
                <c:pt idx="951">
                  <c:v>13368</c:v>
                </c:pt>
                <c:pt idx="952">
                  <c:v>13299</c:v>
                </c:pt>
                <c:pt idx="953">
                  <c:v>13311</c:v>
                </c:pt>
                <c:pt idx="954">
                  <c:v>13211</c:v>
                </c:pt>
                <c:pt idx="955">
                  <c:v>13066</c:v>
                </c:pt>
                <c:pt idx="956">
                  <c:v>13011</c:v>
                </c:pt>
                <c:pt idx="957">
                  <c:v>12737</c:v>
                </c:pt>
                <c:pt idx="958">
                  <c:v>12720</c:v>
                </c:pt>
                <c:pt idx="959">
                  <c:v>12442</c:v>
                </c:pt>
                <c:pt idx="960">
                  <c:v>12340</c:v>
                </c:pt>
                <c:pt idx="961">
                  <c:v>12213</c:v>
                </c:pt>
                <c:pt idx="962">
                  <c:v>12282</c:v>
                </c:pt>
                <c:pt idx="963">
                  <c:v>11806</c:v>
                </c:pt>
                <c:pt idx="964">
                  <c:v>11770</c:v>
                </c:pt>
                <c:pt idx="965">
                  <c:v>11519</c:v>
                </c:pt>
                <c:pt idx="966">
                  <c:v>11045</c:v>
                </c:pt>
                <c:pt idx="967">
                  <c:v>10899</c:v>
                </c:pt>
                <c:pt idx="968">
                  <c:v>10885</c:v>
                </c:pt>
                <c:pt idx="969">
                  <c:v>10261</c:v>
                </c:pt>
                <c:pt idx="970">
                  <c:v>10351</c:v>
                </c:pt>
                <c:pt idx="971">
                  <c:v>9837</c:v>
                </c:pt>
                <c:pt idx="972">
                  <c:v>9665</c:v>
                </c:pt>
                <c:pt idx="973">
                  <c:v>9355</c:v>
                </c:pt>
                <c:pt idx="974">
                  <c:v>8939</c:v>
                </c:pt>
                <c:pt idx="975">
                  <c:v>8726</c:v>
                </c:pt>
                <c:pt idx="976">
                  <c:v>8299</c:v>
                </c:pt>
                <c:pt idx="977">
                  <c:v>7922</c:v>
                </c:pt>
                <c:pt idx="978">
                  <c:v>7626</c:v>
                </c:pt>
                <c:pt idx="979">
                  <c:v>7145</c:v>
                </c:pt>
                <c:pt idx="980">
                  <c:v>6962</c:v>
                </c:pt>
                <c:pt idx="981">
                  <c:v>6655</c:v>
                </c:pt>
                <c:pt idx="982">
                  <c:v>6201</c:v>
                </c:pt>
                <c:pt idx="983">
                  <c:v>5986</c:v>
                </c:pt>
                <c:pt idx="984">
                  <c:v>5643</c:v>
                </c:pt>
                <c:pt idx="985">
                  <c:v>5400</c:v>
                </c:pt>
                <c:pt idx="986">
                  <c:v>4994</c:v>
                </c:pt>
                <c:pt idx="987">
                  <c:v>4849</c:v>
                </c:pt>
                <c:pt idx="988">
                  <c:v>4552</c:v>
                </c:pt>
                <c:pt idx="989">
                  <c:v>4196</c:v>
                </c:pt>
                <c:pt idx="990">
                  <c:v>3870</c:v>
                </c:pt>
                <c:pt idx="991">
                  <c:v>3748</c:v>
                </c:pt>
                <c:pt idx="992">
                  <c:v>3414</c:v>
                </c:pt>
                <c:pt idx="993">
                  <c:v>2993</c:v>
                </c:pt>
                <c:pt idx="994">
                  <c:v>2873</c:v>
                </c:pt>
                <c:pt idx="995">
                  <c:v>2650</c:v>
                </c:pt>
                <c:pt idx="996">
                  <c:v>2355</c:v>
                </c:pt>
                <c:pt idx="997">
                  <c:v>2203</c:v>
                </c:pt>
                <c:pt idx="998">
                  <c:v>2010</c:v>
                </c:pt>
                <c:pt idx="999">
                  <c:v>1867</c:v>
                </c:pt>
                <c:pt idx="1000">
                  <c:v>1654</c:v>
                </c:pt>
                <c:pt idx="1001">
                  <c:v>1501</c:v>
                </c:pt>
                <c:pt idx="1002">
                  <c:v>1334</c:v>
                </c:pt>
                <c:pt idx="1003">
                  <c:v>1202</c:v>
                </c:pt>
                <c:pt idx="1004">
                  <c:v>1046</c:v>
                </c:pt>
                <c:pt idx="1005">
                  <c:v>981</c:v>
                </c:pt>
                <c:pt idx="1006">
                  <c:v>936</c:v>
                </c:pt>
                <c:pt idx="1007">
                  <c:v>793</c:v>
                </c:pt>
                <c:pt idx="1008">
                  <c:v>667</c:v>
                </c:pt>
                <c:pt idx="1009">
                  <c:v>589</c:v>
                </c:pt>
                <c:pt idx="1010">
                  <c:v>520</c:v>
                </c:pt>
                <c:pt idx="1011">
                  <c:v>442</c:v>
                </c:pt>
                <c:pt idx="1012">
                  <c:v>405</c:v>
                </c:pt>
                <c:pt idx="1013">
                  <c:v>353</c:v>
                </c:pt>
                <c:pt idx="1014">
                  <c:v>327</c:v>
                </c:pt>
                <c:pt idx="1015">
                  <c:v>278</c:v>
                </c:pt>
                <c:pt idx="1016">
                  <c:v>222</c:v>
                </c:pt>
                <c:pt idx="1017">
                  <c:v>209</c:v>
                </c:pt>
                <c:pt idx="1018">
                  <c:v>160</c:v>
                </c:pt>
                <c:pt idx="1019">
                  <c:v>151</c:v>
                </c:pt>
                <c:pt idx="1020">
                  <c:v>122</c:v>
                </c:pt>
                <c:pt idx="1021">
                  <c:v>95</c:v>
                </c:pt>
                <c:pt idx="1022">
                  <c:v>96</c:v>
                </c:pt>
                <c:pt idx="1023">
                  <c:v>64</c:v>
                </c:pt>
                <c:pt idx="1024">
                  <c:v>57</c:v>
                </c:pt>
                <c:pt idx="1025">
                  <c:v>50</c:v>
                </c:pt>
                <c:pt idx="1026">
                  <c:v>50</c:v>
                </c:pt>
                <c:pt idx="1027">
                  <c:v>28</c:v>
                </c:pt>
                <c:pt idx="1028">
                  <c:v>43</c:v>
                </c:pt>
                <c:pt idx="1029">
                  <c:v>32</c:v>
                </c:pt>
                <c:pt idx="1030">
                  <c:v>24</c:v>
                </c:pt>
                <c:pt idx="1031">
                  <c:v>27</c:v>
                </c:pt>
                <c:pt idx="1032">
                  <c:v>13</c:v>
                </c:pt>
                <c:pt idx="1033">
                  <c:v>22</c:v>
                </c:pt>
                <c:pt idx="1034">
                  <c:v>12</c:v>
                </c:pt>
                <c:pt idx="1035">
                  <c:v>13</c:v>
                </c:pt>
                <c:pt idx="1036">
                  <c:v>11</c:v>
                </c:pt>
                <c:pt idx="1037">
                  <c:v>10</c:v>
                </c:pt>
                <c:pt idx="1038">
                  <c:v>8</c:v>
                </c:pt>
                <c:pt idx="1039">
                  <c:v>11</c:v>
                </c:pt>
                <c:pt idx="1040">
                  <c:v>5</c:v>
                </c:pt>
                <c:pt idx="1041">
                  <c:v>5</c:v>
                </c:pt>
                <c:pt idx="1042">
                  <c:v>4</c:v>
                </c:pt>
                <c:pt idx="1043">
                  <c:v>4</c:v>
                </c:pt>
                <c:pt idx="1044">
                  <c:v>4</c:v>
                </c:pt>
                <c:pt idx="1045">
                  <c:v>3</c:v>
                </c:pt>
                <c:pt idx="1046">
                  <c:v>7</c:v>
                </c:pt>
                <c:pt idx="1047">
                  <c:v>9</c:v>
                </c:pt>
                <c:pt idx="1048">
                  <c:v>12</c:v>
                </c:pt>
                <c:pt idx="1049">
                  <c:v>9</c:v>
                </c:pt>
                <c:pt idx="1050">
                  <c:v>4</c:v>
                </c:pt>
                <c:pt idx="1051">
                  <c:v>6</c:v>
                </c:pt>
                <c:pt idx="1052">
                  <c:v>6</c:v>
                </c:pt>
                <c:pt idx="1053">
                  <c:v>3</c:v>
                </c:pt>
                <c:pt idx="1054">
                  <c:v>7</c:v>
                </c:pt>
                <c:pt idx="1055">
                  <c:v>3</c:v>
                </c:pt>
                <c:pt idx="1056">
                  <c:v>6</c:v>
                </c:pt>
                <c:pt idx="1057">
                  <c:v>6</c:v>
                </c:pt>
                <c:pt idx="1058">
                  <c:v>4</c:v>
                </c:pt>
                <c:pt idx="1059">
                  <c:v>3</c:v>
                </c:pt>
                <c:pt idx="1060">
                  <c:v>3</c:v>
                </c:pt>
                <c:pt idx="1061">
                  <c:v>10</c:v>
                </c:pt>
                <c:pt idx="1062">
                  <c:v>4</c:v>
                </c:pt>
                <c:pt idx="1063">
                  <c:v>5</c:v>
                </c:pt>
                <c:pt idx="1064">
                  <c:v>8</c:v>
                </c:pt>
                <c:pt idx="1065">
                  <c:v>5</c:v>
                </c:pt>
                <c:pt idx="1066">
                  <c:v>5</c:v>
                </c:pt>
                <c:pt idx="1067">
                  <c:v>4</c:v>
                </c:pt>
                <c:pt idx="1068">
                  <c:v>3</c:v>
                </c:pt>
                <c:pt idx="1069">
                  <c:v>2</c:v>
                </c:pt>
                <c:pt idx="1070">
                  <c:v>4</c:v>
                </c:pt>
                <c:pt idx="1071">
                  <c:v>6</c:v>
                </c:pt>
                <c:pt idx="1072">
                  <c:v>5</c:v>
                </c:pt>
                <c:pt idx="1073">
                  <c:v>4</c:v>
                </c:pt>
                <c:pt idx="1074">
                  <c:v>2</c:v>
                </c:pt>
                <c:pt idx="1075">
                  <c:v>2</c:v>
                </c:pt>
                <c:pt idx="1076">
                  <c:v>7</c:v>
                </c:pt>
                <c:pt idx="1077">
                  <c:v>1</c:v>
                </c:pt>
                <c:pt idx="1078">
                  <c:v>5</c:v>
                </c:pt>
                <c:pt idx="1079">
                  <c:v>5</c:v>
                </c:pt>
                <c:pt idx="1080">
                  <c:v>3</c:v>
                </c:pt>
                <c:pt idx="1081">
                  <c:v>1</c:v>
                </c:pt>
                <c:pt idx="1082">
                  <c:v>5</c:v>
                </c:pt>
                <c:pt idx="1083">
                  <c:v>5</c:v>
                </c:pt>
                <c:pt idx="1084">
                  <c:v>9</c:v>
                </c:pt>
                <c:pt idx="1085">
                  <c:v>6</c:v>
                </c:pt>
                <c:pt idx="1086">
                  <c:v>5</c:v>
                </c:pt>
                <c:pt idx="1087">
                  <c:v>6</c:v>
                </c:pt>
                <c:pt idx="1088">
                  <c:v>6</c:v>
                </c:pt>
                <c:pt idx="1089">
                  <c:v>3</c:v>
                </c:pt>
                <c:pt idx="1090">
                  <c:v>3</c:v>
                </c:pt>
                <c:pt idx="1091">
                  <c:v>6</c:v>
                </c:pt>
                <c:pt idx="1092">
                  <c:v>7</c:v>
                </c:pt>
                <c:pt idx="1093">
                  <c:v>4</c:v>
                </c:pt>
                <c:pt idx="1094">
                  <c:v>6</c:v>
                </c:pt>
                <c:pt idx="1095">
                  <c:v>7</c:v>
                </c:pt>
                <c:pt idx="1096">
                  <c:v>5</c:v>
                </c:pt>
                <c:pt idx="1097">
                  <c:v>7</c:v>
                </c:pt>
                <c:pt idx="1098">
                  <c:v>3</c:v>
                </c:pt>
                <c:pt idx="1099">
                  <c:v>2</c:v>
                </c:pt>
                <c:pt idx="1100">
                  <c:v>3</c:v>
                </c:pt>
                <c:pt idx="1101">
                  <c:v>5</c:v>
                </c:pt>
                <c:pt idx="1102">
                  <c:v>3</c:v>
                </c:pt>
                <c:pt idx="1103">
                  <c:v>3</c:v>
                </c:pt>
                <c:pt idx="1104">
                  <c:v>3</c:v>
                </c:pt>
                <c:pt idx="1105">
                  <c:v>5</c:v>
                </c:pt>
                <c:pt idx="1106">
                  <c:v>1</c:v>
                </c:pt>
                <c:pt idx="1107">
                  <c:v>4</c:v>
                </c:pt>
                <c:pt idx="1108">
                  <c:v>3</c:v>
                </c:pt>
                <c:pt idx="1109">
                  <c:v>4</c:v>
                </c:pt>
                <c:pt idx="1110">
                  <c:v>4</c:v>
                </c:pt>
                <c:pt idx="1111">
                  <c:v>4</c:v>
                </c:pt>
                <c:pt idx="1112">
                  <c:v>2</c:v>
                </c:pt>
                <c:pt idx="1113">
                  <c:v>5</c:v>
                </c:pt>
                <c:pt idx="1114">
                  <c:v>4</c:v>
                </c:pt>
                <c:pt idx="1115">
                  <c:v>5</c:v>
                </c:pt>
                <c:pt idx="1116">
                  <c:v>7</c:v>
                </c:pt>
                <c:pt idx="1117">
                  <c:v>2</c:v>
                </c:pt>
                <c:pt idx="1118">
                  <c:v>3</c:v>
                </c:pt>
                <c:pt idx="1119">
                  <c:v>7</c:v>
                </c:pt>
                <c:pt idx="1120">
                  <c:v>6</c:v>
                </c:pt>
                <c:pt idx="1121">
                  <c:v>3</c:v>
                </c:pt>
                <c:pt idx="1122">
                  <c:v>2</c:v>
                </c:pt>
                <c:pt idx="1123">
                  <c:v>2</c:v>
                </c:pt>
                <c:pt idx="1124">
                  <c:v>6</c:v>
                </c:pt>
                <c:pt idx="1125">
                  <c:v>1</c:v>
                </c:pt>
                <c:pt idx="1126">
                  <c:v>7</c:v>
                </c:pt>
                <c:pt idx="1127">
                  <c:v>5</c:v>
                </c:pt>
                <c:pt idx="1128">
                  <c:v>4</c:v>
                </c:pt>
                <c:pt idx="1129">
                  <c:v>6</c:v>
                </c:pt>
                <c:pt idx="1130">
                  <c:v>0</c:v>
                </c:pt>
                <c:pt idx="1131">
                  <c:v>3</c:v>
                </c:pt>
                <c:pt idx="1132">
                  <c:v>5</c:v>
                </c:pt>
                <c:pt idx="1133">
                  <c:v>2</c:v>
                </c:pt>
                <c:pt idx="1134">
                  <c:v>3</c:v>
                </c:pt>
                <c:pt idx="1135">
                  <c:v>1</c:v>
                </c:pt>
                <c:pt idx="1136">
                  <c:v>5</c:v>
                </c:pt>
                <c:pt idx="1137">
                  <c:v>3</c:v>
                </c:pt>
                <c:pt idx="1138">
                  <c:v>2</c:v>
                </c:pt>
                <c:pt idx="1139">
                  <c:v>6</c:v>
                </c:pt>
                <c:pt idx="1140">
                  <c:v>2</c:v>
                </c:pt>
                <c:pt idx="1141">
                  <c:v>1</c:v>
                </c:pt>
                <c:pt idx="1142">
                  <c:v>3</c:v>
                </c:pt>
                <c:pt idx="1143">
                  <c:v>5</c:v>
                </c:pt>
                <c:pt idx="1144">
                  <c:v>3</c:v>
                </c:pt>
                <c:pt idx="1145">
                  <c:v>5</c:v>
                </c:pt>
                <c:pt idx="1146">
                  <c:v>2</c:v>
                </c:pt>
                <c:pt idx="1147">
                  <c:v>6</c:v>
                </c:pt>
                <c:pt idx="1148">
                  <c:v>3</c:v>
                </c:pt>
                <c:pt idx="1149">
                  <c:v>2</c:v>
                </c:pt>
                <c:pt idx="1150">
                  <c:v>1</c:v>
                </c:pt>
                <c:pt idx="1151">
                  <c:v>6</c:v>
                </c:pt>
                <c:pt idx="1152">
                  <c:v>1</c:v>
                </c:pt>
                <c:pt idx="1153">
                  <c:v>3</c:v>
                </c:pt>
                <c:pt idx="1154">
                  <c:v>0</c:v>
                </c:pt>
                <c:pt idx="1155">
                  <c:v>7</c:v>
                </c:pt>
                <c:pt idx="1156">
                  <c:v>1</c:v>
                </c:pt>
                <c:pt idx="1157">
                  <c:v>2</c:v>
                </c:pt>
                <c:pt idx="1158">
                  <c:v>4</c:v>
                </c:pt>
                <c:pt idx="1159">
                  <c:v>4</c:v>
                </c:pt>
                <c:pt idx="1160">
                  <c:v>2</c:v>
                </c:pt>
                <c:pt idx="1161">
                  <c:v>4</c:v>
                </c:pt>
                <c:pt idx="1162">
                  <c:v>7</c:v>
                </c:pt>
                <c:pt idx="1163">
                  <c:v>0</c:v>
                </c:pt>
                <c:pt idx="1164">
                  <c:v>4</c:v>
                </c:pt>
                <c:pt idx="1165">
                  <c:v>3</c:v>
                </c:pt>
                <c:pt idx="1166">
                  <c:v>4</c:v>
                </c:pt>
                <c:pt idx="1167">
                  <c:v>3</c:v>
                </c:pt>
                <c:pt idx="1168">
                  <c:v>7</c:v>
                </c:pt>
                <c:pt idx="1169">
                  <c:v>2</c:v>
                </c:pt>
                <c:pt idx="1170">
                  <c:v>4</c:v>
                </c:pt>
                <c:pt idx="1171">
                  <c:v>6</c:v>
                </c:pt>
                <c:pt idx="1172">
                  <c:v>3</c:v>
                </c:pt>
                <c:pt idx="1173">
                  <c:v>1</c:v>
                </c:pt>
                <c:pt idx="1174">
                  <c:v>6</c:v>
                </c:pt>
                <c:pt idx="1175">
                  <c:v>7</c:v>
                </c:pt>
                <c:pt idx="1176">
                  <c:v>1</c:v>
                </c:pt>
                <c:pt idx="1177">
                  <c:v>3</c:v>
                </c:pt>
                <c:pt idx="1178">
                  <c:v>3</c:v>
                </c:pt>
                <c:pt idx="1179">
                  <c:v>2</c:v>
                </c:pt>
                <c:pt idx="1180">
                  <c:v>6</c:v>
                </c:pt>
                <c:pt idx="1181">
                  <c:v>3</c:v>
                </c:pt>
                <c:pt idx="1182">
                  <c:v>5</c:v>
                </c:pt>
                <c:pt idx="1183">
                  <c:v>0</c:v>
                </c:pt>
                <c:pt idx="1184">
                  <c:v>4</c:v>
                </c:pt>
                <c:pt idx="1185">
                  <c:v>3</c:v>
                </c:pt>
                <c:pt idx="1186">
                  <c:v>7</c:v>
                </c:pt>
                <c:pt idx="1187">
                  <c:v>1</c:v>
                </c:pt>
                <c:pt idx="1188">
                  <c:v>2</c:v>
                </c:pt>
                <c:pt idx="1189">
                  <c:v>4</c:v>
                </c:pt>
                <c:pt idx="1190">
                  <c:v>2</c:v>
                </c:pt>
                <c:pt idx="1191">
                  <c:v>0</c:v>
                </c:pt>
                <c:pt idx="1192">
                  <c:v>2</c:v>
                </c:pt>
                <c:pt idx="1193">
                  <c:v>6</c:v>
                </c:pt>
                <c:pt idx="1194">
                  <c:v>2</c:v>
                </c:pt>
                <c:pt idx="1195">
                  <c:v>2</c:v>
                </c:pt>
                <c:pt idx="1196">
                  <c:v>4</c:v>
                </c:pt>
                <c:pt idx="1197">
                  <c:v>5</c:v>
                </c:pt>
                <c:pt idx="1198">
                  <c:v>1</c:v>
                </c:pt>
                <c:pt idx="1199">
                  <c:v>2</c:v>
                </c:pt>
                <c:pt idx="1200">
                  <c:v>4</c:v>
                </c:pt>
                <c:pt idx="1201">
                  <c:v>2</c:v>
                </c:pt>
                <c:pt idx="1202">
                  <c:v>2</c:v>
                </c:pt>
                <c:pt idx="1203">
                  <c:v>2</c:v>
                </c:pt>
                <c:pt idx="1204">
                  <c:v>5</c:v>
                </c:pt>
                <c:pt idx="1205">
                  <c:v>1</c:v>
                </c:pt>
                <c:pt idx="1206">
                  <c:v>3</c:v>
                </c:pt>
                <c:pt idx="1207">
                  <c:v>2</c:v>
                </c:pt>
                <c:pt idx="1208">
                  <c:v>3</c:v>
                </c:pt>
                <c:pt idx="1209">
                  <c:v>5</c:v>
                </c:pt>
                <c:pt idx="1210">
                  <c:v>2</c:v>
                </c:pt>
                <c:pt idx="1211">
                  <c:v>6</c:v>
                </c:pt>
                <c:pt idx="1212">
                  <c:v>0</c:v>
                </c:pt>
                <c:pt idx="1213">
                  <c:v>4</c:v>
                </c:pt>
                <c:pt idx="1214">
                  <c:v>2</c:v>
                </c:pt>
                <c:pt idx="1215">
                  <c:v>3</c:v>
                </c:pt>
                <c:pt idx="1216">
                  <c:v>1</c:v>
                </c:pt>
                <c:pt idx="1217">
                  <c:v>2</c:v>
                </c:pt>
                <c:pt idx="1218">
                  <c:v>1</c:v>
                </c:pt>
                <c:pt idx="1219">
                  <c:v>2</c:v>
                </c:pt>
                <c:pt idx="1220">
                  <c:v>3</c:v>
                </c:pt>
                <c:pt idx="1221">
                  <c:v>1</c:v>
                </c:pt>
                <c:pt idx="1222">
                  <c:v>2</c:v>
                </c:pt>
                <c:pt idx="1223">
                  <c:v>3</c:v>
                </c:pt>
                <c:pt idx="1224">
                  <c:v>3</c:v>
                </c:pt>
                <c:pt idx="1225">
                  <c:v>3</c:v>
                </c:pt>
                <c:pt idx="1226">
                  <c:v>4</c:v>
                </c:pt>
                <c:pt idx="1227">
                  <c:v>3</c:v>
                </c:pt>
                <c:pt idx="1228">
                  <c:v>1</c:v>
                </c:pt>
                <c:pt idx="1229">
                  <c:v>3</c:v>
                </c:pt>
                <c:pt idx="1230">
                  <c:v>1</c:v>
                </c:pt>
                <c:pt idx="1231">
                  <c:v>2</c:v>
                </c:pt>
                <c:pt idx="1232">
                  <c:v>3</c:v>
                </c:pt>
                <c:pt idx="1233">
                  <c:v>6</c:v>
                </c:pt>
                <c:pt idx="1234">
                  <c:v>2</c:v>
                </c:pt>
                <c:pt idx="1235">
                  <c:v>3</c:v>
                </c:pt>
                <c:pt idx="1236">
                  <c:v>1</c:v>
                </c:pt>
                <c:pt idx="1237">
                  <c:v>4</c:v>
                </c:pt>
                <c:pt idx="1238">
                  <c:v>5</c:v>
                </c:pt>
                <c:pt idx="1239">
                  <c:v>1</c:v>
                </c:pt>
                <c:pt idx="1240">
                  <c:v>3</c:v>
                </c:pt>
                <c:pt idx="1241">
                  <c:v>3</c:v>
                </c:pt>
                <c:pt idx="1242">
                  <c:v>5</c:v>
                </c:pt>
                <c:pt idx="1243">
                  <c:v>2</c:v>
                </c:pt>
                <c:pt idx="1244">
                  <c:v>4</c:v>
                </c:pt>
                <c:pt idx="1245">
                  <c:v>3</c:v>
                </c:pt>
                <c:pt idx="1246">
                  <c:v>2</c:v>
                </c:pt>
                <c:pt idx="1247">
                  <c:v>0</c:v>
                </c:pt>
                <c:pt idx="1248">
                  <c:v>2</c:v>
                </c:pt>
                <c:pt idx="1249">
                  <c:v>5</c:v>
                </c:pt>
                <c:pt idx="1250">
                  <c:v>4</c:v>
                </c:pt>
                <c:pt idx="1251">
                  <c:v>3</c:v>
                </c:pt>
                <c:pt idx="1252">
                  <c:v>2</c:v>
                </c:pt>
                <c:pt idx="1253">
                  <c:v>2</c:v>
                </c:pt>
                <c:pt idx="1254">
                  <c:v>4</c:v>
                </c:pt>
                <c:pt idx="1255">
                  <c:v>5</c:v>
                </c:pt>
                <c:pt idx="1256">
                  <c:v>1</c:v>
                </c:pt>
                <c:pt idx="1257">
                  <c:v>1</c:v>
                </c:pt>
                <c:pt idx="1258">
                  <c:v>3</c:v>
                </c:pt>
                <c:pt idx="1259">
                  <c:v>2</c:v>
                </c:pt>
                <c:pt idx="1260">
                  <c:v>1</c:v>
                </c:pt>
                <c:pt idx="1261">
                  <c:v>3</c:v>
                </c:pt>
                <c:pt idx="1262">
                  <c:v>0</c:v>
                </c:pt>
                <c:pt idx="1263">
                  <c:v>4</c:v>
                </c:pt>
                <c:pt idx="1264">
                  <c:v>0</c:v>
                </c:pt>
                <c:pt idx="1265">
                  <c:v>1</c:v>
                </c:pt>
                <c:pt idx="1266">
                  <c:v>3</c:v>
                </c:pt>
                <c:pt idx="1267">
                  <c:v>4</c:v>
                </c:pt>
                <c:pt idx="1268">
                  <c:v>3</c:v>
                </c:pt>
                <c:pt idx="1269">
                  <c:v>2</c:v>
                </c:pt>
                <c:pt idx="1270">
                  <c:v>2</c:v>
                </c:pt>
                <c:pt idx="1271">
                  <c:v>3</c:v>
                </c:pt>
                <c:pt idx="1272">
                  <c:v>2</c:v>
                </c:pt>
                <c:pt idx="1273">
                  <c:v>0</c:v>
                </c:pt>
                <c:pt idx="1274">
                  <c:v>4</c:v>
                </c:pt>
                <c:pt idx="1275">
                  <c:v>3</c:v>
                </c:pt>
                <c:pt idx="1276">
                  <c:v>2</c:v>
                </c:pt>
                <c:pt idx="1277">
                  <c:v>2</c:v>
                </c:pt>
                <c:pt idx="1278">
                  <c:v>2</c:v>
                </c:pt>
                <c:pt idx="1279">
                  <c:v>3</c:v>
                </c:pt>
                <c:pt idx="1280">
                  <c:v>1</c:v>
                </c:pt>
                <c:pt idx="1281">
                  <c:v>3</c:v>
                </c:pt>
                <c:pt idx="1282">
                  <c:v>2</c:v>
                </c:pt>
                <c:pt idx="1283">
                  <c:v>5</c:v>
                </c:pt>
                <c:pt idx="1284">
                  <c:v>0</c:v>
                </c:pt>
                <c:pt idx="1285">
                  <c:v>3</c:v>
                </c:pt>
                <c:pt idx="1286">
                  <c:v>2</c:v>
                </c:pt>
                <c:pt idx="1287">
                  <c:v>1</c:v>
                </c:pt>
                <c:pt idx="1288">
                  <c:v>3</c:v>
                </c:pt>
                <c:pt idx="1289">
                  <c:v>2</c:v>
                </c:pt>
                <c:pt idx="1290">
                  <c:v>2</c:v>
                </c:pt>
                <c:pt idx="1291">
                  <c:v>2</c:v>
                </c:pt>
                <c:pt idx="1292">
                  <c:v>1</c:v>
                </c:pt>
                <c:pt idx="1293">
                  <c:v>2</c:v>
                </c:pt>
                <c:pt idx="1294">
                  <c:v>3</c:v>
                </c:pt>
                <c:pt idx="1295">
                  <c:v>3</c:v>
                </c:pt>
                <c:pt idx="1296">
                  <c:v>2</c:v>
                </c:pt>
                <c:pt idx="1297">
                  <c:v>3</c:v>
                </c:pt>
                <c:pt idx="1298">
                  <c:v>3</c:v>
                </c:pt>
                <c:pt idx="1299">
                  <c:v>1</c:v>
                </c:pt>
                <c:pt idx="1300">
                  <c:v>1</c:v>
                </c:pt>
                <c:pt idx="1301">
                  <c:v>1</c:v>
                </c:pt>
                <c:pt idx="1302">
                  <c:v>1</c:v>
                </c:pt>
                <c:pt idx="1303">
                  <c:v>2</c:v>
                </c:pt>
                <c:pt idx="1304">
                  <c:v>2</c:v>
                </c:pt>
                <c:pt idx="1305">
                  <c:v>5</c:v>
                </c:pt>
                <c:pt idx="1306">
                  <c:v>1</c:v>
                </c:pt>
                <c:pt idx="1307">
                  <c:v>1</c:v>
                </c:pt>
                <c:pt idx="1308">
                  <c:v>3</c:v>
                </c:pt>
                <c:pt idx="1309">
                  <c:v>4</c:v>
                </c:pt>
                <c:pt idx="1310">
                  <c:v>3</c:v>
                </c:pt>
                <c:pt idx="1311">
                  <c:v>5</c:v>
                </c:pt>
                <c:pt idx="1312">
                  <c:v>2</c:v>
                </c:pt>
                <c:pt idx="1313">
                  <c:v>1</c:v>
                </c:pt>
                <c:pt idx="1314">
                  <c:v>1</c:v>
                </c:pt>
                <c:pt idx="1315">
                  <c:v>3</c:v>
                </c:pt>
                <c:pt idx="1316">
                  <c:v>0</c:v>
                </c:pt>
                <c:pt idx="1317">
                  <c:v>2</c:v>
                </c:pt>
                <c:pt idx="1318">
                  <c:v>1</c:v>
                </c:pt>
                <c:pt idx="1319">
                  <c:v>3</c:v>
                </c:pt>
                <c:pt idx="1320">
                  <c:v>1</c:v>
                </c:pt>
                <c:pt idx="1321">
                  <c:v>3</c:v>
                </c:pt>
                <c:pt idx="1322">
                  <c:v>4</c:v>
                </c:pt>
                <c:pt idx="1323">
                  <c:v>0</c:v>
                </c:pt>
                <c:pt idx="1324">
                  <c:v>3</c:v>
                </c:pt>
                <c:pt idx="1325">
                  <c:v>2</c:v>
                </c:pt>
                <c:pt idx="1326">
                  <c:v>7</c:v>
                </c:pt>
                <c:pt idx="1327">
                  <c:v>0</c:v>
                </c:pt>
                <c:pt idx="1328">
                  <c:v>2</c:v>
                </c:pt>
                <c:pt idx="1329">
                  <c:v>4</c:v>
                </c:pt>
                <c:pt idx="1330">
                  <c:v>2</c:v>
                </c:pt>
                <c:pt idx="1331">
                  <c:v>1</c:v>
                </c:pt>
                <c:pt idx="1332">
                  <c:v>5</c:v>
                </c:pt>
                <c:pt idx="1333">
                  <c:v>1</c:v>
                </c:pt>
                <c:pt idx="1334">
                  <c:v>1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2</c:v>
                </c:pt>
                <c:pt idx="1339">
                  <c:v>2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0</c:v>
                </c:pt>
                <c:pt idx="1345">
                  <c:v>0</c:v>
                </c:pt>
                <c:pt idx="1346">
                  <c:v>1</c:v>
                </c:pt>
                <c:pt idx="1347">
                  <c:v>2</c:v>
                </c:pt>
                <c:pt idx="1348">
                  <c:v>2</c:v>
                </c:pt>
                <c:pt idx="1349">
                  <c:v>3</c:v>
                </c:pt>
                <c:pt idx="1350">
                  <c:v>2</c:v>
                </c:pt>
                <c:pt idx="1351">
                  <c:v>0</c:v>
                </c:pt>
                <c:pt idx="1352">
                  <c:v>5</c:v>
                </c:pt>
                <c:pt idx="1353">
                  <c:v>0</c:v>
                </c:pt>
                <c:pt idx="1354">
                  <c:v>4</c:v>
                </c:pt>
                <c:pt idx="1355">
                  <c:v>5</c:v>
                </c:pt>
                <c:pt idx="1356">
                  <c:v>1</c:v>
                </c:pt>
                <c:pt idx="1357">
                  <c:v>2</c:v>
                </c:pt>
                <c:pt idx="1358">
                  <c:v>2</c:v>
                </c:pt>
                <c:pt idx="1359">
                  <c:v>2</c:v>
                </c:pt>
                <c:pt idx="1360">
                  <c:v>1</c:v>
                </c:pt>
                <c:pt idx="1361">
                  <c:v>2</c:v>
                </c:pt>
                <c:pt idx="1362">
                  <c:v>1</c:v>
                </c:pt>
                <c:pt idx="1363">
                  <c:v>2</c:v>
                </c:pt>
                <c:pt idx="1364">
                  <c:v>1</c:v>
                </c:pt>
                <c:pt idx="1365">
                  <c:v>0</c:v>
                </c:pt>
                <c:pt idx="1366">
                  <c:v>2</c:v>
                </c:pt>
                <c:pt idx="1367">
                  <c:v>0</c:v>
                </c:pt>
                <c:pt idx="1368">
                  <c:v>3</c:v>
                </c:pt>
                <c:pt idx="1369">
                  <c:v>1</c:v>
                </c:pt>
                <c:pt idx="1370">
                  <c:v>2</c:v>
                </c:pt>
                <c:pt idx="1371">
                  <c:v>2</c:v>
                </c:pt>
                <c:pt idx="1372">
                  <c:v>3</c:v>
                </c:pt>
                <c:pt idx="1373">
                  <c:v>0</c:v>
                </c:pt>
                <c:pt idx="1374">
                  <c:v>4</c:v>
                </c:pt>
                <c:pt idx="1375">
                  <c:v>2</c:v>
                </c:pt>
                <c:pt idx="1376">
                  <c:v>3</c:v>
                </c:pt>
                <c:pt idx="1377">
                  <c:v>2</c:v>
                </c:pt>
                <c:pt idx="1378">
                  <c:v>4</c:v>
                </c:pt>
                <c:pt idx="1379">
                  <c:v>3</c:v>
                </c:pt>
                <c:pt idx="1380">
                  <c:v>3</c:v>
                </c:pt>
                <c:pt idx="1381">
                  <c:v>1</c:v>
                </c:pt>
                <c:pt idx="1382">
                  <c:v>2</c:v>
                </c:pt>
                <c:pt idx="1383">
                  <c:v>3</c:v>
                </c:pt>
                <c:pt idx="1384">
                  <c:v>3</c:v>
                </c:pt>
                <c:pt idx="1385">
                  <c:v>0</c:v>
                </c:pt>
                <c:pt idx="1386">
                  <c:v>0</c:v>
                </c:pt>
                <c:pt idx="1387">
                  <c:v>4</c:v>
                </c:pt>
                <c:pt idx="1388">
                  <c:v>2</c:v>
                </c:pt>
                <c:pt idx="1389">
                  <c:v>5</c:v>
                </c:pt>
                <c:pt idx="1390">
                  <c:v>2</c:v>
                </c:pt>
                <c:pt idx="1391">
                  <c:v>2</c:v>
                </c:pt>
                <c:pt idx="1392">
                  <c:v>2</c:v>
                </c:pt>
                <c:pt idx="1393">
                  <c:v>2</c:v>
                </c:pt>
                <c:pt idx="1394">
                  <c:v>3</c:v>
                </c:pt>
                <c:pt idx="1395">
                  <c:v>3</c:v>
                </c:pt>
                <c:pt idx="1396">
                  <c:v>0</c:v>
                </c:pt>
                <c:pt idx="1397">
                  <c:v>2</c:v>
                </c:pt>
                <c:pt idx="1398">
                  <c:v>2</c:v>
                </c:pt>
                <c:pt idx="1399">
                  <c:v>4</c:v>
                </c:pt>
                <c:pt idx="1400">
                  <c:v>1</c:v>
                </c:pt>
                <c:pt idx="1401">
                  <c:v>1</c:v>
                </c:pt>
                <c:pt idx="1402">
                  <c:v>2</c:v>
                </c:pt>
                <c:pt idx="1403">
                  <c:v>3</c:v>
                </c:pt>
                <c:pt idx="1404">
                  <c:v>3</c:v>
                </c:pt>
                <c:pt idx="1405">
                  <c:v>0</c:v>
                </c:pt>
                <c:pt idx="1406">
                  <c:v>2</c:v>
                </c:pt>
                <c:pt idx="1407">
                  <c:v>2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3</c:v>
                </c:pt>
                <c:pt idx="1413">
                  <c:v>0</c:v>
                </c:pt>
                <c:pt idx="1414">
                  <c:v>1</c:v>
                </c:pt>
                <c:pt idx="1415">
                  <c:v>3</c:v>
                </c:pt>
                <c:pt idx="1416">
                  <c:v>2</c:v>
                </c:pt>
                <c:pt idx="1417">
                  <c:v>2</c:v>
                </c:pt>
                <c:pt idx="1418">
                  <c:v>0</c:v>
                </c:pt>
                <c:pt idx="1419">
                  <c:v>3</c:v>
                </c:pt>
                <c:pt idx="1420">
                  <c:v>0</c:v>
                </c:pt>
                <c:pt idx="1421">
                  <c:v>0</c:v>
                </c:pt>
                <c:pt idx="1422">
                  <c:v>1</c:v>
                </c:pt>
                <c:pt idx="1423">
                  <c:v>0</c:v>
                </c:pt>
                <c:pt idx="1424">
                  <c:v>2</c:v>
                </c:pt>
                <c:pt idx="1425">
                  <c:v>1</c:v>
                </c:pt>
                <c:pt idx="1426">
                  <c:v>2</c:v>
                </c:pt>
                <c:pt idx="1427">
                  <c:v>2</c:v>
                </c:pt>
                <c:pt idx="1428">
                  <c:v>1</c:v>
                </c:pt>
                <c:pt idx="1429">
                  <c:v>3</c:v>
                </c:pt>
                <c:pt idx="1430">
                  <c:v>3</c:v>
                </c:pt>
                <c:pt idx="1431">
                  <c:v>1</c:v>
                </c:pt>
                <c:pt idx="1432">
                  <c:v>1</c:v>
                </c:pt>
                <c:pt idx="1433">
                  <c:v>2</c:v>
                </c:pt>
                <c:pt idx="1434">
                  <c:v>1</c:v>
                </c:pt>
                <c:pt idx="1435">
                  <c:v>0</c:v>
                </c:pt>
                <c:pt idx="1436">
                  <c:v>3</c:v>
                </c:pt>
                <c:pt idx="1437">
                  <c:v>3</c:v>
                </c:pt>
                <c:pt idx="1438">
                  <c:v>2</c:v>
                </c:pt>
                <c:pt idx="1439">
                  <c:v>0</c:v>
                </c:pt>
                <c:pt idx="1440">
                  <c:v>1</c:v>
                </c:pt>
                <c:pt idx="1441">
                  <c:v>6</c:v>
                </c:pt>
                <c:pt idx="1442">
                  <c:v>0</c:v>
                </c:pt>
                <c:pt idx="1443">
                  <c:v>6</c:v>
                </c:pt>
                <c:pt idx="1444">
                  <c:v>4</c:v>
                </c:pt>
                <c:pt idx="1445">
                  <c:v>3</c:v>
                </c:pt>
                <c:pt idx="1446">
                  <c:v>1</c:v>
                </c:pt>
                <c:pt idx="1447">
                  <c:v>1</c:v>
                </c:pt>
                <c:pt idx="1448">
                  <c:v>0</c:v>
                </c:pt>
                <c:pt idx="1449">
                  <c:v>2</c:v>
                </c:pt>
                <c:pt idx="1450">
                  <c:v>0</c:v>
                </c:pt>
                <c:pt idx="1451">
                  <c:v>3</c:v>
                </c:pt>
                <c:pt idx="1452">
                  <c:v>3</c:v>
                </c:pt>
                <c:pt idx="1453">
                  <c:v>4</c:v>
                </c:pt>
                <c:pt idx="1454">
                  <c:v>1</c:v>
                </c:pt>
                <c:pt idx="1455">
                  <c:v>1</c:v>
                </c:pt>
                <c:pt idx="1456">
                  <c:v>0</c:v>
                </c:pt>
                <c:pt idx="1457">
                  <c:v>0</c:v>
                </c:pt>
                <c:pt idx="1458">
                  <c:v>4</c:v>
                </c:pt>
                <c:pt idx="1459">
                  <c:v>4</c:v>
                </c:pt>
                <c:pt idx="1460">
                  <c:v>2</c:v>
                </c:pt>
                <c:pt idx="1461">
                  <c:v>1</c:v>
                </c:pt>
                <c:pt idx="1462">
                  <c:v>1</c:v>
                </c:pt>
                <c:pt idx="1463">
                  <c:v>2</c:v>
                </c:pt>
                <c:pt idx="1464">
                  <c:v>1</c:v>
                </c:pt>
                <c:pt idx="1465">
                  <c:v>0</c:v>
                </c:pt>
                <c:pt idx="1466">
                  <c:v>2</c:v>
                </c:pt>
                <c:pt idx="1467">
                  <c:v>2</c:v>
                </c:pt>
                <c:pt idx="1468">
                  <c:v>0</c:v>
                </c:pt>
                <c:pt idx="1469">
                  <c:v>2</c:v>
                </c:pt>
                <c:pt idx="1470">
                  <c:v>2</c:v>
                </c:pt>
                <c:pt idx="1471">
                  <c:v>1</c:v>
                </c:pt>
                <c:pt idx="1472">
                  <c:v>1</c:v>
                </c:pt>
                <c:pt idx="1473">
                  <c:v>0</c:v>
                </c:pt>
                <c:pt idx="1474">
                  <c:v>1</c:v>
                </c:pt>
                <c:pt idx="1475">
                  <c:v>1</c:v>
                </c:pt>
                <c:pt idx="1476">
                  <c:v>0</c:v>
                </c:pt>
                <c:pt idx="1477">
                  <c:v>3</c:v>
                </c:pt>
                <c:pt idx="1478">
                  <c:v>4</c:v>
                </c:pt>
                <c:pt idx="1479">
                  <c:v>0</c:v>
                </c:pt>
                <c:pt idx="1480">
                  <c:v>1</c:v>
                </c:pt>
                <c:pt idx="1481">
                  <c:v>1</c:v>
                </c:pt>
                <c:pt idx="1482">
                  <c:v>1</c:v>
                </c:pt>
                <c:pt idx="1483">
                  <c:v>2</c:v>
                </c:pt>
                <c:pt idx="1484">
                  <c:v>1</c:v>
                </c:pt>
                <c:pt idx="1485">
                  <c:v>0</c:v>
                </c:pt>
                <c:pt idx="1486">
                  <c:v>0</c:v>
                </c:pt>
                <c:pt idx="1487">
                  <c:v>2</c:v>
                </c:pt>
                <c:pt idx="1488">
                  <c:v>1</c:v>
                </c:pt>
                <c:pt idx="1489">
                  <c:v>0</c:v>
                </c:pt>
                <c:pt idx="1490">
                  <c:v>3</c:v>
                </c:pt>
                <c:pt idx="1491">
                  <c:v>1</c:v>
                </c:pt>
                <c:pt idx="1492">
                  <c:v>0</c:v>
                </c:pt>
                <c:pt idx="1493">
                  <c:v>5</c:v>
                </c:pt>
                <c:pt idx="1494">
                  <c:v>1</c:v>
                </c:pt>
                <c:pt idx="1495">
                  <c:v>1</c:v>
                </c:pt>
                <c:pt idx="1496">
                  <c:v>0</c:v>
                </c:pt>
                <c:pt idx="1497">
                  <c:v>0</c:v>
                </c:pt>
                <c:pt idx="1498">
                  <c:v>4</c:v>
                </c:pt>
                <c:pt idx="1499">
                  <c:v>1</c:v>
                </c:pt>
                <c:pt idx="1500">
                  <c:v>0</c:v>
                </c:pt>
                <c:pt idx="1501">
                  <c:v>1</c:v>
                </c:pt>
                <c:pt idx="1502">
                  <c:v>2</c:v>
                </c:pt>
                <c:pt idx="1503">
                  <c:v>1</c:v>
                </c:pt>
                <c:pt idx="1504">
                  <c:v>2</c:v>
                </c:pt>
                <c:pt idx="1505">
                  <c:v>0</c:v>
                </c:pt>
                <c:pt idx="1506">
                  <c:v>4</c:v>
                </c:pt>
                <c:pt idx="1507">
                  <c:v>2</c:v>
                </c:pt>
                <c:pt idx="1508">
                  <c:v>1</c:v>
                </c:pt>
                <c:pt idx="1509">
                  <c:v>1</c:v>
                </c:pt>
                <c:pt idx="1510">
                  <c:v>3</c:v>
                </c:pt>
                <c:pt idx="1511">
                  <c:v>1</c:v>
                </c:pt>
                <c:pt idx="1512">
                  <c:v>2</c:v>
                </c:pt>
                <c:pt idx="1513">
                  <c:v>0</c:v>
                </c:pt>
                <c:pt idx="1514">
                  <c:v>1</c:v>
                </c:pt>
                <c:pt idx="1515">
                  <c:v>0</c:v>
                </c:pt>
                <c:pt idx="1516">
                  <c:v>2</c:v>
                </c:pt>
                <c:pt idx="1517">
                  <c:v>0</c:v>
                </c:pt>
                <c:pt idx="1518">
                  <c:v>1</c:v>
                </c:pt>
                <c:pt idx="1519">
                  <c:v>3</c:v>
                </c:pt>
                <c:pt idx="1520">
                  <c:v>0</c:v>
                </c:pt>
                <c:pt idx="1521">
                  <c:v>1</c:v>
                </c:pt>
                <c:pt idx="1522">
                  <c:v>1</c:v>
                </c:pt>
                <c:pt idx="1523">
                  <c:v>1</c:v>
                </c:pt>
                <c:pt idx="1524">
                  <c:v>2</c:v>
                </c:pt>
                <c:pt idx="1525">
                  <c:v>2</c:v>
                </c:pt>
                <c:pt idx="1526">
                  <c:v>1</c:v>
                </c:pt>
                <c:pt idx="1527">
                  <c:v>2</c:v>
                </c:pt>
                <c:pt idx="1528">
                  <c:v>1</c:v>
                </c:pt>
                <c:pt idx="1529">
                  <c:v>1</c:v>
                </c:pt>
                <c:pt idx="1530">
                  <c:v>3</c:v>
                </c:pt>
                <c:pt idx="1531">
                  <c:v>0</c:v>
                </c:pt>
                <c:pt idx="1532">
                  <c:v>2</c:v>
                </c:pt>
                <c:pt idx="1533">
                  <c:v>2</c:v>
                </c:pt>
                <c:pt idx="1534">
                  <c:v>0</c:v>
                </c:pt>
                <c:pt idx="1535">
                  <c:v>1</c:v>
                </c:pt>
                <c:pt idx="1536">
                  <c:v>2</c:v>
                </c:pt>
                <c:pt idx="1537">
                  <c:v>0</c:v>
                </c:pt>
                <c:pt idx="1538">
                  <c:v>4</c:v>
                </c:pt>
                <c:pt idx="1539">
                  <c:v>1</c:v>
                </c:pt>
                <c:pt idx="1540">
                  <c:v>0</c:v>
                </c:pt>
                <c:pt idx="1541">
                  <c:v>3</c:v>
                </c:pt>
                <c:pt idx="1542">
                  <c:v>3</c:v>
                </c:pt>
                <c:pt idx="1543">
                  <c:v>2</c:v>
                </c:pt>
                <c:pt idx="1544">
                  <c:v>0</c:v>
                </c:pt>
                <c:pt idx="1545">
                  <c:v>1</c:v>
                </c:pt>
                <c:pt idx="1546">
                  <c:v>3</c:v>
                </c:pt>
                <c:pt idx="1547">
                  <c:v>1</c:v>
                </c:pt>
                <c:pt idx="1548">
                  <c:v>2</c:v>
                </c:pt>
                <c:pt idx="1549">
                  <c:v>0</c:v>
                </c:pt>
                <c:pt idx="1550">
                  <c:v>3</c:v>
                </c:pt>
                <c:pt idx="1551">
                  <c:v>1</c:v>
                </c:pt>
                <c:pt idx="1552">
                  <c:v>0</c:v>
                </c:pt>
                <c:pt idx="1553">
                  <c:v>0</c:v>
                </c:pt>
                <c:pt idx="1554">
                  <c:v>1</c:v>
                </c:pt>
                <c:pt idx="1555">
                  <c:v>0</c:v>
                </c:pt>
                <c:pt idx="1556">
                  <c:v>1</c:v>
                </c:pt>
                <c:pt idx="1557">
                  <c:v>1</c:v>
                </c:pt>
                <c:pt idx="1558">
                  <c:v>2</c:v>
                </c:pt>
                <c:pt idx="1559">
                  <c:v>0</c:v>
                </c:pt>
                <c:pt idx="1560">
                  <c:v>1</c:v>
                </c:pt>
                <c:pt idx="1561">
                  <c:v>3</c:v>
                </c:pt>
                <c:pt idx="1562">
                  <c:v>1</c:v>
                </c:pt>
                <c:pt idx="1563">
                  <c:v>1</c:v>
                </c:pt>
                <c:pt idx="1564">
                  <c:v>1</c:v>
                </c:pt>
                <c:pt idx="1565">
                  <c:v>3</c:v>
                </c:pt>
                <c:pt idx="1566">
                  <c:v>3</c:v>
                </c:pt>
                <c:pt idx="1567">
                  <c:v>2</c:v>
                </c:pt>
                <c:pt idx="1568">
                  <c:v>1</c:v>
                </c:pt>
                <c:pt idx="1569">
                  <c:v>1</c:v>
                </c:pt>
                <c:pt idx="1570">
                  <c:v>2</c:v>
                </c:pt>
                <c:pt idx="1571">
                  <c:v>1</c:v>
                </c:pt>
                <c:pt idx="1572">
                  <c:v>0</c:v>
                </c:pt>
                <c:pt idx="1573">
                  <c:v>1</c:v>
                </c:pt>
                <c:pt idx="1574">
                  <c:v>2</c:v>
                </c:pt>
                <c:pt idx="1575">
                  <c:v>2</c:v>
                </c:pt>
                <c:pt idx="1576">
                  <c:v>1</c:v>
                </c:pt>
                <c:pt idx="1577">
                  <c:v>0</c:v>
                </c:pt>
                <c:pt idx="1578">
                  <c:v>1</c:v>
                </c:pt>
                <c:pt idx="1579">
                  <c:v>1</c:v>
                </c:pt>
                <c:pt idx="1580">
                  <c:v>1</c:v>
                </c:pt>
                <c:pt idx="1581">
                  <c:v>2</c:v>
                </c:pt>
                <c:pt idx="1582">
                  <c:v>2</c:v>
                </c:pt>
                <c:pt idx="1583">
                  <c:v>3</c:v>
                </c:pt>
                <c:pt idx="1584">
                  <c:v>1</c:v>
                </c:pt>
                <c:pt idx="1585">
                  <c:v>3</c:v>
                </c:pt>
                <c:pt idx="1586">
                  <c:v>0</c:v>
                </c:pt>
                <c:pt idx="1587">
                  <c:v>0</c:v>
                </c:pt>
                <c:pt idx="1588">
                  <c:v>1</c:v>
                </c:pt>
                <c:pt idx="1589">
                  <c:v>3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2</c:v>
                </c:pt>
                <c:pt idx="1594">
                  <c:v>1</c:v>
                </c:pt>
                <c:pt idx="1595">
                  <c:v>2</c:v>
                </c:pt>
                <c:pt idx="1596">
                  <c:v>0</c:v>
                </c:pt>
                <c:pt idx="1597">
                  <c:v>1</c:v>
                </c:pt>
                <c:pt idx="1598">
                  <c:v>1</c:v>
                </c:pt>
                <c:pt idx="15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837-4FBB-B369-6C1DE93529B3}"/>
            </c:ext>
          </c:extLst>
        </c:ser>
        <c:ser>
          <c:idx val="1"/>
          <c:order val="1"/>
          <c:tx>
            <c:strRef>
              <c:f>Am241_100mV!$C$1</c:f>
              <c:strCache>
                <c:ptCount val="1"/>
                <c:pt idx="0">
                  <c:v>Cluster 1</c:v>
                </c:pt>
              </c:strCache>
            </c:strRef>
          </c:tx>
          <c:marker>
            <c:symbol val="none"/>
          </c:marker>
          <c:xVal>
            <c:numRef>
              <c:f>Am241_100mV!$A$2:$A$1601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Am241_100mV!$C$2:$C$1601</c:f>
              <c:numCache>
                <c:formatCode>General</c:formatCode>
                <c:ptCount val="160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1</c:v>
                </c:pt>
                <c:pt idx="130">
                  <c:v>3</c:v>
                </c:pt>
                <c:pt idx="131">
                  <c:v>10</c:v>
                </c:pt>
                <c:pt idx="132">
                  <c:v>14</c:v>
                </c:pt>
                <c:pt idx="133">
                  <c:v>27</c:v>
                </c:pt>
                <c:pt idx="134">
                  <c:v>54</c:v>
                </c:pt>
                <c:pt idx="135">
                  <c:v>69</c:v>
                </c:pt>
                <c:pt idx="136">
                  <c:v>151</c:v>
                </c:pt>
                <c:pt idx="137">
                  <c:v>287</c:v>
                </c:pt>
                <c:pt idx="138">
                  <c:v>497</c:v>
                </c:pt>
                <c:pt idx="139">
                  <c:v>801</c:v>
                </c:pt>
                <c:pt idx="140">
                  <c:v>1087</c:v>
                </c:pt>
                <c:pt idx="141">
                  <c:v>1695</c:v>
                </c:pt>
                <c:pt idx="142">
                  <c:v>2765</c:v>
                </c:pt>
                <c:pt idx="143">
                  <c:v>4146</c:v>
                </c:pt>
                <c:pt idx="144">
                  <c:v>6139</c:v>
                </c:pt>
                <c:pt idx="145">
                  <c:v>7535</c:v>
                </c:pt>
                <c:pt idx="146">
                  <c:v>9776</c:v>
                </c:pt>
                <c:pt idx="147">
                  <c:v>11821</c:v>
                </c:pt>
                <c:pt idx="148">
                  <c:v>14485</c:v>
                </c:pt>
                <c:pt idx="149">
                  <c:v>16744</c:v>
                </c:pt>
                <c:pt idx="150">
                  <c:v>19621</c:v>
                </c:pt>
                <c:pt idx="151">
                  <c:v>21927</c:v>
                </c:pt>
                <c:pt idx="152">
                  <c:v>24788</c:v>
                </c:pt>
                <c:pt idx="153">
                  <c:v>25802</c:v>
                </c:pt>
                <c:pt idx="154">
                  <c:v>27398</c:v>
                </c:pt>
                <c:pt idx="155">
                  <c:v>28000</c:v>
                </c:pt>
                <c:pt idx="156">
                  <c:v>28640</c:v>
                </c:pt>
                <c:pt idx="157">
                  <c:v>28615</c:v>
                </c:pt>
                <c:pt idx="158">
                  <c:v>28818</c:v>
                </c:pt>
                <c:pt idx="159">
                  <c:v>27510</c:v>
                </c:pt>
                <c:pt idx="160">
                  <c:v>27168</c:v>
                </c:pt>
                <c:pt idx="161">
                  <c:v>25742</c:v>
                </c:pt>
                <c:pt idx="162">
                  <c:v>24904</c:v>
                </c:pt>
                <c:pt idx="163">
                  <c:v>23433</c:v>
                </c:pt>
                <c:pt idx="164">
                  <c:v>22616</c:v>
                </c:pt>
                <c:pt idx="165">
                  <c:v>21412</c:v>
                </c:pt>
                <c:pt idx="166">
                  <c:v>20202</c:v>
                </c:pt>
                <c:pt idx="167">
                  <c:v>19117</c:v>
                </c:pt>
                <c:pt idx="168">
                  <c:v>18254</c:v>
                </c:pt>
                <c:pt idx="169">
                  <c:v>16959</c:v>
                </c:pt>
                <c:pt idx="170">
                  <c:v>16237</c:v>
                </c:pt>
                <c:pt idx="171">
                  <c:v>14873</c:v>
                </c:pt>
                <c:pt idx="172">
                  <c:v>14424</c:v>
                </c:pt>
                <c:pt idx="173">
                  <c:v>13046</c:v>
                </c:pt>
                <c:pt idx="174">
                  <c:v>12876</c:v>
                </c:pt>
                <c:pt idx="175">
                  <c:v>11752</c:v>
                </c:pt>
                <c:pt idx="176">
                  <c:v>11312</c:v>
                </c:pt>
                <c:pt idx="177">
                  <c:v>10570</c:v>
                </c:pt>
                <c:pt idx="178">
                  <c:v>10095</c:v>
                </c:pt>
                <c:pt idx="179">
                  <c:v>9428</c:v>
                </c:pt>
                <c:pt idx="180">
                  <c:v>9000</c:v>
                </c:pt>
                <c:pt idx="181">
                  <c:v>8316</c:v>
                </c:pt>
                <c:pt idx="182">
                  <c:v>8101</c:v>
                </c:pt>
                <c:pt idx="183">
                  <c:v>7735</c:v>
                </c:pt>
                <c:pt idx="184">
                  <c:v>7526</c:v>
                </c:pt>
                <c:pt idx="185">
                  <c:v>7141</c:v>
                </c:pt>
                <c:pt idx="186">
                  <c:v>6930</c:v>
                </c:pt>
                <c:pt idx="187">
                  <c:v>6708</c:v>
                </c:pt>
                <c:pt idx="188">
                  <c:v>6636</c:v>
                </c:pt>
                <c:pt idx="189">
                  <c:v>6227</c:v>
                </c:pt>
                <c:pt idx="190">
                  <c:v>6393</c:v>
                </c:pt>
                <c:pt idx="191">
                  <c:v>6016</c:v>
                </c:pt>
                <c:pt idx="192">
                  <c:v>5881</c:v>
                </c:pt>
                <c:pt idx="193">
                  <c:v>5602</c:v>
                </c:pt>
                <c:pt idx="194">
                  <c:v>5615</c:v>
                </c:pt>
                <c:pt idx="195">
                  <c:v>5356</c:v>
                </c:pt>
                <c:pt idx="196">
                  <c:v>5232</c:v>
                </c:pt>
                <c:pt idx="197">
                  <c:v>5098</c:v>
                </c:pt>
                <c:pt idx="198">
                  <c:v>5029</c:v>
                </c:pt>
                <c:pt idx="199">
                  <c:v>4747</c:v>
                </c:pt>
                <c:pt idx="200">
                  <c:v>4652</c:v>
                </c:pt>
                <c:pt idx="201">
                  <c:v>4369</c:v>
                </c:pt>
                <c:pt idx="202">
                  <c:v>4449</c:v>
                </c:pt>
                <c:pt idx="203">
                  <c:v>4143</c:v>
                </c:pt>
                <c:pt idx="204">
                  <c:v>4154</c:v>
                </c:pt>
                <c:pt idx="205">
                  <c:v>3963</c:v>
                </c:pt>
                <c:pt idx="206">
                  <c:v>3854</c:v>
                </c:pt>
                <c:pt idx="207">
                  <c:v>3713</c:v>
                </c:pt>
                <c:pt idx="208">
                  <c:v>3638</c:v>
                </c:pt>
                <c:pt idx="209">
                  <c:v>3435</c:v>
                </c:pt>
                <c:pt idx="210">
                  <c:v>3588</c:v>
                </c:pt>
                <c:pt idx="211">
                  <c:v>3268</c:v>
                </c:pt>
                <c:pt idx="212">
                  <c:v>3367</c:v>
                </c:pt>
                <c:pt idx="213">
                  <c:v>3118</c:v>
                </c:pt>
                <c:pt idx="214">
                  <c:v>3203</c:v>
                </c:pt>
                <c:pt idx="215">
                  <c:v>3082</c:v>
                </c:pt>
                <c:pt idx="216">
                  <c:v>3144</c:v>
                </c:pt>
                <c:pt idx="217">
                  <c:v>3050</c:v>
                </c:pt>
                <c:pt idx="218">
                  <c:v>3004</c:v>
                </c:pt>
                <c:pt idx="219">
                  <c:v>2816</c:v>
                </c:pt>
                <c:pt idx="220">
                  <c:v>2887</c:v>
                </c:pt>
                <c:pt idx="221">
                  <c:v>2883</c:v>
                </c:pt>
                <c:pt idx="222">
                  <c:v>2817</c:v>
                </c:pt>
                <c:pt idx="223">
                  <c:v>2906</c:v>
                </c:pt>
                <c:pt idx="224">
                  <c:v>2924</c:v>
                </c:pt>
                <c:pt idx="225">
                  <c:v>2753</c:v>
                </c:pt>
                <c:pt idx="226">
                  <c:v>2866</c:v>
                </c:pt>
                <c:pt idx="227">
                  <c:v>2700</c:v>
                </c:pt>
                <c:pt idx="228">
                  <c:v>2749</c:v>
                </c:pt>
                <c:pt idx="229">
                  <c:v>2774</c:v>
                </c:pt>
                <c:pt idx="230">
                  <c:v>2825</c:v>
                </c:pt>
                <c:pt idx="231">
                  <c:v>2658</c:v>
                </c:pt>
                <c:pt idx="232">
                  <c:v>2649</c:v>
                </c:pt>
                <c:pt idx="233">
                  <c:v>2766</c:v>
                </c:pt>
                <c:pt idx="234">
                  <c:v>2838</c:v>
                </c:pt>
                <c:pt idx="235">
                  <c:v>2665</c:v>
                </c:pt>
                <c:pt idx="236">
                  <c:v>2801</c:v>
                </c:pt>
                <c:pt idx="237">
                  <c:v>2618</c:v>
                </c:pt>
                <c:pt idx="238">
                  <c:v>2681</c:v>
                </c:pt>
                <c:pt idx="239">
                  <c:v>2765</c:v>
                </c:pt>
                <c:pt idx="240">
                  <c:v>2713</c:v>
                </c:pt>
                <c:pt idx="241">
                  <c:v>2710</c:v>
                </c:pt>
                <c:pt idx="242">
                  <c:v>2732</c:v>
                </c:pt>
                <c:pt idx="243">
                  <c:v>2620</c:v>
                </c:pt>
                <c:pt idx="244">
                  <c:v>2671</c:v>
                </c:pt>
                <c:pt idx="245">
                  <c:v>2715</c:v>
                </c:pt>
                <c:pt idx="246">
                  <c:v>2697</c:v>
                </c:pt>
                <c:pt idx="247">
                  <c:v>2718</c:v>
                </c:pt>
                <c:pt idx="248">
                  <c:v>2766</c:v>
                </c:pt>
                <c:pt idx="249">
                  <c:v>2812</c:v>
                </c:pt>
                <c:pt idx="250">
                  <c:v>2787</c:v>
                </c:pt>
                <c:pt idx="251">
                  <c:v>2774</c:v>
                </c:pt>
                <c:pt idx="252">
                  <c:v>2820</c:v>
                </c:pt>
                <c:pt idx="253">
                  <c:v>2796</c:v>
                </c:pt>
                <c:pt idx="254">
                  <c:v>2838</c:v>
                </c:pt>
                <c:pt idx="255">
                  <c:v>2929</c:v>
                </c:pt>
                <c:pt idx="256">
                  <c:v>2954</c:v>
                </c:pt>
                <c:pt idx="257">
                  <c:v>3029</c:v>
                </c:pt>
                <c:pt idx="258">
                  <c:v>3131</c:v>
                </c:pt>
                <c:pt idx="259">
                  <c:v>3059</c:v>
                </c:pt>
                <c:pt idx="260">
                  <c:v>3170</c:v>
                </c:pt>
                <c:pt idx="261">
                  <c:v>3183</c:v>
                </c:pt>
                <c:pt idx="262">
                  <c:v>3258</c:v>
                </c:pt>
                <c:pt idx="263">
                  <c:v>3368</c:v>
                </c:pt>
                <c:pt idx="264">
                  <c:v>3524</c:v>
                </c:pt>
                <c:pt idx="265">
                  <c:v>3434</c:v>
                </c:pt>
                <c:pt idx="266">
                  <c:v>3482</c:v>
                </c:pt>
                <c:pt idx="267">
                  <c:v>3596</c:v>
                </c:pt>
                <c:pt idx="268">
                  <c:v>3595</c:v>
                </c:pt>
                <c:pt idx="269">
                  <c:v>3607</c:v>
                </c:pt>
                <c:pt idx="270">
                  <c:v>3723</c:v>
                </c:pt>
                <c:pt idx="271">
                  <c:v>3679</c:v>
                </c:pt>
                <c:pt idx="272">
                  <c:v>3825</c:v>
                </c:pt>
                <c:pt idx="273">
                  <c:v>3626</c:v>
                </c:pt>
                <c:pt idx="274">
                  <c:v>3724</c:v>
                </c:pt>
                <c:pt idx="275">
                  <c:v>3653</c:v>
                </c:pt>
                <c:pt idx="276">
                  <c:v>3871</c:v>
                </c:pt>
                <c:pt idx="277">
                  <c:v>3692</c:v>
                </c:pt>
                <c:pt idx="278">
                  <c:v>3706</c:v>
                </c:pt>
                <c:pt idx="279">
                  <c:v>3692</c:v>
                </c:pt>
                <c:pt idx="280">
                  <c:v>3710</c:v>
                </c:pt>
                <c:pt idx="281">
                  <c:v>3652</c:v>
                </c:pt>
                <c:pt idx="282">
                  <c:v>3704</c:v>
                </c:pt>
                <c:pt idx="283">
                  <c:v>3585</c:v>
                </c:pt>
                <c:pt idx="284">
                  <c:v>3634</c:v>
                </c:pt>
                <c:pt idx="285">
                  <c:v>3404</c:v>
                </c:pt>
                <c:pt idx="286">
                  <c:v>3400</c:v>
                </c:pt>
                <c:pt idx="287">
                  <c:v>3281</c:v>
                </c:pt>
                <c:pt idx="288">
                  <c:v>3361</c:v>
                </c:pt>
                <c:pt idx="289">
                  <c:v>3164</c:v>
                </c:pt>
                <c:pt idx="290">
                  <c:v>3247</c:v>
                </c:pt>
                <c:pt idx="291">
                  <c:v>3040</c:v>
                </c:pt>
                <c:pt idx="292">
                  <c:v>3098</c:v>
                </c:pt>
                <c:pt idx="293">
                  <c:v>2923</c:v>
                </c:pt>
                <c:pt idx="294">
                  <c:v>3099</c:v>
                </c:pt>
                <c:pt idx="295">
                  <c:v>2869</c:v>
                </c:pt>
                <c:pt idx="296">
                  <c:v>2900</c:v>
                </c:pt>
                <c:pt idx="297">
                  <c:v>2862</c:v>
                </c:pt>
                <c:pt idx="298">
                  <c:v>2802</c:v>
                </c:pt>
                <c:pt idx="299">
                  <c:v>2703</c:v>
                </c:pt>
                <c:pt idx="300">
                  <c:v>2830</c:v>
                </c:pt>
                <c:pt idx="301">
                  <c:v>2650</c:v>
                </c:pt>
                <c:pt idx="302">
                  <c:v>2736</c:v>
                </c:pt>
                <c:pt idx="303">
                  <c:v>2715</c:v>
                </c:pt>
                <c:pt idx="304">
                  <c:v>2724</c:v>
                </c:pt>
                <c:pt idx="305">
                  <c:v>2672</c:v>
                </c:pt>
                <c:pt idx="306">
                  <c:v>2773</c:v>
                </c:pt>
                <c:pt idx="307">
                  <c:v>2727</c:v>
                </c:pt>
                <c:pt idx="308">
                  <c:v>2899</c:v>
                </c:pt>
                <c:pt idx="309">
                  <c:v>2748</c:v>
                </c:pt>
                <c:pt idx="310">
                  <c:v>2789</c:v>
                </c:pt>
                <c:pt idx="311">
                  <c:v>2734</c:v>
                </c:pt>
                <c:pt idx="312">
                  <c:v>2763</c:v>
                </c:pt>
                <c:pt idx="313">
                  <c:v>2642</c:v>
                </c:pt>
                <c:pt idx="314">
                  <c:v>2872</c:v>
                </c:pt>
                <c:pt idx="315">
                  <c:v>2871</c:v>
                </c:pt>
                <c:pt idx="316">
                  <c:v>3016</c:v>
                </c:pt>
                <c:pt idx="317">
                  <c:v>2817</c:v>
                </c:pt>
                <c:pt idx="318">
                  <c:v>2880</c:v>
                </c:pt>
                <c:pt idx="319">
                  <c:v>2879</c:v>
                </c:pt>
                <c:pt idx="320">
                  <c:v>2913</c:v>
                </c:pt>
                <c:pt idx="321">
                  <c:v>2958</c:v>
                </c:pt>
                <c:pt idx="322">
                  <c:v>3026</c:v>
                </c:pt>
                <c:pt idx="323">
                  <c:v>3018</c:v>
                </c:pt>
                <c:pt idx="324">
                  <c:v>3075</c:v>
                </c:pt>
                <c:pt idx="325">
                  <c:v>3076</c:v>
                </c:pt>
                <c:pt idx="326">
                  <c:v>3079</c:v>
                </c:pt>
                <c:pt idx="327">
                  <c:v>3008</c:v>
                </c:pt>
                <c:pt idx="328">
                  <c:v>3070</c:v>
                </c:pt>
                <c:pt idx="329">
                  <c:v>3084</c:v>
                </c:pt>
                <c:pt idx="330">
                  <c:v>3252</c:v>
                </c:pt>
                <c:pt idx="331">
                  <c:v>3120</c:v>
                </c:pt>
                <c:pt idx="332">
                  <c:v>3203</c:v>
                </c:pt>
                <c:pt idx="333">
                  <c:v>3106</c:v>
                </c:pt>
                <c:pt idx="334">
                  <c:v>3233</c:v>
                </c:pt>
                <c:pt idx="335">
                  <c:v>3071</c:v>
                </c:pt>
                <c:pt idx="336">
                  <c:v>3320</c:v>
                </c:pt>
                <c:pt idx="337">
                  <c:v>3101</c:v>
                </c:pt>
                <c:pt idx="338">
                  <c:v>3070</c:v>
                </c:pt>
                <c:pt idx="339">
                  <c:v>3030</c:v>
                </c:pt>
                <c:pt idx="340">
                  <c:v>3010</c:v>
                </c:pt>
                <c:pt idx="341">
                  <c:v>3034</c:v>
                </c:pt>
                <c:pt idx="342">
                  <c:v>3175</c:v>
                </c:pt>
                <c:pt idx="343">
                  <c:v>3162</c:v>
                </c:pt>
                <c:pt idx="344">
                  <c:v>3017</c:v>
                </c:pt>
                <c:pt idx="345">
                  <c:v>2965</c:v>
                </c:pt>
                <c:pt idx="346">
                  <c:v>3014</c:v>
                </c:pt>
                <c:pt idx="347">
                  <c:v>2896</c:v>
                </c:pt>
                <c:pt idx="348">
                  <c:v>2932</c:v>
                </c:pt>
                <c:pt idx="349">
                  <c:v>2867</c:v>
                </c:pt>
                <c:pt idx="350">
                  <c:v>2876</c:v>
                </c:pt>
                <c:pt idx="351">
                  <c:v>2788</c:v>
                </c:pt>
                <c:pt idx="352">
                  <c:v>2721</c:v>
                </c:pt>
                <c:pt idx="353">
                  <c:v>2740</c:v>
                </c:pt>
                <c:pt idx="354">
                  <c:v>2662</c:v>
                </c:pt>
                <c:pt idx="355">
                  <c:v>2615</c:v>
                </c:pt>
                <c:pt idx="356">
                  <c:v>2651</c:v>
                </c:pt>
                <c:pt idx="357">
                  <c:v>2563</c:v>
                </c:pt>
                <c:pt idx="358">
                  <c:v>2611</c:v>
                </c:pt>
                <c:pt idx="359">
                  <c:v>2534</c:v>
                </c:pt>
                <c:pt idx="360">
                  <c:v>2676</c:v>
                </c:pt>
                <c:pt idx="361">
                  <c:v>2439</c:v>
                </c:pt>
                <c:pt idx="362">
                  <c:v>2549</c:v>
                </c:pt>
                <c:pt idx="363">
                  <c:v>2389</c:v>
                </c:pt>
                <c:pt idx="364">
                  <c:v>2465</c:v>
                </c:pt>
                <c:pt idx="365">
                  <c:v>2464</c:v>
                </c:pt>
                <c:pt idx="366">
                  <c:v>2415</c:v>
                </c:pt>
                <c:pt idx="367">
                  <c:v>2478</c:v>
                </c:pt>
                <c:pt idx="368">
                  <c:v>2476</c:v>
                </c:pt>
                <c:pt idx="369">
                  <c:v>2441</c:v>
                </c:pt>
                <c:pt idx="370">
                  <c:v>2426</c:v>
                </c:pt>
                <c:pt idx="371">
                  <c:v>2421</c:v>
                </c:pt>
                <c:pt idx="372">
                  <c:v>2337</c:v>
                </c:pt>
                <c:pt idx="373">
                  <c:v>2409</c:v>
                </c:pt>
                <c:pt idx="374">
                  <c:v>2436</c:v>
                </c:pt>
                <c:pt idx="375">
                  <c:v>2497</c:v>
                </c:pt>
                <c:pt idx="376">
                  <c:v>2422</c:v>
                </c:pt>
                <c:pt idx="377">
                  <c:v>2410</c:v>
                </c:pt>
                <c:pt idx="378">
                  <c:v>2524</c:v>
                </c:pt>
                <c:pt idx="379">
                  <c:v>2469</c:v>
                </c:pt>
                <c:pt idx="380">
                  <c:v>2539</c:v>
                </c:pt>
                <c:pt idx="381">
                  <c:v>2537</c:v>
                </c:pt>
                <c:pt idx="382">
                  <c:v>2503</c:v>
                </c:pt>
                <c:pt idx="383">
                  <c:v>2671</c:v>
                </c:pt>
                <c:pt idx="384">
                  <c:v>2810</c:v>
                </c:pt>
                <c:pt idx="385">
                  <c:v>2660</c:v>
                </c:pt>
                <c:pt idx="386">
                  <c:v>2787</c:v>
                </c:pt>
                <c:pt idx="387">
                  <c:v>2714</c:v>
                </c:pt>
                <c:pt idx="388">
                  <c:v>2854</c:v>
                </c:pt>
                <c:pt idx="389">
                  <c:v>2837</c:v>
                </c:pt>
                <c:pt idx="390">
                  <c:v>2963</c:v>
                </c:pt>
                <c:pt idx="391">
                  <c:v>2953</c:v>
                </c:pt>
                <c:pt idx="392">
                  <c:v>2991</c:v>
                </c:pt>
                <c:pt idx="393">
                  <c:v>3083</c:v>
                </c:pt>
                <c:pt idx="394">
                  <c:v>3096</c:v>
                </c:pt>
                <c:pt idx="395">
                  <c:v>3205</c:v>
                </c:pt>
                <c:pt idx="396">
                  <c:v>3304</c:v>
                </c:pt>
                <c:pt idx="397">
                  <c:v>3195</c:v>
                </c:pt>
                <c:pt idx="398">
                  <c:v>3374</c:v>
                </c:pt>
                <c:pt idx="399">
                  <c:v>3313</c:v>
                </c:pt>
                <c:pt idx="400">
                  <c:v>3610</c:v>
                </c:pt>
                <c:pt idx="401">
                  <c:v>3504</c:v>
                </c:pt>
                <c:pt idx="402">
                  <c:v>3618</c:v>
                </c:pt>
                <c:pt idx="403">
                  <c:v>3675</c:v>
                </c:pt>
                <c:pt idx="404">
                  <c:v>3860</c:v>
                </c:pt>
                <c:pt idx="405">
                  <c:v>3796</c:v>
                </c:pt>
                <c:pt idx="406">
                  <c:v>4014</c:v>
                </c:pt>
                <c:pt idx="407">
                  <c:v>3872</c:v>
                </c:pt>
                <c:pt idx="408">
                  <c:v>4081</c:v>
                </c:pt>
                <c:pt idx="409">
                  <c:v>3991</c:v>
                </c:pt>
                <c:pt idx="410">
                  <c:v>4230</c:v>
                </c:pt>
                <c:pt idx="411">
                  <c:v>4101</c:v>
                </c:pt>
                <c:pt idx="412">
                  <c:v>4382</c:v>
                </c:pt>
                <c:pt idx="413">
                  <c:v>4216</c:v>
                </c:pt>
                <c:pt idx="414">
                  <c:v>4336</c:v>
                </c:pt>
                <c:pt idx="415">
                  <c:v>4421</c:v>
                </c:pt>
                <c:pt idx="416">
                  <c:v>4296</c:v>
                </c:pt>
                <c:pt idx="417">
                  <c:v>4362</c:v>
                </c:pt>
                <c:pt idx="418">
                  <c:v>4440</c:v>
                </c:pt>
                <c:pt idx="419">
                  <c:v>4341</c:v>
                </c:pt>
                <c:pt idx="420">
                  <c:v>4461</c:v>
                </c:pt>
                <c:pt idx="421">
                  <c:v>4252</c:v>
                </c:pt>
                <c:pt idx="422">
                  <c:v>4527</c:v>
                </c:pt>
                <c:pt idx="423">
                  <c:v>4340</c:v>
                </c:pt>
                <c:pt idx="424">
                  <c:v>4279</c:v>
                </c:pt>
                <c:pt idx="425">
                  <c:v>4287</c:v>
                </c:pt>
                <c:pt idx="426">
                  <c:v>4235</c:v>
                </c:pt>
                <c:pt idx="427">
                  <c:v>4180</c:v>
                </c:pt>
                <c:pt idx="428">
                  <c:v>4231</c:v>
                </c:pt>
                <c:pt idx="429">
                  <c:v>4015</c:v>
                </c:pt>
                <c:pt idx="430">
                  <c:v>4018</c:v>
                </c:pt>
                <c:pt idx="431">
                  <c:v>3921</c:v>
                </c:pt>
                <c:pt idx="432">
                  <c:v>3914</c:v>
                </c:pt>
                <c:pt idx="433">
                  <c:v>3711</c:v>
                </c:pt>
                <c:pt idx="434">
                  <c:v>3637</c:v>
                </c:pt>
                <c:pt idx="435">
                  <c:v>3372</c:v>
                </c:pt>
                <c:pt idx="436">
                  <c:v>3525</c:v>
                </c:pt>
                <c:pt idx="437">
                  <c:v>3285</c:v>
                </c:pt>
                <c:pt idx="438">
                  <c:v>3307</c:v>
                </c:pt>
                <c:pt idx="439">
                  <c:v>3152</c:v>
                </c:pt>
                <c:pt idx="440">
                  <c:v>3053</c:v>
                </c:pt>
                <c:pt idx="441">
                  <c:v>2825</c:v>
                </c:pt>
                <c:pt idx="442">
                  <c:v>2847</c:v>
                </c:pt>
                <c:pt idx="443">
                  <c:v>2767</c:v>
                </c:pt>
                <c:pt idx="444">
                  <c:v>2546</c:v>
                </c:pt>
                <c:pt idx="445">
                  <c:v>2480</c:v>
                </c:pt>
                <c:pt idx="446">
                  <c:v>2398</c:v>
                </c:pt>
                <c:pt idx="447">
                  <c:v>2262</c:v>
                </c:pt>
                <c:pt idx="448">
                  <c:v>2233</c:v>
                </c:pt>
                <c:pt idx="449">
                  <c:v>2140</c:v>
                </c:pt>
                <c:pt idx="450">
                  <c:v>2035</c:v>
                </c:pt>
                <c:pt idx="451">
                  <c:v>1983</c:v>
                </c:pt>
                <c:pt idx="452">
                  <c:v>1956</c:v>
                </c:pt>
                <c:pt idx="453">
                  <c:v>1836</c:v>
                </c:pt>
                <c:pt idx="454">
                  <c:v>1848</c:v>
                </c:pt>
                <c:pt idx="455">
                  <c:v>1879</c:v>
                </c:pt>
                <c:pt idx="456">
                  <c:v>1713</c:v>
                </c:pt>
                <c:pt idx="457">
                  <c:v>1667</c:v>
                </c:pt>
                <c:pt idx="458">
                  <c:v>1698</c:v>
                </c:pt>
                <c:pt idx="459">
                  <c:v>1561</c:v>
                </c:pt>
                <c:pt idx="460">
                  <c:v>1644</c:v>
                </c:pt>
                <c:pt idx="461">
                  <c:v>1575</c:v>
                </c:pt>
                <c:pt idx="462">
                  <c:v>1431</c:v>
                </c:pt>
                <c:pt idx="463">
                  <c:v>1463</c:v>
                </c:pt>
                <c:pt idx="464">
                  <c:v>1439</c:v>
                </c:pt>
                <c:pt idx="465">
                  <c:v>1423</c:v>
                </c:pt>
                <c:pt idx="466">
                  <c:v>1448</c:v>
                </c:pt>
                <c:pt idx="467">
                  <c:v>1316</c:v>
                </c:pt>
                <c:pt idx="468">
                  <c:v>1422</c:v>
                </c:pt>
                <c:pt idx="469">
                  <c:v>1368</c:v>
                </c:pt>
                <c:pt idx="470">
                  <c:v>1420</c:v>
                </c:pt>
                <c:pt idx="471">
                  <c:v>1335</c:v>
                </c:pt>
                <c:pt idx="472">
                  <c:v>1393</c:v>
                </c:pt>
                <c:pt idx="473">
                  <c:v>1329</c:v>
                </c:pt>
                <c:pt idx="474">
                  <c:v>1381</c:v>
                </c:pt>
                <c:pt idx="475">
                  <c:v>1333</c:v>
                </c:pt>
                <c:pt idx="476">
                  <c:v>1345</c:v>
                </c:pt>
                <c:pt idx="477">
                  <c:v>1255</c:v>
                </c:pt>
                <c:pt idx="478">
                  <c:v>1255</c:v>
                </c:pt>
                <c:pt idx="479">
                  <c:v>1216</c:v>
                </c:pt>
                <c:pt idx="480">
                  <c:v>1261</c:v>
                </c:pt>
                <c:pt idx="481">
                  <c:v>1236</c:v>
                </c:pt>
                <c:pt idx="482">
                  <c:v>1278</c:v>
                </c:pt>
                <c:pt idx="483">
                  <c:v>1191</c:v>
                </c:pt>
                <c:pt idx="484">
                  <c:v>1300</c:v>
                </c:pt>
                <c:pt idx="485">
                  <c:v>1239</c:v>
                </c:pt>
                <c:pt idx="486">
                  <c:v>1224</c:v>
                </c:pt>
                <c:pt idx="487">
                  <c:v>1198</c:v>
                </c:pt>
                <c:pt idx="488">
                  <c:v>1210</c:v>
                </c:pt>
                <c:pt idx="489">
                  <c:v>1126</c:v>
                </c:pt>
                <c:pt idx="490">
                  <c:v>1153</c:v>
                </c:pt>
                <c:pt idx="491">
                  <c:v>1276</c:v>
                </c:pt>
                <c:pt idx="492">
                  <c:v>1151</c:v>
                </c:pt>
                <c:pt idx="493">
                  <c:v>1187</c:v>
                </c:pt>
                <c:pt idx="494">
                  <c:v>1212</c:v>
                </c:pt>
                <c:pt idx="495">
                  <c:v>1225</c:v>
                </c:pt>
                <c:pt idx="496">
                  <c:v>1241</c:v>
                </c:pt>
                <c:pt idx="497">
                  <c:v>1147</c:v>
                </c:pt>
                <c:pt idx="498">
                  <c:v>1181</c:v>
                </c:pt>
                <c:pt idx="499">
                  <c:v>1130</c:v>
                </c:pt>
                <c:pt idx="500">
                  <c:v>1230</c:v>
                </c:pt>
                <c:pt idx="501">
                  <c:v>1149</c:v>
                </c:pt>
                <c:pt idx="502">
                  <c:v>1170</c:v>
                </c:pt>
                <c:pt idx="503">
                  <c:v>1226</c:v>
                </c:pt>
                <c:pt idx="504">
                  <c:v>1185</c:v>
                </c:pt>
                <c:pt idx="505">
                  <c:v>1194</c:v>
                </c:pt>
                <c:pt idx="506">
                  <c:v>1164</c:v>
                </c:pt>
                <c:pt idx="507">
                  <c:v>1153</c:v>
                </c:pt>
                <c:pt idx="508">
                  <c:v>1164</c:v>
                </c:pt>
                <c:pt idx="509">
                  <c:v>1219</c:v>
                </c:pt>
                <c:pt idx="510">
                  <c:v>1188</c:v>
                </c:pt>
                <c:pt idx="511">
                  <c:v>1186</c:v>
                </c:pt>
                <c:pt idx="512">
                  <c:v>1138</c:v>
                </c:pt>
                <c:pt idx="513">
                  <c:v>1265</c:v>
                </c:pt>
                <c:pt idx="514">
                  <c:v>1207</c:v>
                </c:pt>
                <c:pt idx="515">
                  <c:v>1197</c:v>
                </c:pt>
                <c:pt idx="516">
                  <c:v>1239</c:v>
                </c:pt>
                <c:pt idx="517">
                  <c:v>1178</c:v>
                </c:pt>
                <c:pt idx="518">
                  <c:v>1209</c:v>
                </c:pt>
                <c:pt idx="519">
                  <c:v>1259</c:v>
                </c:pt>
                <c:pt idx="520">
                  <c:v>1226</c:v>
                </c:pt>
                <c:pt idx="521">
                  <c:v>1203</c:v>
                </c:pt>
                <c:pt idx="522">
                  <c:v>1258</c:v>
                </c:pt>
                <c:pt idx="523">
                  <c:v>1212</c:v>
                </c:pt>
                <c:pt idx="524">
                  <c:v>1284</c:v>
                </c:pt>
                <c:pt idx="525">
                  <c:v>1201</c:v>
                </c:pt>
                <c:pt idx="526">
                  <c:v>1172</c:v>
                </c:pt>
                <c:pt idx="527">
                  <c:v>1216</c:v>
                </c:pt>
                <c:pt idx="528">
                  <c:v>1300</c:v>
                </c:pt>
                <c:pt idx="529">
                  <c:v>1234</c:v>
                </c:pt>
                <c:pt idx="530">
                  <c:v>1276</c:v>
                </c:pt>
                <c:pt idx="531">
                  <c:v>1303</c:v>
                </c:pt>
                <c:pt idx="532">
                  <c:v>1306</c:v>
                </c:pt>
                <c:pt idx="533">
                  <c:v>1358</c:v>
                </c:pt>
                <c:pt idx="534">
                  <c:v>1324</c:v>
                </c:pt>
                <c:pt idx="535">
                  <c:v>1220</c:v>
                </c:pt>
                <c:pt idx="536">
                  <c:v>1268</c:v>
                </c:pt>
                <c:pt idx="537">
                  <c:v>1287</c:v>
                </c:pt>
                <c:pt idx="538">
                  <c:v>1333</c:v>
                </c:pt>
                <c:pt idx="539">
                  <c:v>1269</c:v>
                </c:pt>
                <c:pt idx="540">
                  <c:v>1260</c:v>
                </c:pt>
                <c:pt idx="541">
                  <c:v>1236</c:v>
                </c:pt>
                <c:pt idx="542">
                  <c:v>1320</c:v>
                </c:pt>
                <c:pt idx="543">
                  <c:v>1249</c:v>
                </c:pt>
                <c:pt idx="544">
                  <c:v>1294</c:v>
                </c:pt>
                <c:pt idx="545">
                  <c:v>1247</c:v>
                </c:pt>
                <c:pt idx="546">
                  <c:v>1231</c:v>
                </c:pt>
                <c:pt idx="547">
                  <c:v>1207</c:v>
                </c:pt>
                <c:pt idx="548">
                  <c:v>1314</c:v>
                </c:pt>
                <c:pt idx="549">
                  <c:v>1214</c:v>
                </c:pt>
                <c:pt idx="550">
                  <c:v>1236</c:v>
                </c:pt>
                <c:pt idx="551">
                  <c:v>1113</c:v>
                </c:pt>
                <c:pt idx="552">
                  <c:v>1255</c:v>
                </c:pt>
                <c:pt idx="553">
                  <c:v>1207</c:v>
                </c:pt>
                <c:pt idx="554">
                  <c:v>1279</c:v>
                </c:pt>
                <c:pt idx="555">
                  <c:v>1174</c:v>
                </c:pt>
                <c:pt idx="556">
                  <c:v>1192</c:v>
                </c:pt>
                <c:pt idx="557">
                  <c:v>1198</c:v>
                </c:pt>
                <c:pt idx="558">
                  <c:v>1177</c:v>
                </c:pt>
                <c:pt idx="559">
                  <c:v>1192</c:v>
                </c:pt>
                <c:pt idx="560">
                  <c:v>1128</c:v>
                </c:pt>
                <c:pt idx="561">
                  <c:v>1155</c:v>
                </c:pt>
                <c:pt idx="562">
                  <c:v>1158</c:v>
                </c:pt>
                <c:pt idx="563">
                  <c:v>1181</c:v>
                </c:pt>
                <c:pt idx="564">
                  <c:v>1214</c:v>
                </c:pt>
                <c:pt idx="565">
                  <c:v>1151</c:v>
                </c:pt>
                <c:pt idx="566">
                  <c:v>1153</c:v>
                </c:pt>
                <c:pt idx="567">
                  <c:v>1153</c:v>
                </c:pt>
                <c:pt idx="568">
                  <c:v>1225</c:v>
                </c:pt>
                <c:pt idx="569">
                  <c:v>1145</c:v>
                </c:pt>
                <c:pt idx="570">
                  <c:v>1120</c:v>
                </c:pt>
                <c:pt idx="571">
                  <c:v>1169</c:v>
                </c:pt>
                <c:pt idx="572">
                  <c:v>1102</c:v>
                </c:pt>
                <c:pt idx="573">
                  <c:v>1094</c:v>
                </c:pt>
                <c:pt idx="574">
                  <c:v>1206</c:v>
                </c:pt>
                <c:pt idx="575">
                  <c:v>1164</c:v>
                </c:pt>
                <c:pt idx="576">
                  <c:v>1098</c:v>
                </c:pt>
                <c:pt idx="577">
                  <c:v>1120</c:v>
                </c:pt>
                <c:pt idx="578">
                  <c:v>1121</c:v>
                </c:pt>
                <c:pt idx="579">
                  <c:v>1126</c:v>
                </c:pt>
                <c:pt idx="580">
                  <c:v>1109</c:v>
                </c:pt>
                <c:pt idx="581">
                  <c:v>1073</c:v>
                </c:pt>
                <c:pt idx="582">
                  <c:v>1154</c:v>
                </c:pt>
                <c:pt idx="583">
                  <c:v>1097</c:v>
                </c:pt>
                <c:pt idx="584">
                  <c:v>1125</c:v>
                </c:pt>
                <c:pt idx="585">
                  <c:v>1090</c:v>
                </c:pt>
                <c:pt idx="586">
                  <c:v>1088</c:v>
                </c:pt>
                <c:pt idx="587">
                  <c:v>1139</c:v>
                </c:pt>
                <c:pt idx="588">
                  <c:v>1116</c:v>
                </c:pt>
                <c:pt idx="589">
                  <c:v>1079</c:v>
                </c:pt>
                <c:pt idx="590">
                  <c:v>1141</c:v>
                </c:pt>
                <c:pt idx="591">
                  <c:v>1112</c:v>
                </c:pt>
                <c:pt idx="592">
                  <c:v>1103</c:v>
                </c:pt>
                <c:pt idx="593">
                  <c:v>1052</c:v>
                </c:pt>
                <c:pt idx="594">
                  <c:v>1082</c:v>
                </c:pt>
                <c:pt idx="595">
                  <c:v>1045</c:v>
                </c:pt>
                <c:pt idx="596">
                  <c:v>1122</c:v>
                </c:pt>
                <c:pt idx="597">
                  <c:v>1097</c:v>
                </c:pt>
                <c:pt idx="598">
                  <c:v>1081</c:v>
                </c:pt>
                <c:pt idx="599">
                  <c:v>1071</c:v>
                </c:pt>
                <c:pt idx="600">
                  <c:v>1084</c:v>
                </c:pt>
                <c:pt idx="601">
                  <c:v>1061</c:v>
                </c:pt>
                <c:pt idx="602">
                  <c:v>1159</c:v>
                </c:pt>
                <c:pt idx="603">
                  <c:v>1041</c:v>
                </c:pt>
                <c:pt idx="604">
                  <c:v>1066</c:v>
                </c:pt>
                <c:pt idx="605">
                  <c:v>1089</c:v>
                </c:pt>
                <c:pt idx="606">
                  <c:v>1119</c:v>
                </c:pt>
                <c:pt idx="607">
                  <c:v>1067</c:v>
                </c:pt>
                <c:pt idx="608">
                  <c:v>1126</c:v>
                </c:pt>
                <c:pt idx="609">
                  <c:v>1162</c:v>
                </c:pt>
                <c:pt idx="610">
                  <c:v>1119</c:v>
                </c:pt>
                <c:pt idx="611">
                  <c:v>1059</c:v>
                </c:pt>
                <c:pt idx="612">
                  <c:v>1061</c:v>
                </c:pt>
                <c:pt idx="613">
                  <c:v>1173</c:v>
                </c:pt>
                <c:pt idx="614">
                  <c:v>1183</c:v>
                </c:pt>
                <c:pt idx="615">
                  <c:v>1093</c:v>
                </c:pt>
                <c:pt idx="616">
                  <c:v>1075</c:v>
                </c:pt>
                <c:pt idx="617">
                  <c:v>1100</c:v>
                </c:pt>
                <c:pt idx="618">
                  <c:v>1065</c:v>
                </c:pt>
                <c:pt idx="619">
                  <c:v>1040</c:v>
                </c:pt>
                <c:pt idx="620">
                  <c:v>1132</c:v>
                </c:pt>
                <c:pt idx="621">
                  <c:v>1106</c:v>
                </c:pt>
                <c:pt idx="622">
                  <c:v>1133</c:v>
                </c:pt>
                <c:pt idx="623">
                  <c:v>1071</c:v>
                </c:pt>
                <c:pt idx="624">
                  <c:v>1016</c:v>
                </c:pt>
                <c:pt idx="625">
                  <c:v>1148</c:v>
                </c:pt>
                <c:pt idx="626">
                  <c:v>1118</c:v>
                </c:pt>
                <c:pt idx="627">
                  <c:v>1110</c:v>
                </c:pt>
                <c:pt idx="628">
                  <c:v>1072</c:v>
                </c:pt>
                <c:pt idx="629">
                  <c:v>1106</c:v>
                </c:pt>
                <c:pt idx="630">
                  <c:v>1091</c:v>
                </c:pt>
                <c:pt idx="631">
                  <c:v>1066</c:v>
                </c:pt>
                <c:pt idx="632">
                  <c:v>1080</c:v>
                </c:pt>
                <c:pt idx="633">
                  <c:v>1083</c:v>
                </c:pt>
                <c:pt idx="634">
                  <c:v>1109</c:v>
                </c:pt>
                <c:pt idx="635">
                  <c:v>1155</c:v>
                </c:pt>
                <c:pt idx="636">
                  <c:v>1176</c:v>
                </c:pt>
                <c:pt idx="637">
                  <c:v>1086</c:v>
                </c:pt>
                <c:pt idx="638">
                  <c:v>1094</c:v>
                </c:pt>
                <c:pt idx="639">
                  <c:v>1093</c:v>
                </c:pt>
                <c:pt idx="640">
                  <c:v>1073</c:v>
                </c:pt>
                <c:pt idx="641">
                  <c:v>1121</c:v>
                </c:pt>
                <c:pt idx="642">
                  <c:v>1049</c:v>
                </c:pt>
                <c:pt idx="643">
                  <c:v>1093</c:v>
                </c:pt>
                <c:pt idx="644">
                  <c:v>1089</c:v>
                </c:pt>
                <c:pt idx="645">
                  <c:v>1111</c:v>
                </c:pt>
                <c:pt idx="646">
                  <c:v>1150</c:v>
                </c:pt>
                <c:pt idx="647">
                  <c:v>1084</c:v>
                </c:pt>
                <c:pt idx="648">
                  <c:v>1175</c:v>
                </c:pt>
                <c:pt idx="649">
                  <c:v>1099</c:v>
                </c:pt>
                <c:pt idx="650">
                  <c:v>1180</c:v>
                </c:pt>
                <c:pt idx="651">
                  <c:v>1131</c:v>
                </c:pt>
                <c:pt idx="652">
                  <c:v>1239</c:v>
                </c:pt>
                <c:pt idx="653">
                  <c:v>1122</c:v>
                </c:pt>
                <c:pt idx="654">
                  <c:v>1146</c:v>
                </c:pt>
                <c:pt idx="655">
                  <c:v>1098</c:v>
                </c:pt>
                <c:pt idx="656">
                  <c:v>1073</c:v>
                </c:pt>
                <c:pt idx="657">
                  <c:v>1181</c:v>
                </c:pt>
                <c:pt idx="658">
                  <c:v>1122</c:v>
                </c:pt>
                <c:pt idx="659">
                  <c:v>1153</c:v>
                </c:pt>
                <c:pt idx="660">
                  <c:v>1136</c:v>
                </c:pt>
                <c:pt idx="661">
                  <c:v>1106</c:v>
                </c:pt>
                <c:pt idx="662">
                  <c:v>1166</c:v>
                </c:pt>
                <c:pt idx="663">
                  <c:v>1104</c:v>
                </c:pt>
                <c:pt idx="664">
                  <c:v>1177</c:v>
                </c:pt>
                <c:pt idx="665">
                  <c:v>1187</c:v>
                </c:pt>
                <c:pt idx="666">
                  <c:v>1157</c:v>
                </c:pt>
                <c:pt idx="667">
                  <c:v>1193</c:v>
                </c:pt>
                <c:pt idx="668">
                  <c:v>1118</c:v>
                </c:pt>
                <c:pt idx="669">
                  <c:v>1070</c:v>
                </c:pt>
                <c:pt idx="670">
                  <c:v>1163</c:v>
                </c:pt>
                <c:pt idx="671">
                  <c:v>1174</c:v>
                </c:pt>
                <c:pt idx="672">
                  <c:v>1171</c:v>
                </c:pt>
                <c:pt idx="673">
                  <c:v>1126</c:v>
                </c:pt>
                <c:pt idx="674">
                  <c:v>1239</c:v>
                </c:pt>
                <c:pt idx="675">
                  <c:v>1197</c:v>
                </c:pt>
                <c:pt idx="676">
                  <c:v>1210</c:v>
                </c:pt>
                <c:pt idx="677">
                  <c:v>1174</c:v>
                </c:pt>
                <c:pt idx="678">
                  <c:v>1192</c:v>
                </c:pt>
                <c:pt idx="679">
                  <c:v>1253</c:v>
                </c:pt>
                <c:pt idx="680">
                  <c:v>1187</c:v>
                </c:pt>
                <c:pt idx="681">
                  <c:v>1195</c:v>
                </c:pt>
                <c:pt idx="682">
                  <c:v>1235</c:v>
                </c:pt>
                <c:pt idx="683">
                  <c:v>1300</c:v>
                </c:pt>
                <c:pt idx="684">
                  <c:v>1288</c:v>
                </c:pt>
                <c:pt idx="685">
                  <c:v>1157</c:v>
                </c:pt>
                <c:pt idx="686">
                  <c:v>1286</c:v>
                </c:pt>
                <c:pt idx="687">
                  <c:v>1270</c:v>
                </c:pt>
                <c:pt idx="688">
                  <c:v>1281</c:v>
                </c:pt>
                <c:pt idx="689">
                  <c:v>1284</c:v>
                </c:pt>
                <c:pt idx="690">
                  <c:v>1338</c:v>
                </c:pt>
                <c:pt idx="691">
                  <c:v>1240</c:v>
                </c:pt>
                <c:pt idx="692">
                  <c:v>1308</c:v>
                </c:pt>
                <c:pt idx="693">
                  <c:v>1280</c:v>
                </c:pt>
                <c:pt idx="694">
                  <c:v>1334</c:v>
                </c:pt>
                <c:pt idx="695">
                  <c:v>1322</c:v>
                </c:pt>
                <c:pt idx="696">
                  <c:v>1301</c:v>
                </c:pt>
                <c:pt idx="697">
                  <c:v>1382</c:v>
                </c:pt>
                <c:pt idx="698">
                  <c:v>1323</c:v>
                </c:pt>
                <c:pt idx="699">
                  <c:v>1316</c:v>
                </c:pt>
                <c:pt idx="700">
                  <c:v>1300</c:v>
                </c:pt>
                <c:pt idx="701">
                  <c:v>1297</c:v>
                </c:pt>
                <c:pt idx="702">
                  <c:v>1308</c:v>
                </c:pt>
                <c:pt idx="703">
                  <c:v>1383</c:v>
                </c:pt>
                <c:pt idx="704">
                  <c:v>1357</c:v>
                </c:pt>
                <c:pt idx="705">
                  <c:v>1385</c:v>
                </c:pt>
                <c:pt idx="706">
                  <c:v>1338</c:v>
                </c:pt>
                <c:pt idx="707">
                  <c:v>1322</c:v>
                </c:pt>
                <c:pt idx="708">
                  <c:v>1390</c:v>
                </c:pt>
                <c:pt idx="709">
                  <c:v>1382</c:v>
                </c:pt>
                <c:pt idx="710">
                  <c:v>1333</c:v>
                </c:pt>
                <c:pt idx="711">
                  <c:v>1319</c:v>
                </c:pt>
                <c:pt idx="712">
                  <c:v>1368</c:v>
                </c:pt>
                <c:pt idx="713">
                  <c:v>1371</c:v>
                </c:pt>
                <c:pt idx="714">
                  <c:v>1357</c:v>
                </c:pt>
                <c:pt idx="715">
                  <c:v>1403</c:v>
                </c:pt>
                <c:pt idx="716">
                  <c:v>1392</c:v>
                </c:pt>
                <c:pt idx="717">
                  <c:v>1436</c:v>
                </c:pt>
                <c:pt idx="718">
                  <c:v>1419</c:v>
                </c:pt>
                <c:pt idx="719">
                  <c:v>1363</c:v>
                </c:pt>
                <c:pt idx="720">
                  <c:v>1442</c:v>
                </c:pt>
                <c:pt idx="721">
                  <c:v>1427</c:v>
                </c:pt>
                <c:pt idx="722">
                  <c:v>1402</c:v>
                </c:pt>
                <c:pt idx="723">
                  <c:v>1466</c:v>
                </c:pt>
                <c:pt idx="724">
                  <c:v>1408</c:v>
                </c:pt>
                <c:pt idx="725">
                  <c:v>1519</c:v>
                </c:pt>
                <c:pt idx="726">
                  <c:v>1398</c:v>
                </c:pt>
                <c:pt idx="727">
                  <c:v>1438</c:v>
                </c:pt>
                <c:pt idx="728">
                  <c:v>1470</c:v>
                </c:pt>
                <c:pt idx="729">
                  <c:v>1495</c:v>
                </c:pt>
                <c:pt idx="730">
                  <c:v>1437</c:v>
                </c:pt>
                <c:pt idx="731">
                  <c:v>1524</c:v>
                </c:pt>
                <c:pt idx="732">
                  <c:v>1506</c:v>
                </c:pt>
                <c:pt idx="733">
                  <c:v>1534</c:v>
                </c:pt>
                <c:pt idx="734">
                  <c:v>1487</c:v>
                </c:pt>
                <c:pt idx="735">
                  <c:v>1455</c:v>
                </c:pt>
                <c:pt idx="736">
                  <c:v>1505</c:v>
                </c:pt>
                <c:pt idx="737">
                  <c:v>1493</c:v>
                </c:pt>
                <c:pt idx="738">
                  <c:v>1535</c:v>
                </c:pt>
                <c:pt idx="739">
                  <c:v>1515</c:v>
                </c:pt>
                <c:pt idx="740">
                  <c:v>1634</c:v>
                </c:pt>
                <c:pt idx="741">
                  <c:v>1540</c:v>
                </c:pt>
                <c:pt idx="742">
                  <c:v>1582</c:v>
                </c:pt>
                <c:pt idx="743">
                  <c:v>1500</c:v>
                </c:pt>
                <c:pt idx="744">
                  <c:v>1588</c:v>
                </c:pt>
                <c:pt idx="745">
                  <c:v>1596</c:v>
                </c:pt>
                <c:pt idx="746">
                  <c:v>1614</c:v>
                </c:pt>
                <c:pt idx="747">
                  <c:v>1594</c:v>
                </c:pt>
                <c:pt idx="748">
                  <c:v>1650</c:v>
                </c:pt>
                <c:pt idx="749">
                  <c:v>1681</c:v>
                </c:pt>
                <c:pt idx="750">
                  <c:v>1662</c:v>
                </c:pt>
                <c:pt idx="751">
                  <c:v>1619</c:v>
                </c:pt>
                <c:pt idx="752">
                  <c:v>1778</c:v>
                </c:pt>
                <c:pt idx="753">
                  <c:v>1697</c:v>
                </c:pt>
                <c:pt idx="754">
                  <c:v>1715</c:v>
                </c:pt>
                <c:pt idx="755">
                  <c:v>1627</c:v>
                </c:pt>
                <c:pt idx="756">
                  <c:v>1724</c:v>
                </c:pt>
                <c:pt idx="757">
                  <c:v>1756</c:v>
                </c:pt>
                <c:pt idx="758">
                  <c:v>1798</c:v>
                </c:pt>
                <c:pt idx="759">
                  <c:v>1794</c:v>
                </c:pt>
                <c:pt idx="760">
                  <c:v>1825</c:v>
                </c:pt>
                <c:pt idx="761">
                  <c:v>1871</c:v>
                </c:pt>
                <c:pt idx="762">
                  <c:v>1901</c:v>
                </c:pt>
                <c:pt idx="763">
                  <c:v>1852</c:v>
                </c:pt>
                <c:pt idx="764">
                  <c:v>1978</c:v>
                </c:pt>
                <c:pt idx="765">
                  <c:v>1793</c:v>
                </c:pt>
                <c:pt idx="766">
                  <c:v>1853</c:v>
                </c:pt>
                <c:pt idx="767">
                  <c:v>1874</c:v>
                </c:pt>
                <c:pt idx="768">
                  <c:v>1984</c:v>
                </c:pt>
                <c:pt idx="769">
                  <c:v>1969</c:v>
                </c:pt>
                <c:pt idx="770">
                  <c:v>1905</c:v>
                </c:pt>
                <c:pt idx="771">
                  <c:v>2010</c:v>
                </c:pt>
                <c:pt idx="772">
                  <c:v>2092</c:v>
                </c:pt>
                <c:pt idx="773">
                  <c:v>2071</c:v>
                </c:pt>
                <c:pt idx="774">
                  <c:v>2130</c:v>
                </c:pt>
                <c:pt idx="775">
                  <c:v>2129</c:v>
                </c:pt>
                <c:pt idx="776">
                  <c:v>2151</c:v>
                </c:pt>
                <c:pt idx="777">
                  <c:v>2191</c:v>
                </c:pt>
                <c:pt idx="778">
                  <c:v>2251</c:v>
                </c:pt>
                <c:pt idx="779">
                  <c:v>2105</c:v>
                </c:pt>
                <c:pt idx="780">
                  <c:v>2181</c:v>
                </c:pt>
                <c:pt idx="781">
                  <c:v>2224</c:v>
                </c:pt>
                <c:pt idx="782">
                  <c:v>2282</c:v>
                </c:pt>
                <c:pt idx="783">
                  <c:v>2375</c:v>
                </c:pt>
                <c:pt idx="784">
                  <c:v>2425</c:v>
                </c:pt>
                <c:pt idx="785">
                  <c:v>2355</c:v>
                </c:pt>
                <c:pt idx="786">
                  <c:v>2469</c:v>
                </c:pt>
                <c:pt idx="787">
                  <c:v>2385</c:v>
                </c:pt>
                <c:pt idx="788">
                  <c:v>2395</c:v>
                </c:pt>
                <c:pt idx="789">
                  <c:v>2347</c:v>
                </c:pt>
                <c:pt idx="790">
                  <c:v>2538</c:v>
                </c:pt>
                <c:pt idx="791">
                  <c:v>2525</c:v>
                </c:pt>
                <c:pt idx="792">
                  <c:v>2544</c:v>
                </c:pt>
                <c:pt idx="793">
                  <c:v>2513</c:v>
                </c:pt>
                <c:pt idx="794">
                  <c:v>2602</c:v>
                </c:pt>
                <c:pt idx="795">
                  <c:v>2582</c:v>
                </c:pt>
                <c:pt idx="796">
                  <c:v>2672</c:v>
                </c:pt>
                <c:pt idx="797">
                  <c:v>2642</c:v>
                </c:pt>
                <c:pt idx="798">
                  <c:v>2753</c:v>
                </c:pt>
                <c:pt idx="799">
                  <c:v>2854</c:v>
                </c:pt>
                <c:pt idx="800">
                  <c:v>2785</c:v>
                </c:pt>
                <c:pt idx="801">
                  <c:v>2702</c:v>
                </c:pt>
                <c:pt idx="802">
                  <c:v>2918</c:v>
                </c:pt>
                <c:pt idx="803">
                  <c:v>2958</c:v>
                </c:pt>
                <c:pt idx="804">
                  <c:v>2969</c:v>
                </c:pt>
                <c:pt idx="805">
                  <c:v>2972</c:v>
                </c:pt>
                <c:pt idx="806">
                  <c:v>3042</c:v>
                </c:pt>
                <c:pt idx="807">
                  <c:v>3102</c:v>
                </c:pt>
                <c:pt idx="808">
                  <c:v>3059</c:v>
                </c:pt>
                <c:pt idx="809">
                  <c:v>3146</c:v>
                </c:pt>
                <c:pt idx="810">
                  <c:v>3159</c:v>
                </c:pt>
                <c:pt idx="811">
                  <c:v>3165</c:v>
                </c:pt>
                <c:pt idx="812">
                  <c:v>3200</c:v>
                </c:pt>
                <c:pt idx="813">
                  <c:v>3322</c:v>
                </c:pt>
                <c:pt idx="814">
                  <c:v>3426</c:v>
                </c:pt>
                <c:pt idx="815">
                  <c:v>3363</c:v>
                </c:pt>
                <c:pt idx="816">
                  <c:v>3451</c:v>
                </c:pt>
                <c:pt idx="817">
                  <c:v>3478</c:v>
                </c:pt>
                <c:pt idx="818">
                  <c:v>3535</c:v>
                </c:pt>
                <c:pt idx="819">
                  <c:v>3423</c:v>
                </c:pt>
                <c:pt idx="820">
                  <c:v>3625</c:v>
                </c:pt>
                <c:pt idx="821">
                  <c:v>3634</c:v>
                </c:pt>
                <c:pt idx="822">
                  <c:v>3782</c:v>
                </c:pt>
                <c:pt idx="823">
                  <c:v>3823</c:v>
                </c:pt>
                <c:pt idx="824">
                  <c:v>3912</c:v>
                </c:pt>
                <c:pt idx="825">
                  <c:v>3848</c:v>
                </c:pt>
                <c:pt idx="826">
                  <c:v>3992</c:v>
                </c:pt>
                <c:pt idx="827">
                  <c:v>4014</c:v>
                </c:pt>
                <c:pt idx="828">
                  <c:v>4007</c:v>
                </c:pt>
                <c:pt idx="829">
                  <c:v>4025</c:v>
                </c:pt>
                <c:pt idx="830">
                  <c:v>4223</c:v>
                </c:pt>
                <c:pt idx="831">
                  <c:v>4217</c:v>
                </c:pt>
                <c:pt idx="832">
                  <c:v>4177</c:v>
                </c:pt>
                <c:pt idx="833">
                  <c:v>4151</c:v>
                </c:pt>
                <c:pt idx="834">
                  <c:v>4381</c:v>
                </c:pt>
                <c:pt idx="835">
                  <c:v>4313</c:v>
                </c:pt>
                <c:pt idx="836">
                  <c:v>4282</c:v>
                </c:pt>
                <c:pt idx="837">
                  <c:v>4556</c:v>
                </c:pt>
                <c:pt idx="838">
                  <c:v>4495</c:v>
                </c:pt>
                <c:pt idx="839">
                  <c:v>4553</c:v>
                </c:pt>
                <c:pt idx="840">
                  <c:v>4497</c:v>
                </c:pt>
                <c:pt idx="841">
                  <c:v>4392</c:v>
                </c:pt>
                <c:pt idx="842">
                  <c:v>4792</c:v>
                </c:pt>
                <c:pt idx="843">
                  <c:v>4702</c:v>
                </c:pt>
                <c:pt idx="844">
                  <c:v>4667</c:v>
                </c:pt>
                <c:pt idx="845">
                  <c:v>4716</c:v>
                </c:pt>
                <c:pt idx="846">
                  <c:v>4910</c:v>
                </c:pt>
                <c:pt idx="847">
                  <c:v>4701</c:v>
                </c:pt>
                <c:pt idx="848">
                  <c:v>4867</c:v>
                </c:pt>
                <c:pt idx="849">
                  <c:v>4753</c:v>
                </c:pt>
                <c:pt idx="850">
                  <c:v>5023</c:v>
                </c:pt>
                <c:pt idx="851">
                  <c:v>4864</c:v>
                </c:pt>
                <c:pt idx="852">
                  <c:v>4973</c:v>
                </c:pt>
                <c:pt idx="853">
                  <c:v>4959</c:v>
                </c:pt>
                <c:pt idx="854">
                  <c:v>5045</c:v>
                </c:pt>
                <c:pt idx="855">
                  <c:v>4957</c:v>
                </c:pt>
                <c:pt idx="856">
                  <c:v>5032</c:v>
                </c:pt>
                <c:pt idx="857">
                  <c:v>5036</c:v>
                </c:pt>
                <c:pt idx="858">
                  <c:v>5128</c:v>
                </c:pt>
                <c:pt idx="859">
                  <c:v>5106</c:v>
                </c:pt>
                <c:pt idx="860">
                  <c:v>5293</c:v>
                </c:pt>
                <c:pt idx="861">
                  <c:v>5196</c:v>
                </c:pt>
                <c:pt idx="862">
                  <c:v>5069</c:v>
                </c:pt>
                <c:pt idx="863">
                  <c:v>5188</c:v>
                </c:pt>
                <c:pt idx="864">
                  <c:v>5324</c:v>
                </c:pt>
                <c:pt idx="865">
                  <c:v>5135</c:v>
                </c:pt>
                <c:pt idx="866">
                  <c:v>5471</c:v>
                </c:pt>
                <c:pt idx="867">
                  <c:v>5378</c:v>
                </c:pt>
                <c:pt idx="868">
                  <c:v>5396</c:v>
                </c:pt>
                <c:pt idx="869">
                  <c:v>5336</c:v>
                </c:pt>
                <c:pt idx="870">
                  <c:v>5361</c:v>
                </c:pt>
                <c:pt idx="871">
                  <c:v>5260</c:v>
                </c:pt>
                <c:pt idx="872">
                  <c:v>5323</c:v>
                </c:pt>
                <c:pt idx="873">
                  <c:v>5297</c:v>
                </c:pt>
                <c:pt idx="874">
                  <c:v>5530</c:v>
                </c:pt>
                <c:pt idx="875">
                  <c:v>5446</c:v>
                </c:pt>
                <c:pt idx="876">
                  <c:v>5528</c:v>
                </c:pt>
                <c:pt idx="877">
                  <c:v>5532</c:v>
                </c:pt>
                <c:pt idx="878">
                  <c:v>5550</c:v>
                </c:pt>
                <c:pt idx="879">
                  <c:v>5480</c:v>
                </c:pt>
                <c:pt idx="880">
                  <c:v>5528</c:v>
                </c:pt>
                <c:pt idx="881">
                  <c:v>5464</c:v>
                </c:pt>
                <c:pt idx="882">
                  <c:v>5817</c:v>
                </c:pt>
                <c:pt idx="883">
                  <c:v>5415</c:v>
                </c:pt>
                <c:pt idx="884">
                  <c:v>5762</c:v>
                </c:pt>
                <c:pt idx="885">
                  <c:v>5622</c:v>
                </c:pt>
                <c:pt idx="886">
                  <c:v>5634</c:v>
                </c:pt>
                <c:pt idx="887">
                  <c:v>5658</c:v>
                </c:pt>
                <c:pt idx="888">
                  <c:v>5657</c:v>
                </c:pt>
                <c:pt idx="889">
                  <c:v>5656</c:v>
                </c:pt>
                <c:pt idx="890">
                  <c:v>5912</c:v>
                </c:pt>
                <c:pt idx="891">
                  <c:v>5675</c:v>
                </c:pt>
                <c:pt idx="892">
                  <c:v>5905</c:v>
                </c:pt>
                <c:pt idx="893">
                  <c:v>5917</c:v>
                </c:pt>
                <c:pt idx="894">
                  <c:v>5944</c:v>
                </c:pt>
                <c:pt idx="895">
                  <c:v>5755</c:v>
                </c:pt>
                <c:pt idx="896">
                  <c:v>5882</c:v>
                </c:pt>
                <c:pt idx="897">
                  <c:v>5972</c:v>
                </c:pt>
                <c:pt idx="898">
                  <c:v>6111</c:v>
                </c:pt>
                <c:pt idx="899">
                  <c:v>6132</c:v>
                </c:pt>
                <c:pt idx="900">
                  <c:v>6276</c:v>
                </c:pt>
                <c:pt idx="901">
                  <c:v>6173</c:v>
                </c:pt>
                <c:pt idx="902">
                  <c:v>6445</c:v>
                </c:pt>
                <c:pt idx="903">
                  <c:v>6302</c:v>
                </c:pt>
                <c:pt idx="904">
                  <c:v>6407</c:v>
                </c:pt>
                <c:pt idx="905">
                  <c:v>6571</c:v>
                </c:pt>
                <c:pt idx="906">
                  <c:v>6627</c:v>
                </c:pt>
                <c:pt idx="907">
                  <c:v>6506</c:v>
                </c:pt>
                <c:pt idx="908">
                  <c:v>6694</c:v>
                </c:pt>
                <c:pt idx="909">
                  <c:v>6871</c:v>
                </c:pt>
                <c:pt idx="910">
                  <c:v>7102</c:v>
                </c:pt>
                <c:pt idx="911">
                  <c:v>6939</c:v>
                </c:pt>
                <c:pt idx="912">
                  <c:v>7359</c:v>
                </c:pt>
                <c:pt idx="913">
                  <c:v>7338</c:v>
                </c:pt>
                <c:pt idx="914">
                  <c:v>7491</c:v>
                </c:pt>
                <c:pt idx="915">
                  <c:v>7614</c:v>
                </c:pt>
                <c:pt idx="916">
                  <c:v>7774</c:v>
                </c:pt>
                <c:pt idx="917">
                  <c:v>7947</c:v>
                </c:pt>
                <c:pt idx="918">
                  <c:v>8109</c:v>
                </c:pt>
                <c:pt idx="919">
                  <c:v>8093</c:v>
                </c:pt>
                <c:pt idx="920">
                  <c:v>8492</c:v>
                </c:pt>
                <c:pt idx="921">
                  <c:v>8532</c:v>
                </c:pt>
                <c:pt idx="922">
                  <c:v>8750</c:v>
                </c:pt>
                <c:pt idx="923">
                  <c:v>8811</c:v>
                </c:pt>
                <c:pt idx="924">
                  <c:v>9284</c:v>
                </c:pt>
                <c:pt idx="925">
                  <c:v>9244</c:v>
                </c:pt>
                <c:pt idx="926">
                  <c:v>9644</c:v>
                </c:pt>
                <c:pt idx="927">
                  <c:v>9832</c:v>
                </c:pt>
                <c:pt idx="928">
                  <c:v>10099</c:v>
                </c:pt>
                <c:pt idx="929">
                  <c:v>9994</c:v>
                </c:pt>
                <c:pt idx="930">
                  <c:v>10444</c:v>
                </c:pt>
                <c:pt idx="931">
                  <c:v>10485</c:v>
                </c:pt>
                <c:pt idx="932">
                  <c:v>10875</c:v>
                </c:pt>
                <c:pt idx="933">
                  <c:v>10800</c:v>
                </c:pt>
                <c:pt idx="934">
                  <c:v>11260</c:v>
                </c:pt>
                <c:pt idx="935">
                  <c:v>11395</c:v>
                </c:pt>
                <c:pt idx="936">
                  <c:v>11778</c:v>
                </c:pt>
                <c:pt idx="937">
                  <c:v>11862</c:v>
                </c:pt>
                <c:pt idx="938">
                  <c:v>12167</c:v>
                </c:pt>
                <c:pt idx="939">
                  <c:v>11859</c:v>
                </c:pt>
                <c:pt idx="940">
                  <c:v>12328</c:v>
                </c:pt>
                <c:pt idx="941">
                  <c:v>12342</c:v>
                </c:pt>
                <c:pt idx="942">
                  <c:v>12424</c:v>
                </c:pt>
                <c:pt idx="943">
                  <c:v>12559</c:v>
                </c:pt>
                <c:pt idx="944">
                  <c:v>12877</c:v>
                </c:pt>
                <c:pt idx="945">
                  <c:v>12588</c:v>
                </c:pt>
                <c:pt idx="946">
                  <c:v>12901</c:v>
                </c:pt>
                <c:pt idx="947">
                  <c:v>12740</c:v>
                </c:pt>
                <c:pt idx="948">
                  <c:v>12771</c:v>
                </c:pt>
                <c:pt idx="949">
                  <c:v>12870</c:v>
                </c:pt>
                <c:pt idx="950">
                  <c:v>13180</c:v>
                </c:pt>
                <c:pt idx="951">
                  <c:v>12960</c:v>
                </c:pt>
                <c:pt idx="952">
                  <c:v>13117</c:v>
                </c:pt>
                <c:pt idx="953">
                  <c:v>12924</c:v>
                </c:pt>
                <c:pt idx="954">
                  <c:v>13031</c:v>
                </c:pt>
                <c:pt idx="955">
                  <c:v>12701</c:v>
                </c:pt>
                <c:pt idx="956">
                  <c:v>12806</c:v>
                </c:pt>
                <c:pt idx="957">
                  <c:v>12369</c:v>
                </c:pt>
                <c:pt idx="958">
                  <c:v>12520</c:v>
                </c:pt>
                <c:pt idx="959">
                  <c:v>12070</c:v>
                </c:pt>
                <c:pt idx="960">
                  <c:v>12157</c:v>
                </c:pt>
                <c:pt idx="961">
                  <c:v>11870</c:v>
                </c:pt>
                <c:pt idx="962">
                  <c:v>12099</c:v>
                </c:pt>
                <c:pt idx="963">
                  <c:v>11455</c:v>
                </c:pt>
                <c:pt idx="964">
                  <c:v>11585</c:v>
                </c:pt>
                <c:pt idx="965">
                  <c:v>11178</c:v>
                </c:pt>
                <c:pt idx="966">
                  <c:v>10845</c:v>
                </c:pt>
                <c:pt idx="967">
                  <c:v>10563</c:v>
                </c:pt>
                <c:pt idx="968">
                  <c:v>10721</c:v>
                </c:pt>
                <c:pt idx="969">
                  <c:v>9951</c:v>
                </c:pt>
                <c:pt idx="970">
                  <c:v>10164</c:v>
                </c:pt>
                <c:pt idx="971">
                  <c:v>9536</c:v>
                </c:pt>
                <c:pt idx="972">
                  <c:v>9527</c:v>
                </c:pt>
                <c:pt idx="973">
                  <c:v>9075</c:v>
                </c:pt>
                <c:pt idx="974">
                  <c:v>8816</c:v>
                </c:pt>
                <c:pt idx="975">
                  <c:v>8451</c:v>
                </c:pt>
                <c:pt idx="976">
                  <c:v>8178</c:v>
                </c:pt>
                <c:pt idx="977">
                  <c:v>7674</c:v>
                </c:pt>
                <c:pt idx="978">
                  <c:v>7528</c:v>
                </c:pt>
                <c:pt idx="979">
                  <c:v>6952</c:v>
                </c:pt>
                <c:pt idx="980">
                  <c:v>6854</c:v>
                </c:pt>
                <c:pt idx="981">
                  <c:v>6464</c:v>
                </c:pt>
                <c:pt idx="982">
                  <c:v>6111</c:v>
                </c:pt>
                <c:pt idx="983">
                  <c:v>5812</c:v>
                </c:pt>
                <c:pt idx="984">
                  <c:v>5552</c:v>
                </c:pt>
                <c:pt idx="985">
                  <c:v>5234</c:v>
                </c:pt>
                <c:pt idx="986">
                  <c:v>4930</c:v>
                </c:pt>
                <c:pt idx="987">
                  <c:v>4710</c:v>
                </c:pt>
                <c:pt idx="988">
                  <c:v>4477</c:v>
                </c:pt>
                <c:pt idx="989">
                  <c:v>4091</c:v>
                </c:pt>
                <c:pt idx="990">
                  <c:v>3835</c:v>
                </c:pt>
                <c:pt idx="991">
                  <c:v>3635</c:v>
                </c:pt>
                <c:pt idx="992">
                  <c:v>3365</c:v>
                </c:pt>
                <c:pt idx="993">
                  <c:v>2888</c:v>
                </c:pt>
                <c:pt idx="994">
                  <c:v>2845</c:v>
                </c:pt>
                <c:pt idx="995">
                  <c:v>2574</c:v>
                </c:pt>
                <c:pt idx="996">
                  <c:v>2322</c:v>
                </c:pt>
                <c:pt idx="997">
                  <c:v>2123</c:v>
                </c:pt>
                <c:pt idx="998">
                  <c:v>1984</c:v>
                </c:pt>
                <c:pt idx="999">
                  <c:v>1800</c:v>
                </c:pt>
                <c:pt idx="1000">
                  <c:v>1643</c:v>
                </c:pt>
                <c:pt idx="1001">
                  <c:v>1464</c:v>
                </c:pt>
                <c:pt idx="1002">
                  <c:v>1307</c:v>
                </c:pt>
                <c:pt idx="1003">
                  <c:v>1172</c:v>
                </c:pt>
                <c:pt idx="1004">
                  <c:v>1031</c:v>
                </c:pt>
                <c:pt idx="1005">
                  <c:v>958</c:v>
                </c:pt>
                <c:pt idx="1006">
                  <c:v>914</c:v>
                </c:pt>
                <c:pt idx="1007">
                  <c:v>770</c:v>
                </c:pt>
                <c:pt idx="1008">
                  <c:v>661</c:v>
                </c:pt>
                <c:pt idx="1009">
                  <c:v>570</c:v>
                </c:pt>
                <c:pt idx="1010">
                  <c:v>514</c:v>
                </c:pt>
                <c:pt idx="1011">
                  <c:v>423</c:v>
                </c:pt>
                <c:pt idx="1012">
                  <c:v>395</c:v>
                </c:pt>
                <c:pt idx="1013">
                  <c:v>344</c:v>
                </c:pt>
                <c:pt idx="1014">
                  <c:v>318</c:v>
                </c:pt>
                <c:pt idx="1015">
                  <c:v>265</c:v>
                </c:pt>
                <c:pt idx="1016">
                  <c:v>219</c:v>
                </c:pt>
                <c:pt idx="1017">
                  <c:v>203</c:v>
                </c:pt>
                <c:pt idx="1018">
                  <c:v>156</c:v>
                </c:pt>
                <c:pt idx="1019">
                  <c:v>149</c:v>
                </c:pt>
                <c:pt idx="1020">
                  <c:v>118</c:v>
                </c:pt>
                <c:pt idx="1021">
                  <c:v>90</c:v>
                </c:pt>
                <c:pt idx="1022">
                  <c:v>93</c:v>
                </c:pt>
                <c:pt idx="1023">
                  <c:v>58</c:v>
                </c:pt>
                <c:pt idx="1024">
                  <c:v>53</c:v>
                </c:pt>
                <c:pt idx="1025">
                  <c:v>48</c:v>
                </c:pt>
                <c:pt idx="1026">
                  <c:v>46</c:v>
                </c:pt>
                <c:pt idx="1027">
                  <c:v>26</c:v>
                </c:pt>
                <c:pt idx="1028">
                  <c:v>37</c:v>
                </c:pt>
                <c:pt idx="1029">
                  <c:v>28</c:v>
                </c:pt>
                <c:pt idx="1030">
                  <c:v>20</c:v>
                </c:pt>
                <c:pt idx="1031">
                  <c:v>23</c:v>
                </c:pt>
                <c:pt idx="1032">
                  <c:v>10</c:v>
                </c:pt>
                <c:pt idx="1033">
                  <c:v>20</c:v>
                </c:pt>
                <c:pt idx="1034">
                  <c:v>7</c:v>
                </c:pt>
                <c:pt idx="1035">
                  <c:v>8</c:v>
                </c:pt>
                <c:pt idx="1036">
                  <c:v>8</c:v>
                </c:pt>
                <c:pt idx="1037">
                  <c:v>6</c:v>
                </c:pt>
                <c:pt idx="1038">
                  <c:v>6</c:v>
                </c:pt>
                <c:pt idx="1039">
                  <c:v>9</c:v>
                </c:pt>
                <c:pt idx="1040">
                  <c:v>5</c:v>
                </c:pt>
                <c:pt idx="1041">
                  <c:v>0</c:v>
                </c:pt>
                <c:pt idx="1042">
                  <c:v>4</c:v>
                </c:pt>
                <c:pt idx="1043">
                  <c:v>3</c:v>
                </c:pt>
                <c:pt idx="1044">
                  <c:v>2</c:v>
                </c:pt>
                <c:pt idx="1045">
                  <c:v>2</c:v>
                </c:pt>
                <c:pt idx="1046">
                  <c:v>5</c:v>
                </c:pt>
                <c:pt idx="1047">
                  <c:v>3</c:v>
                </c:pt>
                <c:pt idx="1048">
                  <c:v>3</c:v>
                </c:pt>
                <c:pt idx="1049">
                  <c:v>4</c:v>
                </c:pt>
                <c:pt idx="1050">
                  <c:v>3</c:v>
                </c:pt>
                <c:pt idx="1051">
                  <c:v>3</c:v>
                </c:pt>
                <c:pt idx="1052">
                  <c:v>3</c:v>
                </c:pt>
                <c:pt idx="1053">
                  <c:v>1</c:v>
                </c:pt>
                <c:pt idx="1054">
                  <c:v>4</c:v>
                </c:pt>
                <c:pt idx="1055">
                  <c:v>1</c:v>
                </c:pt>
                <c:pt idx="1056">
                  <c:v>2</c:v>
                </c:pt>
                <c:pt idx="1057">
                  <c:v>2</c:v>
                </c:pt>
                <c:pt idx="1058">
                  <c:v>1</c:v>
                </c:pt>
                <c:pt idx="1059">
                  <c:v>2</c:v>
                </c:pt>
                <c:pt idx="1060">
                  <c:v>1</c:v>
                </c:pt>
                <c:pt idx="1061">
                  <c:v>2</c:v>
                </c:pt>
                <c:pt idx="1062">
                  <c:v>1</c:v>
                </c:pt>
                <c:pt idx="1063">
                  <c:v>0</c:v>
                </c:pt>
                <c:pt idx="1064">
                  <c:v>4</c:v>
                </c:pt>
                <c:pt idx="1065">
                  <c:v>1</c:v>
                </c:pt>
                <c:pt idx="1066">
                  <c:v>3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4</c:v>
                </c:pt>
                <c:pt idx="1072">
                  <c:v>3</c:v>
                </c:pt>
                <c:pt idx="1073">
                  <c:v>2</c:v>
                </c:pt>
                <c:pt idx="1074">
                  <c:v>1</c:v>
                </c:pt>
                <c:pt idx="1075">
                  <c:v>1</c:v>
                </c:pt>
                <c:pt idx="1076">
                  <c:v>5</c:v>
                </c:pt>
                <c:pt idx="1077">
                  <c:v>0</c:v>
                </c:pt>
                <c:pt idx="1078">
                  <c:v>2</c:v>
                </c:pt>
                <c:pt idx="1079">
                  <c:v>3</c:v>
                </c:pt>
                <c:pt idx="1080">
                  <c:v>2</c:v>
                </c:pt>
                <c:pt idx="1081">
                  <c:v>0</c:v>
                </c:pt>
                <c:pt idx="1082">
                  <c:v>2</c:v>
                </c:pt>
                <c:pt idx="1083">
                  <c:v>1</c:v>
                </c:pt>
                <c:pt idx="1084">
                  <c:v>5</c:v>
                </c:pt>
                <c:pt idx="1085">
                  <c:v>6</c:v>
                </c:pt>
                <c:pt idx="1086">
                  <c:v>3</c:v>
                </c:pt>
                <c:pt idx="1087">
                  <c:v>3</c:v>
                </c:pt>
                <c:pt idx="1088">
                  <c:v>3</c:v>
                </c:pt>
                <c:pt idx="1089">
                  <c:v>1</c:v>
                </c:pt>
                <c:pt idx="1090">
                  <c:v>2</c:v>
                </c:pt>
                <c:pt idx="1091">
                  <c:v>3</c:v>
                </c:pt>
                <c:pt idx="1092">
                  <c:v>3</c:v>
                </c:pt>
                <c:pt idx="1093">
                  <c:v>3</c:v>
                </c:pt>
                <c:pt idx="1094">
                  <c:v>3</c:v>
                </c:pt>
                <c:pt idx="1095">
                  <c:v>3</c:v>
                </c:pt>
                <c:pt idx="1096">
                  <c:v>5</c:v>
                </c:pt>
                <c:pt idx="1097">
                  <c:v>3</c:v>
                </c:pt>
                <c:pt idx="1098">
                  <c:v>1</c:v>
                </c:pt>
                <c:pt idx="1099">
                  <c:v>2</c:v>
                </c:pt>
                <c:pt idx="1100">
                  <c:v>1</c:v>
                </c:pt>
                <c:pt idx="1101">
                  <c:v>4</c:v>
                </c:pt>
                <c:pt idx="1102">
                  <c:v>3</c:v>
                </c:pt>
                <c:pt idx="1103">
                  <c:v>2</c:v>
                </c:pt>
                <c:pt idx="1104">
                  <c:v>1</c:v>
                </c:pt>
                <c:pt idx="1105">
                  <c:v>2</c:v>
                </c:pt>
                <c:pt idx="1106">
                  <c:v>1</c:v>
                </c:pt>
                <c:pt idx="1107">
                  <c:v>2</c:v>
                </c:pt>
                <c:pt idx="1108">
                  <c:v>2</c:v>
                </c:pt>
                <c:pt idx="1109">
                  <c:v>3</c:v>
                </c:pt>
                <c:pt idx="1110">
                  <c:v>0</c:v>
                </c:pt>
                <c:pt idx="1111">
                  <c:v>2</c:v>
                </c:pt>
                <c:pt idx="1112">
                  <c:v>0</c:v>
                </c:pt>
                <c:pt idx="1113">
                  <c:v>1</c:v>
                </c:pt>
                <c:pt idx="1114">
                  <c:v>3</c:v>
                </c:pt>
                <c:pt idx="1115">
                  <c:v>2</c:v>
                </c:pt>
                <c:pt idx="1116">
                  <c:v>3</c:v>
                </c:pt>
                <c:pt idx="1117">
                  <c:v>0</c:v>
                </c:pt>
                <c:pt idx="1118">
                  <c:v>1</c:v>
                </c:pt>
                <c:pt idx="1119">
                  <c:v>4</c:v>
                </c:pt>
                <c:pt idx="1120">
                  <c:v>3</c:v>
                </c:pt>
                <c:pt idx="1121">
                  <c:v>0</c:v>
                </c:pt>
                <c:pt idx="1122">
                  <c:v>1</c:v>
                </c:pt>
                <c:pt idx="1123">
                  <c:v>0</c:v>
                </c:pt>
                <c:pt idx="1124">
                  <c:v>1</c:v>
                </c:pt>
                <c:pt idx="1125">
                  <c:v>1</c:v>
                </c:pt>
                <c:pt idx="1126">
                  <c:v>0</c:v>
                </c:pt>
                <c:pt idx="1127">
                  <c:v>3</c:v>
                </c:pt>
                <c:pt idx="1128">
                  <c:v>1</c:v>
                </c:pt>
                <c:pt idx="1129">
                  <c:v>3</c:v>
                </c:pt>
                <c:pt idx="1130">
                  <c:v>0</c:v>
                </c:pt>
                <c:pt idx="1131">
                  <c:v>2</c:v>
                </c:pt>
                <c:pt idx="1132">
                  <c:v>4</c:v>
                </c:pt>
                <c:pt idx="1133">
                  <c:v>1</c:v>
                </c:pt>
                <c:pt idx="1134">
                  <c:v>2</c:v>
                </c:pt>
                <c:pt idx="1135">
                  <c:v>1</c:v>
                </c:pt>
                <c:pt idx="1136">
                  <c:v>0</c:v>
                </c:pt>
                <c:pt idx="1137">
                  <c:v>2</c:v>
                </c:pt>
                <c:pt idx="1138">
                  <c:v>1</c:v>
                </c:pt>
                <c:pt idx="1139">
                  <c:v>2</c:v>
                </c:pt>
                <c:pt idx="1140">
                  <c:v>1</c:v>
                </c:pt>
                <c:pt idx="1141">
                  <c:v>0</c:v>
                </c:pt>
                <c:pt idx="1142">
                  <c:v>1</c:v>
                </c:pt>
                <c:pt idx="1143">
                  <c:v>3</c:v>
                </c:pt>
                <c:pt idx="1144">
                  <c:v>0</c:v>
                </c:pt>
                <c:pt idx="1145">
                  <c:v>2</c:v>
                </c:pt>
                <c:pt idx="1146">
                  <c:v>1</c:v>
                </c:pt>
                <c:pt idx="1147">
                  <c:v>3</c:v>
                </c:pt>
                <c:pt idx="1148">
                  <c:v>1</c:v>
                </c:pt>
                <c:pt idx="1149">
                  <c:v>1</c:v>
                </c:pt>
                <c:pt idx="1150">
                  <c:v>1</c:v>
                </c:pt>
                <c:pt idx="1151">
                  <c:v>1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4</c:v>
                </c:pt>
                <c:pt idx="1156">
                  <c:v>0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2</c:v>
                </c:pt>
                <c:pt idx="1162">
                  <c:v>3</c:v>
                </c:pt>
                <c:pt idx="1163">
                  <c:v>0</c:v>
                </c:pt>
                <c:pt idx="1164">
                  <c:v>1</c:v>
                </c:pt>
                <c:pt idx="1165">
                  <c:v>1</c:v>
                </c:pt>
                <c:pt idx="1166">
                  <c:v>1</c:v>
                </c:pt>
                <c:pt idx="1167">
                  <c:v>0</c:v>
                </c:pt>
                <c:pt idx="1168">
                  <c:v>2</c:v>
                </c:pt>
                <c:pt idx="1169">
                  <c:v>2</c:v>
                </c:pt>
                <c:pt idx="1170">
                  <c:v>2</c:v>
                </c:pt>
                <c:pt idx="1171">
                  <c:v>0</c:v>
                </c:pt>
                <c:pt idx="1172">
                  <c:v>1</c:v>
                </c:pt>
                <c:pt idx="1173">
                  <c:v>0</c:v>
                </c:pt>
                <c:pt idx="1174">
                  <c:v>1</c:v>
                </c:pt>
                <c:pt idx="1175">
                  <c:v>2</c:v>
                </c:pt>
                <c:pt idx="1176">
                  <c:v>0</c:v>
                </c:pt>
                <c:pt idx="1177">
                  <c:v>1</c:v>
                </c:pt>
                <c:pt idx="1178">
                  <c:v>1</c:v>
                </c:pt>
                <c:pt idx="1179">
                  <c:v>0</c:v>
                </c:pt>
                <c:pt idx="1180">
                  <c:v>2</c:v>
                </c:pt>
                <c:pt idx="1181">
                  <c:v>1</c:v>
                </c:pt>
                <c:pt idx="1182">
                  <c:v>2</c:v>
                </c:pt>
                <c:pt idx="1183">
                  <c:v>0</c:v>
                </c:pt>
                <c:pt idx="1184">
                  <c:v>0</c:v>
                </c:pt>
                <c:pt idx="1185">
                  <c:v>1</c:v>
                </c:pt>
                <c:pt idx="1186">
                  <c:v>3</c:v>
                </c:pt>
                <c:pt idx="1187">
                  <c:v>0</c:v>
                </c:pt>
                <c:pt idx="1188">
                  <c:v>0</c:v>
                </c:pt>
                <c:pt idx="1189">
                  <c:v>2</c:v>
                </c:pt>
                <c:pt idx="1190">
                  <c:v>1</c:v>
                </c:pt>
                <c:pt idx="1191">
                  <c:v>0</c:v>
                </c:pt>
                <c:pt idx="1192">
                  <c:v>1</c:v>
                </c:pt>
                <c:pt idx="1193">
                  <c:v>2</c:v>
                </c:pt>
                <c:pt idx="1194">
                  <c:v>0</c:v>
                </c:pt>
                <c:pt idx="1195">
                  <c:v>0</c:v>
                </c:pt>
                <c:pt idx="1196">
                  <c:v>2</c:v>
                </c:pt>
                <c:pt idx="1197">
                  <c:v>3</c:v>
                </c:pt>
                <c:pt idx="1198">
                  <c:v>0</c:v>
                </c:pt>
                <c:pt idx="1199">
                  <c:v>1</c:v>
                </c:pt>
                <c:pt idx="1200">
                  <c:v>1</c:v>
                </c:pt>
                <c:pt idx="1201">
                  <c:v>1</c:v>
                </c:pt>
                <c:pt idx="1202">
                  <c:v>0</c:v>
                </c:pt>
                <c:pt idx="1203">
                  <c:v>1</c:v>
                </c:pt>
                <c:pt idx="1204">
                  <c:v>2</c:v>
                </c:pt>
                <c:pt idx="1205">
                  <c:v>1</c:v>
                </c:pt>
                <c:pt idx="1206">
                  <c:v>1</c:v>
                </c:pt>
                <c:pt idx="1207">
                  <c:v>0</c:v>
                </c:pt>
                <c:pt idx="1208">
                  <c:v>1</c:v>
                </c:pt>
                <c:pt idx="1209">
                  <c:v>0</c:v>
                </c:pt>
                <c:pt idx="1210">
                  <c:v>0</c:v>
                </c:pt>
                <c:pt idx="1211">
                  <c:v>1</c:v>
                </c:pt>
                <c:pt idx="1212">
                  <c:v>0</c:v>
                </c:pt>
                <c:pt idx="1213">
                  <c:v>3</c:v>
                </c:pt>
                <c:pt idx="1214">
                  <c:v>1</c:v>
                </c:pt>
                <c:pt idx="1215">
                  <c:v>2</c:v>
                </c:pt>
                <c:pt idx="1216">
                  <c:v>0</c:v>
                </c:pt>
                <c:pt idx="1217">
                  <c:v>2</c:v>
                </c:pt>
                <c:pt idx="1218">
                  <c:v>1</c:v>
                </c:pt>
                <c:pt idx="1219">
                  <c:v>0</c:v>
                </c:pt>
                <c:pt idx="1220">
                  <c:v>1</c:v>
                </c:pt>
                <c:pt idx="1221">
                  <c:v>1</c:v>
                </c:pt>
                <c:pt idx="1222">
                  <c:v>0</c:v>
                </c:pt>
                <c:pt idx="1223">
                  <c:v>1</c:v>
                </c:pt>
                <c:pt idx="1224">
                  <c:v>1</c:v>
                </c:pt>
                <c:pt idx="1225">
                  <c:v>0</c:v>
                </c:pt>
                <c:pt idx="1226">
                  <c:v>3</c:v>
                </c:pt>
                <c:pt idx="1227">
                  <c:v>0</c:v>
                </c:pt>
                <c:pt idx="1228">
                  <c:v>0</c:v>
                </c:pt>
                <c:pt idx="1229">
                  <c:v>1</c:v>
                </c:pt>
                <c:pt idx="1230">
                  <c:v>0</c:v>
                </c:pt>
                <c:pt idx="1231">
                  <c:v>1</c:v>
                </c:pt>
                <c:pt idx="1232">
                  <c:v>2</c:v>
                </c:pt>
                <c:pt idx="1233">
                  <c:v>2</c:v>
                </c:pt>
                <c:pt idx="1234">
                  <c:v>1</c:v>
                </c:pt>
                <c:pt idx="1235">
                  <c:v>0</c:v>
                </c:pt>
                <c:pt idx="1236">
                  <c:v>0</c:v>
                </c:pt>
                <c:pt idx="1237">
                  <c:v>2</c:v>
                </c:pt>
                <c:pt idx="1238">
                  <c:v>3</c:v>
                </c:pt>
                <c:pt idx="1239">
                  <c:v>0</c:v>
                </c:pt>
                <c:pt idx="1240">
                  <c:v>0</c:v>
                </c:pt>
                <c:pt idx="1241">
                  <c:v>1</c:v>
                </c:pt>
                <c:pt idx="1242">
                  <c:v>1</c:v>
                </c:pt>
                <c:pt idx="1243">
                  <c:v>1</c:v>
                </c:pt>
                <c:pt idx="1244">
                  <c:v>1</c:v>
                </c:pt>
                <c:pt idx="1245">
                  <c:v>1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1</c:v>
                </c:pt>
                <c:pt idx="1250">
                  <c:v>2</c:v>
                </c:pt>
                <c:pt idx="1251">
                  <c:v>1</c:v>
                </c:pt>
                <c:pt idx="1252">
                  <c:v>1</c:v>
                </c:pt>
                <c:pt idx="1253">
                  <c:v>1</c:v>
                </c:pt>
                <c:pt idx="1254">
                  <c:v>0</c:v>
                </c:pt>
                <c:pt idx="1255">
                  <c:v>3</c:v>
                </c:pt>
                <c:pt idx="1256">
                  <c:v>1</c:v>
                </c:pt>
                <c:pt idx="1257">
                  <c:v>0</c:v>
                </c:pt>
                <c:pt idx="1258">
                  <c:v>0</c:v>
                </c:pt>
                <c:pt idx="1259">
                  <c:v>2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1</c:v>
                </c:pt>
                <c:pt idx="1267">
                  <c:v>1</c:v>
                </c:pt>
                <c:pt idx="1268">
                  <c:v>0</c:v>
                </c:pt>
                <c:pt idx="1269">
                  <c:v>1</c:v>
                </c:pt>
                <c:pt idx="1270">
                  <c:v>0</c:v>
                </c:pt>
                <c:pt idx="1271">
                  <c:v>0</c:v>
                </c:pt>
                <c:pt idx="1272">
                  <c:v>2</c:v>
                </c:pt>
                <c:pt idx="1273">
                  <c:v>0</c:v>
                </c:pt>
                <c:pt idx="1274">
                  <c:v>2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1</c:v>
                </c:pt>
                <c:pt idx="1279">
                  <c:v>1</c:v>
                </c:pt>
                <c:pt idx="1280">
                  <c:v>1</c:v>
                </c:pt>
                <c:pt idx="1281">
                  <c:v>0</c:v>
                </c:pt>
                <c:pt idx="1282">
                  <c:v>0</c:v>
                </c:pt>
                <c:pt idx="1283">
                  <c:v>3</c:v>
                </c:pt>
                <c:pt idx="1284">
                  <c:v>0</c:v>
                </c:pt>
                <c:pt idx="1285">
                  <c:v>2</c:v>
                </c:pt>
                <c:pt idx="1286">
                  <c:v>1</c:v>
                </c:pt>
                <c:pt idx="1287">
                  <c:v>0</c:v>
                </c:pt>
                <c:pt idx="1288">
                  <c:v>1</c:v>
                </c:pt>
                <c:pt idx="1289">
                  <c:v>1</c:v>
                </c:pt>
                <c:pt idx="1290">
                  <c:v>1</c:v>
                </c:pt>
                <c:pt idx="1291">
                  <c:v>1</c:v>
                </c:pt>
                <c:pt idx="1292">
                  <c:v>0</c:v>
                </c:pt>
                <c:pt idx="1293">
                  <c:v>0</c:v>
                </c:pt>
                <c:pt idx="1294">
                  <c:v>3</c:v>
                </c:pt>
                <c:pt idx="1295">
                  <c:v>1</c:v>
                </c:pt>
                <c:pt idx="1296">
                  <c:v>1</c:v>
                </c:pt>
                <c:pt idx="1297">
                  <c:v>3</c:v>
                </c:pt>
                <c:pt idx="1298">
                  <c:v>1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1</c:v>
                </c:pt>
                <c:pt idx="1305">
                  <c:v>2</c:v>
                </c:pt>
                <c:pt idx="1306">
                  <c:v>1</c:v>
                </c:pt>
                <c:pt idx="1307">
                  <c:v>0</c:v>
                </c:pt>
                <c:pt idx="1308">
                  <c:v>1</c:v>
                </c:pt>
                <c:pt idx="1309">
                  <c:v>1</c:v>
                </c:pt>
                <c:pt idx="1310">
                  <c:v>2</c:v>
                </c:pt>
                <c:pt idx="1311">
                  <c:v>2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1</c:v>
                </c:pt>
                <c:pt idx="1320">
                  <c:v>1</c:v>
                </c:pt>
                <c:pt idx="1321">
                  <c:v>1</c:v>
                </c:pt>
                <c:pt idx="1322">
                  <c:v>1</c:v>
                </c:pt>
                <c:pt idx="1323">
                  <c:v>0</c:v>
                </c:pt>
                <c:pt idx="1324">
                  <c:v>2</c:v>
                </c:pt>
                <c:pt idx="1325">
                  <c:v>0</c:v>
                </c:pt>
                <c:pt idx="1326">
                  <c:v>4</c:v>
                </c:pt>
                <c:pt idx="1327">
                  <c:v>0</c:v>
                </c:pt>
                <c:pt idx="1328">
                  <c:v>1</c:v>
                </c:pt>
                <c:pt idx="1329">
                  <c:v>1</c:v>
                </c:pt>
                <c:pt idx="1330">
                  <c:v>0</c:v>
                </c:pt>
                <c:pt idx="1331">
                  <c:v>0</c:v>
                </c:pt>
                <c:pt idx="1332">
                  <c:v>3</c:v>
                </c:pt>
                <c:pt idx="1333">
                  <c:v>0</c:v>
                </c:pt>
                <c:pt idx="1334">
                  <c:v>1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1</c:v>
                </c:pt>
                <c:pt idx="1340">
                  <c:v>1</c:v>
                </c:pt>
                <c:pt idx="1341">
                  <c:v>0</c:v>
                </c:pt>
                <c:pt idx="1342">
                  <c:v>1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1</c:v>
                </c:pt>
                <c:pt idx="1348">
                  <c:v>1</c:v>
                </c:pt>
                <c:pt idx="1349">
                  <c:v>0</c:v>
                </c:pt>
                <c:pt idx="1350">
                  <c:v>1</c:v>
                </c:pt>
                <c:pt idx="1351">
                  <c:v>0</c:v>
                </c:pt>
                <c:pt idx="1352">
                  <c:v>3</c:v>
                </c:pt>
                <c:pt idx="1353">
                  <c:v>0</c:v>
                </c:pt>
                <c:pt idx="1354">
                  <c:v>0</c:v>
                </c:pt>
                <c:pt idx="1355">
                  <c:v>3</c:v>
                </c:pt>
                <c:pt idx="1356">
                  <c:v>0</c:v>
                </c:pt>
                <c:pt idx="1357">
                  <c:v>1</c:v>
                </c:pt>
                <c:pt idx="1358">
                  <c:v>2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2</c:v>
                </c:pt>
                <c:pt idx="1364">
                  <c:v>1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3</c:v>
                </c:pt>
                <c:pt idx="1369">
                  <c:v>1</c:v>
                </c:pt>
                <c:pt idx="1370">
                  <c:v>1</c:v>
                </c:pt>
                <c:pt idx="1371">
                  <c:v>0</c:v>
                </c:pt>
                <c:pt idx="1372">
                  <c:v>1</c:v>
                </c:pt>
                <c:pt idx="1373">
                  <c:v>0</c:v>
                </c:pt>
                <c:pt idx="1374">
                  <c:v>2</c:v>
                </c:pt>
                <c:pt idx="1375">
                  <c:v>1</c:v>
                </c:pt>
                <c:pt idx="1376">
                  <c:v>1</c:v>
                </c:pt>
                <c:pt idx="1377">
                  <c:v>0</c:v>
                </c:pt>
                <c:pt idx="1378">
                  <c:v>1</c:v>
                </c:pt>
                <c:pt idx="1379">
                  <c:v>1</c:v>
                </c:pt>
                <c:pt idx="1380">
                  <c:v>0</c:v>
                </c:pt>
                <c:pt idx="1381">
                  <c:v>1</c:v>
                </c:pt>
                <c:pt idx="1382">
                  <c:v>1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2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1</c:v>
                </c:pt>
                <c:pt idx="1392">
                  <c:v>0</c:v>
                </c:pt>
                <c:pt idx="1393">
                  <c:v>1</c:v>
                </c:pt>
                <c:pt idx="1394">
                  <c:v>1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1</c:v>
                </c:pt>
                <c:pt idx="1399">
                  <c:v>0</c:v>
                </c:pt>
                <c:pt idx="1400">
                  <c:v>1</c:v>
                </c:pt>
                <c:pt idx="1401">
                  <c:v>0</c:v>
                </c:pt>
                <c:pt idx="1402">
                  <c:v>0</c:v>
                </c:pt>
                <c:pt idx="1403">
                  <c:v>1</c:v>
                </c:pt>
                <c:pt idx="1404">
                  <c:v>1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1</c:v>
                </c:pt>
                <c:pt idx="1413">
                  <c:v>0</c:v>
                </c:pt>
                <c:pt idx="1414">
                  <c:v>1</c:v>
                </c:pt>
                <c:pt idx="1415">
                  <c:v>1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1</c:v>
                </c:pt>
                <c:pt idx="1427">
                  <c:v>1</c:v>
                </c:pt>
                <c:pt idx="1428">
                  <c:v>0</c:v>
                </c:pt>
                <c:pt idx="1429">
                  <c:v>0</c:v>
                </c:pt>
                <c:pt idx="1430">
                  <c:v>2</c:v>
                </c:pt>
                <c:pt idx="1431">
                  <c:v>0</c:v>
                </c:pt>
                <c:pt idx="1432">
                  <c:v>0</c:v>
                </c:pt>
                <c:pt idx="1433">
                  <c:v>1</c:v>
                </c:pt>
                <c:pt idx="1434">
                  <c:v>1</c:v>
                </c:pt>
                <c:pt idx="1435">
                  <c:v>0</c:v>
                </c:pt>
                <c:pt idx="1436">
                  <c:v>1</c:v>
                </c:pt>
                <c:pt idx="1437">
                  <c:v>0</c:v>
                </c:pt>
                <c:pt idx="1438">
                  <c:v>1</c:v>
                </c:pt>
                <c:pt idx="1439">
                  <c:v>0</c:v>
                </c:pt>
                <c:pt idx="1440">
                  <c:v>0</c:v>
                </c:pt>
                <c:pt idx="1441">
                  <c:v>1</c:v>
                </c:pt>
                <c:pt idx="1442">
                  <c:v>0</c:v>
                </c:pt>
                <c:pt idx="1443">
                  <c:v>3</c:v>
                </c:pt>
                <c:pt idx="1444">
                  <c:v>1</c:v>
                </c:pt>
                <c:pt idx="1445">
                  <c:v>2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2</c:v>
                </c:pt>
                <c:pt idx="1452">
                  <c:v>0</c:v>
                </c:pt>
                <c:pt idx="1453">
                  <c:v>1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1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1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1</c:v>
                </c:pt>
                <c:pt idx="1468">
                  <c:v>0</c:v>
                </c:pt>
                <c:pt idx="1469">
                  <c:v>2</c:v>
                </c:pt>
                <c:pt idx="1470">
                  <c:v>1</c:v>
                </c:pt>
                <c:pt idx="1471">
                  <c:v>1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2</c:v>
                </c:pt>
                <c:pt idx="1478">
                  <c:v>2</c:v>
                </c:pt>
                <c:pt idx="1479">
                  <c:v>0</c:v>
                </c:pt>
                <c:pt idx="1480">
                  <c:v>1</c:v>
                </c:pt>
                <c:pt idx="1481">
                  <c:v>1</c:v>
                </c:pt>
                <c:pt idx="1482">
                  <c:v>0</c:v>
                </c:pt>
                <c:pt idx="1483">
                  <c:v>1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2</c:v>
                </c:pt>
                <c:pt idx="1488">
                  <c:v>0</c:v>
                </c:pt>
                <c:pt idx="1489">
                  <c:v>0</c:v>
                </c:pt>
                <c:pt idx="1490">
                  <c:v>2</c:v>
                </c:pt>
                <c:pt idx="1491">
                  <c:v>1</c:v>
                </c:pt>
                <c:pt idx="1492">
                  <c:v>0</c:v>
                </c:pt>
                <c:pt idx="1493">
                  <c:v>4</c:v>
                </c:pt>
                <c:pt idx="1494">
                  <c:v>1</c:v>
                </c:pt>
                <c:pt idx="1495">
                  <c:v>1</c:v>
                </c:pt>
                <c:pt idx="1496">
                  <c:v>0</c:v>
                </c:pt>
                <c:pt idx="1497">
                  <c:v>0</c:v>
                </c:pt>
                <c:pt idx="1498">
                  <c:v>1</c:v>
                </c:pt>
                <c:pt idx="1499">
                  <c:v>1</c:v>
                </c:pt>
                <c:pt idx="1500">
                  <c:v>0</c:v>
                </c:pt>
                <c:pt idx="1501">
                  <c:v>0</c:v>
                </c:pt>
                <c:pt idx="1502">
                  <c:v>2</c:v>
                </c:pt>
                <c:pt idx="1503">
                  <c:v>1</c:v>
                </c:pt>
                <c:pt idx="1504">
                  <c:v>2</c:v>
                </c:pt>
                <c:pt idx="1505">
                  <c:v>0</c:v>
                </c:pt>
                <c:pt idx="1506">
                  <c:v>2</c:v>
                </c:pt>
                <c:pt idx="1507">
                  <c:v>1</c:v>
                </c:pt>
                <c:pt idx="1508">
                  <c:v>1</c:v>
                </c:pt>
                <c:pt idx="1509">
                  <c:v>1</c:v>
                </c:pt>
                <c:pt idx="1510">
                  <c:v>2</c:v>
                </c:pt>
                <c:pt idx="1511">
                  <c:v>1</c:v>
                </c:pt>
                <c:pt idx="1512">
                  <c:v>2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1</c:v>
                </c:pt>
                <c:pt idx="1517">
                  <c:v>0</c:v>
                </c:pt>
                <c:pt idx="1518">
                  <c:v>1</c:v>
                </c:pt>
                <c:pt idx="1519">
                  <c:v>2</c:v>
                </c:pt>
                <c:pt idx="1520">
                  <c:v>0</c:v>
                </c:pt>
                <c:pt idx="1521">
                  <c:v>1</c:v>
                </c:pt>
                <c:pt idx="1522">
                  <c:v>1</c:v>
                </c:pt>
                <c:pt idx="1523">
                  <c:v>1</c:v>
                </c:pt>
                <c:pt idx="1524">
                  <c:v>1</c:v>
                </c:pt>
                <c:pt idx="1525">
                  <c:v>2</c:v>
                </c:pt>
                <c:pt idx="1526">
                  <c:v>1</c:v>
                </c:pt>
                <c:pt idx="1527">
                  <c:v>2</c:v>
                </c:pt>
                <c:pt idx="1528">
                  <c:v>1</c:v>
                </c:pt>
                <c:pt idx="1529">
                  <c:v>1</c:v>
                </c:pt>
                <c:pt idx="1530">
                  <c:v>2</c:v>
                </c:pt>
                <c:pt idx="1531">
                  <c:v>0</c:v>
                </c:pt>
                <c:pt idx="1532">
                  <c:v>2</c:v>
                </c:pt>
                <c:pt idx="1533">
                  <c:v>1</c:v>
                </c:pt>
                <c:pt idx="1534">
                  <c:v>0</c:v>
                </c:pt>
                <c:pt idx="1535">
                  <c:v>1</c:v>
                </c:pt>
                <c:pt idx="1536">
                  <c:v>0</c:v>
                </c:pt>
                <c:pt idx="1537">
                  <c:v>0</c:v>
                </c:pt>
                <c:pt idx="1538">
                  <c:v>4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1</c:v>
                </c:pt>
                <c:pt idx="1543">
                  <c:v>1</c:v>
                </c:pt>
                <c:pt idx="1544">
                  <c:v>0</c:v>
                </c:pt>
                <c:pt idx="1545">
                  <c:v>0</c:v>
                </c:pt>
                <c:pt idx="1546">
                  <c:v>1</c:v>
                </c:pt>
                <c:pt idx="1547">
                  <c:v>1</c:v>
                </c:pt>
                <c:pt idx="1548">
                  <c:v>1</c:v>
                </c:pt>
                <c:pt idx="1549">
                  <c:v>0</c:v>
                </c:pt>
                <c:pt idx="1550">
                  <c:v>2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1</c:v>
                </c:pt>
                <c:pt idx="1557">
                  <c:v>1</c:v>
                </c:pt>
                <c:pt idx="1558">
                  <c:v>2</c:v>
                </c:pt>
                <c:pt idx="1559">
                  <c:v>0</c:v>
                </c:pt>
                <c:pt idx="1560">
                  <c:v>1</c:v>
                </c:pt>
                <c:pt idx="1561">
                  <c:v>2</c:v>
                </c:pt>
                <c:pt idx="1562">
                  <c:v>0</c:v>
                </c:pt>
                <c:pt idx="1563">
                  <c:v>1</c:v>
                </c:pt>
                <c:pt idx="1564">
                  <c:v>1</c:v>
                </c:pt>
                <c:pt idx="1565">
                  <c:v>1</c:v>
                </c:pt>
                <c:pt idx="1566">
                  <c:v>0</c:v>
                </c:pt>
                <c:pt idx="1567">
                  <c:v>2</c:v>
                </c:pt>
                <c:pt idx="1568">
                  <c:v>0</c:v>
                </c:pt>
                <c:pt idx="1569">
                  <c:v>1</c:v>
                </c:pt>
                <c:pt idx="1570">
                  <c:v>1</c:v>
                </c:pt>
                <c:pt idx="1571">
                  <c:v>1</c:v>
                </c:pt>
                <c:pt idx="1572">
                  <c:v>0</c:v>
                </c:pt>
                <c:pt idx="1573">
                  <c:v>1</c:v>
                </c:pt>
                <c:pt idx="1574">
                  <c:v>2</c:v>
                </c:pt>
                <c:pt idx="1575">
                  <c:v>1</c:v>
                </c:pt>
                <c:pt idx="1576">
                  <c:v>1</c:v>
                </c:pt>
                <c:pt idx="1577">
                  <c:v>0</c:v>
                </c:pt>
                <c:pt idx="1578">
                  <c:v>1</c:v>
                </c:pt>
                <c:pt idx="1579">
                  <c:v>0</c:v>
                </c:pt>
                <c:pt idx="1580">
                  <c:v>1</c:v>
                </c:pt>
                <c:pt idx="1581">
                  <c:v>2</c:v>
                </c:pt>
                <c:pt idx="1582">
                  <c:v>1</c:v>
                </c:pt>
                <c:pt idx="1583">
                  <c:v>2</c:v>
                </c:pt>
                <c:pt idx="1584">
                  <c:v>1</c:v>
                </c:pt>
                <c:pt idx="1585">
                  <c:v>2</c:v>
                </c:pt>
                <c:pt idx="1586">
                  <c:v>0</c:v>
                </c:pt>
                <c:pt idx="1587">
                  <c:v>0</c:v>
                </c:pt>
                <c:pt idx="1588">
                  <c:v>1</c:v>
                </c:pt>
                <c:pt idx="1589">
                  <c:v>2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1</c:v>
                </c:pt>
                <c:pt idx="1594">
                  <c:v>1</c:v>
                </c:pt>
                <c:pt idx="1595">
                  <c:v>2</c:v>
                </c:pt>
                <c:pt idx="1596">
                  <c:v>0</c:v>
                </c:pt>
                <c:pt idx="1597">
                  <c:v>0</c:v>
                </c:pt>
                <c:pt idx="1598">
                  <c:v>1</c:v>
                </c:pt>
                <c:pt idx="15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37-4FBB-B369-6C1DE93529B3}"/>
            </c:ext>
          </c:extLst>
        </c:ser>
        <c:ser>
          <c:idx val="2"/>
          <c:order val="2"/>
          <c:tx>
            <c:strRef>
              <c:f>Am241_100mV!$D$1</c:f>
              <c:strCache>
                <c:ptCount val="1"/>
                <c:pt idx="0">
                  <c:v>Cluster 2</c:v>
                </c:pt>
              </c:strCache>
            </c:strRef>
          </c:tx>
          <c:marker>
            <c:symbol val="none"/>
          </c:marker>
          <c:xVal>
            <c:numRef>
              <c:f>Am241_100mV!$A$2:$A$1601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Am241_100mV!$D$2:$D$1601</c:f>
              <c:numCache>
                <c:formatCode>General</c:formatCode>
                <c:ptCount val="160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2</c:v>
                </c:pt>
                <c:pt idx="146">
                  <c:v>0</c:v>
                </c:pt>
                <c:pt idx="147">
                  <c:v>1</c:v>
                </c:pt>
                <c:pt idx="148">
                  <c:v>3</c:v>
                </c:pt>
                <c:pt idx="149">
                  <c:v>0</c:v>
                </c:pt>
                <c:pt idx="150">
                  <c:v>5</c:v>
                </c:pt>
                <c:pt idx="151">
                  <c:v>3</c:v>
                </c:pt>
                <c:pt idx="152">
                  <c:v>6</c:v>
                </c:pt>
                <c:pt idx="153">
                  <c:v>5</c:v>
                </c:pt>
                <c:pt idx="154">
                  <c:v>9</c:v>
                </c:pt>
                <c:pt idx="155">
                  <c:v>3</c:v>
                </c:pt>
                <c:pt idx="156">
                  <c:v>11</c:v>
                </c:pt>
                <c:pt idx="157">
                  <c:v>7</c:v>
                </c:pt>
                <c:pt idx="158">
                  <c:v>8</c:v>
                </c:pt>
                <c:pt idx="159">
                  <c:v>12</c:v>
                </c:pt>
                <c:pt idx="160">
                  <c:v>8</c:v>
                </c:pt>
                <c:pt idx="161">
                  <c:v>6</c:v>
                </c:pt>
                <c:pt idx="162">
                  <c:v>4</c:v>
                </c:pt>
                <c:pt idx="163">
                  <c:v>10</c:v>
                </c:pt>
                <c:pt idx="164">
                  <c:v>8</c:v>
                </c:pt>
                <c:pt idx="165">
                  <c:v>9</c:v>
                </c:pt>
                <c:pt idx="166">
                  <c:v>11</c:v>
                </c:pt>
                <c:pt idx="167">
                  <c:v>8</c:v>
                </c:pt>
                <c:pt idx="168">
                  <c:v>2</c:v>
                </c:pt>
                <c:pt idx="169">
                  <c:v>9</c:v>
                </c:pt>
                <c:pt idx="170">
                  <c:v>9</c:v>
                </c:pt>
                <c:pt idx="171">
                  <c:v>2</c:v>
                </c:pt>
                <c:pt idx="172">
                  <c:v>10</c:v>
                </c:pt>
                <c:pt idx="173">
                  <c:v>5</c:v>
                </c:pt>
                <c:pt idx="174">
                  <c:v>1</c:v>
                </c:pt>
                <c:pt idx="175">
                  <c:v>6</c:v>
                </c:pt>
                <c:pt idx="176">
                  <c:v>2</c:v>
                </c:pt>
                <c:pt idx="177">
                  <c:v>7</c:v>
                </c:pt>
                <c:pt idx="178">
                  <c:v>6</c:v>
                </c:pt>
                <c:pt idx="179">
                  <c:v>11</c:v>
                </c:pt>
                <c:pt idx="180">
                  <c:v>12</c:v>
                </c:pt>
                <c:pt idx="181">
                  <c:v>4</c:v>
                </c:pt>
                <c:pt idx="182">
                  <c:v>5</c:v>
                </c:pt>
                <c:pt idx="183">
                  <c:v>9</c:v>
                </c:pt>
                <c:pt idx="184">
                  <c:v>9</c:v>
                </c:pt>
                <c:pt idx="185">
                  <c:v>5</c:v>
                </c:pt>
                <c:pt idx="186">
                  <c:v>3</c:v>
                </c:pt>
                <c:pt idx="187">
                  <c:v>8</c:v>
                </c:pt>
                <c:pt idx="188">
                  <c:v>5</c:v>
                </c:pt>
                <c:pt idx="189">
                  <c:v>6</c:v>
                </c:pt>
                <c:pt idx="190">
                  <c:v>6</c:v>
                </c:pt>
                <c:pt idx="191">
                  <c:v>8</c:v>
                </c:pt>
                <c:pt idx="192">
                  <c:v>3</c:v>
                </c:pt>
                <c:pt idx="193">
                  <c:v>8</c:v>
                </c:pt>
                <c:pt idx="194">
                  <c:v>5</c:v>
                </c:pt>
                <c:pt idx="195">
                  <c:v>2</c:v>
                </c:pt>
                <c:pt idx="196">
                  <c:v>7</c:v>
                </c:pt>
                <c:pt idx="197">
                  <c:v>4</c:v>
                </c:pt>
                <c:pt idx="198">
                  <c:v>4</c:v>
                </c:pt>
                <c:pt idx="199">
                  <c:v>7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4</c:v>
                </c:pt>
                <c:pt idx="204">
                  <c:v>4</c:v>
                </c:pt>
                <c:pt idx="205">
                  <c:v>7</c:v>
                </c:pt>
                <c:pt idx="206">
                  <c:v>4</c:v>
                </c:pt>
                <c:pt idx="207">
                  <c:v>3</c:v>
                </c:pt>
                <c:pt idx="208">
                  <c:v>4</c:v>
                </c:pt>
                <c:pt idx="209">
                  <c:v>5</c:v>
                </c:pt>
                <c:pt idx="210">
                  <c:v>5</c:v>
                </c:pt>
                <c:pt idx="211">
                  <c:v>3</c:v>
                </c:pt>
                <c:pt idx="212">
                  <c:v>4</c:v>
                </c:pt>
                <c:pt idx="213">
                  <c:v>4</c:v>
                </c:pt>
                <c:pt idx="214">
                  <c:v>5</c:v>
                </c:pt>
                <c:pt idx="215">
                  <c:v>4</c:v>
                </c:pt>
                <c:pt idx="216">
                  <c:v>2</c:v>
                </c:pt>
                <c:pt idx="217">
                  <c:v>4</c:v>
                </c:pt>
                <c:pt idx="218">
                  <c:v>4</c:v>
                </c:pt>
                <c:pt idx="219">
                  <c:v>6</c:v>
                </c:pt>
                <c:pt idx="220">
                  <c:v>1</c:v>
                </c:pt>
                <c:pt idx="221">
                  <c:v>5</c:v>
                </c:pt>
                <c:pt idx="222">
                  <c:v>2</c:v>
                </c:pt>
                <c:pt idx="223">
                  <c:v>2</c:v>
                </c:pt>
                <c:pt idx="224">
                  <c:v>3</c:v>
                </c:pt>
                <c:pt idx="225">
                  <c:v>2</c:v>
                </c:pt>
                <c:pt idx="226">
                  <c:v>6</c:v>
                </c:pt>
                <c:pt idx="227">
                  <c:v>4</c:v>
                </c:pt>
                <c:pt idx="228">
                  <c:v>5</c:v>
                </c:pt>
                <c:pt idx="229">
                  <c:v>3</c:v>
                </c:pt>
                <c:pt idx="230">
                  <c:v>1</c:v>
                </c:pt>
                <c:pt idx="231">
                  <c:v>3</c:v>
                </c:pt>
                <c:pt idx="232">
                  <c:v>5</c:v>
                </c:pt>
                <c:pt idx="233">
                  <c:v>3</c:v>
                </c:pt>
                <c:pt idx="234">
                  <c:v>2</c:v>
                </c:pt>
                <c:pt idx="235">
                  <c:v>3</c:v>
                </c:pt>
                <c:pt idx="236">
                  <c:v>4</c:v>
                </c:pt>
                <c:pt idx="237">
                  <c:v>0</c:v>
                </c:pt>
                <c:pt idx="238">
                  <c:v>6</c:v>
                </c:pt>
                <c:pt idx="239">
                  <c:v>2</c:v>
                </c:pt>
                <c:pt idx="240">
                  <c:v>6</c:v>
                </c:pt>
                <c:pt idx="241">
                  <c:v>2</c:v>
                </c:pt>
                <c:pt idx="242">
                  <c:v>2</c:v>
                </c:pt>
                <c:pt idx="243">
                  <c:v>3</c:v>
                </c:pt>
                <c:pt idx="244">
                  <c:v>2</c:v>
                </c:pt>
                <c:pt idx="245">
                  <c:v>4</c:v>
                </c:pt>
                <c:pt idx="246">
                  <c:v>3</c:v>
                </c:pt>
                <c:pt idx="247">
                  <c:v>6</c:v>
                </c:pt>
                <c:pt idx="248">
                  <c:v>6</c:v>
                </c:pt>
                <c:pt idx="249">
                  <c:v>4</c:v>
                </c:pt>
                <c:pt idx="250">
                  <c:v>4</c:v>
                </c:pt>
                <c:pt idx="251">
                  <c:v>2</c:v>
                </c:pt>
                <c:pt idx="252">
                  <c:v>3</c:v>
                </c:pt>
                <c:pt idx="253">
                  <c:v>4</c:v>
                </c:pt>
                <c:pt idx="254">
                  <c:v>0</c:v>
                </c:pt>
                <c:pt idx="255">
                  <c:v>9</c:v>
                </c:pt>
                <c:pt idx="256">
                  <c:v>2</c:v>
                </c:pt>
                <c:pt idx="257">
                  <c:v>1</c:v>
                </c:pt>
                <c:pt idx="258">
                  <c:v>2</c:v>
                </c:pt>
                <c:pt idx="259">
                  <c:v>0</c:v>
                </c:pt>
                <c:pt idx="260">
                  <c:v>2</c:v>
                </c:pt>
                <c:pt idx="261">
                  <c:v>5</c:v>
                </c:pt>
                <c:pt idx="262">
                  <c:v>6</c:v>
                </c:pt>
                <c:pt idx="263">
                  <c:v>6</c:v>
                </c:pt>
                <c:pt idx="264">
                  <c:v>3</c:v>
                </c:pt>
                <c:pt idx="265">
                  <c:v>1</c:v>
                </c:pt>
                <c:pt idx="266">
                  <c:v>3</c:v>
                </c:pt>
                <c:pt idx="267">
                  <c:v>4</c:v>
                </c:pt>
                <c:pt idx="268">
                  <c:v>5</c:v>
                </c:pt>
                <c:pt idx="269">
                  <c:v>2</c:v>
                </c:pt>
                <c:pt idx="270">
                  <c:v>4</c:v>
                </c:pt>
                <c:pt idx="271">
                  <c:v>3</c:v>
                </c:pt>
                <c:pt idx="272">
                  <c:v>2</c:v>
                </c:pt>
                <c:pt idx="273">
                  <c:v>0</c:v>
                </c:pt>
                <c:pt idx="274">
                  <c:v>3</c:v>
                </c:pt>
                <c:pt idx="275">
                  <c:v>1</c:v>
                </c:pt>
                <c:pt idx="276">
                  <c:v>5</c:v>
                </c:pt>
                <c:pt idx="277">
                  <c:v>5</c:v>
                </c:pt>
                <c:pt idx="278">
                  <c:v>0</c:v>
                </c:pt>
                <c:pt idx="279">
                  <c:v>2</c:v>
                </c:pt>
                <c:pt idx="280">
                  <c:v>5</c:v>
                </c:pt>
                <c:pt idx="281">
                  <c:v>1</c:v>
                </c:pt>
                <c:pt idx="282">
                  <c:v>5</c:v>
                </c:pt>
                <c:pt idx="283">
                  <c:v>5</c:v>
                </c:pt>
                <c:pt idx="284">
                  <c:v>6</c:v>
                </c:pt>
                <c:pt idx="285">
                  <c:v>7</c:v>
                </c:pt>
                <c:pt idx="286">
                  <c:v>4</c:v>
                </c:pt>
                <c:pt idx="287">
                  <c:v>3</c:v>
                </c:pt>
                <c:pt idx="288">
                  <c:v>9</c:v>
                </c:pt>
                <c:pt idx="289">
                  <c:v>17</c:v>
                </c:pt>
                <c:pt idx="290">
                  <c:v>19</c:v>
                </c:pt>
                <c:pt idx="291">
                  <c:v>29</c:v>
                </c:pt>
                <c:pt idx="292">
                  <c:v>28</c:v>
                </c:pt>
                <c:pt idx="293">
                  <c:v>28</c:v>
                </c:pt>
                <c:pt idx="294">
                  <c:v>48</c:v>
                </c:pt>
                <c:pt idx="295">
                  <c:v>54</c:v>
                </c:pt>
                <c:pt idx="296">
                  <c:v>74</c:v>
                </c:pt>
                <c:pt idx="297">
                  <c:v>64</c:v>
                </c:pt>
                <c:pt idx="298">
                  <c:v>79</c:v>
                </c:pt>
                <c:pt idx="299">
                  <c:v>87</c:v>
                </c:pt>
                <c:pt idx="300">
                  <c:v>106</c:v>
                </c:pt>
                <c:pt idx="301">
                  <c:v>123</c:v>
                </c:pt>
                <c:pt idx="302">
                  <c:v>140</c:v>
                </c:pt>
                <c:pt idx="303">
                  <c:v>136</c:v>
                </c:pt>
                <c:pt idx="304">
                  <c:v>169</c:v>
                </c:pt>
                <c:pt idx="305">
                  <c:v>194</c:v>
                </c:pt>
                <c:pt idx="306">
                  <c:v>204</c:v>
                </c:pt>
                <c:pt idx="307">
                  <c:v>193</c:v>
                </c:pt>
                <c:pt idx="308">
                  <c:v>233</c:v>
                </c:pt>
                <c:pt idx="309">
                  <c:v>253</c:v>
                </c:pt>
                <c:pt idx="310">
                  <c:v>260</c:v>
                </c:pt>
                <c:pt idx="311">
                  <c:v>281</c:v>
                </c:pt>
                <c:pt idx="312">
                  <c:v>262</c:v>
                </c:pt>
                <c:pt idx="313">
                  <c:v>314</c:v>
                </c:pt>
                <c:pt idx="314">
                  <c:v>319</c:v>
                </c:pt>
                <c:pt idx="315">
                  <c:v>331</c:v>
                </c:pt>
                <c:pt idx="316">
                  <c:v>361</c:v>
                </c:pt>
                <c:pt idx="317">
                  <c:v>340</c:v>
                </c:pt>
                <c:pt idx="318">
                  <c:v>371</c:v>
                </c:pt>
                <c:pt idx="319">
                  <c:v>398</c:v>
                </c:pt>
                <c:pt idx="320">
                  <c:v>389</c:v>
                </c:pt>
                <c:pt idx="321">
                  <c:v>429</c:v>
                </c:pt>
                <c:pt idx="322">
                  <c:v>401</c:v>
                </c:pt>
                <c:pt idx="323">
                  <c:v>435</c:v>
                </c:pt>
                <c:pt idx="324">
                  <c:v>423</c:v>
                </c:pt>
                <c:pt idx="325">
                  <c:v>462</c:v>
                </c:pt>
                <c:pt idx="326">
                  <c:v>443</c:v>
                </c:pt>
                <c:pt idx="327">
                  <c:v>493</c:v>
                </c:pt>
                <c:pt idx="328">
                  <c:v>477</c:v>
                </c:pt>
                <c:pt idx="329">
                  <c:v>477</c:v>
                </c:pt>
                <c:pt idx="330">
                  <c:v>517</c:v>
                </c:pt>
                <c:pt idx="331">
                  <c:v>513</c:v>
                </c:pt>
                <c:pt idx="332">
                  <c:v>538</c:v>
                </c:pt>
                <c:pt idx="333">
                  <c:v>499</c:v>
                </c:pt>
                <c:pt idx="334">
                  <c:v>525</c:v>
                </c:pt>
                <c:pt idx="335">
                  <c:v>475</c:v>
                </c:pt>
                <c:pt idx="336">
                  <c:v>546</c:v>
                </c:pt>
                <c:pt idx="337">
                  <c:v>518</c:v>
                </c:pt>
                <c:pt idx="338">
                  <c:v>527</c:v>
                </c:pt>
                <c:pt idx="339">
                  <c:v>467</c:v>
                </c:pt>
                <c:pt idx="340">
                  <c:v>514</c:v>
                </c:pt>
                <c:pt idx="341">
                  <c:v>499</c:v>
                </c:pt>
                <c:pt idx="342">
                  <c:v>547</c:v>
                </c:pt>
                <c:pt idx="343">
                  <c:v>485</c:v>
                </c:pt>
                <c:pt idx="344">
                  <c:v>531</c:v>
                </c:pt>
                <c:pt idx="345">
                  <c:v>509</c:v>
                </c:pt>
                <c:pt idx="346">
                  <c:v>462</c:v>
                </c:pt>
                <c:pt idx="347">
                  <c:v>499</c:v>
                </c:pt>
                <c:pt idx="348">
                  <c:v>537</c:v>
                </c:pt>
                <c:pt idx="349">
                  <c:v>518</c:v>
                </c:pt>
                <c:pt idx="350">
                  <c:v>481</c:v>
                </c:pt>
                <c:pt idx="351">
                  <c:v>492</c:v>
                </c:pt>
                <c:pt idx="352">
                  <c:v>463</c:v>
                </c:pt>
                <c:pt idx="353">
                  <c:v>462</c:v>
                </c:pt>
                <c:pt idx="354">
                  <c:v>456</c:v>
                </c:pt>
                <c:pt idx="355">
                  <c:v>478</c:v>
                </c:pt>
                <c:pt idx="356">
                  <c:v>473</c:v>
                </c:pt>
                <c:pt idx="357">
                  <c:v>496</c:v>
                </c:pt>
                <c:pt idx="358">
                  <c:v>502</c:v>
                </c:pt>
                <c:pt idx="359">
                  <c:v>487</c:v>
                </c:pt>
                <c:pt idx="360">
                  <c:v>480</c:v>
                </c:pt>
                <c:pt idx="361">
                  <c:v>465</c:v>
                </c:pt>
                <c:pt idx="362">
                  <c:v>450</c:v>
                </c:pt>
                <c:pt idx="363">
                  <c:v>459</c:v>
                </c:pt>
                <c:pt idx="364">
                  <c:v>498</c:v>
                </c:pt>
                <c:pt idx="365">
                  <c:v>487</c:v>
                </c:pt>
                <c:pt idx="366">
                  <c:v>437</c:v>
                </c:pt>
                <c:pt idx="367">
                  <c:v>534</c:v>
                </c:pt>
                <c:pt idx="368">
                  <c:v>477</c:v>
                </c:pt>
                <c:pt idx="369">
                  <c:v>505</c:v>
                </c:pt>
                <c:pt idx="370">
                  <c:v>539</c:v>
                </c:pt>
                <c:pt idx="371">
                  <c:v>505</c:v>
                </c:pt>
                <c:pt idx="372">
                  <c:v>530</c:v>
                </c:pt>
                <c:pt idx="373">
                  <c:v>547</c:v>
                </c:pt>
                <c:pt idx="374">
                  <c:v>532</c:v>
                </c:pt>
                <c:pt idx="375">
                  <c:v>589</c:v>
                </c:pt>
                <c:pt idx="376">
                  <c:v>601</c:v>
                </c:pt>
                <c:pt idx="377">
                  <c:v>564</c:v>
                </c:pt>
                <c:pt idx="378">
                  <c:v>615</c:v>
                </c:pt>
                <c:pt idx="379">
                  <c:v>585</c:v>
                </c:pt>
                <c:pt idx="380">
                  <c:v>606</c:v>
                </c:pt>
                <c:pt idx="381">
                  <c:v>655</c:v>
                </c:pt>
                <c:pt idx="382">
                  <c:v>657</c:v>
                </c:pt>
                <c:pt idx="383">
                  <c:v>693</c:v>
                </c:pt>
                <c:pt idx="384">
                  <c:v>701</c:v>
                </c:pt>
                <c:pt idx="385">
                  <c:v>737</c:v>
                </c:pt>
                <c:pt idx="386">
                  <c:v>733</c:v>
                </c:pt>
                <c:pt idx="387">
                  <c:v>753</c:v>
                </c:pt>
                <c:pt idx="388">
                  <c:v>808</c:v>
                </c:pt>
                <c:pt idx="389">
                  <c:v>770</c:v>
                </c:pt>
                <c:pt idx="390">
                  <c:v>835</c:v>
                </c:pt>
                <c:pt idx="391">
                  <c:v>807</c:v>
                </c:pt>
                <c:pt idx="392">
                  <c:v>806</c:v>
                </c:pt>
                <c:pt idx="393">
                  <c:v>868</c:v>
                </c:pt>
                <c:pt idx="394">
                  <c:v>902</c:v>
                </c:pt>
                <c:pt idx="395">
                  <c:v>860</c:v>
                </c:pt>
                <c:pt idx="396">
                  <c:v>901</c:v>
                </c:pt>
                <c:pt idx="397">
                  <c:v>924</c:v>
                </c:pt>
                <c:pt idx="398">
                  <c:v>965</c:v>
                </c:pt>
                <c:pt idx="399">
                  <c:v>904</c:v>
                </c:pt>
                <c:pt idx="400">
                  <c:v>972</c:v>
                </c:pt>
                <c:pt idx="401">
                  <c:v>963</c:v>
                </c:pt>
                <c:pt idx="402">
                  <c:v>1009</c:v>
                </c:pt>
                <c:pt idx="403">
                  <c:v>1016</c:v>
                </c:pt>
                <c:pt idx="404">
                  <c:v>974</c:v>
                </c:pt>
                <c:pt idx="405">
                  <c:v>1010</c:v>
                </c:pt>
                <c:pt idx="406">
                  <c:v>1020</c:v>
                </c:pt>
                <c:pt idx="407">
                  <c:v>1040</c:v>
                </c:pt>
                <c:pt idx="408">
                  <c:v>1022</c:v>
                </c:pt>
                <c:pt idx="409">
                  <c:v>1002</c:v>
                </c:pt>
                <c:pt idx="410">
                  <c:v>1040</c:v>
                </c:pt>
                <c:pt idx="411">
                  <c:v>990</c:v>
                </c:pt>
                <c:pt idx="412">
                  <c:v>993</c:v>
                </c:pt>
                <c:pt idx="413">
                  <c:v>1039</c:v>
                </c:pt>
                <c:pt idx="414">
                  <c:v>1012</c:v>
                </c:pt>
                <c:pt idx="415">
                  <c:v>988</c:v>
                </c:pt>
                <c:pt idx="416">
                  <c:v>982</c:v>
                </c:pt>
                <c:pt idx="417">
                  <c:v>955</c:v>
                </c:pt>
                <c:pt idx="418">
                  <c:v>997</c:v>
                </c:pt>
                <c:pt idx="419">
                  <c:v>964</c:v>
                </c:pt>
                <c:pt idx="420">
                  <c:v>943</c:v>
                </c:pt>
                <c:pt idx="421">
                  <c:v>935</c:v>
                </c:pt>
                <c:pt idx="422">
                  <c:v>938</c:v>
                </c:pt>
                <c:pt idx="423">
                  <c:v>927</c:v>
                </c:pt>
                <c:pt idx="424">
                  <c:v>966</c:v>
                </c:pt>
                <c:pt idx="425">
                  <c:v>858</c:v>
                </c:pt>
                <c:pt idx="426">
                  <c:v>878</c:v>
                </c:pt>
                <c:pt idx="427">
                  <c:v>852</c:v>
                </c:pt>
                <c:pt idx="428">
                  <c:v>874</c:v>
                </c:pt>
                <c:pt idx="429">
                  <c:v>865</c:v>
                </c:pt>
                <c:pt idx="430">
                  <c:v>835</c:v>
                </c:pt>
                <c:pt idx="431">
                  <c:v>828</c:v>
                </c:pt>
                <c:pt idx="432">
                  <c:v>723</c:v>
                </c:pt>
                <c:pt idx="433">
                  <c:v>743</c:v>
                </c:pt>
                <c:pt idx="434">
                  <c:v>715</c:v>
                </c:pt>
                <c:pt idx="435">
                  <c:v>739</c:v>
                </c:pt>
                <c:pt idx="436">
                  <c:v>718</c:v>
                </c:pt>
                <c:pt idx="437">
                  <c:v>716</c:v>
                </c:pt>
                <c:pt idx="438">
                  <c:v>659</c:v>
                </c:pt>
                <c:pt idx="439">
                  <c:v>651</c:v>
                </c:pt>
                <c:pt idx="440">
                  <c:v>653</c:v>
                </c:pt>
                <c:pt idx="441">
                  <c:v>619</c:v>
                </c:pt>
                <c:pt idx="442">
                  <c:v>643</c:v>
                </c:pt>
                <c:pt idx="443">
                  <c:v>596</c:v>
                </c:pt>
                <c:pt idx="444">
                  <c:v>649</c:v>
                </c:pt>
                <c:pt idx="445">
                  <c:v>582</c:v>
                </c:pt>
                <c:pt idx="446">
                  <c:v>557</c:v>
                </c:pt>
                <c:pt idx="447">
                  <c:v>528</c:v>
                </c:pt>
                <c:pt idx="448">
                  <c:v>507</c:v>
                </c:pt>
                <c:pt idx="449">
                  <c:v>479</c:v>
                </c:pt>
                <c:pt idx="450">
                  <c:v>485</c:v>
                </c:pt>
                <c:pt idx="451">
                  <c:v>507</c:v>
                </c:pt>
                <c:pt idx="452">
                  <c:v>533</c:v>
                </c:pt>
                <c:pt idx="453">
                  <c:v>472</c:v>
                </c:pt>
                <c:pt idx="454">
                  <c:v>509</c:v>
                </c:pt>
                <c:pt idx="455">
                  <c:v>481</c:v>
                </c:pt>
                <c:pt idx="456">
                  <c:v>455</c:v>
                </c:pt>
                <c:pt idx="457">
                  <c:v>461</c:v>
                </c:pt>
                <c:pt idx="458">
                  <c:v>476</c:v>
                </c:pt>
                <c:pt idx="459">
                  <c:v>480</c:v>
                </c:pt>
                <c:pt idx="460">
                  <c:v>473</c:v>
                </c:pt>
                <c:pt idx="461">
                  <c:v>473</c:v>
                </c:pt>
                <c:pt idx="462">
                  <c:v>477</c:v>
                </c:pt>
                <c:pt idx="463">
                  <c:v>444</c:v>
                </c:pt>
                <c:pt idx="464">
                  <c:v>432</c:v>
                </c:pt>
                <c:pt idx="465">
                  <c:v>434</c:v>
                </c:pt>
                <c:pt idx="466">
                  <c:v>452</c:v>
                </c:pt>
                <c:pt idx="467">
                  <c:v>464</c:v>
                </c:pt>
                <c:pt idx="468">
                  <c:v>434</c:v>
                </c:pt>
                <c:pt idx="469">
                  <c:v>425</c:v>
                </c:pt>
                <c:pt idx="470">
                  <c:v>428</c:v>
                </c:pt>
                <c:pt idx="471">
                  <c:v>413</c:v>
                </c:pt>
                <c:pt idx="472">
                  <c:v>426</c:v>
                </c:pt>
                <c:pt idx="473">
                  <c:v>433</c:v>
                </c:pt>
                <c:pt idx="474">
                  <c:v>421</c:v>
                </c:pt>
                <c:pt idx="475">
                  <c:v>434</c:v>
                </c:pt>
                <c:pt idx="476">
                  <c:v>427</c:v>
                </c:pt>
                <c:pt idx="477">
                  <c:v>442</c:v>
                </c:pt>
                <c:pt idx="478">
                  <c:v>431</c:v>
                </c:pt>
                <c:pt idx="479">
                  <c:v>439</c:v>
                </c:pt>
                <c:pt idx="480">
                  <c:v>433</c:v>
                </c:pt>
                <c:pt idx="481">
                  <c:v>466</c:v>
                </c:pt>
                <c:pt idx="482">
                  <c:v>403</c:v>
                </c:pt>
                <c:pt idx="483">
                  <c:v>445</c:v>
                </c:pt>
                <c:pt idx="484">
                  <c:v>425</c:v>
                </c:pt>
                <c:pt idx="485">
                  <c:v>436</c:v>
                </c:pt>
                <c:pt idx="486">
                  <c:v>425</c:v>
                </c:pt>
                <c:pt idx="487">
                  <c:v>410</c:v>
                </c:pt>
                <c:pt idx="488">
                  <c:v>421</c:v>
                </c:pt>
                <c:pt idx="489">
                  <c:v>466</c:v>
                </c:pt>
                <c:pt idx="490">
                  <c:v>438</c:v>
                </c:pt>
                <c:pt idx="491">
                  <c:v>430</c:v>
                </c:pt>
                <c:pt idx="492">
                  <c:v>434</c:v>
                </c:pt>
                <c:pt idx="493">
                  <c:v>434</c:v>
                </c:pt>
                <c:pt idx="494">
                  <c:v>473</c:v>
                </c:pt>
                <c:pt idx="495">
                  <c:v>510</c:v>
                </c:pt>
                <c:pt idx="496">
                  <c:v>441</c:v>
                </c:pt>
                <c:pt idx="497">
                  <c:v>475</c:v>
                </c:pt>
                <c:pt idx="498">
                  <c:v>470</c:v>
                </c:pt>
                <c:pt idx="499">
                  <c:v>480</c:v>
                </c:pt>
                <c:pt idx="500">
                  <c:v>441</c:v>
                </c:pt>
                <c:pt idx="501">
                  <c:v>486</c:v>
                </c:pt>
                <c:pt idx="502">
                  <c:v>452</c:v>
                </c:pt>
                <c:pt idx="503">
                  <c:v>467</c:v>
                </c:pt>
                <c:pt idx="504">
                  <c:v>478</c:v>
                </c:pt>
                <c:pt idx="505">
                  <c:v>477</c:v>
                </c:pt>
                <c:pt idx="506">
                  <c:v>479</c:v>
                </c:pt>
                <c:pt idx="507">
                  <c:v>477</c:v>
                </c:pt>
                <c:pt idx="508">
                  <c:v>479</c:v>
                </c:pt>
                <c:pt idx="509">
                  <c:v>480</c:v>
                </c:pt>
                <c:pt idx="510">
                  <c:v>483</c:v>
                </c:pt>
                <c:pt idx="511">
                  <c:v>469</c:v>
                </c:pt>
                <c:pt idx="512">
                  <c:v>509</c:v>
                </c:pt>
                <c:pt idx="513">
                  <c:v>477</c:v>
                </c:pt>
                <c:pt idx="514">
                  <c:v>500</c:v>
                </c:pt>
                <c:pt idx="515">
                  <c:v>473</c:v>
                </c:pt>
                <c:pt idx="516">
                  <c:v>520</c:v>
                </c:pt>
                <c:pt idx="517">
                  <c:v>498</c:v>
                </c:pt>
                <c:pt idx="518">
                  <c:v>530</c:v>
                </c:pt>
                <c:pt idx="519">
                  <c:v>510</c:v>
                </c:pt>
                <c:pt idx="520">
                  <c:v>484</c:v>
                </c:pt>
                <c:pt idx="521">
                  <c:v>515</c:v>
                </c:pt>
                <c:pt idx="522">
                  <c:v>548</c:v>
                </c:pt>
                <c:pt idx="523">
                  <c:v>521</c:v>
                </c:pt>
                <c:pt idx="524">
                  <c:v>507</c:v>
                </c:pt>
                <c:pt idx="525">
                  <c:v>523</c:v>
                </c:pt>
                <c:pt idx="526">
                  <c:v>501</c:v>
                </c:pt>
                <c:pt idx="527">
                  <c:v>517</c:v>
                </c:pt>
                <c:pt idx="528">
                  <c:v>531</c:v>
                </c:pt>
                <c:pt idx="529">
                  <c:v>508</c:v>
                </c:pt>
                <c:pt idx="530">
                  <c:v>520</c:v>
                </c:pt>
                <c:pt idx="531">
                  <c:v>556</c:v>
                </c:pt>
                <c:pt idx="532">
                  <c:v>509</c:v>
                </c:pt>
                <c:pt idx="533">
                  <c:v>507</c:v>
                </c:pt>
                <c:pt idx="534">
                  <c:v>563</c:v>
                </c:pt>
                <c:pt idx="535">
                  <c:v>527</c:v>
                </c:pt>
                <c:pt idx="536">
                  <c:v>522</c:v>
                </c:pt>
                <c:pt idx="537">
                  <c:v>542</c:v>
                </c:pt>
                <c:pt idx="538">
                  <c:v>508</c:v>
                </c:pt>
                <c:pt idx="539">
                  <c:v>556</c:v>
                </c:pt>
                <c:pt idx="540">
                  <c:v>521</c:v>
                </c:pt>
                <c:pt idx="541">
                  <c:v>542</c:v>
                </c:pt>
                <c:pt idx="542">
                  <c:v>523</c:v>
                </c:pt>
                <c:pt idx="543">
                  <c:v>550</c:v>
                </c:pt>
                <c:pt idx="544">
                  <c:v>525</c:v>
                </c:pt>
                <c:pt idx="545">
                  <c:v>541</c:v>
                </c:pt>
                <c:pt idx="546">
                  <c:v>523</c:v>
                </c:pt>
                <c:pt idx="547">
                  <c:v>535</c:v>
                </c:pt>
                <c:pt idx="548">
                  <c:v>521</c:v>
                </c:pt>
                <c:pt idx="549">
                  <c:v>504</c:v>
                </c:pt>
                <c:pt idx="550">
                  <c:v>575</c:v>
                </c:pt>
                <c:pt idx="551">
                  <c:v>516</c:v>
                </c:pt>
                <c:pt idx="552">
                  <c:v>507</c:v>
                </c:pt>
                <c:pt idx="553">
                  <c:v>529</c:v>
                </c:pt>
                <c:pt idx="554">
                  <c:v>554</c:v>
                </c:pt>
                <c:pt idx="555">
                  <c:v>564</c:v>
                </c:pt>
                <c:pt idx="556">
                  <c:v>506</c:v>
                </c:pt>
                <c:pt idx="557">
                  <c:v>496</c:v>
                </c:pt>
                <c:pt idx="558">
                  <c:v>557</c:v>
                </c:pt>
                <c:pt idx="559">
                  <c:v>525</c:v>
                </c:pt>
                <c:pt idx="560">
                  <c:v>547</c:v>
                </c:pt>
                <c:pt idx="561">
                  <c:v>537</c:v>
                </c:pt>
                <c:pt idx="562">
                  <c:v>505</c:v>
                </c:pt>
                <c:pt idx="563">
                  <c:v>567</c:v>
                </c:pt>
                <c:pt idx="564">
                  <c:v>544</c:v>
                </c:pt>
                <c:pt idx="565">
                  <c:v>558</c:v>
                </c:pt>
                <c:pt idx="566">
                  <c:v>523</c:v>
                </c:pt>
                <c:pt idx="567">
                  <c:v>525</c:v>
                </c:pt>
                <c:pt idx="568">
                  <c:v>531</c:v>
                </c:pt>
                <c:pt idx="569">
                  <c:v>549</c:v>
                </c:pt>
                <c:pt idx="570">
                  <c:v>532</c:v>
                </c:pt>
                <c:pt idx="571">
                  <c:v>496</c:v>
                </c:pt>
                <c:pt idx="572">
                  <c:v>526</c:v>
                </c:pt>
                <c:pt idx="573">
                  <c:v>559</c:v>
                </c:pt>
                <c:pt idx="574">
                  <c:v>526</c:v>
                </c:pt>
                <c:pt idx="575">
                  <c:v>513</c:v>
                </c:pt>
                <c:pt idx="576">
                  <c:v>533</c:v>
                </c:pt>
                <c:pt idx="577">
                  <c:v>501</c:v>
                </c:pt>
                <c:pt idx="578">
                  <c:v>554</c:v>
                </c:pt>
                <c:pt idx="579">
                  <c:v>537</c:v>
                </c:pt>
                <c:pt idx="580">
                  <c:v>562</c:v>
                </c:pt>
                <c:pt idx="581">
                  <c:v>527</c:v>
                </c:pt>
                <c:pt idx="582">
                  <c:v>501</c:v>
                </c:pt>
                <c:pt idx="583">
                  <c:v>505</c:v>
                </c:pt>
                <c:pt idx="584">
                  <c:v>561</c:v>
                </c:pt>
                <c:pt idx="585">
                  <c:v>533</c:v>
                </c:pt>
                <c:pt idx="586">
                  <c:v>511</c:v>
                </c:pt>
                <c:pt idx="587">
                  <c:v>529</c:v>
                </c:pt>
                <c:pt idx="588">
                  <c:v>547</c:v>
                </c:pt>
                <c:pt idx="589">
                  <c:v>513</c:v>
                </c:pt>
                <c:pt idx="590">
                  <c:v>599</c:v>
                </c:pt>
                <c:pt idx="591">
                  <c:v>514</c:v>
                </c:pt>
                <c:pt idx="592">
                  <c:v>534</c:v>
                </c:pt>
                <c:pt idx="593">
                  <c:v>551</c:v>
                </c:pt>
                <c:pt idx="594">
                  <c:v>572</c:v>
                </c:pt>
                <c:pt idx="595">
                  <c:v>570</c:v>
                </c:pt>
                <c:pt idx="596">
                  <c:v>565</c:v>
                </c:pt>
                <c:pt idx="597">
                  <c:v>570</c:v>
                </c:pt>
                <c:pt idx="598">
                  <c:v>556</c:v>
                </c:pt>
                <c:pt idx="599">
                  <c:v>564</c:v>
                </c:pt>
                <c:pt idx="600">
                  <c:v>575</c:v>
                </c:pt>
                <c:pt idx="601">
                  <c:v>570</c:v>
                </c:pt>
                <c:pt idx="602">
                  <c:v>568</c:v>
                </c:pt>
                <c:pt idx="603">
                  <c:v>574</c:v>
                </c:pt>
                <c:pt idx="604">
                  <c:v>581</c:v>
                </c:pt>
                <c:pt idx="605">
                  <c:v>602</c:v>
                </c:pt>
                <c:pt idx="606">
                  <c:v>565</c:v>
                </c:pt>
                <c:pt idx="607">
                  <c:v>521</c:v>
                </c:pt>
                <c:pt idx="608">
                  <c:v>608</c:v>
                </c:pt>
                <c:pt idx="609">
                  <c:v>566</c:v>
                </c:pt>
                <c:pt idx="610">
                  <c:v>578</c:v>
                </c:pt>
                <c:pt idx="611">
                  <c:v>528</c:v>
                </c:pt>
                <c:pt idx="612">
                  <c:v>548</c:v>
                </c:pt>
                <c:pt idx="613">
                  <c:v>559</c:v>
                </c:pt>
                <c:pt idx="614">
                  <c:v>611</c:v>
                </c:pt>
                <c:pt idx="615">
                  <c:v>539</c:v>
                </c:pt>
                <c:pt idx="616">
                  <c:v>584</c:v>
                </c:pt>
                <c:pt idx="617">
                  <c:v>600</c:v>
                </c:pt>
                <c:pt idx="618">
                  <c:v>590</c:v>
                </c:pt>
                <c:pt idx="619">
                  <c:v>603</c:v>
                </c:pt>
                <c:pt idx="620">
                  <c:v>621</c:v>
                </c:pt>
                <c:pt idx="621">
                  <c:v>581</c:v>
                </c:pt>
                <c:pt idx="622">
                  <c:v>615</c:v>
                </c:pt>
                <c:pt idx="623">
                  <c:v>603</c:v>
                </c:pt>
                <c:pt idx="624">
                  <c:v>567</c:v>
                </c:pt>
                <c:pt idx="625">
                  <c:v>543</c:v>
                </c:pt>
                <c:pt idx="626">
                  <c:v>591</c:v>
                </c:pt>
                <c:pt idx="627">
                  <c:v>537</c:v>
                </c:pt>
                <c:pt idx="628">
                  <c:v>597</c:v>
                </c:pt>
                <c:pt idx="629">
                  <c:v>544</c:v>
                </c:pt>
                <c:pt idx="630">
                  <c:v>551</c:v>
                </c:pt>
                <c:pt idx="631">
                  <c:v>589</c:v>
                </c:pt>
                <c:pt idx="632">
                  <c:v>606</c:v>
                </c:pt>
                <c:pt idx="633">
                  <c:v>578</c:v>
                </c:pt>
                <c:pt idx="634">
                  <c:v>616</c:v>
                </c:pt>
                <c:pt idx="635">
                  <c:v>566</c:v>
                </c:pt>
                <c:pt idx="636">
                  <c:v>678</c:v>
                </c:pt>
                <c:pt idx="637">
                  <c:v>570</c:v>
                </c:pt>
                <c:pt idx="638">
                  <c:v>618</c:v>
                </c:pt>
                <c:pt idx="639">
                  <c:v>574</c:v>
                </c:pt>
                <c:pt idx="640">
                  <c:v>600</c:v>
                </c:pt>
                <c:pt idx="641">
                  <c:v>536</c:v>
                </c:pt>
                <c:pt idx="642">
                  <c:v>670</c:v>
                </c:pt>
                <c:pt idx="643">
                  <c:v>580</c:v>
                </c:pt>
                <c:pt idx="644">
                  <c:v>601</c:v>
                </c:pt>
                <c:pt idx="645">
                  <c:v>601</c:v>
                </c:pt>
                <c:pt idx="646">
                  <c:v>616</c:v>
                </c:pt>
                <c:pt idx="647">
                  <c:v>607</c:v>
                </c:pt>
                <c:pt idx="648">
                  <c:v>644</c:v>
                </c:pt>
                <c:pt idx="649">
                  <c:v>633</c:v>
                </c:pt>
                <c:pt idx="650">
                  <c:v>617</c:v>
                </c:pt>
                <c:pt idx="651">
                  <c:v>589</c:v>
                </c:pt>
                <c:pt idx="652">
                  <c:v>608</c:v>
                </c:pt>
                <c:pt idx="653">
                  <c:v>596</c:v>
                </c:pt>
                <c:pt idx="654">
                  <c:v>619</c:v>
                </c:pt>
                <c:pt idx="655">
                  <c:v>608</c:v>
                </c:pt>
                <c:pt idx="656">
                  <c:v>597</c:v>
                </c:pt>
                <c:pt idx="657">
                  <c:v>636</c:v>
                </c:pt>
                <c:pt idx="658">
                  <c:v>644</c:v>
                </c:pt>
                <c:pt idx="659">
                  <c:v>644</c:v>
                </c:pt>
                <c:pt idx="660">
                  <c:v>665</c:v>
                </c:pt>
                <c:pt idx="661">
                  <c:v>588</c:v>
                </c:pt>
                <c:pt idx="662">
                  <c:v>627</c:v>
                </c:pt>
                <c:pt idx="663">
                  <c:v>644</c:v>
                </c:pt>
                <c:pt idx="664">
                  <c:v>663</c:v>
                </c:pt>
                <c:pt idx="665">
                  <c:v>606</c:v>
                </c:pt>
                <c:pt idx="666">
                  <c:v>622</c:v>
                </c:pt>
                <c:pt idx="667">
                  <c:v>623</c:v>
                </c:pt>
                <c:pt idx="668">
                  <c:v>702</c:v>
                </c:pt>
                <c:pt idx="669">
                  <c:v>644</c:v>
                </c:pt>
                <c:pt idx="670">
                  <c:v>608</c:v>
                </c:pt>
                <c:pt idx="671">
                  <c:v>672</c:v>
                </c:pt>
                <c:pt idx="672">
                  <c:v>637</c:v>
                </c:pt>
                <c:pt idx="673">
                  <c:v>662</c:v>
                </c:pt>
                <c:pt idx="674">
                  <c:v>628</c:v>
                </c:pt>
                <c:pt idx="675">
                  <c:v>628</c:v>
                </c:pt>
                <c:pt idx="676">
                  <c:v>633</c:v>
                </c:pt>
                <c:pt idx="677">
                  <c:v>629</c:v>
                </c:pt>
                <c:pt idx="678">
                  <c:v>699</c:v>
                </c:pt>
                <c:pt idx="679">
                  <c:v>635</c:v>
                </c:pt>
                <c:pt idx="680">
                  <c:v>675</c:v>
                </c:pt>
                <c:pt idx="681">
                  <c:v>678</c:v>
                </c:pt>
                <c:pt idx="682">
                  <c:v>699</c:v>
                </c:pt>
                <c:pt idx="683">
                  <c:v>648</c:v>
                </c:pt>
                <c:pt idx="684">
                  <c:v>664</c:v>
                </c:pt>
                <c:pt idx="685">
                  <c:v>690</c:v>
                </c:pt>
                <c:pt idx="686">
                  <c:v>657</c:v>
                </c:pt>
                <c:pt idx="687">
                  <c:v>726</c:v>
                </c:pt>
                <c:pt idx="688">
                  <c:v>695</c:v>
                </c:pt>
                <c:pt idx="689">
                  <c:v>681</c:v>
                </c:pt>
                <c:pt idx="690">
                  <c:v>654</c:v>
                </c:pt>
                <c:pt idx="691">
                  <c:v>684</c:v>
                </c:pt>
                <c:pt idx="692">
                  <c:v>700</c:v>
                </c:pt>
                <c:pt idx="693">
                  <c:v>720</c:v>
                </c:pt>
                <c:pt idx="694">
                  <c:v>707</c:v>
                </c:pt>
                <c:pt idx="695">
                  <c:v>722</c:v>
                </c:pt>
                <c:pt idx="696">
                  <c:v>742</c:v>
                </c:pt>
                <c:pt idx="697">
                  <c:v>699</c:v>
                </c:pt>
                <c:pt idx="698">
                  <c:v>764</c:v>
                </c:pt>
                <c:pt idx="699">
                  <c:v>725</c:v>
                </c:pt>
                <c:pt idx="700">
                  <c:v>740</c:v>
                </c:pt>
                <c:pt idx="701">
                  <c:v>752</c:v>
                </c:pt>
                <c:pt idx="702">
                  <c:v>740</c:v>
                </c:pt>
                <c:pt idx="703">
                  <c:v>672</c:v>
                </c:pt>
                <c:pt idx="704">
                  <c:v>830</c:v>
                </c:pt>
                <c:pt idx="705">
                  <c:v>787</c:v>
                </c:pt>
                <c:pt idx="706">
                  <c:v>798</c:v>
                </c:pt>
                <c:pt idx="707">
                  <c:v>800</c:v>
                </c:pt>
                <c:pt idx="708">
                  <c:v>792</c:v>
                </c:pt>
                <c:pt idx="709">
                  <c:v>780</c:v>
                </c:pt>
                <c:pt idx="710">
                  <c:v>778</c:v>
                </c:pt>
                <c:pt idx="711">
                  <c:v>807</c:v>
                </c:pt>
                <c:pt idx="712">
                  <c:v>781</c:v>
                </c:pt>
                <c:pt idx="713">
                  <c:v>803</c:v>
                </c:pt>
                <c:pt idx="714">
                  <c:v>783</c:v>
                </c:pt>
                <c:pt idx="715">
                  <c:v>836</c:v>
                </c:pt>
                <c:pt idx="716">
                  <c:v>818</c:v>
                </c:pt>
                <c:pt idx="717">
                  <c:v>841</c:v>
                </c:pt>
                <c:pt idx="718">
                  <c:v>841</c:v>
                </c:pt>
                <c:pt idx="719">
                  <c:v>832</c:v>
                </c:pt>
                <c:pt idx="720">
                  <c:v>838</c:v>
                </c:pt>
                <c:pt idx="721">
                  <c:v>843</c:v>
                </c:pt>
                <c:pt idx="722">
                  <c:v>840</c:v>
                </c:pt>
                <c:pt idx="723">
                  <c:v>803</c:v>
                </c:pt>
                <c:pt idx="724">
                  <c:v>834</c:v>
                </c:pt>
                <c:pt idx="725">
                  <c:v>869</c:v>
                </c:pt>
                <c:pt idx="726">
                  <c:v>851</c:v>
                </c:pt>
                <c:pt idx="727">
                  <c:v>894</c:v>
                </c:pt>
                <c:pt idx="728">
                  <c:v>892</c:v>
                </c:pt>
                <c:pt idx="729">
                  <c:v>848</c:v>
                </c:pt>
                <c:pt idx="730">
                  <c:v>969</c:v>
                </c:pt>
                <c:pt idx="731">
                  <c:v>891</c:v>
                </c:pt>
                <c:pt idx="732">
                  <c:v>913</c:v>
                </c:pt>
                <c:pt idx="733">
                  <c:v>918</c:v>
                </c:pt>
                <c:pt idx="734">
                  <c:v>897</c:v>
                </c:pt>
                <c:pt idx="735">
                  <c:v>954</c:v>
                </c:pt>
                <c:pt idx="736">
                  <c:v>947</c:v>
                </c:pt>
                <c:pt idx="737">
                  <c:v>982</c:v>
                </c:pt>
                <c:pt idx="738">
                  <c:v>1031</c:v>
                </c:pt>
                <c:pt idx="739">
                  <c:v>970</c:v>
                </c:pt>
                <c:pt idx="740">
                  <c:v>997</c:v>
                </c:pt>
                <c:pt idx="741">
                  <c:v>984</c:v>
                </c:pt>
                <c:pt idx="742">
                  <c:v>995</c:v>
                </c:pt>
                <c:pt idx="743">
                  <c:v>1005</c:v>
                </c:pt>
                <c:pt idx="744">
                  <c:v>1035</c:v>
                </c:pt>
                <c:pt idx="745">
                  <c:v>1094</c:v>
                </c:pt>
                <c:pt idx="746">
                  <c:v>1062</c:v>
                </c:pt>
                <c:pt idx="747">
                  <c:v>1041</c:v>
                </c:pt>
                <c:pt idx="748">
                  <c:v>1045</c:v>
                </c:pt>
                <c:pt idx="749">
                  <c:v>1124</c:v>
                </c:pt>
                <c:pt idx="750">
                  <c:v>1164</c:v>
                </c:pt>
                <c:pt idx="751">
                  <c:v>1097</c:v>
                </c:pt>
                <c:pt idx="752">
                  <c:v>1141</c:v>
                </c:pt>
                <c:pt idx="753">
                  <c:v>1087</c:v>
                </c:pt>
                <c:pt idx="754">
                  <c:v>1169</c:v>
                </c:pt>
                <c:pt idx="755">
                  <c:v>1201</c:v>
                </c:pt>
                <c:pt idx="756">
                  <c:v>1198</c:v>
                </c:pt>
                <c:pt idx="757">
                  <c:v>1212</c:v>
                </c:pt>
                <c:pt idx="758">
                  <c:v>1272</c:v>
                </c:pt>
                <c:pt idx="759">
                  <c:v>1287</c:v>
                </c:pt>
                <c:pt idx="760">
                  <c:v>1306</c:v>
                </c:pt>
                <c:pt idx="761">
                  <c:v>1282</c:v>
                </c:pt>
                <c:pt idx="762">
                  <c:v>1314</c:v>
                </c:pt>
                <c:pt idx="763">
                  <c:v>1312</c:v>
                </c:pt>
                <c:pt idx="764">
                  <c:v>1423</c:v>
                </c:pt>
                <c:pt idx="765">
                  <c:v>1323</c:v>
                </c:pt>
                <c:pt idx="766">
                  <c:v>1351</c:v>
                </c:pt>
                <c:pt idx="767">
                  <c:v>1359</c:v>
                </c:pt>
                <c:pt idx="768">
                  <c:v>1454</c:v>
                </c:pt>
                <c:pt idx="769">
                  <c:v>1495</c:v>
                </c:pt>
                <c:pt idx="770">
                  <c:v>1475</c:v>
                </c:pt>
                <c:pt idx="771">
                  <c:v>1454</c:v>
                </c:pt>
                <c:pt idx="772">
                  <c:v>1556</c:v>
                </c:pt>
                <c:pt idx="773">
                  <c:v>1469</c:v>
                </c:pt>
                <c:pt idx="774">
                  <c:v>1578</c:v>
                </c:pt>
                <c:pt idx="775">
                  <c:v>1549</c:v>
                </c:pt>
                <c:pt idx="776">
                  <c:v>1611</c:v>
                </c:pt>
                <c:pt idx="777">
                  <c:v>1550</c:v>
                </c:pt>
                <c:pt idx="778">
                  <c:v>1679</c:v>
                </c:pt>
                <c:pt idx="779">
                  <c:v>1686</c:v>
                </c:pt>
                <c:pt idx="780">
                  <c:v>1664</c:v>
                </c:pt>
                <c:pt idx="781">
                  <c:v>1688</c:v>
                </c:pt>
                <c:pt idx="782">
                  <c:v>1709</c:v>
                </c:pt>
                <c:pt idx="783">
                  <c:v>1793</c:v>
                </c:pt>
                <c:pt idx="784">
                  <c:v>1774</c:v>
                </c:pt>
                <c:pt idx="785">
                  <c:v>1730</c:v>
                </c:pt>
                <c:pt idx="786">
                  <c:v>1853</c:v>
                </c:pt>
                <c:pt idx="787">
                  <c:v>1817</c:v>
                </c:pt>
                <c:pt idx="788">
                  <c:v>1845</c:v>
                </c:pt>
                <c:pt idx="789">
                  <c:v>1798</c:v>
                </c:pt>
                <c:pt idx="790">
                  <c:v>1963</c:v>
                </c:pt>
                <c:pt idx="791">
                  <c:v>1908</c:v>
                </c:pt>
                <c:pt idx="792">
                  <c:v>1950</c:v>
                </c:pt>
                <c:pt idx="793">
                  <c:v>1960</c:v>
                </c:pt>
                <c:pt idx="794">
                  <c:v>1996</c:v>
                </c:pt>
                <c:pt idx="795">
                  <c:v>2002</c:v>
                </c:pt>
                <c:pt idx="796">
                  <c:v>2060</c:v>
                </c:pt>
                <c:pt idx="797">
                  <c:v>1983</c:v>
                </c:pt>
                <c:pt idx="798">
                  <c:v>2118</c:v>
                </c:pt>
                <c:pt idx="799">
                  <c:v>2151</c:v>
                </c:pt>
                <c:pt idx="800">
                  <c:v>2069</c:v>
                </c:pt>
                <c:pt idx="801">
                  <c:v>2163</c:v>
                </c:pt>
                <c:pt idx="802">
                  <c:v>2151</c:v>
                </c:pt>
                <c:pt idx="803">
                  <c:v>2172</c:v>
                </c:pt>
                <c:pt idx="804">
                  <c:v>2148</c:v>
                </c:pt>
                <c:pt idx="805">
                  <c:v>2159</c:v>
                </c:pt>
                <c:pt idx="806">
                  <c:v>2249</c:v>
                </c:pt>
                <c:pt idx="807">
                  <c:v>2241</c:v>
                </c:pt>
                <c:pt idx="808">
                  <c:v>2188</c:v>
                </c:pt>
                <c:pt idx="809">
                  <c:v>2234</c:v>
                </c:pt>
                <c:pt idx="810">
                  <c:v>2311</c:v>
                </c:pt>
                <c:pt idx="811">
                  <c:v>2387</c:v>
                </c:pt>
                <c:pt idx="812">
                  <c:v>2370</c:v>
                </c:pt>
                <c:pt idx="813">
                  <c:v>2390</c:v>
                </c:pt>
                <c:pt idx="814">
                  <c:v>2475</c:v>
                </c:pt>
                <c:pt idx="815">
                  <c:v>2363</c:v>
                </c:pt>
                <c:pt idx="816">
                  <c:v>2340</c:v>
                </c:pt>
                <c:pt idx="817">
                  <c:v>2358</c:v>
                </c:pt>
                <c:pt idx="818">
                  <c:v>2433</c:v>
                </c:pt>
                <c:pt idx="819">
                  <c:v>2513</c:v>
                </c:pt>
                <c:pt idx="820">
                  <c:v>2608</c:v>
                </c:pt>
                <c:pt idx="821">
                  <c:v>2467</c:v>
                </c:pt>
                <c:pt idx="822">
                  <c:v>2479</c:v>
                </c:pt>
                <c:pt idx="823">
                  <c:v>2468</c:v>
                </c:pt>
                <c:pt idx="824">
                  <c:v>2554</c:v>
                </c:pt>
                <c:pt idx="825">
                  <c:v>2484</c:v>
                </c:pt>
                <c:pt idx="826">
                  <c:v>2526</c:v>
                </c:pt>
                <c:pt idx="827">
                  <c:v>2570</c:v>
                </c:pt>
                <c:pt idx="828">
                  <c:v>2628</c:v>
                </c:pt>
                <c:pt idx="829">
                  <c:v>2595</c:v>
                </c:pt>
                <c:pt idx="830">
                  <c:v>2553</c:v>
                </c:pt>
                <c:pt idx="831">
                  <c:v>2587</c:v>
                </c:pt>
                <c:pt idx="832">
                  <c:v>2635</c:v>
                </c:pt>
                <c:pt idx="833">
                  <c:v>2667</c:v>
                </c:pt>
                <c:pt idx="834">
                  <c:v>2700</c:v>
                </c:pt>
                <c:pt idx="835">
                  <c:v>2562</c:v>
                </c:pt>
                <c:pt idx="836">
                  <c:v>2635</c:v>
                </c:pt>
                <c:pt idx="837">
                  <c:v>2600</c:v>
                </c:pt>
                <c:pt idx="838">
                  <c:v>2609</c:v>
                </c:pt>
                <c:pt idx="839">
                  <c:v>2609</c:v>
                </c:pt>
                <c:pt idx="840">
                  <c:v>2659</c:v>
                </c:pt>
                <c:pt idx="841">
                  <c:v>2717</c:v>
                </c:pt>
                <c:pt idx="842">
                  <c:v>2811</c:v>
                </c:pt>
                <c:pt idx="843">
                  <c:v>2665</c:v>
                </c:pt>
                <c:pt idx="844">
                  <c:v>2718</c:v>
                </c:pt>
                <c:pt idx="845">
                  <c:v>2755</c:v>
                </c:pt>
                <c:pt idx="846">
                  <c:v>2724</c:v>
                </c:pt>
                <c:pt idx="847">
                  <c:v>2674</c:v>
                </c:pt>
                <c:pt idx="848">
                  <c:v>2810</c:v>
                </c:pt>
                <c:pt idx="849">
                  <c:v>2780</c:v>
                </c:pt>
                <c:pt idx="850">
                  <c:v>2841</c:v>
                </c:pt>
                <c:pt idx="851">
                  <c:v>2722</c:v>
                </c:pt>
                <c:pt idx="852">
                  <c:v>2700</c:v>
                </c:pt>
                <c:pt idx="853">
                  <c:v>2783</c:v>
                </c:pt>
                <c:pt idx="854">
                  <c:v>2810</c:v>
                </c:pt>
                <c:pt idx="855">
                  <c:v>2718</c:v>
                </c:pt>
                <c:pt idx="856">
                  <c:v>2802</c:v>
                </c:pt>
                <c:pt idx="857">
                  <c:v>2789</c:v>
                </c:pt>
                <c:pt idx="858">
                  <c:v>2792</c:v>
                </c:pt>
                <c:pt idx="859">
                  <c:v>2860</c:v>
                </c:pt>
                <c:pt idx="860">
                  <c:v>2907</c:v>
                </c:pt>
                <c:pt idx="861">
                  <c:v>2813</c:v>
                </c:pt>
                <c:pt idx="862">
                  <c:v>2917</c:v>
                </c:pt>
                <c:pt idx="863">
                  <c:v>2874</c:v>
                </c:pt>
                <c:pt idx="864">
                  <c:v>2901</c:v>
                </c:pt>
                <c:pt idx="865">
                  <c:v>2892</c:v>
                </c:pt>
                <c:pt idx="866">
                  <c:v>2845</c:v>
                </c:pt>
                <c:pt idx="867">
                  <c:v>2860</c:v>
                </c:pt>
                <c:pt idx="868">
                  <c:v>2953</c:v>
                </c:pt>
                <c:pt idx="869">
                  <c:v>2982</c:v>
                </c:pt>
                <c:pt idx="870">
                  <c:v>2976</c:v>
                </c:pt>
                <c:pt idx="871">
                  <c:v>2982</c:v>
                </c:pt>
                <c:pt idx="872">
                  <c:v>2939</c:v>
                </c:pt>
                <c:pt idx="873">
                  <c:v>2977</c:v>
                </c:pt>
                <c:pt idx="874">
                  <c:v>3048</c:v>
                </c:pt>
                <c:pt idx="875">
                  <c:v>3053</c:v>
                </c:pt>
                <c:pt idx="876">
                  <c:v>2970</c:v>
                </c:pt>
                <c:pt idx="877">
                  <c:v>2963</c:v>
                </c:pt>
                <c:pt idx="878">
                  <c:v>3099</c:v>
                </c:pt>
                <c:pt idx="879">
                  <c:v>3121</c:v>
                </c:pt>
                <c:pt idx="880">
                  <c:v>3108</c:v>
                </c:pt>
                <c:pt idx="881">
                  <c:v>3014</c:v>
                </c:pt>
                <c:pt idx="882">
                  <c:v>3118</c:v>
                </c:pt>
                <c:pt idx="883">
                  <c:v>3164</c:v>
                </c:pt>
                <c:pt idx="884">
                  <c:v>3223</c:v>
                </c:pt>
                <c:pt idx="885">
                  <c:v>3196</c:v>
                </c:pt>
                <c:pt idx="886">
                  <c:v>3272</c:v>
                </c:pt>
                <c:pt idx="887">
                  <c:v>3159</c:v>
                </c:pt>
                <c:pt idx="888">
                  <c:v>3310</c:v>
                </c:pt>
                <c:pt idx="889">
                  <c:v>3232</c:v>
                </c:pt>
                <c:pt idx="890">
                  <c:v>3349</c:v>
                </c:pt>
                <c:pt idx="891">
                  <c:v>3295</c:v>
                </c:pt>
                <c:pt idx="892">
                  <c:v>3390</c:v>
                </c:pt>
                <c:pt idx="893">
                  <c:v>3382</c:v>
                </c:pt>
                <c:pt idx="894">
                  <c:v>3550</c:v>
                </c:pt>
                <c:pt idx="895">
                  <c:v>3419</c:v>
                </c:pt>
                <c:pt idx="896">
                  <c:v>3463</c:v>
                </c:pt>
                <c:pt idx="897">
                  <c:v>3476</c:v>
                </c:pt>
                <c:pt idx="898">
                  <c:v>3656</c:v>
                </c:pt>
                <c:pt idx="899">
                  <c:v>3577</c:v>
                </c:pt>
                <c:pt idx="900">
                  <c:v>3640</c:v>
                </c:pt>
                <c:pt idx="901">
                  <c:v>3576</c:v>
                </c:pt>
                <c:pt idx="902">
                  <c:v>3703</c:v>
                </c:pt>
                <c:pt idx="903">
                  <c:v>3836</c:v>
                </c:pt>
                <c:pt idx="904">
                  <c:v>3874</c:v>
                </c:pt>
                <c:pt idx="905">
                  <c:v>3964</c:v>
                </c:pt>
                <c:pt idx="906">
                  <c:v>3914</c:v>
                </c:pt>
                <c:pt idx="907">
                  <c:v>4104</c:v>
                </c:pt>
                <c:pt idx="908">
                  <c:v>4148</c:v>
                </c:pt>
                <c:pt idx="909">
                  <c:v>4190</c:v>
                </c:pt>
                <c:pt idx="910">
                  <c:v>4289</c:v>
                </c:pt>
                <c:pt idx="911">
                  <c:v>4524</c:v>
                </c:pt>
                <c:pt idx="912">
                  <c:v>4563</c:v>
                </c:pt>
                <c:pt idx="913">
                  <c:v>4506</c:v>
                </c:pt>
                <c:pt idx="914">
                  <c:v>4762</c:v>
                </c:pt>
                <c:pt idx="915">
                  <c:v>4759</c:v>
                </c:pt>
                <c:pt idx="916">
                  <c:v>4956</c:v>
                </c:pt>
                <c:pt idx="917">
                  <c:v>4990</c:v>
                </c:pt>
                <c:pt idx="918">
                  <c:v>5248</c:v>
                </c:pt>
                <c:pt idx="919">
                  <c:v>5349</c:v>
                </c:pt>
                <c:pt idx="920">
                  <c:v>5549</c:v>
                </c:pt>
                <c:pt idx="921">
                  <c:v>5625</c:v>
                </c:pt>
                <c:pt idx="922">
                  <c:v>5695</c:v>
                </c:pt>
                <c:pt idx="923">
                  <c:v>5831</c:v>
                </c:pt>
                <c:pt idx="924">
                  <c:v>6018</c:v>
                </c:pt>
                <c:pt idx="925">
                  <c:v>6293</c:v>
                </c:pt>
                <c:pt idx="926">
                  <c:v>6467</c:v>
                </c:pt>
                <c:pt idx="927">
                  <c:v>6611</c:v>
                </c:pt>
                <c:pt idx="928">
                  <c:v>6705</c:v>
                </c:pt>
                <c:pt idx="929">
                  <c:v>7039</c:v>
                </c:pt>
                <c:pt idx="930">
                  <c:v>7252</c:v>
                </c:pt>
                <c:pt idx="931">
                  <c:v>7347</c:v>
                </c:pt>
                <c:pt idx="932">
                  <c:v>7711</c:v>
                </c:pt>
                <c:pt idx="933">
                  <c:v>7830</c:v>
                </c:pt>
                <c:pt idx="934">
                  <c:v>8188</c:v>
                </c:pt>
                <c:pt idx="935">
                  <c:v>8150</c:v>
                </c:pt>
                <c:pt idx="936">
                  <c:v>8734</c:v>
                </c:pt>
                <c:pt idx="937">
                  <c:v>8866</c:v>
                </c:pt>
                <c:pt idx="938">
                  <c:v>9145</c:v>
                </c:pt>
                <c:pt idx="939">
                  <c:v>9042</c:v>
                </c:pt>
                <c:pt idx="940">
                  <c:v>9484</c:v>
                </c:pt>
                <c:pt idx="941">
                  <c:v>9628</c:v>
                </c:pt>
                <c:pt idx="942">
                  <c:v>9977</c:v>
                </c:pt>
                <c:pt idx="943">
                  <c:v>10248</c:v>
                </c:pt>
                <c:pt idx="944">
                  <c:v>10341</c:v>
                </c:pt>
                <c:pt idx="945">
                  <c:v>10399</c:v>
                </c:pt>
                <c:pt idx="946">
                  <c:v>10786</c:v>
                </c:pt>
                <c:pt idx="947">
                  <c:v>10928</c:v>
                </c:pt>
                <c:pt idx="948">
                  <c:v>11167</c:v>
                </c:pt>
                <c:pt idx="949">
                  <c:v>11274</c:v>
                </c:pt>
                <c:pt idx="950">
                  <c:v>11687</c:v>
                </c:pt>
                <c:pt idx="951">
                  <c:v>11613</c:v>
                </c:pt>
                <c:pt idx="952">
                  <c:v>12063</c:v>
                </c:pt>
                <c:pt idx="953">
                  <c:v>11832</c:v>
                </c:pt>
                <c:pt idx="954">
                  <c:v>12092</c:v>
                </c:pt>
                <c:pt idx="955">
                  <c:v>12169</c:v>
                </c:pt>
                <c:pt idx="956">
                  <c:v>12412</c:v>
                </c:pt>
                <c:pt idx="957">
                  <c:v>12387</c:v>
                </c:pt>
                <c:pt idx="958">
                  <c:v>12456</c:v>
                </c:pt>
                <c:pt idx="959">
                  <c:v>12538</c:v>
                </c:pt>
                <c:pt idx="960">
                  <c:v>12575</c:v>
                </c:pt>
                <c:pt idx="961">
                  <c:v>12473</c:v>
                </c:pt>
                <c:pt idx="962">
                  <c:v>12560</c:v>
                </c:pt>
                <c:pt idx="963">
                  <c:v>12255</c:v>
                </c:pt>
                <c:pt idx="964">
                  <c:v>12580</c:v>
                </c:pt>
                <c:pt idx="965">
                  <c:v>12347</c:v>
                </c:pt>
                <c:pt idx="966">
                  <c:v>12502</c:v>
                </c:pt>
                <c:pt idx="967">
                  <c:v>12056</c:v>
                </c:pt>
                <c:pt idx="968">
                  <c:v>12158</c:v>
                </c:pt>
                <c:pt idx="969">
                  <c:v>11698</c:v>
                </c:pt>
                <c:pt idx="970">
                  <c:v>11670</c:v>
                </c:pt>
                <c:pt idx="971">
                  <c:v>11549</c:v>
                </c:pt>
                <c:pt idx="972">
                  <c:v>11401</c:v>
                </c:pt>
                <c:pt idx="973">
                  <c:v>11061</c:v>
                </c:pt>
                <c:pt idx="974">
                  <c:v>11283</c:v>
                </c:pt>
                <c:pt idx="975">
                  <c:v>10716</c:v>
                </c:pt>
                <c:pt idx="976">
                  <c:v>10688</c:v>
                </c:pt>
                <c:pt idx="977">
                  <c:v>10130</c:v>
                </c:pt>
                <c:pt idx="978">
                  <c:v>10431</c:v>
                </c:pt>
                <c:pt idx="979">
                  <c:v>9671</c:v>
                </c:pt>
                <c:pt idx="980">
                  <c:v>9711</c:v>
                </c:pt>
                <c:pt idx="981">
                  <c:v>9217</c:v>
                </c:pt>
                <c:pt idx="982">
                  <c:v>9143</c:v>
                </c:pt>
                <c:pt idx="983">
                  <c:v>8789</c:v>
                </c:pt>
                <c:pt idx="984">
                  <c:v>8505</c:v>
                </c:pt>
                <c:pt idx="985">
                  <c:v>8094</c:v>
                </c:pt>
                <c:pt idx="986">
                  <c:v>8032</c:v>
                </c:pt>
                <c:pt idx="987">
                  <c:v>7680</c:v>
                </c:pt>
                <c:pt idx="988">
                  <c:v>7354</c:v>
                </c:pt>
                <c:pt idx="989">
                  <c:v>7060</c:v>
                </c:pt>
                <c:pt idx="990">
                  <c:v>6743</c:v>
                </c:pt>
                <c:pt idx="991">
                  <c:v>6372</c:v>
                </c:pt>
                <c:pt idx="992">
                  <c:v>6223</c:v>
                </c:pt>
                <c:pt idx="993">
                  <c:v>5860</c:v>
                </c:pt>
                <c:pt idx="994">
                  <c:v>5474</c:v>
                </c:pt>
                <c:pt idx="995">
                  <c:v>5363</c:v>
                </c:pt>
                <c:pt idx="996">
                  <c:v>5118</c:v>
                </c:pt>
                <c:pt idx="997">
                  <c:v>4738</c:v>
                </c:pt>
                <c:pt idx="998">
                  <c:v>4467</c:v>
                </c:pt>
                <c:pt idx="999">
                  <c:v>4199</c:v>
                </c:pt>
                <c:pt idx="1000">
                  <c:v>3952</c:v>
                </c:pt>
                <c:pt idx="1001">
                  <c:v>3783</c:v>
                </c:pt>
                <c:pt idx="1002">
                  <c:v>3561</c:v>
                </c:pt>
                <c:pt idx="1003">
                  <c:v>3311</c:v>
                </c:pt>
                <c:pt idx="1004">
                  <c:v>3195</c:v>
                </c:pt>
                <c:pt idx="1005">
                  <c:v>2941</c:v>
                </c:pt>
                <c:pt idx="1006">
                  <c:v>2681</c:v>
                </c:pt>
                <c:pt idx="1007">
                  <c:v>2547</c:v>
                </c:pt>
                <c:pt idx="1008">
                  <c:v>2359</c:v>
                </c:pt>
                <c:pt idx="1009">
                  <c:v>2222</c:v>
                </c:pt>
                <c:pt idx="1010">
                  <c:v>2010</c:v>
                </c:pt>
                <c:pt idx="1011">
                  <c:v>1930</c:v>
                </c:pt>
                <c:pt idx="1012">
                  <c:v>1753</c:v>
                </c:pt>
                <c:pt idx="1013">
                  <c:v>1638</c:v>
                </c:pt>
                <c:pt idx="1014">
                  <c:v>1502</c:v>
                </c:pt>
                <c:pt idx="1015">
                  <c:v>1342</c:v>
                </c:pt>
                <c:pt idx="1016">
                  <c:v>1259</c:v>
                </c:pt>
                <c:pt idx="1017">
                  <c:v>1082</c:v>
                </c:pt>
                <c:pt idx="1018">
                  <c:v>1129</c:v>
                </c:pt>
                <c:pt idx="1019">
                  <c:v>1004</c:v>
                </c:pt>
                <c:pt idx="1020">
                  <c:v>914</c:v>
                </c:pt>
                <c:pt idx="1021">
                  <c:v>786</c:v>
                </c:pt>
                <c:pt idx="1022">
                  <c:v>744</c:v>
                </c:pt>
                <c:pt idx="1023">
                  <c:v>623</c:v>
                </c:pt>
                <c:pt idx="1024">
                  <c:v>605</c:v>
                </c:pt>
                <c:pt idx="1025">
                  <c:v>568</c:v>
                </c:pt>
                <c:pt idx="1026">
                  <c:v>508</c:v>
                </c:pt>
                <c:pt idx="1027">
                  <c:v>498</c:v>
                </c:pt>
                <c:pt idx="1028">
                  <c:v>404</c:v>
                </c:pt>
                <c:pt idx="1029">
                  <c:v>358</c:v>
                </c:pt>
                <c:pt idx="1030">
                  <c:v>333</c:v>
                </c:pt>
                <c:pt idx="1031">
                  <c:v>257</c:v>
                </c:pt>
                <c:pt idx="1032">
                  <c:v>274</c:v>
                </c:pt>
                <c:pt idx="1033">
                  <c:v>218</c:v>
                </c:pt>
                <c:pt idx="1034">
                  <c:v>210</c:v>
                </c:pt>
                <c:pt idx="1035">
                  <c:v>172</c:v>
                </c:pt>
                <c:pt idx="1036">
                  <c:v>149</c:v>
                </c:pt>
                <c:pt idx="1037">
                  <c:v>156</c:v>
                </c:pt>
                <c:pt idx="1038">
                  <c:v>136</c:v>
                </c:pt>
                <c:pt idx="1039">
                  <c:v>108</c:v>
                </c:pt>
                <c:pt idx="1040">
                  <c:v>107</c:v>
                </c:pt>
                <c:pt idx="1041">
                  <c:v>87</c:v>
                </c:pt>
                <c:pt idx="1042">
                  <c:v>83</c:v>
                </c:pt>
                <c:pt idx="1043">
                  <c:v>93</c:v>
                </c:pt>
                <c:pt idx="1044">
                  <c:v>68</c:v>
                </c:pt>
                <c:pt idx="1045">
                  <c:v>77</c:v>
                </c:pt>
                <c:pt idx="1046">
                  <c:v>75</c:v>
                </c:pt>
                <c:pt idx="1047">
                  <c:v>54</c:v>
                </c:pt>
                <c:pt idx="1048">
                  <c:v>57</c:v>
                </c:pt>
                <c:pt idx="1049">
                  <c:v>56</c:v>
                </c:pt>
                <c:pt idx="1050">
                  <c:v>41</c:v>
                </c:pt>
                <c:pt idx="1051">
                  <c:v>40</c:v>
                </c:pt>
                <c:pt idx="1052">
                  <c:v>34</c:v>
                </c:pt>
                <c:pt idx="1053">
                  <c:v>35</c:v>
                </c:pt>
                <c:pt idx="1054">
                  <c:v>28</c:v>
                </c:pt>
                <c:pt idx="1055">
                  <c:v>45</c:v>
                </c:pt>
                <c:pt idx="1056">
                  <c:v>40</c:v>
                </c:pt>
                <c:pt idx="1057">
                  <c:v>44</c:v>
                </c:pt>
                <c:pt idx="1058">
                  <c:v>29</c:v>
                </c:pt>
                <c:pt idx="1059">
                  <c:v>28</c:v>
                </c:pt>
                <c:pt idx="1060">
                  <c:v>41</c:v>
                </c:pt>
                <c:pt idx="1061">
                  <c:v>30</c:v>
                </c:pt>
                <c:pt idx="1062">
                  <c:v>35</c:v>
                </c:pt>
                <c:pt idx="1063">
                  <c:v>25</c:v>
                </c:pt>
                <c:pt idx="1064">
                  <c:v>40</c:v>
                </c:pt>
                <c:pt idx="1065">
                  <c:v>30</c:v>
                </c:pt>
                <c:pt idx="1066">
                  <c:v>38</c:v>
                </c:pt>
                <c:pt idx="1067">
                  <c:v>28</c:v>
                </c:pt>
                <c:pt idx="1068">
                  <c:v>21</c:v>
                </c:pt>
                <c:pt idx="1069">
                  <c:v>39</c:v>
                </c:pt>
                <c:pt idx="1070">
                  <c:v>37</c:v>
                </c:pt>
                <c:pt idx="1071">
                  <c:v>33</c:v>
                </c:pt>
                <c:pt idx="1072">
                  <c:v>34</c:v>
                </c:pt>
                <c:pt idx="1073">
                  <c:v>31</c:v>
                </c:pt>
                <c:pt idx="1074">
                  <c:v>37</c:v>
                </c:pt>
                <c:pt idx="1075">
                  <c:v>37</c:v>
                </c:pt>
                <c:pt idx="1076">
                  <c:v>20</c:v>
                </c:pt>
                <c:pt idx="1077">
                  <c:v>48</c:v>
                </c:pt>
                <c:pt idx="1078">
                  <c:v>26</c:v>
                </c:pt>
                <c:pt idx="1079">
                  <c:v>35</c:v>
                </c:pt>
                <c:pt idx="1080">
                  <c:v>38</c:v>
                </c:pt>
                <c:pt idx="1081">
                  <c:v>33</c:v>
                </c:pt>
                <c:pt idx="1082">
                  <c:v>37</c:v>
                </c:pt>
                <c:pt idx="1083">
                  <c:v>43</c:v>
                </c:pt>
                <c:pt idx="1084">
                  <c:v>38</c:v>
                </c:pt>
                <c:pt idx="1085">
                  <c:v>29</c:v>
                </c:pt>
                <c:pt idx="1086">
                  <c:v>38</c:v>
                </c:pt>
                <c:pt idx="1087">
                  <c:v>37</c:v>
                </c:pt>
                <c:pt idx="1088">
                  <c:v>39</c:v>
                </c:pt>
                <c:pt idx="1089">
                  <c:v>45</c:v>
                </c:pt>
                <c:pt idx="1090">
                  <c:v>45</c:v>
                </c:pt>
                <c:pt idx="1091">
                  <c:v>51</c:v>
                </c:pt>
                <c:pt idx="1092">
                  <c:v>36</c:v>
                </c:pt>
                <c:pt idx="1093">
                  <c:v>40</c:v>
                </c:pt>
                <c:pt idx="1094">
                  <c:v>54</c:v>
                </c:pt>
                <c:pt idx="1095">
                  <c:v>44</c:v>
                </c:pt>
                <c:pt idx="1096">
                  <c:v>46</c:v>
                </c:pt>
                <c:pt idx="1097">
                  <c:v>45</c:v>
                </c:pt>
                <c:pt idx="1098">
                  <c:v>40</c:v>
                </c:pt>
                <c:pt idx="1099">
                  <c:v>40</c:v>
                </c:pt>
                <c:pt idx="1100">
                  <c:v>55</c:v>
                </c:pt>
                <c:pt idx="1101">
                  <c:v>40</c:v>
                </c:pt>
                <c:pt idx="1102">
                  <c:v>41</c:v>
                </c:pt>
                <c:pt idx="1103">
                  <c:v>57</c:v>
                </c:pt>
                <c:pt idx="1104">
                  <c:v>52</c:v>
                </c:pt>
                <c:pt idx="1105">
                  <c:v>62</c:v>
                </c:pt>
                <c:pt idx="1106">
                  <c:v>48</c:v>
                </c:pt>
                <c:pt idx="1107">
                  <c:v>43</c:v>
                </c:pt>
                <c:pt idx="1108">
                  <c:v>43</c:v>
                </c:pt>
                <c:pt idx="1109">
                  <c:v>46</c:v>
                </c:pt>
                <c:pt idx="1110">
                  <c:v>42</c:v>
                </c:pt>
                <c:pt idx="1111">
                  <c:v>43</c:v>
                </c:pt>
                <c:pt idx="1112">
                  <c:v>42</c:v>
                </c:pt>
                <c:pt idx="1113">
                  <c:v>55</c:v>
                </c:pt>
                <c:pt idx="1114">
                  <c:v>58</c:v>
                </c:pt>
                <c:pt idx="1115">
                  <c:v>57</c:v>
                </c:pt>
                <c:pt idx="1116">
                  <c:v>45</c:v>
                </c:pt>
                <c:pt idx="1117">
                  <c:v>50</c:v>
                </c:pt>
                <c:pt idx="1118">
                  <c:v>43</c:v>
                </c:pt>
                <c:pt idx="1119">
                  <c:v>48</c:v>
                </c:pt>
                <c:pt idx="1120">
                  <c:v>46</c:v>
                </c:pt>
                <c:pt idx="1121">
                  <c:v>55</c:v>
                </c:pt>
                <c:pt idx="1122">
                  <c:v>66</c:v>
                </c:pt>
                <c:pt idx="1123">
                  <c:v>56</c:v>
                </c:pt>
                <c:pt idx="1124">
                  <c:v>45</c:v>
                </c:pt>
                <c:pt idx="1125">
                  <c:v>57</c:v>
                </c:pt>
                <c:pt idx="1126">
                  <c:v>65</c:v>
                </c:pt>
                <c:pt idx="1127">
                  <c:v>48</c:v>
                </c:pt>
                <c:pt idx="1128">
                  <c:v>61</c:v>
                </c:pt>
                <c:pt idx="1129">
                  <c:v>44</c:v>
                </c:pt>
                <c:pt idx="1130">
                  <c:v>53</c:v>
                </c:pt>
                <c:pt idx="1131">
                  <c:v>46</c:v>
                </c:pt>
                <c:pt idx="1132">
                  <c:v>58</c:v>
                </c:pt>
                <c:pt idx="1133">
                  <c:v>49</c:v>
                </c:pt>
                <c:pt idx="1134">
                  <c:v>54</c:v>
                </c:pt>
                <c:pt idx="1135">
                  <c:v>39</c:v>
                </c:pt>
                <c:pt idx="1136">
                  <c:v>54</c:v>
                </c:pt>
                <c:pt idx="1137">
                  <c:v>53</c:v>
                </c:pt>
                <c:pt idx="1138">
                  <c:v>37</c:v>
                </c:pt>
                <c:pt idx="1139">
                  <c:v>55</c:v>
                </c:pt>
                <c:pt idx="1140">
                  <c:v>33</c:v>
                </c:pt>
                <c:pt idx="1141">
                  <c:v>36</c:v>
                </c:pt>
                <c:pt idx="1142">
                  <c:v>45</c:v>
                </c:pt>
                <c:pt idx="1143">
                  <c:v>45</c:v>
                </c:pt>
                <c:pt idx="1144">
                  <c:v>39</c:v>
                </c:pt>
                <c:pt idx="1145">
                  <c:v>36</c:v>
                </c:pt>
                <c:pt idx="1146">
                  <c:v>34</c:v>
                </c:pt>
                <c:pt idx="1147">
                  <c:v>49</c:v>
                </c:pt>
                <c:pt idx="1148">
                  <c:v>58</c:v>
                </c:pt>
                <c:pt idx="1149">
                  <c:v>39</c:v>
                </c:pt>
                <c:pt idx="1150">
                  <c:v>43</c:v>
                </c:pt>
                <c:pt idx="1151">
                  <c:v>40</c:v>
                </c:pt>
                <c:pt idx="1152">
                  <c:v>34</c:v>
                </c:pt>
                <c:pt idx="1153">
                  <c:v>31</c:v>
                </c:pt>
                <c:pt idx="1154">
                  <c:v>23</c:v>
                </c:pt>
                <c:pt idx="1155">
                  <c:v>42</c:v>
                </c:pt>
                <c:pt idx="1156">
                  <c:v>43</c:v>
                </c:pt>
                <c:pt idx="1157">
                  <c:v>30</c:v>
                </c:pt>
                <c:pt idx="1158">
                  <c:v>36</c:v>
                </c:pt>
                <c:pt idx="1159">
                  <c:v>33</c:v>
                </c:pt>
                <c:pt idx="1160">
                  <c:v>26</c:v>
                </c:pt>
                <c:pt idx="1161">
                  <c:v>36</c:v>
                </c:pt>
                <c:pt idx="1162">
                  <c:v>25</c:v>
                </c:pt>
                <c:pt idx="1163">
                  <c:v>31</c:v>
                </c:pt>
                <c:pt idx="1164">
                  <c:v>33</c:v>
                </c:pt>
                <c:pt idx="1165">
                  <c:v>31</c:v>
                </c:pt>
                <c:pt idx="1166">
                  <c:v>32</c:v>
                </c:pt>
                <c:pt idx="1167">
                  <c:v>26</c:v>
                </c:pt>
                <c:pt idx="1168">
                  <c:v>29</c:v>
                </c:pt>
                <c:pt idx="1169">
                  <c:v>30</c:v>
                </c:pt>
                <c:pt idx="1170">
                  <c:v>30</c:v>
                </c:pt>
                <c:pt idx="1171">
                  <c:v>23</c:v>
                </c:pt>
                <c:pt idx="1172">
                  <c:v>22</c:v>
                </c:pt>
                <c:pt idx="1173">
                  <c:v>39</c:v>
                </c:pt>
                <c:pt idx="1174">
                  <c:v>26</c:v>
                </c:pt>
                <c:pt idx="1175">
                  <c:v>19</c:v>
                </c:pt>
                <c:pt idx="1176">
                  <c:v>33</c:v>
                </c:pt>
                <c:pt idx="1177">
                  <c:v>30</c:v>
                </c:pt>
                <c:pt idx="1178">
                  <c:v>22</c:v>
                </c:pt>
                <c:pt idx="1179">
                  <c:v>27</c:v>
                </c:pt>
                <c:pt idx="1180">
                  <c:v>24</c:v>
                </c:pt>
                <c:pt idx="1181">
                  <c:v>24</c:v>
                </c:pt>
                <c:pt idx="1182">
                  <c:v>32</c:v>
                </c:pt>
                <c:pt idx="1183">
                  <c:v>22</c:v>
                </c:pt>
                <c:pt idx="1184">
                  <c:v>27</c:v>
                </c:pt>
                <c:pt idx="1185">
                  <c:v>16</c:v>
                </c:pt>
                <c:pt idx="1186">
                  <c:v>26</c:v>
                </c:pt>
                <c:pt idx="1187">
                  <c:v>26</c:v>
                </c:pt>
                <c:pt idx="1188">
                  <c:v>19</c:v>
                </c:pt>
                <c:pt idx="1189">
                  <c:v>23</c:v>
                </c:pt>
                <c:pt idx="1190">
                  <c:v>20</c:v>
                </c:pt>
                <c:pt idx="1191">
                  <c:v>19</c:v>
                </c:pt>
                <c:pt idx="1192">
                  <c:v>21</c:v>
                </c:pt>
                <c:pt idx="1193">
                  <c:v>24</c:v>
                </c:pt>
                <c:pt idx="1194">
                  <c:v>15</c:v>
                </c:pt>
                <c:pt idx="1195">
                  <c:v>24</c:v>
                </c:pt>
                <c:pt idx="1196">
                  <c:v>23</c:v>
                </c:pt>
                <c:pt idx="1197">
                  <c:v>17</c:v>
                </c:pt>
                <c:pt idx="1198">
                  <c:v>19</c:v>
                </c:pt>
                <c:pt idx="1199">
                  <c:v>19</c:v>
                </c:pt>
                <c:pt idx="1200">
                  <c:v>27</c:v>
                </c:pt>
                <c:pt idx="1201">
                  <c:v>21</c:v>
                </c:pt>
                <c:pt idx="1202">
                  <c:v>26</c:v>
                </c:pt>
                <c:pt idx="1203">
                  <c:v>27</c:v>
                </c:pt>
                <c:pt idx="1204">
                  <c:v>28</c:v>
                </c:pt>
                <c:pt idx="1205">
                  <c:v>23</c:v>
                </c:pt>
                <c:pt idx="1206">
                  <c:v>30</c:v>
                </c:pt>
                <c:pt idx="1207">
                  <c:v>22</c:v>
                </c:pt>
                <c:pt idx="1208">
                  <c:v>20</c:v>
                </c:pt>
                <c:pt idx="1209">
                  <c:v>17</c:v>
                </c:pt>
                <c:pt idx="1210">
                  <c:v>16</c:v>
                </c:pt>
                <c:pt idx="1211">
                  <c:v>27</c:v>
                </c:pt>
                <c:pt idx="1212">
                  <c:v>19</c:v>
                </c:pt>
                <c:pt idx="1213">
                  <c:v>17</c:v>
                </c:pt>
                <c:pt idx="1214">
                  <c:v>26</c:v>
                </c:pt>
                <c:pt idx="1215">
                  <c:v>19</c:v>
                </c:pt>
                <c:pt idx="1216">
                  <c:v>19</c:v>
                </c:pt>
                <c:pt idx="1217">
                  <c:v>13</c:v>
                </c:pt>
                <c:pt idx="1218">
                  <c:v>31</c:v>
                </c:pt>
                <c:pt idx="1219">
                  <c:v>23</c:v>
                </c:pt>
                <c:pt idx="1220">
                  <c:v>22</c:v>
                </c:pt>
                <c:pt idx="1221">
                  <c:v>20</c:v>
                </c:pt>
                <c:pt idx="1222">
                  <c:v>22</c:v>
                </c:pt>
                <c:pt idx="1223">
                  <c:v>23</c:v>
                </c:pt>
                <c:pt idx="1224">
                  <c:v>21</c:v>
                </c:pt>
                <c:pt idx="1225">
                  <c:v>26</c:v>
                </c:pt>
                <c:pt idx="1226">
                  <c:v>23</c:v>
                </c:pt>
                <c:pt idx="1227">
                  <c:v>19</c:v>
                </c:pt>
                <c:pt idx="1228">
                  <c:v>20</c:v>
                </c:pt>
                <c:pt idx="1229">
                  <c:v>25</c:v>
                </c:pt>
                <c:pt idx="1230">
                  <c:v>19</c:v>
                </c:pt>
                <c:pt idx="1231">
                  <c:v>15</c:v>
                </c:pt>
                <c:pt idx="1232">
                  <c:v>25</c:v>
                </c:pt>
                <c:pt idx="1233">
                  <c:v>15</c:v>
                </c:pt>
                <c:pt idx="1234">
                  <c:v>32</c:v>
                </c:pt>
                <c:pt idx="1235">
                  <c:v>25</c:v>
                </c:pt>
                <c:pt idx="1236">
                  <c:v>26</c:v>
                </c:pt>
                <c:pt idx="1237">
                  <c:v>23</c:v>
                </c:pt>
                <c:pt idx="1238">
                  <c:v>19</c:v>
                </c:pt>
                <c:pt idx="1239">
                  <c:v>23</c:v>
                </c:pt>
                <c:pt idx="1240">
                  <c:v>22</c:v>
                </c:pt>
                <c:pt idx="1241">
                  <c:v>24</c:v>
                </c:pt>
                <c:pt idx="1242">
                  <c:v>16</c:v>
                </c:pt>
                <c:pt idx="1243">
                  <c:v>15</c:v>
                </c:pt>
                <c:pt idx="1244">
                  <c:v>24</c:v>
                </c:pt>
                <c:pt idx="1245">
                  <c:v>25</c:v>
                </c:pt>
                <c:pt idx="1246">
                  <c:v>14</c:v>
                </c:pt>
                <c:pt idx="1247">
                  <c:v>28</c:v>
                </c:pt>
                <c:pt idx="1248">
                  <c:v>25</c:v>
                </c:pt>
                <c:pt idx="1249">
                  <c:v>21</c:v>
                </c:pt>
                <c:pt idx="1250">
                  <c:v>22</c:v>
                </c:pt>
                <c:pt idx="1251">
                  <c:v>19</c:v>
                </c:pt>
                <c:pt idx="1252">
                  <c:v>20</c:v>
                </c:pt>
                <c:pt idx="1253">
                  <c:v>31</c:v>
                </c:pt>
                <c:pt idx="1254">
                  <c:v>24</c:v>
                </c:pt>
                <c:pt idx="1255">
                  <c:v>16</c:v>
                </c:pt>
                <c:pt idx="1256">
                  <c:v>23</c:v>
                </c:pt>
                <c:pt idx="1257">
                  <c:v>19</c:v>
                </c:pt>
                <c:pt idx="1258">
                  <c:v>26</c:v>
                </c:pt>
                <c:pt idx="1259">
                  <c:v>30</c:v>
                </c:pt>
                <c:pt idx="1260">
                  <c:v>17</c:v>
                </c:pt>
                <c:pt idx="1261">
                  <c:v>22</c:v>
                </c:pt>
                <c:pt idx="1262">
                  <c:v>18</c:v>
                </c:pt>
                <c:pt idx="1263">
                  <c:v>29</c:v>
                </c:pt>
                <c:pt idx="1264">
                  <c:v>13</c:v>
                </c:pt>
                <c:pt idx="1265">
                  <c:v>20</c:v>
                </c:pt>
                <c:pt idx="1266">
                  <c:v>15</c:v>
                </c:pt>
                <c:pt idx="1267">
                  <c:v>18</c:v>
                </c:pt>
                <c:pt idx="1268">
                  <c:v>25</c:v>
                </c:pt>
                <c:pt idx="1269">
                  <c:v>21</c:v>
                </c:pt>
                <c:pt idx="1270">
                  <c:v>25</c:v>
                </c:pt>
                <c:pt idx="1271">
                  <c:v>20</c:v>
                </c:pt>
                <c:pt idx="1272">
                  <c:v>16</c:v>
                </c:pt>
                <c:pt idx="1273">
                  <c:v>16</c:v>
                </c:pt>
                <c:pt idx="1274">
                  <c:v>12</c:v>
                </c:pt>
                <c:pt idx="1275">
                  <c:v>26</c:v>
                </c:pt>
                <c:pt idx="1276">
                  <c:v>21</c:v>
                </c:pt>
                <c:pt idx="1277">
                  <c:v>11</c:v>
                </c:pt>
                <c:pt idx="1278">
                  <c:v>19</c:v>
                </c:pt>
                <c:pt idx="1279">
                  <c:v>16</c:v>
                </c:pt>
                <c:pt idx="1280">
                  <c:v>16</c:v>
                </c:pt>
                <c:pt idx="1281">
                  <c:v>19</c:v>
                </c:pt>
                <c:pt idx="1282">
                  <c:v>13</c:v>
                </c:pt>
                <c:pt idx="1283">
                  <c:v>23</c:v>
                </c:pt>
                <c:pt idx="1284">
                  <c:v>21</c:v>
                </c:pt>
                <c:pt idx="1285">
                  <c:v>29</c:v>
                </c:pt>
                <c:pt idx="1286">
                  <c:v>21</c:v>
                </c:pt>
                <c:pt idx="1287">
                  <c:v>24</c:v>
                </c:pt>
                <c:pt idx="1288">
                  <c:v>19</c:v>
                </c:pt>
                <c:pt idx="1289">
                  <c:v>21</c:v>
                </c:pt>
                <c:pt idx="1290">
                  <c:v>22</c:v>
                </c:pt>
                <c:pt idx="1291">
                  <c:v>26</c:v>
                </c:pt>
                <c:pt idx="1292">
                  <c:v>20</c:v>
                </c:pt>
                <c:pt idx="1293">
                  <c:v>21</c:v>
                </c:pt>
                <c:pt idx="1294">
                  <c:v>19</c:v>
                </c:pt>
                <c:pt idx="1295">
                  <c:v>11</c:v>
                </c:pt>
                <c:pt idx="1296">
                  <c:v>25</c:v>
                </c:pt>
                <c:pt idx="1297">
                  <c:v>21</c:v>
                </c:pt>
                <c:pt idx="1298">
                  <c:v>22</c:v>
                </c:pt>
                <c:pt idx="1299">
                  <c:v>17</c:v>
                </c:pt>
                <c:pt idx="1300">
                  <c:v>21</c:v>
                </c:pt>
                <c:pt idx="1301">
                  <c:v>20</c:v>
                </c:pt>
                <c:pt idx="1302">
                  <c:v>13</c:v>
                </c:pt>
                <c:pt idx="1303">
                  <c:v>18</c:v>
                </c:pt>
                <c:pt idx="1304">
                  <c:v>19</c:v>
                </c:pt>
                <c:pt idx="1305">
                  <c:v>20</c:v>
                </c:pt>
                <c:pt idx="1306">
                  <c:v>14</c:v>
                </c:pt>
                <c:pt idx="1307">
                  <c:v>9</c:v>
                </c:pt>
                <c:pt idx="1308">
                  <c:v>18</c:v>
                </c:pt>
                <c:pt idx="1309">
                  <c:v>20</c:v>
                </c:pt>
                <c:pt idx="1310">
                  <c:v>16</c:v>
                </c:pt>
                <c:pt idx="1311">
                  <c:v>14</c:v>
                </c:pt>
                <c:pt idx="1312">
                  <c:v>17</c:v>
                </c:pt>
                <c:pt idx="1313">
                  <c:v>15</c:v>
                </c:pt>
                <c:pt idx="1314">
                  <c:v>17</c:v>
                </c:pt>
                <c:pt idx="1315">
                  <c:v>18</c:v>
                </c:pt>
                <c:pt idx="1316">
                  <c:v>16</c:v>
                </c:pt>
                <c:pt idx="1317">
                  <c:v>12</c:v>
                </c:pt>
                <c:pt idx="1318">
                  <c:v>18</c:v>
                </c:pt>
                <c:pt idx="1319">
                  <c:v>19</c:v>
                </c:pt>
                <c:pt idx="1320">
                  <c:v>14</c:v>
                </c:pt>
                <c:pt idx="1321">
                  <c:v>22</c:v>
                </c:pt>
                <c:pt idx="1322">
                  <c:v>16</c:v>
                </c:pt>
                <c:pt idx="1323">
                  <c:v>14</c:v>
                </c:pt>
                <c:pt idx="1324">
                  <c:v>17</c:v>
                </c:pt>
                <c:pt idx="1325">
                  <c:v>20</c:v>
                </c:pt>
                <c:pt idx="1326">
                  <c:v>19</c:v>
                </c:pt>
                <c:pt idx="1327">
                  <c:v>17</c:v>
                </c:pt>
                <c:pt idx="1328">
                  <c:v>20</c:v>
                </c:pt>
                <c:pt idx="1329">
                  <c:v>21</c:v>
                </c:pt>
                <c:pt idx="1330">
                  <c:v>17</c:v>
                </c:pt>
                <c:pt idx="1331">
                  <c:v>17</c:v>
                </c:pt>
                <c:pt idx="1332">
                  <c:v>18</c:v>
                </c:pt>
                <c:pt idx="1333">
                  <c:v>18</c:v>
                </c:pt>
                <c:pt idx="1334">
                  <c:v>17</c:v>
                </c:pt>
                <c:pt idx="1335">
                  <c:v>19</c:v>
                </c:pt>
                <c:pt idx="1336">
                  <c:v>15</c:v>
                </c:pt>
                <c:pt idx="1337">
                  <c:v>18</c:v>
                </c:pt>
                <c:pt idx="1338">
                  <c:v>31</c:v>
                </c:pt>
                <c:pt idx="1339">
                  <c:v>24</c:v>
                </c:pt>
                <c:pt idx="1340">
                  <c:v>20</c:v>
                </c:pt>
                <c:pt idx="1341">
                  <c:v>9</c:v>
                </c:pt>
                <c:pt idx="1342">
                  <c:v>11</c:v>
                </c:pt>
                <c:pt idx="1343">
                  <c:v>15</c:v>
                </c:pt>
                <c:pt idx="1344">
                  <c:v>16</c:v>
                </c:pt>
                <c:pt idx="1345">
                  <c:v>11</c:v>
                </c:pt>
                <c:pt idx="1346">
                  <c:v>17</c:v>
                </c:pt>
                <c:pt idx="1347">
                  <c:v>19</c:v>
                </c:pt>
                <c:pt idx="1348">
                  <c:v>15</c:v>
                </c:pt>
                <c:pt idx="1349">
                  <c:v>19</c:v>
                </c:pt>
                <c:pt idx="1350">
                  <c:v>17</c:v>
                </c:pt>
                <c:pt idx="1351">
                  <c:v>18</c:v>
                </c:pt>
                <c:pt idx="1352">
                  <c:v>19</c:v>
                </c:pt>
                <c:pt idx="1353">
                  <c:v>21</c:v>
                </c:pt>
                <c:pt idx="1354">
                  <c:v>20</c:v>
                </c:pt>
                <c:pt idx="1355">
                  <c:v>19</c:v>
                </c:pt>
                <c:pt idx="1356">
                  <c:v>22</c:v>
                </c:pt>
                <c:pt idx="1357">
                  <c:v>14</c:v>
                </c:pt>
                <c:pt idx="1358">
                  <c:v>10</c:v>
                </c:pt>
                <c:pt idx="1359">
                  <c:v>17</c:v>
                </c:pt>
                <c:pt idx="1360">
                  <c:v>21</c:v>
                </c:pt>
                <c:pt idx="1361">
                  <c:v>19</c:v>
                </c:pt>
                <c:pt idx="1362">
                  <c:v>24</c:v>
                </c:pt>
                <c:pt idx="1363">
                  <c:v>17</c:v>
                </c:pt>
                <c:pt idx="1364">
                  <c:v>14</c:v>
                </c:pt>
                <c:pt idx="1365">
                  <c:v>14</c:v>
                </c:pt>
                <c:pt idx="1366">
                  <c:v>12</c:v>
                </c:pt>
                <c:pt idx="1367">
                  <c:v>22</c:v>
                </c:pt>
                <c:pt idx="1368">
                  <c:v>12</c:v>
                </c:pt>
                <c:pt idx="1369">
                  <c:v>17</c:v>
                </c:pt>
                <c:pt idx="1370">
                  <c:v>14</c:v>
                </c:pt>
                <c:pt idx="1371">
                  <c:v>18</c:v>
                </c:pt>
                <c:pt idx="1372">
                  <c:v>8</c:v>
                </c:pt>
                <c:pt idx="1373">
                  <c:v>21</c:v>
                </c:pt>
                <c:pt idx="1374">
                  <c:v>11</c:v>
                </c:pt>
                <c:pt idx="1375">
                  <c:v>14</c:v>
                </c:pt>
                <c:pt idx="1376">
                  <c:v>17</c:v>
                </c:pt>
                <c:pt idx="1377">
                  <c:v>18</c:v>
                </c:pt>
                <c:pt idx="1378">
                  <c:v>18</c:v>
                </c:pt>
                <c:pt idx="1379">
                  <c:v>19</c:v>
                </c:pt>
                <c:pt idx="1380">
                  <c:v>24</c:v>
                </c:pt>
                <c:pt idx="1381">
                  <c:v>14</c:v>
                </c:pt>
                <c:pt idx="1382">
                  <c:v>10</c:v>
                </c:pt>
                <c:pt idx="1383">
                  <c:v>9</c:v>
                </c:pt>
                <c:pt idx="1384">
                  <c:v>16</c:v>
                </c:pt>
                <c:pt idx="1385">
                  <c:v>12</c:v>
                </c:pt>
                <c:pt idx="1386">
                  <c:v>18</c:v>
                </c:pt>
                <c:pt idx="1387">
                  <c:v>17</c:v>
                </c:pt>
                <c:pt idx="1388">
                  <c:v>17</c:v>
                </c:pt>
                <c:pt idx="1389">
                  <c:v>13</c:v>
                </c:pt>
                <c:pt idx="1390">
                  <c:v>9</c:v>
                </c:pt>
                <c:pt idx="1391">
                  <c:v>10</c:v>
                </c:pt>
                <c:pt idx="1392">
                  <c:v>9</c:v>
                </c:pt>
                <c:pt idx="1393">
                  <c:v>14</c:v>
                </c:pt>
                <c:pt idx="1394">
                  <c:v>19</c:v>
                </c:pt>
                <c:pt idx="1395">
                  <c:v>14</c:v>
                </c:pt>
                <c:pt idx="1396">
                  <c:v>13</c:v>
                </c:pt>
                <c:pt idx="1397">
                  <c:v>17</c:v>
                </c:pt>
                <c:pt idx="1398">
                  <c:v>11</c:v>
                </c:pt>
                <c:pt idx="1399">
                  <c:v>15</c:v>
                </c:pt>
                <c:pt idx="1400">
                  <c:v>17</c:v>
                </c:pt>
                <c:pt idx="1401">
                  <c:v>10</c:v>
                </c:pt>
                <c:pt idx="1402">
                  <c:v>11</c:v>
                </c:pt>
                <c:pt idx="1403">
                  <c:v>17</c:v>
                </c:pt>
                <c:pt idx="1404">
                  <c:v>3</c:v>
                </c:pt>
                <c:pt idx="1405">
                  <c:v>13</c:v>
                </c:pt>
                <c:pt idx="1406">
                  <c:v>14</c:v>
                </c:pt>
                <c:pt idx="1407">
                  <c:v>7</c:v>
                </c:pt>
                <c:pt idx="1408">
                  <c:v>10</c:v>
                </c:pt>
                <c:pt idx="1409">
                  <c:v>11</c:v>
                </c:pt>
                <c:pt idx="1410">
                  <c:v>11</c:v>
                </c:pt>
                <c:pt idx="1411">
                  <c:v>8</c:v>
                </c:pt>
                <c:pt idx="1412">
                  <c:v>14</c:v>
                </c:pt>
                <c:pt idx="1413">
                  <c:v>14</c:v>
                </c:pt>
                <c:pt idx="1414">
                  <c:v>17</c:v>
                </c:pt>
                <c:pt idx="1415">
                  <c:v>14</c:v>
                </c:pt>
                <c:pt idx="1416">
                  <c:v>10</c:v>
                </c:pt>
                <c:pt idx="1417">
                  <c:v>13</c:v>
                </c:pt>
                <c:pt idx="1418">
                  <c:v>12</c:v>
                </c:pt>
                <c:pt idx="1419">
                  <c:v>7</c:v>
                </c:pt>
                <c:pt idx="1420">
                  <c:v>16</c:v>
                </c:pt>
                <c:pt idx="1421">
                  <c:v>10</c:v>
                </c:pt>
                <c:pt idx="1422">
                  <c:v>13</c:v>
                </c:pt>
                <c:pt idx="1423">
                  <c:v>12</c:v>
                </c:pt>
                <c:pt idx="1424">
                  <c:v>11</c:v>
                </c:pt>
                <c:pt idx="1425">
                  <c:v>10</c:v>
                </c:pt>
                <c:pt idx="1426">
                  <c:v>9</c:v>
                </c:pt>
                <c:pt idx="1427">
                  <c:v>7</c:v>
                </c:pt>
                <c:pt idx="1428">
                  <c:v>9</c:v>
                </c:pt>
                <c:pt idx="1429">
                  <c:v>7</c:v>
                </c:pt>
                <c:pt idx="1430">
                  <c:v>12</c:v>
                </c:pt>
                <c:pt idx="1431">
                  <c:v>5</c:v>
                </c:pt>
                <c:pt idx="1432">
                  <c:v>7</c:v>
                </c:pt>
                <c:pt idx="1433">
                  <c:v>13</c:v>
                </c:pt>
                <c:pt idx="1434">
                  <c:v>8</c:v>
                </c:pt>
                <c:pt idx="1435">
                  <c:v>10</c:v>
                </c:pt>
                <c:pt idx="1436">
                  <c:v>11</c:v>
                </c:pt>
                <c:pt idx="1437">
                  <c:v>8</c:v>
                </c:pt>
                <c:pt idx="1438">
                  <c:v>4</c:v>
                </c:pt>
                <c:pt idx="1439">
                  <c:v>9</c:v>
                </c:pt>
                <c:pt idx="1440">
                  <c:v>6</c:v>
                </c:pt>
                <c:pt idx="1441">
                  <c:v>8</c:v>
                </c:pt>
                <c:pt idx="1442">
                  <c:v>9</c:v>
                </c:pt>
                <c:pt idx="1443">
                  <c:v>9</c:v>
                </c:pt>
                <c:pt idx="1444">
                  <c:v>3</c:v>
                </c:pt>
                <c:pt idx="1445">
                  <c:v>9</c:v>
                </c:pt>
                <c:pt idx="1446">
                  <c:v>8</c:v>
                </c:pt>
                <c:pt idx="1447">
                  <c:v>9</c:v>
                </c:pt>
                <c:pt idx="1448">
                  <c:v>7</c:v>
                </c:pt>
                <c:pt idx="1449">
                  <c:v>7</c:v>
                </c:pt>
                <c:pt idx="1450">
                  <c:v>5</c:v>
                </c:pt>
                <c:pt idx="1451">
                  <c:v>12</c:v>
                </c:pt>
                <c:pt idx="1452">
                  <c:v>7</c:v>
                </c:pt>
                <c:pt idx="1453">
                  <c:v>11</c:v>
                </c:pt>
                <c:pt idx="1454">
                  <c:v>9</c:v>
                </c:pt>
                <c:pt idx="1455">
                  <c:v>10</c:v>
                </c:pt>
                <c:pt idx="1456">
                  <c:v>8</c:v>
                </c:pt>
                <c:pt idx="1457">
                  <c:v>7</c:v>
                </c:pt>
                <c:pt idx="1458">
                  <c:v>9</c:v>
                </c:pt>
                <c:pt idx="1459">
                  <c:v>2</c:v>
                </c:pt>
                <c:pt idx="1460">
                  <c:v>9</c:v>
                </c:pt>
                <c:pt idx="1461">
                  <c:v>13</c:v>
                </c:pt>
                <c:pt idx="1462">
                  <c:v>8</c:v>
                </c:pt>
                <c:pt idx="1463">
                  <c:v>6</c:v>
                </c:pt>
                <c:pt idx="1464">
                  <c:v>6</c:v>
                </c:pt>
                <c:pt idx="1465">
                  <c:v>6</c:v>
                </c:pt>
                <c:pt idx="1466">
                  <c:v>6</c:v>
                </c:pt>
                <c:pt idx="1467">
                  <c:v>3</c:v>
                </c:pt>
                <c:pt idx="1468">
                  <c:v>9</c:v>
                </c:pt>
                <c:pt idx="1469">
                  <c:v>9</c:v>
                </c:pt>
                <c:pt idx="1470">
                  <c:v>13</c:v>
                </c:pt>
                <c:pt idx="1471">
                  <c:v>5</c:v>
                </c:pt>
                <c:pt idx="1472">
                  <c:v>5</c:v>
                </c:pt>
                <c:pt idx="1473">
                  <c:v>15</c:v>
                </c:pt>
                <c:pt idx="1474">
                  <c:v>7</c:v>
                </c:pt>
                <c:pt idx="1475">
                  <c:v>12</c:v>
                </c:pt>
                <c:pt idx="1476">
                  <c:v>8</c:v>
                </c:pt>
                <c:pt idx="1477">
                  <c:v>5</c:v>
                </c:pt>
                <c:pt idx="1478">
                  <c:v>9</c:v>
                </c:pt>
                <c:pt idx="1479">
                  <c:v>12</c:v>
                </c:pt>
                <c:pt idx="1480">
                  <c:v>7</c:v>
                </c:pt>
                <c:pt idx="1481">
                  <c:v>7</c:v>
                </c:pt>
                <c:pt idx="1482">
                  <c:v>8</c:v>
                </c:pt>
                <c:pt idx="1483">
                  <c:v>6</c:v>
                </c:pt>
                <c:pt idx="1484">
                  <c:v>3</c:v>
                </c:pt>
                <c:pt idx="1485">
                  <c:v>16</c:v>
                </c:pt>
                <c:pt idx="1486">
                  <c:v>8</c:v>
                </c:pt>
                <c:pt idx="1487">
                  <c:v>14</c:v>
                </c:pt>
                <c:pt idx="1488">
                  <c:v>6</c:v>
                </c:pt>
                <c:pt idx="1489">
                  <c:v>11</c:v>
                </c:pt>
                <c:pt idx="1490">
                  <c:v>8</c:v>
                </c:pt>
                <c:pt idx="1491">
                  <c:v>8</c:v>
                </c:pt>
                <c:pt idx="1492">
                  <c:v>3</c:v>
                </c:pt>
                <c:pt idx="1493">
                  <c:v>19</c:v>
                </c:pt>
                <c:pt idx="1494">
                  <c:v>6</c:v>
                </c:pt>
                <c:pt idx="1495">
                  <c:v>6</c:v>
                </c:pt>
                <c:pt idx="1496">
                  <c:v>3</c:v>
                </c:pt>
                <c:pt idx="1497">
                  <c:v>11</c:v>
                </c:pt>
                <c:pt idx="1498">
                  <c:v>6</c:v>
                </c:pt>
                <c:pt idx="1499">
                  <c:v>9</c:v>
                </c:pt>
                <c:pt idx="1500">
                  <c:v>11</c:v>
                </c:pt>
                <c:pt idx="1501">
                  <c:v>13</c:v>
                </c:pt>
                <c:pt idx="1502">
                  <c:v>9</c:v>
                </c:pt>
                <c:pt idx="1503">
                  <c:v>8</c:v>
                </c:pt>
                <c:pt idx="1504">
                  <c:v>11</c:v>
                </c:pt>
                <c:pt idx="1505">
                  <c:v>10</c:v>
                </c:pt>
                <c:pt idx="1506">
                  <c:v>8</c:v>
                </c:pt>
                <c:pt idx="1507">
                  <c:v>5</c:v>
                </c:pt>
                <c:pt idx="1508">
                  <c:v>5</c:v>
                </c:pt>
                <c:pt idx="1509">
                  <c:v>7</c:v>
                </c:pt>
                <c:pt idx="1510">
                  <c:v>9</c:v>
                </c:pt>
                <c:pt idx="1511">
                  <c:v>13</c:v>
                </c:pt>
                <c:pt idx="1512">
                  <c:v>8</c:v>
                </c:pt>
                <c:pt idx="1513">
                  <c:v>9</c:v>
                </c:pt>
                <c:pt idx="1514">
                  <c:v>6</c:v>
                </c:pt>
                <c:pt idx="1515">
                  <c:v>8</c:v>
                </c:pt>
                <c:pt idx="1516">
                  <c:v>11</c:v>
                </c:pt>
                <c:pt idx="1517">
                  <c:v>8</c:v>
                </c:pt>
                <c:pt idx="1518">
                  <c:v>3</c:v>
                </c:pt>
                <c:pt idx="1519">
                  <c:v>11</c:v>
                </c:pt>
                <c:pt idx="1520">
                  <c:v>7</c:v>
                </c:pt>
                <c:pt idx="1521">
                  <c:v>8</c:v>
                </c:pt>
                <c:pt idx="1522">
                  <c:v>7</c:v>
                </c:pt>
                <c:pt idx="1523">
                  <c:v>11</c:v>
                </c:pt>
                <c:pt idx="1524">
                  <c:v>11</c:v>
                </c:pt>
                <c:pt idx="1525">
                  <c:v>10</c:v>
                </c:pt>
                <c:pt idx="1526">
                  <c:v>7</c:v>
                </c:pt>
                <c:pt idx="1527">
                  <c:v>8</c:v>
                </c:pt>
                <c:pt idx="1528">
                  <c:v>5</c:v>
                </c:pt>
                <c:pt idx="1529">
                  <c:v>5</c:v>
                </c:pt>
                <c:pt idx="1530">
                  <c:v>12</c:v>
                </c:pt>
                <c:pt idx="1531">
                  <c:v>7</c:v>
                </c:pt>
                <c:pt idx="1532">
                  <c:v>10</c:v>
                </c:pt>
                <c:pt idx="1533">
                  <c:v>14</c:v>
                </c:pt>
                <c:pt idx="1534">
                  <c:v>5</c:v>
                </c:pt>
                <c:pt idx="1535">
                  <c:v>13</c:v>
                </c:pt>
                <c:pt idx="1536">
                  <c:v>6</c:v>
                </c:pt>
                <c:pt idx="1537">
                  <c:v>9</c:v>
                </c:pt>
                <c:pt idx="1538">
                  <c:v>10</c:v>
                </c:pt>
                <c:pt idx="1539">
                  <c:v>10</c:v>
                </c:pt>
                <c:pt idx="1540">
                  <c:v>11</c:v>
                </c:pt>
                <c:pt idx="1541">
                  <c:v>8</c:v>
                </c:pt>
                <c:pt idx="1542">
                  <c:v>14</c:v>
                </c:pt>
                <c:pt idx="1543">
                  <c:v>3</c:v>
                </c:pt>
                <c:pt idx="1544">
                  <c:v>15</c:v>
                </c:pt>
                <c:pt idx="1545">
                  <c:v>8</c:v>
                </c:pt>
                <c:pt idx="1546">
                  <c:v>7</c:v>
                </c:pt>
                <c:pt idx="1547">
                  <c:v>14</c:v>
                </c:pt>
                <c:pt idx="1548">
                  <c:v>10</c:v>
                </c:pt>
                <c:pt idx="1549">
                  <c:v>6</c:v>
                </c:pt>
                <c:pt idx="1550">
                  <c:v>8</c:v>
                </c:pt>
                <c:pt idx="1551">
                  <c:v>7</c:v>
                </c:pt>
                <c:pt idx="1552">
                  <c:v>10</c:v>
                </c:pt>
                <c:pt idx="1553">
                  <c:v>11</c:v>
                </c:pt>
                <c:pt idx="1554">
                  <c:v>13</c:v>
                </c:pt>
                <c:pt idx="1555">
                  <c:v>9</c:v>
                </c:pt>
                <c:pt idx="1556">
                  <c:v>13</c:v>
                </c:pt>
                <c:pt idx="1557">
                  <c:v>5</c:v>
                </c:pt>
                <c:pt idx="1558">
                  <c:v>7</c:v>
                </c:pt>
                <c:pt idx="1559">
                  <c:v>9</c:v>
                </c:pt>
                <c:pt idx="1560">
                  <c:v>11</c:v>
                </c:pt>
                <c:pt idx="1561">
                  <c:v>8</c:v>
                </c:pt>
                <c:pt idx="1562">
                  <c:v>10</c:v>
                </c:pt>
                <c:pt idx="1563">
                  <c:v>9</c:v>
                </c:pt>
                <c:pt idx="1564">
                  <c:v>9</c:v>
                </c:pt>
                <c:pt idx="1565">
                  <c:v>10</c:v>
                </c:pt>
                <c:pt idx="1566">
                  <c:v>12</c:v>
                </c:pt>
                <c:pt idx="1567">
                  <c:v>7</c:v>
                </c:pt>
                <c:pt idx="1568">
                  <c:v>13</c:v>
                </c:pt>
                <c:pt idx="1569">
                  <c:v>12</c:v>
                </c:pt>
                <c:pt idx="1570">
                  <c:v>11</c:v>
                </c:pt>
                <c:pt idx="1571">
                  <c:v>10</c:v>
                </c:pt>
                <c:pt idx="1572">
                  <c:v>8</c:v>
                </c:pt>
                <c:pt idx="1573">
                  <c:v>6</c:v>
                </c:pt>
                <c:pt idx="1574">
                  <c:v>9</c:v>
                </c:pt>
                <c:pt idx="1575">
                  <c:v>6</c:v>
                </c:pt>
                <c:pt idx="1576">
                  <c:v>9</c:v>
                </c:pt>
                <c:pt idx="1577">
                  <c:v>14</c:v>
                </c:pt>
                <c:pt idx="1578">
                  <c:v>9</c:v>
                </c:pt>
                <c:pt idx="1579">
                  <c:v>8</c:v>
                </c:pt>
                <c:pt idx="1580">
                  <c:v>8</c:v>
                </c:pt>
                <c:pt idx="1581">
                  <c:v>9</c:v>
                </c:pt>
                <c:pt idx="1582">
                  <c:v>9</c:v>
                </c:pt>
                <c:pt idx="1583">
                  <c:v>3</c:v>
                </c:pt>
                <c:pt idx="1584">
                  <c:v>8</c:v>
                </c:pt>
                <c:pt idx="1585">
                  <c:v>8</c:v>
                </c:pt>
                <c:pt idx="1586">
                  <c:v>8</c:v>
                </c:pt>
                <c:pt idx="1587">
                  <c:v>10</c:v>
                </c:pt>
                <c:pt idx="1588">
                  <c:v>9</c:v>
                </c:pt>
                <c:pt idx="1589">
                  <c:v>10</c:v>
                </c:pt>
                <c:pt idx="1590">
                  <c:v>12</c:v>
                </c:pt>
                <c:pt idx="1591">
                  <c:v>13</c:v>
                </c:pt>
                <c:pt idx="1592">
                  <c:v>11</c:v>
                </c:pt>
                <c:pt idx="1593">
                  <c:v>10</c:v>
                </c:pt>
                <c:pt idx="1594">
                  <c:v>2</c:v>
                </c:pt>
                <c:pt idx="1595">
                  <c:v>8</c:v>
                </c:pt>
                <c:pt idx="1596">
                  <c:v>4</c:v>
                </c:pt>
                <c:pt idx="1597">
                  <c:v>8</c:v>
                </c:pt>
                <c:pt idx="1598">
                  <c:v>8</c:v>
                </c:pt>
                <c:pt idx="1599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837-4FBB-B369-6C1DE93529B3}"/>
            </c:ext>
          </c:extLst>
        </c:ser>
        <c:ser>
          <c:idx val="3"/>
          <c:order val="3"/>
          <c:tx>
            <c:strRef>
              <c:f>Am241_100mV!$E$1</c:f>
              <c:strCache>
                <c:ptCount val="1"/>
                <c:pt idx="0">
                  <c:v>Cluster 3</c:v>
                </c:pt>
              </c:strCache>
            </c:strRef>
          </c:tx>
          <c:marker>
            <c:symbol val="none"/>
          </c:marker>
          <c:xVal>
            <c:numRef>
              <c:f>Am241_100mV!$A$2:$A$1601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Am241_100mV!$E$2:$E$1601</c:f>
              <c:numCache>
                <c:formatCode>General</c:formatCode>
                <c:ptCount val="160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1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1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1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1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1</c:v>
                </c:pt>
                <c:pt idx="232">
                  <c:v>1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1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1</c:v>
                </c:pt>
                <c:pt idx="319">
                  <c:v>0</c:v>
                </c:pt>
                <c:pt idx="320">
                  <c:v>1</c:v>
                </c:pt>
                <c:pt idx="321">
                  <c:v>0</c:v>
                </c:pt>
                <c:pt idx="322">
                  <c:v>1</c:v>
                </c:pt>
                <c:pt idx="323">
                  <c:v>0</c:v>
                </c:pt>
                <c:pt idx="324">
                  <c:v>1</c:v>
                </c:pt>
                <c:pt idx="325">
                  <c:v>1</c:v>
                </c:pt>
                <c:pt idx="326">
                  <c:v>0</c:v>
                </c:pt>
                <c:pt idx="327">
                  <c:v>1</c:v>
                </c:pt>
                <c:pt idx="328">
                  <c:v>1</c:v>
                </c:pt>
                <c:pt idx="329">
                  <c:v>0</c:v>
                </c:pt>
                <c:pt idx="330">
                  <c:v>1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1</c:v>
                </c:pt>
                <c:pt idx="337">
                  <c:v>0</c:v>
                </c:pt>
                <c:pt idx="338">
                  <c:v>1</c:v>
                </c:pt>
                <c:pt idx="339">
                  <c:v>0</c:v>
                </c:pt>
                <c:pt idx="340">
                  <c:v>1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1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1</c:v>
                </c:pt>
                <c:pt idx="354">
                  <c:v>1</c:v>
                </c:pt>
                <c:pt idx="355">
                  <c:v>0</c:v>
                </c:pt>
                <c:pt idx="356">
                  <c:v>1</c:v>
                </c:pt>
                <c:pt idx="357">
                  <c:v>0</c:v>
                </c:pt>
                <c:pt idx="358">
                  <c:v>0</c:v>
                </c:pt>
                <c:pt idx="359">
                  <c:v>1</c:v>
                </c:pt>
                <c:pt idx="360">
                  <c:v>2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1</c:v>
                </c:pt>
                <c:pt idx="371">
                  <c:v>1</c:v>
                </c:pt>
                <c:pt idx="372">
                  <c:v>4</c:v>
                </c:pt>
                <c:pt idx="373">
                  <c:v>0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0</c:v>
                </c:pt>
                <c:pt idx="379">
                  <c:v>1</c:v>
                </c:pt>
                <c:pt idx="380">
                  <c:v>0</c:v>
                </c:pt>
                <c:pt idx="381">
                  <c:v>2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1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1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1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1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1</c:v>
                </c:pt>
                <c:pt idx="416">
                  <c:v>0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0</c:v>
                </c:pt>
                <c:pt idx="423">
                  <c:v>1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1</c:v>
                </c:pt>
                <c:pt idx="428">
                  <c:v>1</c:v>
                </c:pt>
                <c:pt idx="429">
                  <c:v>0</c:v>
                </c:pt>
                <c:pt idx="430">
                  <c:v>1</c:v>
                </c:pt>
                <c:pt idx="431">
                  <c:v>1</c:v>
                </c:pt>
                <c:pt idx="432">
                  <c:v>0</c:v>
                </c:pt>
                <c:pt idx="433">
                  <c:v>0</c:v>
                </c:pt>
                <c:pt idx="434">
                  <c:v>2</c:v>
                </c:pt>
                <c:pt idx="435">
                  <c:v>0</c:v>
                </c:pt>
                <c:pt idx="436">
                  <c:v>1</c:v>
                </c:pt>
                <c:pt idx="437">
                  <c:v>0</c:v>
                </c:pt>
                <c:pt idx="438">
                  <c:v>1</c:v>
                </c:pt>
                <c:pt idx="439">
                  <c:v>0</c:v>
                </c:pt>
                <c:pt idx="440">
                  <c:v>1</c:v>
                </c:pt>
                <c:pt idx="441">
                  <c:v>3</c:v>
                </c:pt>
                <c:pt idx="442">
                  <c:v>2</c:v>
                </c:pt>
                <c:pt idx="443">
                  <c:v>2</c:v>
                </c:pt>
                <c:pt idx="444">
                  <c:v>2</c:v>
                </c:pt>
                <c:pt idx="445">
                  <c:v>1</c:v>
                </c:pt>
                <c:pt idx="446">
                  <c:v>3</c:v>
                </c:pt>
                <c:pt idx="447">
                  <c:v>1</c:v>
                </c:pt>
                <c:pt idx="448">
                  <c:v>1</c:v>
                </c:pt>
                <c:pt idx="449">
                  <c:v>2</c:v>
                </c:pt>
                <c:pt idx="450">
                  <c:v>3</c:v>
                </c:pt>
                <c:pt idx="451">
                  <c:v>1</c:v>
                </c:pt>
                <c:pt idx="452">
                  <c:v>1</c:v>
                </c:pt>
                <c:pt idx="453">
                  <c:v>0</c:v>
                </c:pt>
                <c:pt idx="454">
                  <c:v>3</c:v>
                </c:pt>
                <c:pt idx="455">
                  <c:v>1</c:v>
                </c:pt>
                <c:pt idx="456">
                  <c:v>1</c:v>
                </c:pt>
                <c:pt idx="457">
                  <c:v>3</c:v>
                </c:pt>
                <c:pt idx="458">
                  <c:v>1</c:v>
                </c:pt>
                <c:pt idx="459">
                  <c:v>2</c:v>
                </c:pt>
                <c:pt idx="460">
                  <c:v>1</c:v>
                </c:pt>
                <c:pt idx="461">
                  <c:v>1</c:v>
                </c:pt>
                <c:pt idx="462">
                  <c:v>4</c:v>
                </c:pt>
                <c:pt idx="463">
                  <c:v>0</c:v>
                </c:pt>
                <c:pt idx="464">
                  <c:v>6</c:v>
                </c:pt>
                <c:pt idx="465">
                  <c:v>3</c:v>
                </c:pt>
                <c:pt idx="466">
                  <c:v>4</c:v>
                </c:pt>
                <c:pt idx="467">
                  <c:v>2</c:v>
                </c:pt>
                <c:pt idx="468">
                  <c:v>5</c:v>
                </c:pt>
                <c:pt idx="469">
                  <c:v>6</c:v>
                </c:pt>
                <c:pt idx="470">
                  <c:v>3</c:v>
                </c:pt>
                <c:pt idx="471">
                  <c:v>2</c:v>
                </c:pt>
                <c:pt idx="472">
                  <c:v>4</c:v>
                </c:pt>
                <c:pt idx="473">
                  <c:v>5</c:v>
                </c:pt>
                <c:pt idx="474">
                  <c:v>7</c:v>
                </c:pt>
                <c:pt idx="475">
                  <c:v>8</c:v>
                </c:pt>
                <c:pt idx="476">
                  <c:v>3</c:v>
                </c:pt>
                <c:pt idx="477">
                  <c:v>7</c:v>
                </c:pt>
                <c:pt idx="478">
                  <c:v>4</c:v>
                </c:pt>
                <c:pt idx="479">
                  <c:v>6</c:v>
                </c:pt>
                <c:pt idx="480">
                  <c:v>10</c:v>
                </c:pt>
                <c:pt idx="481">
                  <c:v>9</c:v>
                </c:pt>
                <c:pt idx="482">
                  <c:v>7</c:v>
                </c:pt>
                <c:pt idx="483">
                  <c:v>6</c:v>
                </c:pt>
                <c:pt idx="484">
                  <c:v>8</c:v>
                </c:pt>
                <c:pt idx="485">
                  <c:v>11</c:v>
                </c:pt>
                <c:pt idx="486">
                  <c:v>8</c:v>
                </c:pt>
                <c:pt idx="487">
                  <c:v>9</c:v>
                </c:pt>
                <c:pt idx="488">
                  <c:v>10</c:v>
                </c:pt>
                <c:pt idx="489">
                  <c:v>7</c:v>
                </c:pt>
                <c:pt idx="490">
                  <c:v>16</c:v>
                </c:pt>
                <c:pt idx="491">
                  <c:v>10</c:v>
                </c:pt>
                <c:pt idx="492">
                  <c:v>13</c:v>
                </c:pt>
                <c:pt idx="493">
                  <c:v>13</c:v>
                </c:pt>
                <c:pt idx="494">
                  <c:v>6</c:v>
                </c:pt>
                <c:pt idx="495">
                  <c:v>12</c:v>
                </c:pt>
                <c:pt idx="496">
                  <c:v>9</c:v>
                </c:pt>
                <c:pt idx="497">
                  <c:v>15</c:v>
                </c:pt>
                <c:pt idx="498">
                  <c:v>8</c:v>
                </c:pt>
                <c:pt idx="499">
                  <c:v>10</c:v>
                </c:pt>
                <c:pt idx="500">
                  <c:v>4</c:v>
                </c:pt>
                <c:pt idx="501">
                  <c:v>14</c:v>
                </c:pt>
                <c:pt idx="502">
                  <c:v>4</c:v>
                </c:pt>
                <c:pt idx="503">
                  <c:v>10</c:v>
                </c:pt>
                <c:pt idx="504">
                  <c:v>9</c:v>
                </c:pt>
                <c:pt idx="505">
                  <c:v>9</c:v>
                </c:pt>
                <c:pt idx="506">
                  <c:v>11</c:v>
                </c:pt>
                <c:pt idx="507">
                  <c:v>12</c:v>
                </c:pt>
                <c:pt idx="508">
                  <c:v>10</c:v>
                </c:pt>
                <c:pt idx="509">
                  <c:v>12</c:v>
                </c:pt>
                <c:pt idx="510">
                  <c:v>12</c:v>
                </c:pt>
                <c:pt idx="511">
                  <c:v>16</c:v>
                </c:pt>
                <c:pt idx="512">
                  <c:v>9</c:v>
                </c:pt>
                <c:pt idx="513">
                  <c:v>13</c:v>
                </c:pt>
                <c:pt idx="514">
                  <c:v>18</c:v>
                </c:pt>
                <c:pt idx="515">
                  <c:v>12</c:v>
                </c:pt>
                <c:pt idx="516">
                  <c:v>18</c:v>
                </c:pt>
                <c:pt idx="517">
                  <c:v>12</c:v>
                </c:pt>
                <c:pt idx="518">
                  <c:v>13</c:v>
                </c:pt>
                <c:pt idx="519">
                  <c:v>8</c:v>
                </c:pt>
                <c:pt idx="520">
                  <c:v>15</c:v>
                </c:pt>
                <c:pt idx="521">
                  <c:v>14</c:v>
                </c:pt>
                <c:pt idx="522">
                  <c:v>13</c:v>
                </c:pt>
                <c:pt idx="523">
                  <c:v>22</c:v>
                </c:pt>
                <c:pt idx="524">
                  <c:v>9</c:v>
                </c:pt>
                <c:pt idx="525">
                  <c:v>14</c:v>
                </c:pt>
                <c:pt idx="526">
                  <c:v>17</c:v>
                </c:pt>
                <c:pt idx="527">
                  <c:v>23</c:v>
                </c:pt>
                <c:pt idx="528">
                  <c:v>12</c:v>
                </c:pt>
                <c:pt idx="529">
                  <c:v>15</c:v>
                </c:pt>
                <c:pt idx="530">
                  <c:v>20</c:v>
                </c:pt>
                <c:pt idx="531">
                  <c:v>25</c:v>
                </c:pt>
                <c:pt idx="532">
                  <c:v>16</c:v>
                </c:pt>
                <c:pt idx="533">
                  <c:v>17</c:v>
                </c:pt>
                <c:pt idx="534">
                  <c:v>10</c:v>
                </c:pt>
                <c:pt idx="535">
                  <c:v>15</c:v>
                </c:pt>
                <c:pt idx="536">
                  <c:v>14</c:v>
                </c:pt>
                <c:pt idx="537">
                  <c:v>20</c:v>
                </c:pt>
                <c:pt idx="538">
                  <c:v>16</c:v>
                </c:pt>
                <c:pt idx="539">
                  <c:v>16</c:v>
                </c:pt>
                <c:pt idx="540">
                  <c:v>13</c:v>
                </c:pt>
                <c:pt idx="541">
                  <c:v>19</c:v>
                </c:pt>
                <c:pt idx="542">
                  <c:v>25</c:v>
                </c:pt>
                <c:pt idx="543">
                  <c:v>20</c:v>
                </c:pt>
                <c:pt idx="544">
                  <c:v>22</c:v>
                </c:pt>
                <c:pt idx="545">
                  <c:v>22</c:v>
                </c:pt>
                <c:pt idx="546">
                  <c:v>21</c:v>
                </c:pt>
                <c:pt idx="547">
                  <c:v>20</c:v>
                </c:pt>
                <c:pt idx="548">
                  <c:v>9</c:v>
                </c:pt>
                <c:pt idx="549">
                  <c:v>18</c:v>
                </c:pt>
                <c:pt idx="550">
                  <c:v>17</c:v>
                </c:pt>
                <c:pt idx="551">
                  <c:v>20</c:v>
                </c:pt>
                <c:pt idx="552">
                  <c:v>20</c:v>
                </c:pt>
                <c:pt idx="553">
                  <c:v>26</c:v>
                </c:pt>
                <c:pt idx="554">
                  <c:v>19</c:v>
                </c:pt>
                <c:pt idx="555">
                  <c:v>28</c:v>
                </c:pt>
                <c:pt idx="556">
                  <c:v>20</c:v>
                </c:pt>
                <c:pt idx="557">
                  <c:v>17</c:v>
                </c:pt>
                <c:pt idx="558">
                  <c:v>30</c:v>
                </c:pt>
                <c:pt idx="559">
                  <c:v>25</c:v>
                </c:pt>
                <c:pt idx="560">
                  <c:v>25</c:v>
                </c:pt>
                <c:pt idx="561">
                  <c:v>18</c:v>
                </c:pt>
                <c:pt idx="562">
                  <c:v>28</c:v>
                </c:pt>
                <c:pt idx="563">
                  <c:v>12</c:v>
                </c:pt>
                <c:pt idx="564">
                  <c:v>29</c:v>
                </c:pt>
                <c:pt idx="565">
                  <c:v>20</c:v>
                </c:pt>
                <c:pt idx="566">
                  <c:v>25</c:v>
                </c:pt>
                <c:pt idx="567">
                  <c:v>31</c:v>
                </c:pt>
                <c:pt idx="568">
                  <c:v>19</c:v>
                </c:pt>
                <c:pt idx="569">
                  <c:v>28</c:v>
                </c:pt>
                <c:pt idx="570">
                  <c:v>27</c:v>
                </c:pt>
                <c:pt idx="571">
                  <c:v>20</c:v>
                </c:pt>
                <c:pt idx="572">
                  <c:v>25</c:v>
                </c:pt>
                <c:pt idx="573">
                  <c:v>19</c:v>
                </c:pt>
                <c:pt idx="574">
                  <c:v>31</c:v>
                </c:pt>
                <c:pt idx="575">
                  <c:v>20</c:v>
                </c:pt>
                <c:pt idx="576">
                  <c:v>22</c:v>
                </c:pt>
                <c:pt idx="577">
                  <c:v>26</c:v>
                </c:pt>
                <c:pt idx="578">
                  <c:v>32</c:v>
                </c:pt>
                <c:pt idx="579">
                  <c:v>26</c:v>
                </c:pt>
                <c:pt idx="580">
                  <c:v>24</c:v>
                </c:pt>
                <c:pt idx="581">
                  <c:v>26</c:v>
                </c:pt>
                <c:pt idx="582">
                  <c:v>32</c:v>
                </c:pt>
                <c:pt idx="583">
                  <c:v>31</c:v>
                </c:pt>
                <c:pt idx="584">
                  <c:v>28</c:v>
                </c:pt>
                <c:pt idx="585">
                  <c:v>18</c:v>
                </c:pt>
                <c:pt idx="586">
                  <c:v>19</c:v>
                </c:pt>
                <c:pt idx="587">
                  <c:v>26</c:v>
                </c:pt>
                <c:pt idx="588">
                  <c:v>22</c:v>
                </c:pt>
                <c:pt idx="589">
                  <c:v>28</c:v>
                </c:pt>
                <c:pt idx="590">
                  <c:v>26</c:v>
                </c:pt>
                <c:pt idx="591">
                  <c:v>36</c:v>
                </c:pt>
                <c:pt idx="592">
                  <c:v>28</c:v>
                </c:pt>
                <c:pt idx="593">
                  <c:v>31</c:v>
                </c:pt>
                <c:pt idx="594">
                  <c:v>24</c:v>
                </c:pt>
                <c:pt idx="595">
                  <c:v>20</c:v>
                </c:pt>
                <c:pt idx="596">
                  <c:v>31</c:v>
                </c:pt>
                <c:pt idx="597">
                  <c:v>23</c:v>
                </c:pt>
                <c:pt idx="598">
                  <c:v>24</c:v>
                </c:pt>
                <c:pt idx="599">
                  <c:v>27</c:v>
                </c:pt>
                <c:pt idx="600">
                  <c:v>31</c:v>
                </c:pt>
                <c:pt idx="601">
                  <c:v>28</c:v>
                </c:pt>
                <c:pt idx="602">
                  <c:v>33</c:v>
                </c:pt>
                <c:pt idx="603">
                  <c:v>27</c:v>
                </c:pt>
                <c:pt idx="604">
                  <c:v>21</c:v>
                </c:pt>
                <c:pt idx="605">
                  <c:v>16</c:v>
                </c:pt>
                <c:pt idx="606">
                  <c:v>18</c:v>
                </c:pt>
                <c:pt idx="607">
                  <c:v>26</c:v>
                </c:pt>
                <c:pt idx="608">
                  <c:v>32</c:v>
                </c:pt>
                <c:pt idx="609">
                  <c:v>22</c:v>
                </c:pt>
                <c:pt idx="610">
                  <c:v>28</c:v>
                </c:pt>
                <c:pt idx="611">
                  <c:v>25</c:v>
                </c:pt>
                <c:pt idx="612">
                  <c:v>36</c:v>
                </c:pt>
                <c:pt idx="613">
                  <c:v>25</c:v>
                </c:pt>
                <c:pt idx="614">
                  <c:v>22</c:v>
                </c:pt>
                <c:pt idx="615">
                  <c:v>23</c:v>
                </c:pt>
                <c:pt idx="616">
                  <c:v>25</c:v>
                </c:pt>
                <c:pt idx="617">
                  <c:v>29</c:v>
                </c:pt>
                <c:pt idx="618">
                  <c:v>19</c:v>
                </c:pt>
                <c:pt idx="619">
                  <c:v>24</c:v>
                </c:pt>
                <c:pt idx="620">
                  <c:v>25</c:v>
                </c:pt>
                <c:pt idx="621">
                  <c:v>34</c:v>
                </c:pt>
                <c:pt idx="622">
                  <c:v>18</c:v>
                </c:pt>
                <c:pt idx="623">
                  <c:v>22</c:v>
                </c:pt>
                <c:pt idx="624">
                  <c:v>23</c:v>
                </c:pt>
                <c:pt idx="625">
                  <c:v>41</c:v>
                </c:pt>
                <c:pt idx="626">
                  <c:v>30</c:v>
                </c:pt>
                <c:pt idx="627">
                  <c:v>23</c:v>
                </c:pt>
                <c:pt idx="628">
                  <c:v>28</c:v>
                </c:pt>
                <c:pt idx="629">
                  <c:v>28</c:v>
                </c:pt>
                <c:pt idx="630">
                  <c:v>27</c:v>
                </c:pt>
                <c:pt idx="631">
                  <c:v>17</c:v>
                </c:pt>
                <c:pt idx="632">
                  <c:v>23</c:v>
                </c:pt>
                <c:pt idx="633">
                  <c:v>24</c:v>
                </c:pt>
                <c:pt idx="634">
                  <c:v>27</c:v>
                </c:pt>
                <c:pt idx="635">
                  <c:v>30</c:v>
                </c:pt>
                <c:pt idx="636">
                  <c:v>33</c:v>
                </c:pt>
                <c:pt idx="637">
                  <c:v>27</c:v>
                </c:pt>
                <c:pt idx="638">
                  <c:v>38</c:v>
                </c:pt>
                <c:pt idx="639">
                  <c:v>36</c:v>
                </c:pt>
                <c:pt idx="640">
                  <c:v>43</c:v>
                </c:pt>
                <c:pt idx="641">
                  <c:v>32</c:v>
                </c:pt>
                <c:pt idx="642">
                  <c:v>31</c:v>
                </c:pt>
                <c:pt idx="643">
                  <c:v>37</c:v>
                </c:pt>
                <c:pt idx="644">
                  <c:v>25</c:v>
                </c:pt>
                <c:pt idx="645">
                  <c:v>29</c:v>
                </c:pt>
                <c:pt idx="646">
                  <c:v>23</c:v>
                </c:pt>
                <c:pt idx="647">
                  <c:v>43</c:v>
                </c:pt>
                <c:pt idx="648">
                  <c:v>38</c:v>
                </c:pt>
                <c:pt idx="649">
                  <c:v>26</c:v>
                </c:pt>
                <c:pt idx="650">
                  <c:v>29</c:v>
                </c:pt>
                <c:pt idx="651">
                  <c:v>31</c:v>
                </c:pt>
                <c:pt idx="652">
                  <c:v>41</c:v>
                </c:pt>
                <c:pt idx="653">
                  <c:v>37</c:v>
                </c:pt>
                <c:pt idx="654">
                  <c:v>27</c:v>
                </c:pt>
                <c:pt idx="655">
                  <c:v>26</c:v>
                </c:pt>
                <c:pt idx="656">
                  <c:v>35</c:v>
                </c:pt>
                <c:pt idx="657">
                  <c:v>41</c:v>
                </c:pt>
                <c:pt idx="658">
                  <c:v>29</c:v>
                </c:pt>
                <c:pt idx="659">
                  <c:v>44</c:v>
                </c:pt>
                <c:pt idx="660">
                  <c:v>25</c:v>
                </c:pt>
                <c:pt idx="661">
                  <c:v>42</c:v>
                </c:pt>
                <c:pt idx="662">
                  <c:v>35</c:v>
                </c:pt>
                <c:pt idx="663">
                  <c:v>35</c:v>
                </c:pt>
                <c:pt idx="664">
                  <c:v>31</c:v>
                </c:pt>
                <c:pt idx="665">
                  <c:v>33</c:v>
                </c:pt>
                <c:pt idx="666">
                  <c:v>38</c:v>
                </c:pt>
                <c:pt idx="667">
                  <c:v>40</c:v>
                </c:pt>
                <c:pt idx="668">
                  <c:v>33</c:v>
                </c:pt>
                <c:pt idx="669">
                  <c:v>38</c:v>
                </c:pt>
                <c:pt idx="670">
                  <c:v>25</c:v>
                </c:pt>
                <c:pt idx="671">
                  <c:v>46</c:v>
                </c:pt>
                <c:pt idx="672">
                  <c:v>52</c:v>
                </c:pt>
                <c:pt idx="673">
                  <c:v>42</c:v>
                </c:pt>
                <c:pt idx="674">
                  <c:v>43</c:v>
                </c:pt>
                <c:pt idx="675">
                  <c:v>35</c:v>
                </c:pt>
                <c:pt idx="676">
                  <c:v>53</c:v>
                </c:pt>
                <c:pt idx="677">
                  <c:v>40</c:v>
                </c:pt>
                <c:pt idx="678">
                  <c:v>33</c:v>
                </c:pt>
                <c:pt idx="679">
                  <c:v>39</c:v>
                </c:pt>
                <c:pt idx="680">
                  <c:v>48</c:v>
                </c:pt>
                <c:pt idx="681">
                  <c:v>49</c:v>
                </c:pt>
                <c:pt idx="682">
                  <c:v>47</c:v>
                </c:pt>
                <c:pt idx="683">
                  <c:v>55</c:v>
                </c:pt>
                <c:pt idx="684">
                  <c:v>55</c:v>
                </c:pt>
                <c:pt idx="685">
                  <c:v>49</c:v>
                </c:pt>
                <c:pt idx="686">
                  <c:v>65</c:v>
                </c:pt>
                <c:pt idx="687">
                  <c:v>51</c:v>
                </c:pt>
                <c:pt idx="688">
                  <c:v>55</c:v>
                </c:pt>
                <c:pt idx="689">
                  <c:v>50</c:v>
                </c:pt>
                <c:pt idx="690">
                  <c:v>63</c:v>
                </c:pt>
                <c:pt idx="691">
                  <c:v>57</c:v>
                </c:pt>
                <c:pt idx="692">
                  <c:v>47</c:v>
                </c:pt>
                <c:pt idx="693">
                  <c:v>48</c:v>
                </c:pt>
                <c:pt idx="694">
                  <c:v>58</c:v>
                </c:pt>
                <c:pt idx="695">
                  <c:v>53</c:v>
                </c:pt>
                <c:pt idx="696">
                  <c:v>63</c:v>
                </c:pt>
                <c:pt idx="697">
                  <c:v>60</c:v>
                </c:pt>
                <c:pt idx="698">
                  <c:v>54</c:v>
                </c:pt>
                <c:pt idx="699">
                  <c:v>43</c:v>
                </c:pt>
                <c:pt idx="700">
                  <c:v>63</c:v>
                </c:pt>
                <c:pt idx="701">
                  <c:v>51</c:v>
                </c:pt>
                <c:pt idx="702">
                  <c:v>66</c:v>
                </c:pt>
                <c:pt idx="703">
                  <c:v>65</c:v>
                </c:pt>
                <c:pt idx="704">
                  <c:v>70</c:v>
                </c:pt>
                <c:pt idx="705">
                  <c:v>59</c:v>
                </c:pt>
                <c:pt idx="706">
                  <c:v>65</c:v>
                </c:pt>
                <c:pt idx="707">
                  <c:v>51</c:v>
                </c:pt>
                <c:pt idx="708">
                  <c:v>46</c:v>
                </c:pt>
                <c:pt idx="709">
                  <c:v>70</c:v>
                </c:pt>
                <c:pt idx="710">
                  <c:v>68</c:v>
                </c:pt>
                <c:pt idx="711">
                  <c:v>58</c:v>
                </c:pt>
                <c:pt idx="712">
                  <c:v>72</c:v>
                </c:pt>
                <c:pt idx="713">
                  <c:v>48</c:v>
                </c:pt>
                <c:pt idx="714">
                  <c:v>44</c:v>
                </c:pt>
                <c:pt idx="715">
                  <c:v>54</c:v>
                </c:pt>
                <c:pt idx="716">
                  <c:v>67</c:v>
                </c:pt>
                <c:pt idx="717">
                  <c:v>50</c:v>
                </c:pt>
                <c:pt idx="718">
                  <c:v>59</c:v>
                </c:pt>
                <c:pt idx="719">
                  <c:v>65</c:v>
                </c:pt>
                <c:pt idx="720">
                  <c:v>69</c:v>
                </c:pt>
                <c:pt idx="721">
                  <c:v>61</c:v>
                </c:pt>
                <c:pt idx="722">
                  <c:v>64</c:v>
                </c:pt>
                <c:pt idx="723">
                  <c:v>53</c:v>
                </c:pt>
                <c:pt idx="724">
                  <c:v>59</c:v>
                </c:pt>
                <c:pt idx="725">
                  <c:v>55</c:v>
                </c:pt>
                <c:pt idx="726">
                  <c:v>58</c:v>
                </c:pt>
                <c:pt idx="727">
                  <c:v>55</c:v>
                </c:pt>
                <c:pt idx="728">
                  <c:v>57</c:v>
                </c:pt>
                <c:pt idx="729">
                  <c:v>61</c:v>
                </c:pt>
                <c:pt idx="730">
                  <c:v>67</c:v>
                </c:pt>
                <c:pt idx="731">
                  <c:v>60</c:v>
                </c:pt>
                <c:pt idx="732">
                  <c:v>49</c:v>
                </c:pt>
                <c:pt idx="733">
                  <c:v>61</c:v>
                </c:pt>
                <c:pt idx="734">
                  <c:v>68</c:v>
                </c:pt>
                <c:pt idx="735">
                  <c:v>59</c:v>
                </c:pt>
                <c:pt idx="736">
                  <c:v>60</c:v>
                </c:pt>
                <c:pt idx="737">
                  <c:v>57</c:v>
                </c:pt>
                <c:pt idx="738">
                  <c:v>55</c:v>
                </c:pt>
                <c:pt idx="739">
                  <c:v>69</c:v>
                </c:pt>
                <c:pt idx="740">
                  <c:v>64</c:v>
                </c:pt>
                <c:pt idx="741">
                  <c:v>61</c:v>
                </c:pt>
                <c:pt idx="742">
                  <c:v>77</c:v>
                </c:pt>
                <c:pt idx="743">
                  <c:v>60</c:v>
                </c:pt>
                <c:pt idx="744">
                  <c:v>58</c:v>
                </c:pt>
                <c:pt idx="745">
                  <c:v>72</c:v>
                </c:pt>
                <c:pt idx="746">
                  <c:v>66</c:v>
                </c:pt>
                <c:pt idx="747">
                  <c:v>60</c:v>
                </c:pt>
                <c:pt idx="748">
                  <c:v>60</c:v>
                </c:pt>
                <c:pt idx="749">
                  <c:v>77</c:v>
                </c:pt>
                <c:pt idx="750">
                  <c:v>78</c:v>
                </c:pt>
                <c:pt idx="751">
                  <c:v>53</c:v>
                </c:pt>
                <c:pt idx="752">
                  <c:v>76</c:v>
                </c:pt>
                <c:pt idx="753">
                  <c:v>70</c:v>
                </c:pt>
                <c:pt idx="754">
                  <c:v>78</c:v>
                </c:pt>
                <c:pt idx="755">
                  <c:v>67</c:v>
                </c:pt>
                <c:pt idx="756">
                  <c:v>67</c:v>
                </c:pt>
                <c:pt idx="757">
                  <c:v>69</c:v>
                </c:pt>
                <c:pt idx="758">
                  <c:v>82</c:v>
                </c:pt>
                <c:pt idx="759">
                  <c:v>74</c:v>
                </c:pt>
                <c:pt idx="760">
                  <c:v>73</c:v>
                </c:pt>
                <c:pt idx="761">
                  <c:v>92</c:v>
                </c:pt>
                <c:pt idx="762">
                  <c:v>90</c:v>
                </c:pt>
                <c:pt idx="763">
                  <c:v>73</c:v>
                </c:pt>
                <c:pt idx="764">
                  <c:v>82</c:v>
                </c:pt>
                <c:pt idx="765">
                  <c:v>76</c:v>
                </c:pt>
                <c:pt idx="766">
                  <c:v>68</c:v>
                </c:pt>
                <c:pt idx="767">
                  <c:v>66</c:v>
                </c:pt>
                <c:pt idx="768">
                  <c:v>99</c:v>
                </c:pt>
                <c:pt idx="769">
                  <c:v>87</c:v>
                </c:pt>
                <c:pt idx="770">
                  <c:v>83</c:v>
                </c:pt>
                <c:pt idx="771">
                  <c:v>75</c:v>
                </c:pt>
                <c:pt idx="772">
                  <c:v>94</c:v>
                </c:pt>
                <c:pt idx="773">
                  <c:v>106</c:v>
                </c:pt>
                <c:pt idx="774">
                  <c:v>88</c:v>
                </c:pt>
                <c:pt idx="775">
                  <c:v>96</c:v>
                </c:pt>
                <c:pt idx="776">
                  <c:v>106</c:v>
                </c:pt>
                <c:pt idx="777">
                  <c:v>78</c:v>
                </c:pt>
                <c:pt idx="778">
                  <c:v>106</c:v>
                </c:pt>
                <c:pt idx="779">
                  <c:v>89</c:v>
                </c:pt>
                <c:pt idx="780">
                  <c:v>112</c:v>
                </c:pt>
                <c:pt idx="781">
                  <c:v>117</c:v>
                </c:pt>
                <c:pt idx="782">
                  <c:v>106</c:v>
                </c:pt>
                <c:pt idx="783">
                  <c:v>119</c:v>
                </c:pt>
                <c:pt idx="784">
                  <c:v>120</c:v>
                </c:pt>
                <c:pt idx="785">
                  <c:v>114</c:v>
                </c:pt>
                <c:pt idx="786">
                  <c:v>144</c:v>
                </c:pt>
                <c:pt idx="787">
                  <c:v>127</c:v>
                </c:pt>
                <c:pt idx="788">
                  <c:v>138</c:v>
                </c:pt>
                <c:pt idx="789">
                  <c:v>138</c:v>
                </c:pt>
                <c:pt idx="790">
                  <c:v>148</c:v>
                </c:pt>
                <c:pt idx="791">
                  <c:v>166</c:v>
                </c:pt>
                <c:pt idx="792">
                  <c:v>158</c:v>
                </c:pt>
                <c:pt idx="793">
                  <c:v>163</c:v>
                </c:pt>
                <c:pt idx="794">
                  <c:v>170</c:v>
                </c:pt>
                <c:pt idx="795">
                  <c:v>187</c:v>
                </c:pt>
                <c:pt idx="796">
                  <c:v>185</c:v>
                </c:pt>
                <c:pt idx="797">
                  <c:v>190</c:v>
                </c:pt>
                <c:pt idx="798">
                  <c:v>208</c:v>
                </c:pt>
                <c:pt idx="799">
                  <c:v>194</c:v>
                </c:pt>
                <c:pt idx="800">
                  <c:v>221</c:v>
                </c:pt>
                <c:pt idx="801">
                  <c:v>206</c:v>
                </c:pt>
                <c:pt idx="802">
                  <c:v>224</c:v>
                </c:pt>
                <c:pt idx="803">
                  <c:v>237</c:v>
                </c:pt>
                <c:pt idx="804">
                  <c:v>243</c:v>
                </c:pt>
                <c:pt idx="805">
                  <c:v>257</c:v>
                </c:pt>
                <c:pt idx="806">
                  <c:v>253</c:v>
                </c:pt>
                <c:pt idx="807">
                  <c:v>246</c:v>
                </c:pt>
                <c:pt idx="808">
                  <c:v>289</c:v>
                </c:pt>
                <c:pt idx="809">
                  <c:v>279</c:v>
                </c:pt>
                <c:pt idx="810">
                  <c:v>331</c:v>
                </c:pt>
                <c:pt idx="811">
                  <c:v>312</c:v>
                </c:pt>
                <c:pt idx="812">
                  <c:v>308</c:v>
                </c:pt>
                <c:pt idx="813">
                  <c:v>335</c:v>
                </c:pt>
                <c:pt idx="814">
                  <c:v>325</c:v>
                </c:pt>
                <c:pt idx="815">
                  <c:v>332</c:v>
                </c:pt>
                <c:pt idx="816">
                  <c:v>340</c:v>
                </c:pt>
                <c:pt idx="817">
                  <c:v>337</c:v>
                </c:pt>
                <c:pt idx="818">
                  <c:v>386</c:v>
                </c:pt>
                <c:pt idx="819">
                  <c:v>375</c:v>
                </c:pt>
                <c:pt idx="820">
                  <c:v>398</c:v>
                </c:pt>
                <c:pt idx="821">
                  <c:v>403</c:v>
                </c:pt>
                <c:pt idx="822">
                  <c:v>440</c:v>
                </c:pt>
                <c:pt idx="823">
                  <c:v>372</c:v>
                </c:pt>
                <c:pt idx="824">
                  <c:v>395</c:v>
                </c:pt>
                <c:pt idx="825">
                  <c:v>395</c:v>
                </c:pt>
                <c:pt idx="826">
                  <c:v>450</c:v>
                </c:pt>
                <c:pt idx="827">
                  <c:v>470</c:v>
                </c:pt>
                <c:pt idx="828">
                  <c:v>484</c:v>
                </c:pt>
                <c:pt idx="829">
                  <c:v>476</c:v>
                </c:pt>
                <c:pt idx="830">
                  <c:v>538</c:v>
                </c:pt>
                <c:pt idx="831">
                  <c:v>461</c:v>
                </c:pt>
                <c:pt idx="832">
                  <c:v>531</c:v>
                </c:pt>
                <c:pt idx="833">
                  <c:v>441</c:v>
                </c:pt>
                <c:pt idx="834">
                  <c:v>505</c:v>
                </c:pt>
                <c:pt idx="835">
                  <c:v>532</c:v>
                </c:pt>
                <c:pt idx="836">
                  <c:v>523</c:v>
                </c:pt>
                <c:pt idx="837">
                  <c:v>562</c:v>
                </c:pt>
                <c:pt idx="838">
                  <c:v>624</c:v>
                </c:pt>
                <c:pt idx="839">
                  <c:v>628</c:v>
                </c:pt>
                <c:pt idx="840">
                  <c:v>584</c:v>
                </c:pt>
                <c:pt idx="841">
                  <c:v>577</c:v>
                </c:pt>
                <c:pt idx="842">
                  <c:v>584</c:v>
                </c:pt>
                <c:pt idx="843">
                  <c:v>575</c:v>
                </c:pt>
                <c:pt idx="844">
                  <c:v>597</c:v>
                </c:pt>
                <c:pt idx="845">
                  <c:v>614</c:v>
                </c:pt>
                <c:pt idx="846">
                  <c:v>639</c:v>
                </c:pt>
                <c:pt idx="847">
                  <c:v>671</c:v>
                </c:pt>
                <c:pt idx="848">
                  <c:v>622</c:v>
                </c:pt>
                <c:pt idx="849">
                  <c:v>672</c:v>
                </c:pt>
                <c:pt idx="850">
                  <c:v>661</c:v>
                </c:pt>
                <c:pt idx="851">
                  <c:v>688</c:v>
                </c:pt>
                <c:pt idx="852">
                  <c:v>714</c:v>
                </c:pt>
                <c:pt idx="853">
                  <c:v>670</c:v>
                </c:pt>
                <c:pt idx="854">
                  <c:v>686</c:v>
                </c:pt>
                <c:pt idx="855">
                  <c:v>666</c:v>
                </c:pt>
                <c:pt idx="856">
                  <c:v>734</c:v>
                </c:pt>
                <c:pt idx="857">
                  <c:v>764</c:v>
                </c:pt>
                <c:pt idx="858">
                  <c:v>738</c:v>
                </c:pt>
                <c:pt idx="859">
                  <c:v>696</c:v>
                </c:pt>
                <c:pt idx="860">
                  <c:v>742</c:v>
                </c:pt>
                <c:pt idx="861">
                  <c:v>739</c:v>
                </c:pt>
                <c:pt idx="862">
                  <c:v>721</c:v>
                </c:pt>
                <c:pt idx="863">
                  <c:v>725</c:v>
                </c:pt>
                <c:pt idx="864">
                  <c:v>776</c:v>
                </c:pt>
                <c:pt idx="865">
                  <c:v>715</c:v>
                </c:pt>
                <c:pt idx="866">
                  <c:v>792</c:v>
                </c:pt>
                <c:pt idx="867">
                  <c:v>750</c:v>
                </c:pt>
                <c:pt idx="868">
                  <c:v>715</c:v>
                </c:pt>
                <c:pt idx="869">
                  <c:v>730</c:v>
                </c:pt>
                <c:pt idx="870">
                  <c:v>780</c:v>
                </c:pt>
                <c:pt idx="871">
                  <c:v>789</c:v>
                </c:pt>
                <c:pt idx="872">
                  <c:v>813</c:v>
                </c:pt>
                <c:pt idx="873">
                  <c:v>788</c:v>
                </c:pt>
                <c:pt idx="874">
                  <c:v>755</c:v>
                </c:pt>
                <c:pt idx="875">
                  <c:v>803</c:v>
                </c:pt>
                <c:pt idx="876">
                  <c:v>771</c:v>
                </c:pt>
                <c:pt idx="877">
                  <c:v>737</c:v>
                </c:pt>
                <c:pt idx="878">
                  <c:v>831</c:v>
                </c:pt>
                <c:pt idx="879">
                  <c:v>812</c:v>
                </c:pt>
                <c:pt idx="880">
                  <c:v>806</c:v>
                </c:pt>
                <c:pt idx="881">
                  <c:v>770</c:v>
                </c:pt>
                <c:pt idx="882">
                  <c:v>781</c:v>
                </c:pt>
                <c:pt idx="883">
                  <c:v>775</c:v>
                </c:pt>
                <c:pt idx="884">
                  <c:v>779</c:v>
                </c:pt>
                <c:pt idx="885">
                  <c:v>802</c:v>
                </c:pt>
                <c:pt idx="886">
                  <c:v>798</c:v>
                </c:pt>
                <c:pt idx="887">
                  <c:v>772</c:v>
                </c:pt>
                <c:pt idx="888">
                  <c:v>794</c:v>
                </c:pt>
                <c:pt idx="889">
                  <c:v>815</c:v>
                </c:pt>
                <c:pt idx="890">
                  <c:v>811</c:v>
                </c:pt>
                <c:pt idx="891">
                  <c:v>783</c:v>
                </c:pt>
                <c:pt idx="892">
                  <c:v>768</c:v>
                </c:pt>
                <c:pt idx="893">
                  <c:v>786</c:v>
                </c:pt>
                <c:pt idx="894">
                  <c:v>771</c:v>
                </c:pt>
                <c:pt idx="895">
                  <c:v>774</c:v>
                </c:pt>
                <c:pt idx="896">
                  <c:v>791</c:v>
                </c:pt>
                <c:pt idx="897">
                  <c:v>804</c:v>
                </c:pt>
                <c:pt idx="898">
                  <c:v>795</c:v>
                </c:pt>
                <c:pt idx="899">
                  <c:v>808</c:v>
                </c:pt>
                <c:pt idx="900">
                  <c:v>763</c:v>
                </c:pt>
                <c:pt idx="901">
                  <c:v>807</c:v>
                </c:pt>
                <c:pt idx="902">
                  <c:v>758</c:v>
                </c:pt>
                <c:pt idx="903">
                  <c:v>843</c:v>
                </c:pt>
                <c:pt idx="904">
                  <c:v>758</c:v>
                </c:pt>
                <c:pt idx="905">
                  <c:v>779</c:v>
                </c:pt>
                <c:pt idx="906">
                  <c:v>712</c:v>
                </c:pt>
                <c:pt idx="907">
                  <c:v>753</c:v>
                </c:pt>
                <c:pt idx="908">
                  <c:v>735</c:v>
                </c:pt>
                <c:pt idx="909">
                  <c:v>742</c:v>
                </c:pt>
                <c:pt idx="910">
                  <c:v>806</c:v>
                </c:pt>
                <c:pt idx="911">
                  <c:v>728</c:v>
                </c:pt>
                <c:pt idx="912">
                  <c:v>742</c:v>
                </c:pt>
                <c:pt idx="913">
                  <c:v>738</c:v>
                </c:pt>
                <c:pt idx="914">
                  <c:v>768</c:v>
                </c:pt>
                <c:pt idx="915">
                  <c:v>738</c:v>
                </c:pt>
                <c:pt idx="916">
                  <c:v>711</c:v>
                </c:pt>
                <c:pt idx="917">
                  <c:v>700</c:v>
                </c:pt>
                <c:pt idx="918">
                  <c:v>684</c:v>
                </c:pt>
                <c:pt idx="919">
                  <c:v>724</c:v>
                </c:pt>
                <c:pt idx="920">
                  <c:v>752</c:v>
                </c:pt>
                <c:pt idx="921">
                  <c:v>721</c:v>
                </c:pt>
                <c:pt idx="922">
                  <c:v>706</c:v>
                </c:pt>
                <c:pt idx="923">
                  <c:v>689</c:v>
                </c:pt>
                <c:pt idx="924">
                  <c:v>699</c:v>
                </c:pt>
                <c:pt idx="925">
                  <c:v>697</c:v>
                </c:pt>
                <c:pt idx="926">
                  <c:v>675</c:v>
                </c:pt>
                <c:pt idx="927">
                  <c:v>670</c:v>
                </c:pt>
                <c:pt idx="928">
                  <c:v>675</c:v>
                </c:pt>
                <c:pt idx="929">
                  <c:v>655</c:v>
                </c:pt>
                <c:pt idx="930">
                  <c:v>647</c:v>
                </c:pt>
                <c:pt idx="931">
                  <c:v>650</c:v>
                </c:pt>
                <c:pt idx="932">
                  <c:v>642</c:v>
                </c:pt>
                <c:pt idx="933">
                  <c:v>670</c:v>
                </c:pt>
                <c:pt idx="934">
                  <c:v>630</c:v>
                </c:pt>
                <c:pt idx="935">
                  <c:v>611</c:v>
                </c:pt>
                <c:pt idx="936">
                  <c:v>598</c:v>
                </c:pt>
                <c:pt idx="937">
                  <c:v>578</c:v>
                </c:pt>
                <c:pt idx="938">
                  <c:v>586</c:v>
                </c:pt>
                <c:pt idx="939">
                  <c:v>538</c:v>
                </c:pt>
                <c:pt idx="940">
                  <c:v>570</c:v>
                </c:pt>
                <c:pt idx="941">
                  <c:v>559</c:v>
                </c:pt>
                <c:pt idx="942">
                  <c:v>503</c:v>
                </c:pt>
                <c:pt idx="943">
                  <c:v>513</c:v>
                </c:pt>
                <c:pt idx="944">
                  <c:v>538</c:v>
                </c:pt>
                <c:pt idx="945">
                  <c:v>517</c:v>
                </c:pt>
                <c:pt idx="946">
                  <c:v>502</c:v>
                </c:pt>
                <c:pt idx="947">
                  <c:v>494</c:v>
                </c:pt>
                <c:pt idx="948">
                  <c:v>476</c:v>
                </c:pt>
                <c:pt idx="949">
                  <c:v>459</c:v>
                </c:pt>
                <c:pt idx="950">
                  <c:v>543</c:v>
                </c:pt>
                <c:pt idx="951">
                  <c:v>465</c:v>
                </c:pt>
                <c:pt idx="952">
                  <c:v>444</c:v>
                </c:pt>
                <c:pt idx="953">
                  <c:v>415</c:v>
                </c:pt>
                <c:pt idx="954">
                  <c:v>408</c:v>
                </c:pt>
                <c:pt idx="955">
                  <c:v>413</c:v>
                </c:pt>
                <c:pt idx="956">
                  <c:v>428</c:v>
                </c:pt>
                <c:pt idx="957">
                  <c:v>400</c:v>
                </c:pt>
                <c:pt idx="958">
                  <c:v>386</c:v>
                </c:pt>
                <c:pt idx="959">
                  <c:v>408</c:v>
                </c:pt>
                <c:pt idx="960">
                  <c:v>402</c:v>
                </c:pt>
                <c:pt idx="961">
                  <c:v>354</c:v>
                </c:pt>
                <c:pt idx="962">
                  <c:v>362</c:v>
                </c:pt>
                <c:pt idx="963">
                  <c:v>328</c:v>
                </c:pt>
                <c:pt idx="964">
                  <c:v>360</c:v>
                </c:pt>
                <c:pt idx="965">
                  <c:v>338</c:v>
                </c:pt>
                <c:pt idx="966">
                  <c:v>310</c:v>
                </c:pt>
                <c:pt idx="967">
                  <c:v>305</c:v>
                </c:pt>
                <c:pt idx="968">
                  <c:v>304</c:v>
                </c:pt>
                <c:pt idx="969">
                  <c:v>282</c:v>
                </c:pt>
                <c:pt idx="970">
                  <c:v>278</c:v>
                </c:pt>
                <c:pt idx="971">
                  <c:v>253</c:v>
                </c:pt>
                <c:pt idx="972">
                  <c:v>266</c:v>
                </c:pt>
                <c:pt idx="973">
                  <c:v>264</c:v>
                </c:pt>
                <c:pt idx="974">
                  <c:v>277</c:v>
                </c:pt>
                <c:pt idx="975">
                  <c:v>232</c:v>
                </c:pt>
                <c:pt idx="976">
                  <c:v>241</c:v>
                </c:pt>
                <c:pt idx="977">
                  <c:v>198</c:v>
                </c:pt>
                <c:pt idx="978">
                  <c:v>232</c:v>
                </c:pt>
                <c:pt idx="979">
                  <c:v>191</c:v>
                </c:pt>
                <c:pt idx="980">
                  <c:v>200</c:v>
                </c:pt>
                <c:pt idx="981">
                  <c:v>178</c:v>
                </c:pt>
                <c:pt idx="982">
                  <c:v>186</c:v>
                </c:pt>
                <c:pt idx="983">
                  <c:v>159</c:v>
                </c:pt>
                <c:pt idx="984">
                  <c:v>180</c:v>
                </c:pt>
                <c:pt idx="985">
                  <c:v>170</c:v>
                </c:pt>
                <c:pt idx="986">
                  <c:v>182</c:v>
                </c:pt>
                <c:pt idx="987">
                  <c:v>136</c:v>
                </c:pt>
                <c:pt idx="988">
                  <c:v>133</c:v>
                </c:pt>
                <c:pt idx="989">
                  <c:v>142</c:v>
                </c:pt>
                <c:pt idx="990">
                  <c:v>125</c:v>
                </c:pt>
                <c:pt idx="991">
                  <c:v>106</c:v>
                </c:pt>
                <c:pt idx="992">
                  <c:v>127</c:v>
                </c:pt>
                <c:pt idx="993">
                  <c:v>118</c:v>
                </c:pt>
                <c:pt idx="994">
                  <c:v>113</c:v>
                </c:pt>
                <c:pt idx="995">
                  <c:v>114</c:v>
                </c:pt>
                <c:pt idx="996">
                  <c:v>82</c:v>
                </c:pt>
                <c:pt idx="997">
                  <c:v>97</c:v>
                </c:pt>
                <c:pt idx="998">
                  <c:v>92</c:v>
                </c:pt>
                <c:pt idx="999">
                  <c:v>75</c:v>
                </c:pt>
                <c:pt idx="1000">
                  <c:v>63</c:v>
                </c:pt>
                <c:pt idx="1001">
                  <c:v>76</c:v>
                </c:pt>
                <c:pt idx="1002">
                  <c:v>73</c:v>
                </c:pt>
                <c:pt idx="1003">
                  <c:v>54</c:v>
                </c:pt>
                <c:pt idx="1004">
                  <c:v>69</c:v>
                </c:pt>
                <c:pt idx="1005">
                  <c:v>49</c:v>
                </c:pt>
                <c:pt idx="1006">
                  <c:v>46</c:v>
                </c:pt>
                <c:pt idx="1007">
                  <c:v>48</c:v>
                </c:pt>
                <c:pt idx="1008">
                  <c:v>61</c:v>
                </c:pt>
                <c:pt idx="1009">
                  <c:v>44</c:v>
                </c:pt>
                <c:pt idx="1010">
                  <c:v>42</c:v>
                </c:pt>
                <c:pt idx="1011">
                  <c:v>37</c:v>
                </c:pt>
                <c:pt idx="1012">
                  <c:v>37</c:v>
                </c:pt>
                <c:pt idx="1013">
                  <c:v>45</c:v>
                </c:pt>
                <c:pt idx="1014">
                  <c:v>39</c:v>
                </c:pt>
                <c:pt idx="1015">
                  <c:v>42</c:v>
                </c:pt>
                <c:pt idx="1016">
                  <c:v>33</c:v>
                </c:pt>
                <c:pt idx="1017">
                  <c:v>27</c:v>
                </c:pt>
                <c:pt idx="1018">
                  <c:v>33</c:v>
                </c:pt>
                <c:pt idx="1019">
                  <c:v>31</c:v>
                </c:pt>
                <c:pt idx="1020">
                  <c:v>24</c:v>
                </c:pt>
                <c:pt idx="1021">
                  <c:v>27</c:v>
                </c:pt>
                <c:pt idx="1022">
                  <c:v>23</c:v>
                </c:pt>
                <c:pt idx="1023">
                  <c:v>21</c:v>
                </c:pt>
                <c:pt idx="1024">
                  <c:v>19</c:v>
                </c:pt>
                <c:pt idx="1025">
                  <c:v>39</c:v>
                </c:pt>
                <c:pt idx="1026">
                  <c:v>19</c:v>
                </c:pt>
                <c:pt idx="1027">
                  <c:v>20</c:v>
                </c:pt>
                <c:pt idx="1028">
                  <c:v>24</c:v>
                </c:pt>
                <c:pt idx="1029">
                  <c:v>22</c:v>
                </c:pt>
                <c:pt idx="1030">
                  <c:v>26</c:v>
                </c:pt>
                <c:pt idx="1031">
                  <c:v>18</c:v>
                </c:pt>
                <c:pt idx="1032">
                  <c:v>17</c:v>
                </c:pt>
                <c:pt idx="1033">
                  <c:v>17</c:v>
                </c:pt>
                <c:pt idx="1034">
                  <c:v>20</c:v>
                </c:pt>
                <c:pt idx="1035">
                  <c:v>17</c:v>
                </c:pt>
                <c:pt idx="1036">
                  <c:v>13</c:v>
                </c:pt>
                <c:pt idx="1037">
                  <c:v>12</c:v>
                </c:pt>
                <c:pt idx="1038">
                  <c:v>14</c:v>
                </c:pt>
                <c:pt idx="1039">
                  <c:v>20</c:v>
                </c:pt>
                <c:pt idx="1040">
                  <c:v>17</c:v>
                </c:pt>
                <c:pt idx="1041">
                  <c:v>14</c:v>
                </c:pt>
                <c:pt idx="1042">
                  <c:v>20</c:v>
                </c:pt>
                <c:pt idx="1043">
                  <c:v>18</c:v>
                </c:pt>
                <c:pt idx="1044">
                  <c:v>15</c:v>
                </c:pt>
                <c:pt idx="1045">
                  <c:v>14</c:v>
                </c:pt>
                <c:pt idx="1046">
                  <c:v>12</c:v>
                </c:pt>
                <c:pt idx="1047">
                  <c:v>13</c:v>
                </c:pt>
                <c:pt idx="1048">
                  <c:v>17</c:v>
                </c:pt>
                <c:pt idx="1049">
                  <c:v>13</c:v>
                </c:pt>
                <c:pt idx="1050">
                  <c:v>19</c:v>
                </c:pt>
                <c:pt idx="1051">
                  <c:v>19</c:v>
                </c:pt>
                <c:pt idx="1052">
                  <c:v>13</c:v>
                </c:pt>
                <c:pt idx="1053">
                  <c:v>18</c:v>
                </c:pt>
                <c:pt idx="1054">
                  <c:v>16</c:v>
                </c:pt>
                <c:pt idx="1055">
                  <c:v>17</c:v>
                </c:pt>
                <c:pt idx="1056">
                  <c:v>17</c:v>
                </c:pt>
                <c:pt idx="1057">
                  <c:v>15</c:v>
                </c:pt>
                <c:pt idx="1058">
                  <c:v>18</c:v>
                </c:pt>
                <c:pt idx="1059">
                  <c:v>13</c:v>
                </c:pt>
                <c:pt idx="1060">
                  <c:v>21</c:v>
                </c:pt>
                <c:pt idx="1061">
                  <c:v>15</c:v>
                </c:pt>
                <c:pt idx="1062">
                  <c:v>11</c:v>
                </c:pt>
                <c:pt idx="1063">
                  <c:v>14</c:v>
                </c:pt>
                <c:pt idx="1064">
                  <c:v>21</c:v>
                </c:pt>
                <c:pt idx="1065">
                  <c:v>10</c:v>
                </c:pt>
                <c:pt idx="1066">
                  <c:v>16</c:v>
                </c:pt>
                <c:pt idx="1067">
                  <c:v>25</c:v>
                </c:pt>
                <c:pt idx="1068">
                  <c:v>12</c:v>
                </c:pt>
                <c:pt idx="1069">
                  <c:v>28</c:v>
                </c:pt>
                <c:pt idx="1070">
                  <c:v>18</c:v>
                </c:pt>
                <c:pt idx="1071">
                  <c:v>11</c:v>
                </c:pt>
                <c:pt idx="1072">
                  <c:v>18</c:v>
                </c:pt>
                <c:pt idx="1073">
                  <c:v>22</c:v>
                </c:pt>
                <c:pt idx="1074">
                  <c:v>16</c:v>
                </c:pt>
                <c:pt idx="1075">
                  <c:v>21</c:v>
                </c:pt>
                <c:pt idx="1076">
                  <c:v>30</c:v>
                </c:pt>
                <c:pt idx="1077">
                  <c:v>9</c:v>
                </c:pt>
                <c:pt idx="1078">
                  <c:v>14</c:v>
                </c:pt>
                <c:pt idx="1079">
                  <c:v>21</c:v>
                </c:pt>
                <c:pt idx="1080">
                  <c:v>21</c:v>
                </c:pt>
                <c:pt idx="1081">
                  <c:v>23</c:v>
                </c:pt>
                <c:pt idx="1082">
                  <c:v>25</c:v>
                </c:pt>
                <c:pt idx="1083">
                  <c:v>18</c:v>
                </c:pt>
                <c:pt idx="1084">
                  <c:v>29</c:v>
                </c:pt>
                <c:pt idx="1085">
                  <c:v>28</c:v>
                </c:pt>
                <c:pt idx="1086">
                  <c:v>17</c:v>
                </c:pt>
                <c:pt idx="1087">
                  <c:v>24</c:v>
                </c:pt>
                <c:pt idx="1088">
                  <c:v>23</c:v>
                </c:pt>
                <c:pt idx="1089">
                  <c:v>24</c:v>
                </c:pt>
                <c:pt idx="1090">
                  <c:v>24</c:v>
                </c:pt>
                <c:pt idx="1091">
                  <c:v>26</c:v>
                </c:pt>
                <c:pt idx="1092">
                  <c:v>31</c:v>
                </c:pt>
                <c:pt idx="1093">
                  <c:v>35</c:v>
                </c:pt>
                <c:pt idx="1094">
                  <c:v>33</c:v>
                </c:pt>
                <c:pt idx="1095">
                  <c:v>26</c:v>
                </c:pt>
                <c:pt idx="1096">
                  <c:v>31</c:v>
                </c:pt>
                <c:pt idx="1097">
                  <c:v>28</c:v>
                </c:pt>
                <c:pt idx="1098">
                  <c:v>35</c:v>
                </c:pt>
                <c:pt idx="1099">
                  <c:v>39</c:v>
                </c:pt>
                <c:pt idx="1100">
                  <c:v>38</c:v>
                </c:pt>
                <c:pt idx="1101">
                  <c:v>41</c:v>
                </c:pt>
                <c:pt idx="1102">
                  <c:v>28</c:v>
                </c:pt>
                <c:pt idx="1103">
                  <c:v>40</c:v>
                </c:pt>
                <c:pt idx="1104">
                  <c:v>30</c:v>
                </c:pt>
                <c:pt idx="1105">
                  <c:v>48</c:v>
                </c:pt>
                <c:pt idx="1106">
                  <c:v>35</c:v>
                </c:pt>
                <c:pt idx="1107">
                  <c:v>46</c:v>
                </c:pt>
                <c:pt idx="1108">
                  <c:v>39</c:v>
                </c:pt>
                <c:pt idx="1109">
                  <c:v>49</c:v>
                </c:pt>
                <c:pt idx="1110">
                  <c:v>39</c:v>
                </c:pt>
                <c:pt idx="1111">
                  <c:v>45</c:v>
                </c:pt>
                <c:pt idx="1112">
                  <c:v>42</c:v>
                </c:pt>
                <c:pt idx="1113">
                  <c:v>42</c:v>
                </c:pt>
                <c:pt idx="1114">
                  <c:v>35</c:v>
                </c:pt>
                <c:pt idx="1115">
                  <c:v>39</c:v>
                </c:pt>
                <c:pt idx="1116">
                  <c:v>41</c:v>
                </c:pt>
                <c:pt idx="1117">
                  <c:v>45</c:v>
                </c:pt>
                <c:pt idx="1118">
                  <c:v>34</c:v>
                </c:pt>
                <c:pt idx="1119">
                  <c:v>38</c:v>
                </c:pt>
                <c:pt idx="1120">
                  <c:v>57</c:v>
                </c:pt>
                <c:pt idx="1121">
                  <c:v>47</c:v>
                </c:pt>
                <c:pt idx="1122">
                  <c:v>40</c:v>
                </c:pt>
                <c:pt idx="1123">
                  <c:v>61</c:v>
                </c:pt>
                <c:pt idx="1124">
                  <c:v>38</c:v>
                </c:pt>
                <c:pt idx="1125">
                  <c:v>36</c:v>
                </c:pt>
                <c:pt idx="1126">
                  <c:v>50</c:v>
                </c:pt>
                <c:pt idx="1127">
                  <c:v>49</c:v>
                </c:pt>
                <c:pt idx="1128">
                  <c:v>48</c:v>
                </c:pt>
                <c:pt idx="1129">
                  <c:v>49</c:v>
                </c:pt>
                <c:pt idx="1130">
                  <c:v>50</c:v>
                </c:pt>
                <c:pt idx="1131">
                  <c:v>60</c:v>
                </c:pt>
                <c:pt idx="1132">
                  <c:v>42</c:v>
                </c:pt>
                <c:pt idx="1133">
                  <c:v>40</c:v>
                </c:pt>
                <c:pt idx="1134">
                  <c:v>47</c:v>
                </c:pt>
                <c:pt idx="1135">
                  <c:v>37</c:v>
                </c:pt>
                <c:pt idx="1136">
                  <c:v>34</c:v>
                </c:pt>
                <c:pt idx="1137">
                  <c:v>47</c:v>
                </c:pt>
                <c:pt idx="1138">
                  <c:v>41</c:v>
                </c:pt>
                <c:pt idx="1139">
                  <c:v>49</c:v>
                </c:pt>
                <c:pt idx="1140">
                  <c:v>47</c:v>
                </c:pt>
                <c:pt idx="1141">
                  <c:v>43</c:v>
                </c:pt>
                <c:pt idx="1142">
                  <c:v>51</c:v>
                </c:pt>
                <c:pt idx="1143">
                  <c:v>39</c:v>
                </c:pt>
                <c:pt idx="1144">
                  <c:v>37</c:v>
                </c:pt>
                <c:pt idx="1145">
                  <c:v>48</c:v>
                </c:pt>
                <c:pt idx="1146">
                  <c:v>37</c:v>
                </c:pt>
                <c:pt idx="1147">
                  <c:v>52</c:v>
                </c:pt>
                <c:pt idx="1148">
                  <c:v>39</c:v>
                </c:pt>
                <c:pt idx="1149">
                  <c:v>51</c:v>
                </c:pt>
                <c:pt idx="1150">
                  <c:v>48</c:v>
                </c:pt>
                <c:pt idx="1151">
                  <c:v>34</c:v>
                </c:pt>
                <c:pt idx="1152">
                  <c:v>48</c:v>
                </c:pt>
                <c:pt idx="1153">
                  <c:v>26</c:v>
                </c:pt>
                <c:pt idx="1154">
                  <c:v>31</c:v>
                </c:pt>
                <c:pt idx="1155">
                  <c:v>46</c:v>
                </c:pt>
                <c:pt idx="1156">
                  <c:v>30</c:v>
                </c:pt>
                <c:pt idx="1157">
                  <c:v>52</c:v>
                </c:pt>
                <c:pt idx="1158">
                  <c:v>37</c:v>
                </c:pt>
                <c:pt idx="1159">
                  <c:v>39</c:v>
                </c:pt>
                <c:pt idx="1160">
                  <c:v>29</c:v>
                </c:pt>
                <c:pt idx="1161">
                  <c:v>28</c:v>
                </c:pt>
                <c:pt idx="1162">
                  <c:v>33</c:v>
                </c:pt>
                <c:pt idx="1163">
                  <c:v>36</c:v>
                </c:pt>
                <c:pt idx="1164">
                  <c:v>19</c:v>
                </c:pt>
                <c:pt idx="1165">
                  <c:v>35</c:v>
                </c:pt>
                <c:pt idx="1166">
                  <c:v>37</c:v>
                </c:pt>
                <c:pt idx="1167">
                  <c:v>39</c:v>
                </c:pt>
                <c:pt idx="1168">
                  <c:v>21</c:v>
                </c:pt>
                <c:pt idx="1169">
                  <c:v>31</c:v>
                </c:pt>
                <c:pt idx="1170">
                  <c:v>29</c:v>
                </c:pt>
                <c:pt idx="1171">
                  <c:v>19</c:v>
                </c:pt>
                <c:pt idx="1172">
                  <c:v>23</c:v>
                </c:pt>
                <c:pt idx="1173">
                  <c:v>23</c:v>
                </c:pt>
                <c:pt idx="1174">
                  <c:v>20</c:v>
                </c:pt>
                <c:pt idx="1175">
                  <c:v>24</c:v>
                </c:pt>
                <c:pt idx="1176">
                  <c:v>26</c:v>
                </c:pt>
                <c:pt idx="1177">
                  <c:v>17</c:v>
                </c:pt>
                <c:pt idx="1178">
                  <c:v>22</c:v>
                </c:pt>
                <c:pt idx="1179">
                  <c:v>27</c:v>
                </c:pt>
                <c:pt idx="1180">
                  <c:v>20</c:v>
                </c:pt>
                <c:pt idx="1181">
                  <c:v>17</c:v>
                </c:pt>
                <c:pt idx="1182">
                  <c:v>16</c:v>
                </c:pt>
                <c:pt idx="1183">
                  <c:v>23</c:v>
                </c:pt>
                <c:pt idx="1184">
                  <c:v>27</c:v>
                </c:pt>
                <c:pt idx="1185">
                  <c:v>20</c:v>
                </c:pt>
                <c:pt idx="1186">
                  <c:v>21</c:v>
                </c:pt>
                <c:pt idx="1187">
                  <c:v>20</c:v>
                </c:pt>
                <c:pt idx="1188">
                  <c:v>18</c:v>
                </c:pt>
                <c:pt idx="1189">
                  <c:v>22</c:v>
                </c:pt>
                <c:pt idx="1190">
                  <c:v>23</c:v>
                </c:pt>
                <c:pt idx="1191">
                  <c:v>15</c:v>
                </c:pt>
                <c:pt idx="1192">
                  <c:v>25</c:v>
                </c:pt>
                <c:pt idx="1193">
                  <c:v>21</c:v>
                </c:pt>
                <c:pt idx="1194">
                  <c:v>20</c:v>
                </c:pt>
                <c:pt idx="1195">
                  <c:v>16</c:v>
                </c:pt>
                <c:pt idx="1196">
                  <c:v>28</c:v>
                </c:pt>
                <c:pt idx="1197">
                  <c:v>24</c:v>
                </c:pt>
                <c:pt idx="1198">
                  <c:v>17</c:v>
                </c:pt>
                <c:pt idx="1199">
                  <c:v>14</c:v>
                </c:pt>
                <c:pt idx="1200">
                  <c:v>15</c:v>
                </c:pt>
                <c:pt idx="1201">
                  <c:v>28</c:v>
                </c:pt>
                <c:pt idx="1202">
                  <c:v>20</c:v>
                </c:pt>
                <c:pt idx="1203">
                  <c:v>27</c:v>
                </c:pt>
                <c:pt idx="1204">
                  <c:v>10</c:v>
                </c:pt>
                <c:pt idx="1205">
                  <c:v>18</c:v>
                </c:pt>
                <c:pt idx="1206">
                  <c:v>15</c:v>
                </c:pt>
                <c:pt idx="1207">
                  <c:v>26</c:v>
                </c:pt>
                <c:pt idx="1208">
                  <c:v>18</c:v>
                </c:pt>
                <c:pt idx="1209">
                  <c:v>18</c:v>
                </c:pt>
                <c:pt idx="1210">
                  <c:v>13</c:v>
                </c:pt>
                <c:pt idx="1211">
                  <c:v>15</c:v>
                </c:pt>
                <c:pt idx="1212">
                  <c:v>17</c:v>
                </c:pt>
                <c:pt idx="1213">
                  <c:v>13</c:v>
                </c:pt>
                <c:pt idx="1214">
                  <c:v>18</c:v>
                </c:pt>
                <c:pt idx="1215">
                  <c:v>21</c:v>
                </c:pt>
                <c:pt idx="1216">
                  <c:v>20</c:v>
                </c:pt>
                <c:pt idx="1217">
                  <c:v>9</c:v>
                </c:pt>
                <c:pt idx="1218">
                  <c:v>15</c:v>
                </c:pt>
                <c:pt idx="1219">
                  <c:v>20</c:v>
                </c:pt>
                <c:pt idx="1220">
                  <c:v>19</c:v>
                </c:pt>
                <c:pt idx="1221">
                  <c:v>17</c:v>
                </c:pt>
                <c:pt idx="1222">
                  <c:v>18</c:v>
                </c:pt>
                <c:pt idx="1223">
                  <c:v>12</c:v>
                </c:pt>
                <c:pt idx="1224">
                  <c:v>14</c:v>
                </c:pt>
                <c:pt idx="1225">
                  <c:v>19</c:v>
                </c:pt>
                <c:pt idx="1226">
                  <c:v>18</c:v>
                </c:pt>
                <c:pt idx="1227">
                  <c:v>20</c:v>
                </c:pt>
                <c:pt idx="1228">
                  <c:v>19</c:v>
                </c:pt>
                <c:pt idx="1229">
                  <c:v>19</c:v>
                </c:pt>
                <c:pt idx="1230">
                  <c:v>25</c:v>
                </c:pt>
                <c:pt idx="1231">
                  <c:v>17</c:v>
                </c:pt>
                <c:pt idx="1232">
                  <c:v>15</c:v>
                </c:pt>
                <c:pt idx="1233">
                  <c:v>19</c:v>
                </c:pt>
                <c:pt idx="1234">
                  <c:v>14</c:v>
                </c:pt>
                <c:pt idx="1235">
                  <c:v>16</c:v>
                </c:pt>
                <c:pt idx="1236">
                  <c:v>21</c:v>
                </c:pt>
                <c:pt idx="1237">
                  <c:v>13</c:v>
                </c:pt>
                <c:pt idx="1238">
                  <c:v>9</c:v>
                </c:pt>
                <c:pt idx="1239">
                  <c:v>22</c:v>
                </c:pt>
                <c:pt idx="1240">
                  <c:v>20</c:v>
                </c:pt>
                <c:pt idx="1241">
                  <c:v>19</c:v>
                </c:pt>
                <c:pt idx="1242">
                  <c:v>18</c:v>
                </c:pt>
                <c:pt idx="1243">
                  <c:v>15</c:v>
                </c:pt>
                <c:pt idx="1244">
                  <c:v>24</c:v>
                </c:pt>
                <c:pt idx="1245">
                  <c:v>11</c:v>
                </c:pt>
                <c:pt idx="1246">
                  <c:v>23</c:v>
                </c:pt>
                <c:pt idx="1247">
                  <c:v>21</c:v>
                </c:pt>
                <c:pt idx="1248">
                  <c:v>15</c:v>
                </c:pt>
                <c:pt idx="1249">
                  <c:v>20</c:v>
                </c:pt>
                <c:pt idx="1250">
                  <c:v>29</c:v>
                </c:pt>
                <c:pt idx="1251">
                  <c:v>21</c:v>
                </c:pt>
                <c:pt idx="1252">
                  <c:v>23</c:v>
                </c:pt>
                <c:pt idx="1253">
                  <c:v>20</c:v>
                </c:pt>
                <c:pt idx="1254">
                  <c:v>14</c:v>
                </c:pt>
                <c:pt idx="1255">
                  <c:v>20</c:v>
                </c:pt>
                <c:pt idx="1256">
                  <c:v>17</c:v>
                </c:pt>
                <c:pt idx="1257">
                  <c:v>18</c:v>
                </c:pt>
                <c:pt idx="1258">
                  <c:v>24</c:v>
                </c:pt>
                <c:pt idx="1259">
                  <c:v>20</c:v>
                </c:pt>
                <c:pt idx="1260">
                  <c:v>21</c:v>
                </c:pt>
                <c:pt idx="1261">
                  <c:v>19</c:v>
                </c:pt>
                <c:pt idx="1262">
                  <c:v>16</c:v>
                </c:pt>
                <c:pt idx="1263">
                  <c:v>15</c:v>
                </c:pt>
                <c:pt idx="1264">
                  <c:v>15</c:v>
                </c:pt>
                <c:pt idx="1265">
                  <c:v>16</c:v>
                </c:pt>
                <c:pt idx="1266">
                  <c:v>20</c:v>
                </c:pt>
                <c:pt idx="1267">
                  <c:v>13</c:v>
                </c:pt>
                <c:pt idx="1268">
                  <c:v>20</c:v>
                </c:pt>
                <c:pt idx="1269">
                  <c:v>13</c:v>
                </c:pt>
                <c:pt idx="1270">
                  <c:v>22</c:v>
                </c:pt>
                <c:pt idx="1271">
                  <c:v>13</c:v>
                </c:pt>
                <c:pt idx="1272">
                  <c:v>19</c:v>
                </c:pt>
                <c:pt idx="1273">
                  <c:v>22</c:v>
                </c:pt>
                <c:pt idx="1274">
                  <c:v>16</c:v>
                </c:pt>
                <c:pt idx="1275">
                  <c:v>14</c:v>
                </c:pt>
                <c:pt idx="1276">
                  <c:v>15</c:v>
                </c:pt>
                <c:pt idx="1277">
                  <c:v>11</c:v>
                </c:pt>
                <c:pt idx="1278">
                  <c:v>20</c:v>
                </c:pt>
                <c:pt idx="1279">
                  <c:v>19</c:v>
                </c:pt>
                <c:pt idx="1280">
                  <c:v>25</c:v>
                </c:pt>
                <c:pt idx="1281">
                  <c:v>25</c:v>
                </c:pt>
                <c:pt idx="1282">
                  <c:v>13</c:v>
                </c:pt>
                <c:pt idx="1283">
                  <c:v>26</c:v>
                </c:pt>
                <c:pt idx="1284">
                  <c:v>21</c:v>
                </c:pt>
                <c:pt idx="1285">
                  <c:v>27</c:v>
                </c:pt>
                <c:pt idx="1286">
                  <c:v>17</c:v>
                </c:pt>
                <c:pt idx="1287">
                  <c:v>7</c:v>
                </c:pt>
                <c:pt idx="1288">
                  <c:v>14</c:v>
                </c:pt>
                <c:pt idx="1289">
                  <c:v>18</c:v>
                </c:pt>
                <c:pt idx="1290">
                  <c:v>20</c:v>
                </c:pt>
                <c:pt idx="1291">
                  <c:v>21</c:v>
                </c:pt>
                <c:pt idx="1292">
                  <c:v>27</c:v>
                </c:pt>
                <c:pt idx="1293">
                  <c:v>24</c:v>
                </c:pt>
                <c:pt idx="1294">
                  <c:v>17</c:v>
                </c:pt>
                <c:pt idx="1295">
                  <c:v>13</c:v>
                </c:pt>
                <c:pt idx="1296">
                  <c:v>20</c:v>
                </c:pt>
                <c:pt idx="1297">
                  <c:v>23</c:v>
                </c:pt>
                <c:pt idx="1298">
                  <c:v>19</c:v>
                </c:pt>
                <c:pt idx="1299">
                  <c:v>18</c:v>
                </c:pt>
                <c:pt idx="1300">
                  <c:v>19</c:v>
                </c:pt>
                <c:pt idx="1301">
                  <c:v>25</c:v>
                </c:pt>
                <c:pt idx="1302">
                  <c:v>18</c:v>
                </c:pt>
                <c:pt idx="1303">
                  <c:v>18</c:v>
                </c:pt>
                <c:pt idx="1304">
                  <c:v>24</c:v>
                </c:pt>
                <c:pt idx="1305">
                  <c:v>19</c:v>
                </c:pt>
                <c:pt idx="1306">
                  <c:v>16</c:v>
                </c:pt>
                <c:pt idx="1307">
                  <c:v>17</c:v>
                </c:pt>
                <c:pt idx="1308">
                  <c:v>30</c:v>
                </c:pt>
                <c:pt idx="1309">
                  <c:v>21</c:v>
                </c:pt>
                <c:pt idx="1310">
                  <c:v>20</c:v>
                </c:pt>
                <c:pt idx="1311">
                  <c:v>22</c:v>
                </c:pt>
                <c:pt idx="1312">
                  <c:v>19</c:v>
                </c:pt>
                <c:pt idx="1313">
                  <c:v>17</c:v>
                </c:pt>
                <c:pt idx="1314">
                  <c:v>15</c:v>
                </c:pt>
                <c:pt idx="1315">
                  <c:v>16</c:v>
                </c:pt>
                <c:pt idx="1316">
                  <c:v>13</c:v>
                </c:pt>
                <c:pt idx="1317">
                  <c:v>18</c:v>
                </c:pt>
                <c:pt idx="1318">
                  <c:v>21</c:v>
                </c:pt>
                <c:pt idx="1319">
                  <c:v>18</c:v>
                </c:pt>
                <c:pt idx="1320">
                  <c:v>27</c:v>
                </c:pt>
                <c:pt idx="1321">
                  <c:v>17</c:v>
                </c:pt>
                <c:pt idx="1322">
                  <c:v>13</c:v>
                </c:pt>
                <c:pt idx="1323">
                  <c:v>23</c:v>
                </c:pt>
                <c:pt idx="1324">
                  <c:v>13</c:v>
                </c:pt>
                <c:pt idx="1325">
                  <c:v>18</c:v>
                </c:pt>
                <c:pt idx="1326">
                  <c:v>15</c:v>
                </c:pt>
                <c:pt idx="1327">
                  <c:v>12</c:v>
                </c:pt>
                <c:pt idx="1328">
                  <c:v>17</c:v>
                </c:pt>
                <c:pt idx="1329">
                  <c:v>11</c:v>
                </c:pt>
                <c:pt idx="1330">
                  <c:v>22</c:v>
                </c:pt>
                <c:pt idx="1331">
                  <c:v>13</c:v>
                </c:pt>
                <c:pt idx="1332">
                  <c:v>18</c:v>
                </c:pt>
                <c:pt idx="1333">
                  <c:v>21</c:v>
                </c:pt>
                <c:pt idx="1334">
                  <c:v>18</c:v>
                </c:pt>
                <c:pt idx="1335">
                  <c:v>18</c:v>
                </c:pt>
                <c:pt idx="1336">
                  <c:v>34</c:v>
                </c:pt>
                <c:pt idx="1337">
                  <c:v>7</c:v>
                </c:pt>
                <c:pt idx="1338">
                  <c:v>19</c:v>
                </c:pt>
                <c:pt idx="1339">
                  <c:v>15</c:v>
                </c:pt>
                <c:pt idx="1340">
                  <c:v>23</c:v>
                </c:pt>
                <c:pt idx="1341">
                  <c:v>16</c:v>
                </c:pt>
                <c:pt idx="1342">
                  <c:v>16</c:v>
                </c:pt>
                <c:pt idx="1343">
                  <c:v>19</c:v>
                </c:pt>
                <c:pt idx="1344">
                  <c:v>21</c:v>
                </c:pt>
                <c:pt idx="1345">
                  <c:v>19</c:v>
                </c:pt>
                <c:pt idx="1346">
                  <c:v>17</c:v>
                </c:pt>
                <c:pt idx="1347">
                  <c:v>13</c:v>
                </c:pt>
                <c:pt idx="1348">
                  <c:v>14</c:v>
                </c:pt>
                <c:pt idx="1349">
                  <c:v>16</c:v>
                </c:pt>
                <c:pt idx="1350">
                  <c:v>16</c:v>
                </c:pt>
                <c:pt idx="1351">
                  <c:v>24</c:v>
                </c:pt>
                <c:pt idx="1352">
                  <c:v>17</c:v>
                </c:pt>
                <c:pt idx="1353">
                  <c:v>15</c:v>
                </c:pt>
                <c:pt idx="1354">
                  <c:v>20</c:v>
                </c:pt>
                <c:pt idx="1355">
                  <c:v>13</c:v>
                </c:pt>
                <c:pt idx="1356">
                  <c:v>15</c:v>
                </c:pt>
                <c:pt idx="1357">
                  <c:v>19</c:v>
                </c:pt>
                <c:pt idx="1358">
                  <c:v>13</c:v>
                </c:pt>
                <c:pt idx="1359">
                  <c:v>13</c:v>
                </c:pt>
                <c:pt idx="1360">
                  <c:v>22</c:v>
                </c:pt>
                <c:pt idx="1361">
                  <c:v>14</c:v>
                </c:pt>
                <c:pt idx="1362">
                  <c:v>24</c:v>
                </c:pt>
                <c:pt idx="1363">
                  <c:v>16</c:v>
                </c:pt>
                <c:pt idx="1364">
                  <c:v>14</c:v>
                </c:pt>
                <c:pt idx="1365">
                  <c:v>15</c:v>
                </c:pt>
                <c:pt idx="1366">
                  <c:v>20</c:v>
                </c:pt>
                <c:pt idx="1367">
                  <c:v>16</c:v>
                </c:pt>
                <c:pt idx="1368">
                  <c:v>16</c:v>
                </c:pt>
                <c:pt idx="1369">
                  <c:v>25</c:v>
                </c:pt>
                <c:pt idx="1370">
                  <c:v>17</c:v>
                </c:pt>
                <c:pt idx="1371">
                  <c:v>10</c:v>
                </c:pt>
                <c:pt idx="1372">
                  <c:v>15</c:v>
                </c:pt>
                <c:pt idx="1373">
                  <c:v>22</c:v>
                </c:pt>
                <c:pt idx="1374">
                  <c:v>23</c:v>
                </c:pt>
                <c:pt idx="1375">
                  <c:v>16</c:v>
                </c:pt>
                <c:pt idx="1376">
                  <c:v>24</c:v>
                </c:pt>
                <c:pt idx="1377">
                  <c:v>14</c:v>
                </c:pt>
                <c:pt idx="1378">
                  <c:v>20</c:v>
                </c:pt>
                <c:pt idx="1379">
                  <c:v>19</c:v>
                </c:pt>
                <c:pt idx="1380">
                  <c:v>20</c:v>
                </c:pt>
                <c:pt idx="1381">
                  <c:v>17</c:v>
                </c:pt>
                <c:pt idx="1382">
                  <c:v>17</c:v>
                </c:pt>
                <c:pt idx="1383">
                  <c:v>23</c:v>
                </c:pt>
                <c:pt idx="1384">
                  <c:v>15</c:v>
                </c:pt>
                <c:pt idx="1385">
                  <c:v>20</c:v>
                </c:pt>
                <c:pt idx="1386">
                  <c:v>17</c:v>
                </c:pt>
                <c:pt idx="1387">
                  <c:v>11</c:v>
                </c:pt>
                <c:pt idx="1388">
                  <c:v>19</c:v>
                </c:pt>
                <c:pt idx="1389">
                  <c:v>19</c:v>
                </c:pt>
                <c:pt idx="1390">
                  <c:v>22</c:v>
                </c:pt>
                <c:pt idx="1391">
                  <c:v>16</c:v>
                </c:pt>
                <c:pt idx="1392">
                  <c:v>12</c:v>
                </c:pt>
                <c:pt idx="1393">
                  <c:v>27</c:v>
                </c:pt>
                <c:pt idx="1394">
                  <c:v>18</c:v>
                </c:pt>
                <c:pt idx="1395">
                  <c:v>16</c:v>
                </c:pt>
                <c:pt idx="1396">
                  <c:v>19</c:v>
                </c:pt>
                <c:pt idx="1397">
                  <c:v>22</c:v>
                </c:pt>
                <c:pt idx="1398">
                  <c:v>15</c:v>
                </c:pt>
                <c:pt idx="1399">
                  <c:v>17</c:v>
                </c:pt>
                <c:pt idx="1400">
                  <c:v>13</c:v>
                </c:pt>
                <c:pt idx="1401">
                  <c:v>16</c:v>
                </c:pt>
                <c:pt idx="1402">
                  <c:v>9</c:v>
                </c:pt>
                <c:pt idx="1403">
                  <c:v>16</c:v>
                </c:pt>
                <c:pt idx="1404">
                  <c:v>10</c:v>
                </c:pt>
                <c:pt idx="1405">
                  <c:v>10</c:v>
                </c:pt>
                <c:pt idx="1406">
                  <c:v>18</c:v>
                </c:pt>
                <c:pt idx="1407">
                  <c:v>14</c:v>
                </c:pt>
                <c:pt idx="1408">
                  <c:v>17</c:v>
                </c:pt>
                <c:pt idx="1409">
                  <c:v>9</c:v>
                </c:pt>
                <c:pt idx="1410">
                  <c:v>14</c:v>
                </c:pt>
                <c:pt idx="1411">
                  <c:v>17</c:v>
                </c:pt>
                <c:pt idx="1412">
                  <c:v>16</c:v>
                </c:pt>
                <c:pt idx="1413">
                  <c:v>9</c:v>
                </c:pt>
                <c:pt idx="1414">
                  <c:v>10</c:v>
                </c:pt>
                <c:pt idx="1415">
                  <c:v>3</c:v>
                </c:pt>
                <c:pt idx="1416">
                  <c:v>9</c:v>
                </c:pt>
                <c:pt idx="1417">
                  <c:v>15</c:v>
                </c:pt>
                <c:pt idx="1418">
                  <c:v>11</c:v>
                </c:pt>
                <c:pt idx="1419">
                  <c:v>13</c:v>
                </c:pt>
                <c:pt idx="1420">
                  <c:v>8</c:v>
                </c:pt>
                <c:pt idx="1421">
                  <c:v>14</c:v>
                </c:pt>
                <c:pt idx="1422">
                  <c:v>13</c:v>
                </c:pt>
                <c:pt idx="1423">
                  <c:v>11</c:v>
                </c:pt>
                <c:pt idx="1424">
                  <c:v>17</c:v>
                </c:pt>
                <c:pt idx="1425">
                  <c:v>9</c:v>
                </c:pt>
                <c:pt idx="1426">
                  <c:v>8</c:v>
                </c:pt>
                <c:pt idx="1427">
                  <c:v>16</c:v>
                </c:pt>
                <c:pt idx="1428">
                  <c:v>13</c:v>
                </c:pt>
                <c:pt idx="1429">
                  <c:v>8</c:v>
                </c:pt>
                <c:pt idx="1430">
                  <c:v>9</c:v>
                </c:pt>
                <c:pt idx="1431">
                  <c:v>15</c:v>
                </c:pt>
                <c:pt idx="1432">
                  <c:v>11</c:v>
                </c:pt>
                <c:pt idx="1433">
                  <c:v>13</c:v>
                </c:pt>
                <c:pt idx="1434">
                  <c:v>7</c:v>
                </c:pt>
                <c:pt idx="1435">
                  <c:v>12</c:v>
                </c:pt>
                <c:pt idx="1436">
                  <c:v>9</c:v>
                </c:pt>
                <c:pt idx="1437">
                  <c:v>12</c:v>
                </c:pt>
                <c:pt idx="1438">
                  <c:v>15</c:v>
                </c:pt>
                <c:pt idx="1439">
                  <c:v>11</c:v>
                </c:pt>
                <c:pt idx="1440">
                  <c:v>10</c:v>
                </c:pt>
                <c:pt idx="1441">
                  <c:v>8</c:v>
                </c:pt>
                <c:pt idx="1442">
                  <c:v>17</c:v>
                </c:pt>
                <c:pt idx="1443">
                  <c:v>12</c:v>
                </c:pt>
                <c:pt idx="1444">
                  <c:v>12</c:v>
                </c:pt>
                <c:pt idx="1445">
                  <c:v>12</c:v>
                </c:pt>
                <c:pt idx="1446">
                  <c:v>10</c:v>
                </c:pt>
                <c:pt idx="1447">
                  <c:v>6</c:v>
                </c:pt>
                <c:pt idx="1448">
                  <c:v>12</c:v>
                </c:pt>
                <c:pt idx="1449">
                  <c:v>4</c:v>
                </c:pt>
                <c:pt idx="1450">
                  <c:v>7</c:v>
                </c:pt>
                <c:pt idx="1451">
                  <c:v>10</c:v>
                </c:pt>
                <c:pt idx="1452">
                  <c:v>11</c:v>
                </c:pt>
                <c:pt idx="1453">
                  <c:v>12</c:v>
                </c:pt>
                <c:pt idx="1454">
                  <c:v>11</c:v>
                </c:pt>
                <c:pt idx="1455">
                  <c:v>7</c:v>
                </c:pt>
                <c:pt idx="1456">
                  <c:v>9</c:v>
                </c:pt>
                <c:pt idx="1457">
                  <c:v>13</c:v>
                </c:pt>
                <c:pt idx="1458">
                  <c:v>10</c:v>
                </c:pt>
                <c:pt idx="1459">
                  <c:v>11</c:v>
                </c:pt>
                <c:pt idx="1460">
                  <c:v>11</c:v>
                </c:pt>
                <c:pt idx="1461">
                  <c:v>12</c:v>
                </c:pt>
                <c:pt idx="1462">
                  <c:v>10</c:v>
                </c:pt>
                <c:pt idx="1463">
                  <c:v>7</c:v>
                </c:pt>
                <c:pt idx="1464">
                  <c:v>9</c:v>
                </c:pt>
                <c:pt idx="1465">
                  <c:v>5</c:v>
                </c:pt>
                <c:pt idx="1466">
                  <c:v>4</c:v>
                </c:pt>
                <c:pt idx="1467">
                  <c:v>7</c:v>
                </c:pt>
                <c:pt idx="1468">
                  <c:v>5</c:v>
                </c:pt>
                <c:pt idx="1469">
                  <c:v>15</c:v>
                </c:pt>
                <c:pt idx="1470">
                  <c:v>12</c:v>
                </c:pt>
                <c:pt idx="1471">
                  <c:v>6</c:v>
                </c:pt>
                <c:pt idx="1472">
                  <c:v>10</c:v>
                </c:pt>
                <c:pt idx="1473">
                  <c:v>9</c:v>
                </c:pt>
                <c:pt idx="1474">
                  <c:v>15</c:v>
                </c:pt>
                <c:pt idx="1475">
                  <c:v>10</c:v>
                </c:pt>
                <c:pt idx="1476">
                  <c:v>9</c:v>
                </c:pt>
                <c:pt idx="1477">
                  <c:v>13</c:v>
                </c:pt>
                <c:pt idx="1478">
                  <c:v>10</c:v>
                </c:pt>
                <c:pt idx="1479">
                  <c:v>6</c:v>
                </c:pt>
                <c:pt idx="1480">
                  <c:v>9</c:v>
                </c:pt>
                <c:pt idx="1481">
                  <c:v>7</c:v>
                </c:pt>
                <c:pt idx="1482">
                  <c:v>9</c:v>
                </c:pt>
                <c:pt idx="1483">
                  <c:v>12</c:v>
                </c:pt>
                <c:pt idx="1484">
                  <c:v>3</c:v>
                </c:pt>
                <c:pt idx="1485">
                  <c:v>9</c:v>
                </c:pt>
                <c:pt idx="1486">
                  <c:v>6</c:v>
                </c:pt>
                <c:pt idx="1487">
                  <c:v>15</c:v>
                </c:pt>
                <c:pt idx="1488">
                  <c:v>9</c:v>
                </c:pt>
                <c:pt idx="1489">
                  <c:v>7</c:v>
                </c:pt>
                <c:pt idx="1490">
                  <c:v>11</c:v>
                </c:pt>
                <c:pt idx="1491">
                  <c:v>11</c:v>
                </c:pt>
                <c:pt idx="1492">
                  <c:v>11</c:v>
                </c:pt>
                <c:pt idx="1493">
                  <c:v>12</c:v>
                </c:pt>
                <c:pt idx="1494">
                  <c:v>9</c:v>
                </c:pt>
                <c:pt idx="1495">
                  <c:v>12</c:v>
                </c:pt>
                <c:pt idx="1496">
                  <c:v>15</c:v>
                </c:pt>
                <c:pt idx="1497">
                  <c:v>10</c:v>
                </c:pt>
                <c:pt idx="1498">
                  <c:v>7</c:v>
                </c:pt>
                <c:pt idx="1499">
                  <c:v>13</c:v>
                </c:pt>
                <c:pt idx="1500">
                  <c:v>10</c:v>
                </c:pt>
                <c:pt idx="1501">
                  <c:v>15</c:v>
                </c:pt>
                <c:pt idx="1502">
                  <c:v>7</c:v>
                </c:pt>
                <c:pt idx="1503">
                  <c:v>10</c:v>
                </c:pt>
                <c:pt idx="1504">
                  <c:v>9</c:v>
                </c:pt>
                <c:pt idx="1505">
                  <c:v>7</c:v>
                </c:pt>
                <c:pt idx="1506">
                  <c:v>7</c:v>
                </c:pt>
                <c:pt idx="1507">
                  <c:v>17</c:v>
                </c:pt>
                <c:pt idx="1508">
                  <c:v>8</c:v>
                </c:pt>
                <c:pt idx="1509">
                  <c:v>12</c:v>
                </c:pt>
                <c:pt idx="1510">
                  <c:v>9</c:v>
                </c:pt>
                <c:pt idx="1511">
                  <c:v>17</c:v>
                </c:pt>
                <c:pt idx="1512">
                  <c:v>8</c:v>
                </c:pt>
                <c:pt idx="1513">
                  <c:v>10</c:v>
                </c:pt>
                <c:pt idx="1514">
                  <c:v>9</c:v>
                </c:pt>
                <c:pt idx="1515">
                  <c:v>10</c:v>
                </c:pt>
                <c:pt idx="1516">
                  <c:v>10</c:v>
                </c:pt>
                <c:pt idx="1517">
                  <c:v>10</c:v>
                </c:pt>
                <c:pt idx="1518">
                  <c:v>6</c:v>
                </c:pt>
                <c:pt idx="1519">
                  <c:v>11</c:v>
                </c:pt>
                <c:pt idx="1520">
                  <c:v>11</c:v>
                </c:pt>
                <c:pt idx="1521">
                  <c:v>14</c:v>
                </c:pt>
                <c:pt idx="1522">
                  <c:v>16</c:v>
                </c:pt>
                <c:pt idx="1523">
                  <c:v>9</c:v>
                </c:pt>
                <c:pt idx="1524">
                  <c:v>10</c:v>
                </c:pt>
                <c:pt idx="1525">
                  <c:v>8</c:v>
                </c:pt>
                <c:pt idx="1526">
                  <c:v>13</c:v>
                </c:pt>
                <c:pt idx="1527">
                  <c:v>6</c:v>
                </c:pt>
                <c:pt idx="1528">
                  <c:v>11</c:v>
                </c:pt>
                <c:pt idx="1529">
                  <c:v>6</c:v>
                </c:pt>
                <c:pt idx="1530">
                  <c:v>11</c:v>
                </c:pt>
                <c:pt idx="1531">
                  <c:v>11</c:v>
                </c:pt>
                <c:pt idx="1532">
                  <c:v>12</c:v>
                </c:pt>
                <c:pt idx="1533">
                  <c:v>16</c:v>
                </c:pt>
                <c:pt idx="1534">
                  <c:v>8</c:v>
                </c:pt>
                <c:pt idx="1535">
                  <c:v>8</c:v>
                </c:pt>
                <c:pt idx="1536">
                  <c:v>11</c:v>
                </c:pt>
                <c:pt idx="1537">
                  <c:v>6</c:v>
                </c:pt>
                <c:pt idx="1538">
                  <c:v>14</c:v>
                </c:pt>
                <c:pt idx="1539">
                  <c:v>10</c:v>
                </c:pt>
                <c:pt idx="1540">
                  <c:v>10</c:v>
                </c:pt>
                <c:pt idx="1541">
                  <c:v>10</c:v>
                </c:pt>
                <c:pt idx="1542">
                  <c:v>10</c:v>
                </c:pt>
                <c:pt idx="1543">
                  <c:v>14</c:v>
                </c:pt>
                <c:pt idx="1544">
                  <c:v>11</c:v>
                </c:pt>
                <c:pt idx="1545">
                  <c:v>14</c:v>
                </c:pt>
                <c:pt idx="1546">
                  <c:v>11</c:v>
                </c:pt>
                <c:pt idx="1547">
                  <c:v>6</c:v>
                </c:pt>
                <c:pt idx="1548">
                  <c:v>6</c:v>
                </c:pt>
                <c:pt idx="1549">
                  <c:v>9</c:v>
                </c:pt>
                <c:pt idx="1550">
                  <c:v>5</c:v>
                </c:pt>
                <c:pt idx="1551">
                  <c:v>9</c:v>
                </c:pt>
                <c:pt idx="1552">
                  <c:v>14</c:v>
                </c:pt>
                <c:pt idx="1553">
                  <c:v>9</c:v>
                </c:pt>
                <c:pt idx="1554">
                  <c:v>8</c:v>
                </c:pt>
                <c:pt idx="1555">
                  <c:v>15</c:v>
                </c:pt>
                <c:pt idx="1556">
                  <c:v>9</c:v>
                </c:pt>
                <c:pt idx="1557">
                  <c:v>6</c:v>
                </c:pt>
                <c:pt idx="1558">
                  <c:v>12</c:v>
                </c:pt>
                <c:pt idx="1559">
                  <c:v>8</c:v>
                </c:pt>
                <c:pt idx="1560">
                  <c:v>10</c:v>
                </c:pt>
                <c:pt idx="1561">
                  <c:v>13</c:v>
                </c:pt>
                <c:pt idx="1562">
                  <c:v>7</c:v>
                </c:pt>
                <c:pt idx="1563">
                  <c:v>7</c:v>
                </c:pt>
                <c:pt idx="1564">
                  <c:v>6</c:v>
                </c:pt>
                <c:pt idx="1565">
                  <c:v>11</c:v>
                </c:pt>
                <c:pt idx="1566">
                  <c:v>12</c:v>
                </c:pt>
                <c:pt idx="1567">
                  <c:v>7</c:v>
                </c:pt>
                <c:pt idx="1568">
                  <c:v>13</c:v>
                </c:pt>
                <c:pt idx="1569">
                  <c:v>6</c:v>
                </c:pt>
                <c:pt idx="1570">
                  <c:v>18</c:v>
                </c:pt>
                <c:pt idx="1571">
                  <c:v>12</c:v>
                </c:pt>
                <c:pt idx="1572">
                  <c:v>10</c:v>
                </c:pt>
                <c:pt idx="1573">
                  <c:v>5</c:v>
                </c:pt>
                <c:pt idx="1574">
                  <c:v>7</c:v>
                </c:pt>
                <c:pt idx="1575">
                  <c:v>10</c:v>
                </c:pt>
                <c:pt idx="1576">
                  <c:v>8</c:v>
                </c:pt>
                <c:pt idx="1577">
                  <c:v>5</c:v>
                </c:pt>
                <c:pt idx="1578">
                  <c:v>12</c:v>
                </c:pt>
                <c:pt idx="1579">
                  <c:v>9</c:v>
                </c:pt>
                <c:pt idx="1580">
                  <c:v>7</c:v>
                </c:pt>
                <c:pt idx="1581">
                  <c:v>5</c:v>
                </c:pt>
                <c:pt idx="1582">
                  <c:v>11</c:v>
                </c:pt>
                <c:pt idx="1583">
                  <c:v>11</c:v>
                </c:pt>
                <c:pt idx="1584">
                  <c:v>9</c:v>
                </c:pt>
                <c:pt idx="1585">
                  <c:v>11</c:v>
                </c:pt>
                <c:pt idx="1586">
                  <c:v>7</c:v>
                </c:pt>
                <c:pt idx="1587">
                  <c:v>11</c:v>
                </c:pt>
                <c:pt idx="1588">
                  <c:v>9</c:v>
                </c:pt>
                <c:pt idx="1589">
                  <c:v>6</c:v>
                </c:pt>
                <c:pt idx="1590">
                  <c:v>7</c:v>
                </c:pt>
                <c:pt idx="1591">
                  <c:v>10</c:v>
                </c:pt>
                <c:pt idx="1592">
                  <c:v>11</c:v>
                </c:pt>
                <c:pt idx="1593">
                  <c:v>13</c:v>
                </c:pt>
                <c:pt idx="1594">
                  <c:v>8</c:v>
                </c:pt>
                <c:pt idx="1595">
                  <c:v>16</c:v>
                </c:pt>
                <c:pt idx="1596">
                  <c:v>19</c:v>
                </c:pt>
                <c:pt idx="1597">
                  <c:v>11</c:v>
                </c:pt>
                <c:pt idx="1598">
                  <c:v>7</c:v>
                </c:pt>
                <c:pt idx="1599">
                  <c:v>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837-4FBB-B369-6C1DE93529B3}"/>
            </c:ext>
          </c:extLst>
        </c:ser>
        <c:ser>
          <c:idx val="4"/>
          <c:order val="4"/>
          <c:tx>
            <c:strRef>
              <c:f>Am241_100mV!$F$1</c:f>
              <c:strCache>
                <c:ptCount val="1"/>
                <c:pt idx="0">
                  <c:v>Cluster 4</c:v>
                </c:pt>
              </c:strCache>
            </c:strRef>
          </c:tx>
          <c:marker>
            <c:symbol val="none"/>
          </c:marker>
          <c:xVal>
            <c:numRef>
              <c:f>Am241_100mV!$A$2:$A$1601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Am241_100mV!$F$2:$F$1601</c:f>
              <c:numCache>
                <c:formatCode>General</c:formatCode>
                <c:ptCount val="160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1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1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1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1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1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1</c:v>
                </c:pt>
                <c:pt idx="511">
                  <c:v>0</c:v>
                </c:pt>
                <c:pt idx="512">
                  <c:v>1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1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1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1</c:v>
                </c:pt>
                <c:pt idx="563">
                  <c:v>0</c:v>
                </c:pt>
                <c:pt idx="564">
                  <c:v>0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1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1</c:v>
                </c:pt>
                <c:pt idx="585">
                  <c:v>0</c:v>
                </c:pt>
                <c:pt idx="586">
                  <c:v>0</c:v>
                </c:pt>
                <c:pt idx="587">
                  <c:v>3</c:v>
                </c:pt>
                <c:pt idx="588">
                  <c:v>0</c:v>
                </c:pt>
                <c:pt idx="589">
                  <c:v>1</c:v>
                </c:pt>
                <c:pt idx="590">
                  <c:v>0</c:v>
                </c:pt>
                <c:pt idx="591">
                  <c:v>0</c:v>
                </c:pt>
                <c:pt idx="592">
                  <c:v>1</c:v>
                </c:pt>
                <c:pt idx="593">
                  <c:v>1</c:v>
                </c:pt>
                <c:pt idx="594">
                  <c:v>0</c:v>
                </c:pt>
                <c:pt idx="595">
                  <c:v>1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1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1</c:v>
                </c:pt>
                <c:pt idx="607">
                  <c:v>1</c:v>
                </c:pt>
                <c:pt idx="608">
                  <c:v>0</c:v>
                </c:pt>
                <c:pt idx="609">
                  <c:v>2</c:v>
                </c:pt>
                <c:pt idx="610">
                  <c:v>1</c:v>
                </c:pt>
                <c:pt idx="611">
                  <c:v>1</c:v>
                </c:pt>
                <c:pt idx="612">
                  <c:v>0</c:v>
                </c:pt>
                <c:pt idx="613">
                  <c:v>2</c:v>
                </c:pt>
                <c:pt idx="614">
                  <c:v>2</c:v>
                </c:pt>
                <c:pt idx="615">
                  <c:v>2</c:v>
                </c:pt>
                <c:pt idx="616">
                  <c:v>3</c:v>
                </c:pt>
                <c:pt idx="617">
                  <c:v>0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0</c:v>
                </c:pt>
                <c:pt idx="622">
                  <c:v>1</c:v>
                </c:pt>
                <c:pt idx="623">
                  <c:v>1</c:v>
                </c:pt>
                <c:pt idx="624">
                  <c:v>2</c:v>
                </c:pt>
                <c:pt idx="625">
                  <c:v>0</c:v>
                </c:pt>
                <c:pt idx="626">
                  <c:v>6</c:v>
                </c:pt>
                <c:pt idx="627">
                  <c:v>1</c:v>
                </c:pt>
                <c:pt idx="628">
                  <c:v>0</c:v>
                </c:pt>
                <c:pt idx="629">
                  <c:v>0</c:v>
                </c:pt>
                <c:pt idx="630">
                  <c:v>3</c:v>
                </c:pt>
                <c:pt idx="631">
                  <c:v>0</c:v>
                </c:pt>
                <c:pt idx="632">
                  <c:v>4</c:v>
                </c:pt>
                <c:pt idx="633">
                  <c:v>2</c:v>
                </c:pt>
                <c:pt idx="634">
                  <c:v>4</c:v>
                </c:pt>
                <c:pt idx="635">
                  <c:v>2</c:v>
                </c:pt>
                <c:pt idx="636">
                  <c:v>4</c:v>
                </c:pt>
                <c:pt idx="637">
                  <c:v>4</c:v>
                </c:pt>
                <c:pt idx="638">
                  <c:v>4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3</c:v>
                </c:pt>
                <c:pt idx="643">
                  <c:v>0</c:v>
                </c:pt>
                <c:pt idx="644">
                  <c:v>1</c:v>
                </c:pt>
                <c:pt idx="645">
                  <c:v>6</c:v>
                </c:pt>
                <c:pt idx="646">
                  <c:v>6</c:v>
                </c:pt>
                <c:pt idx="647">
                  <c:v>1</c:v>
                </c:pt>
                <c:pt idx="648">
                  <c:v>5</c:v>
                </c:pt>
                <c:pt idx="649">
                  <c:v>8</c:v>
                </c:pt>
                <c:pt idx="650">
                  <c:v>3</c:v>
                </c:pt>
                <c:pt idx="651">
                  <c:v>4</c:v>
                </c:pt>
                <c:pt idx="652">
                  <c:v>6</c:v>
                </c:pt>
                <c:pt idx="653">
                  <c:v>4</c:v>
                </c:pt>
                <c:pt idx="654">
                  <c:v>2</c:v>
                </c:pt>
                <c:pt idx="655">
                  <c:v>8</c:v>
                </c:pt>
                <c:pt idx="656">
                  <c:v>5</c:v>
                </c:pt>
                <c:pt idx="657">
                  <c:v>4</c:v>
                </c:pt>
                <c:pt idx="658">
                  <c:v>6</c:v>
                </c:pt>
                <c:pt idx="659">
                  <c:v>7</c:v>
                </c:pt>
                <c:pt idx="660">
                  <c:v>10</c:v>
                </c:pt>
                <c:pt idx="661">
                  <c:v>2</c:v>
                </c:pt>
                <c:pt idx="662">
                  <c:v>3</c:v>
                </c:pt>
                <c:pt idx="663">
                  <c:v>4</c:v>
                </c:pt>
                <c:pt idx="664">
                  <c:v>3</c:v>
                </c:pt>
                <c:pt idx="665">
                  <c:v>7</c:v>
                </c:pt>
                <c:pt idx="666">
                  <c:v>4</c:v>
                </c:pt>
                <c:pt idx="667">
                  <c:v>4</c:v>
                </c:pt>
                <c:pt idx="668">
                  <c:v>5</c:v>
                </c:pt>
                <c:pt idx="669">
                  <c:v>4</c:v>
                </c:pt>
                <c:pt idx="670">
                  <c:v>7</c:v>
                </c:pt>
                <c:pt idx="671">
                  <c:v>8</c:v>
                </c:pt>
                <c:pt idx="672">
                  <c:v>2</c:v>
                </c:pt>
                <c:pt idx="673">
                  <c:v>5</c:v>
                </c:pt>
                <c:pt idx="674">
                  <c:v>8</c:v>
                </c:pt>
                <c:pt idx="675">
                  <c:v>4</c:v>
                </c:pt>
                <c:pt idx="676">
                  <c:v>6</c:v>
                </c:pt>
                <c:pt idx="677">
                  <c:v>7</c:v>
                </c:pt>
                <c:pt idx="678">
                  <c:v>6</c:v>
                </c:pt>
                <c:pt idx="679">
                  <c:v>7</c:v>
                </c:pt>
                <c:pt idx="680">
                  <c:v>8</c:v>
                </c:pt>
                <c:pt idx="681">
                  <c:v>5</c:v>
                </c:pt>
                <c:pt idx="682">
                  <c:v>9</c:v>
                </c:pt>
                <c:pt idx="683">
                  <c:v>4</c:v>
                </c:pt>
                <c:pt idx="684">
                  <c:v>3</c:v>
                </c:pt>
                <c:pt idx="685">
                  <c:v>3</c:v>
                </c:pt>
                <c:pt idx="686">
                  <c:v>7</c:v>
                </c:pt>
                <c:pt idx="687">
                  <c:v>5</c:v>
                </c:pt>
                <c:pt idx="688">
                  <c:v>3</c:v>
                </c:pt>
                <c:pt idx="689">
                  <c:v>8</c:v>
                </c:pt>
                <c:pt idx="690">
                  <c:v>5</c:v>
                </c:pt>
                <c:pt idx="691">
                  <c:v>3</c:v>
                </c:pt>
                <c:pt idx="692">
                  <c:v>7</c:v>
                </c:pt>
                <c:pt idx="693">
                  <c:v>7</c:v>
                </c:pt>
                <c:pt idx="694">
                  <c:v>10</c:v>
                </c:pt>
                <c:pt idx="695">
                  <c:v>7</c:v>
                </c:pt>
                <c:pt idx="696">
                  <c:v>6</c:v>
                </c:pt>
                <c:pt idx="697">
                  <c:v>9</c:v>
                </c:pt>
                <c:pt idx="698">
                  <c:v>8</c:v>
                </c:pt>
                <c:pt idx="699">
                  <c:v>7</c:v>
                </c:pt>
                <c:pt idx="700">
                  <c:v>7</c:v>
                </c:pt>
                <c:pt idx="701">
                  <c:v>6</c:v>
                </c:pt>
                <c:pt idx="702">
                  <c:v>8</c:v>
                </c:pt>
                <c:pt idx="703">
                  <c:v>5</c:v>
                </c:pt>
                <c:pt idx="704">
                  <c:v>4</c:v>
                </c:pt>
                <c:pt idx="705">
                  <c:v>5</c:v>
                </c:pt>
                <c:pt idx="706">
                  <c:v>6</c:v>
                </c:pt>
                <c:pt idx="707">
                  <c:v>7</c:v>
                </c:pt>
                <c:pt idx="708">
                  <c:v>6</c:v>
                </c:pt>
                <c:pt idx="709">
                  <c:v>7</c:v>
                </c:pt>
                <c:pt idx="710">
                  <c:v>6</c:v>
                </c:pt>
                <c:pt idx="711">
                  <c:v>9</c:v>
                </c:pt>
                <c:pt idx="712">
                  <c:v>7</c:v>
                </c:pt>
                <c:pt idx="713">
                  <c:v>5</c:v>
                </c:pt>
                <c:pt idx="714">
                  <c:v>8</c:v>
                </c:pt>
                <c:pt idx="715">
                  <c:v>9</c:v>
                </c:pt>
                <c:pt idx="716">
                  <c:v>7</c:v>
                </c:pt>
                <c:pt idx="717">
                  <c:v>8</c:v>
                </c:pt>
                <c:pt idx="718">
                  <c:v>17</c:v>
                </c:pt>
                <c:pt idx="719">
                  <c:v>9</c:v>
                </c:pt>
                <c:pt idx="720">
                  <c:v>8</c:v>
                </c:pt>
                <c:pt idx="721">
                  <c:v>6</c:v>
                </c:pt>
                <c:pt idx="722">
                  <c:v>9</c:v>
                </c:pt>
                <c:pt idx="723">
                  <c:v>6</c:v>
                </c:pt>
                <c:pt idx="724">
                  <c:v>12</c:v>
                </c:pt>
                <c:pt idx="725">
                  <c:v>7</c:v>
                </c:pt>
                <c:pt idx="726">
                  <c:v>10</c:v>
                </c:pt>
                <c:pt idx="727">
                  <c:v>5</c:v>
                </c:pt>
                <c:pt idx="728">
                  <c:v>8</c:v>
                </c:pt>
                <c:pt idx="729">
                  <c:v>6</c:v>
                </c:pt>
                <c:pt idx="730">
                  <c:v>11</c:v>
                </c:pt>
                <c:pt idx="731">
                  <c:v>9</c:v>
                </c:pt>
                <c:pt idx="732">
                  <c:v>8</c:v>
                </c:pt>
                <c:pt idx="733">
                  <c:v>6</c:v>
                </c:pt>
                <c:pt idx="734">
                  <c:v>4</c:v>
                </c:pt>
                <c:pt idx="735">
                  <c:v>6</c:v>
                </c:pt>
                <c:pt idx="736">
                  <c:v>4</c:v>
                </c:pt>
                <c:pt idx="737">
                  <c:v>7</c:v>
                </c:pt>
                <c:pt idx="738">
                  <c:v>9</c:v>
                </c:pt>
                <c:pt idx="739">
                  <c:v>12</c:v>
                </c:pt>
                <c:pt idx="740">
                  <c:v>13</c:v>
                </c:pt>
                <c:pt idx="741">
                  <c:v>12</c:v>
                </c:pt>
                <c:pt idx="742">
                  <c:v>13</c:v>
                </c:pt>
                <c:pt idx="743">
                  <c:v>2</c:v>
                </c:pt>
                <c:pt idx="744">
                  <c:v>6</c:v>
                </c:pt>
                <c:pt idx="745">
                  <c:v>12</c:v>
                </c:pt>
                <c:pt idx="746">
                  <c:v>11</c:v>
                </c:pt>
                <c:pt idx="747">
                  <c:v>10</c:v>
                </c:pt>
                <c:pt idx="748">
                  <c:v>13</c:v>
                </c:pt>
                <c:pt idx="749">
                  <c:v>10</c:v>
                </c:pt>
                <c:pt idx="750">
                  <c:v>6</c:v>
                </c:pt>
                <c:pt idx="751">
                  <c:v>9</c:v>
                </c:pt>
                <c:pt idx="752">
                  <c:v>9</c:v>
                </c:pt>
                <c:pt idx="753">
                  <c:v>7</c:v>
                </c:pt>
                <c:pt idx="754">
                  <c:v>3</c:v>
                </c:pt>
                <c:pt idx="755">
                  <c:v>14</c:v>
                </c:pt>
                <c:pt idx="756">
                  <c:v>16</c:v>
                </c:pt>
                <c:pt idx="757">
                  <c:v>11</c:v>
                </c:pt>
                <c:pt idx="758">
                  <c:v>10</c:v>
                </c:pt>
                <c:pt idx="759">
                  <c:v>11</c:v>
                </c:pt>
                <c:pt idx="760">
                  <c:v>19</c:v>
                </c:pt>
                <c:pt idx="761">
                  <c:v>11</c:v>
                </c:pt>
                <c:pt idx="762">
                  <c:v>9</c:v>
                </c:pt>
                <c:pt idx="763">
                  <c:v>13</c:v>
                </c:pt>
                <c:pt idx="764">
                  <c:v>10</c:v>
                </c:pt>
                <c:pt idx="765">
                  <c:v>13</c:v>
                </c:pt>
                <c:pt idx="766">
                  <c:v>13</c:v>
                </c:pt>
                <c:pt idx="767">
                  <c:v>15</c:v>
                </c:pt>
                <c:pt idx="768">
                  <c:v>15</c:v>
                </c:pt>
                <c:pt idx="769">
                  <c:v>9</c:v>
                </c:pt>
                <c:pt idx="770">
                  <c:v>5</c:v>
                </c:pt>
                <c:pt idx="771">
                  <c:v>22</c:v>
                </c:pt>
                <c:pt idx="772">
                  <c:v>13</c:v>
                </c:pt>
                <c:pt idx="773">
                  <c:v>12</c:v>
                </c:pt>
                <c:pt idx="774">
                  <c:v>13</c:v>
                </c:pt>
                <c:pt idx="775">
                  <c:v>15</c:v>
                </c:pt>
                <c:pt idx="776">
                  <c:v>16</c:v>
                </c:pt>
                <c:pt idx="777">
                  <c:v>11</c:v>
                </c:pt>
                <c:pt idx="778">
                  <c:v>12</c:v>
                </c:pt>
                <c:pt idx="779">
                  <c:v>15</c:v>
                </c:pt>
                <c:pt idx="780">
                  <c:v>16</c:v>
                </c:pt>
                <c:pt idx="781">
                  <c:v>18</c:v>
                </c:pt>
                <c:pt idx="782">
                  <c:v>18</c:v>
                </c:pt>
                <c:pt idx="783">
                  <c:v>16</c:v>
                </c:pt>
                <c:pt idx="784">
                  <c:v>8</c:v>
                </c:pt>
                <c:pt idx="785">
                  <c:v>15</c:v>
                </c:pt>
                <c:pt idx="786">
                  <c:v>17</c:v>
                </c:pt>
                <c:pt idx="787">
                  <c:v>19</c:v>
                </c:pt>
                <c:pt idx="788">
                  <c:v>22</c:v>
                </c:pt>
                <c:pt idx="789">
                  <c:v>19</c:v>
                </c:pt>
                <c:pt idx="790">
                  <c:v>10</c:v>
                </c:pt>
                <c:pt idx="791">
                  <c:v>17</c:v>
                </c:pt>
                <c:pt idx="792">
                  <c:v>18</c:v>
                </c:pt>
                <c:pt idx="793">
                  <c:v>20</c:v>
                </c:pt>
                <c:pt idx="794">
                  <c:v>18</c:v>
                </c:pt>
                <c:pt idx="795">
                  <c:v>19</c:v>
                </c:pt>
                <c:pt idx="796">
                  <c:v>18</c:v>
                </c:pt>
                <c:pt idx="797">
                  <c:v>25</c:v>
                </c:pt>
                <c:pt idx="798">
                  <c:v>20</c:v>
                </c:pt>
                <c:pt idx="799">
                  <c:v>25</c:v>
                </c:pt>
                <c:pt idx="800">
                  <c:v>19</c:v>
                </c:pt>
                <c:pt idx="801">
                  <c:v>22</c:v>
                </c:pt>
                <c:pt idx="802">
                  <c:v>20</c:v>
                </c:pt>
                <c:pt idx="803">
                  <c:v>27</c:v>
                </c:pt>
                <c:pt idx="804">
                  <c:v>17</c:v>
                </c:pt>
                <c:pt idx="805">
                  <c:v>22</c:v>
                </c:pt>
                <c:pt idx="806">
                  <c:v>22</c:v>
                </c:pt>
                <c:pt idx="807">
                  <c:v>26</c:v>
                </c:pt>
                <c:pt idx="808">
                  <c:v>23</c:v>
                </c:pt>
                <c:pt idx="809">
                  <c:v>22</c:v>
                </c:pt>
                <c:pt idx="810">
                  <c:v>18</c:v>
                </c:pt>
                <c:pt idx="811">
                  <c:v>18</c:v>
                </c:pt>
                <c:pt idx="812">
                  <c:v>29</c:v>
                </c:pt>
                <c:pt idx="813">
                  <c:v>16</c:v>
                </c:pt>
                <c:pt idx="814">
                  <c:v>27</c:v>
                </c:pt>
                <c:pt idx="815">
                  <c:v>26</c:v>
                </c:pt>
                <c:pt idx="816">
                  <c:v>29</c:v>
                </c:pt>
                <c:pt idx="817">
                  <c:v>24</c:v>
                </c:pt>
                <c:pt idx="818">
                  <c:v>23</c:v>
                </c:pt>
                <c:pt idx="819">
                  <c:v>15</c:v>
                </c:pt>
                <c:pt idx="820">
                  <c:v>18</c:v>
                </c:pt>
                <c:pt idx="821">
                  <c:v>32</c:v>
                </c:pt>
                <c:pt idx="822">
                  <c:v>21</c:v>
                </c:pt>
                <c:pt idx="823">
                  <c:v>24</c:v>
                </c:pt>
                <c:pt idx="824">
                  <c:v>25</c:v>
                </c:pt>
                <c:pt idx="825">
                  <c:v>21</c:v>
                </c:pt>
                <c:pt idx="826">
                  <c:v>21</c:v>
                </c:pt>
                <c:pt idx="827">
                  <c:v>13</c:v>
                </c:pt>
                <c:pt idx="828">
                  <c:v>27</c:v>
                </c:pt>
                <c:pt idx="829">
                  <c:v>16</c:v>
                </c:pt>
                <c:pt idx="830">
                  <c:v>24</c:v>
                </c:pt>
                <c:pt idx="831">
                  <c:v>25</c:v>
                </c:pt>
                <c:pt idx="832">
                  <c:v>23</c:v>
                </c:pt>
                <c:pt idx="833">
                  <c:v>17</c:v>
                </c:pt>
                <c:pt idx="834">
                  <c:v>21</c:v>
                </c:pt>
                <c:pt idx="835">
                  <c:v>22</c:v>
                </c:pt>
                <c:pt idx="836">
                  <c:v>30</c:v>
                </c:pt>
                <c:pt idx="837">
                  <c:v>30</c:v>
                </c:pt>
                <c:pt idx="838">
                  <c:v>17</c:v>
                </c:pt>
                <c:pt idx="839">
                  <c:v>23</c:v>
                </c:pt>
                <c:pt idx="840">
                  <c:v>32</c:v>
                </c:pt>
                <c:pt idx="841">
                  <c:v>14</c:v>
                </c:pt>
                <c:pt idx="842">
                  <c:v>11</c:v>
                </c:pt>
                <c:pt idx="843">
                  <c:v>22</c:v>
                </c:pt>
                <c:pt idx="844">
                  <c:v>23</c:v>
                </c:pt>
                <c:pt idx="845">
                  <c:v>26</c:v>
                </c:pt>
                <c:pt idx="846">
                  <c:v>17</c:v>
                </c:pt>
                <c:pt idx="847">
                  <c:v>21</c:v>
                </c:pt>
                <c:pt idx="848">
                  <c:v>14</c:v>
                </c:pt>
                <c:pt idx="849">
                  <c:v>21</c:v>
                </c:pt>
                <c:pt idx="850">
                  <c:v>22</c:v>
                </c:pt>
                <c:pt idx="851">
                  <c:v>30</c:v>
                </c:pt>
                <c:pt idx="852">
                  <c:v>19</c:v>
                </c:pt>
                <c:pt idx="853">
                  <c:v>17</c:v>
                </c:pt>
                <c:pt idx="854">
                  <c:v>32</c:v>
                </c:pt>
                <c:pt idx="855">
                  <c:v>17</c:v>
                </c:pt>
                <c:pt idx="856">
                  <c:v>21</c:v>
                </c:pt>
                <c:pt idx="857">
                  <c:v>17</c:v>
                </c:pt>
                <c:pt idx="858">
                  <c:v>19</c:v>
                </c:pt>
                <c:pt idx="859">
                  <c:v>20</c:v>
                </c:pt>
                <c:pt idx="860">
                  <c:v>22</c:v>
                </c:pt>
                <c:pt idx="861">
                  <c:v>21</c:v>
                </c:pt>
                <c:pt idx="862">
                  <c:v>22</c:v>
                </c:pt>
                <c:pt idx="863">
                  <c:v>19</c:v>
                </c:pt>
                <c:pt idx="864">
                  <c:v>15</c:v>
                </c:pt>
                <c:pt idx="865">
                  <c:v>16</c:v>
                </c:pt>
                <c:pt idx="866">
                  <c:v>21</c:v>
                </c:pt>
                <c:pt idx="867">
                  <c:v>33</c:v>
                </c:pt>
                <c:pt idx="868">
                  <c:v>23</c:v>
                </c:pt>
                <c:pt idx="869">
                  <c:v>27</c:v>
                </c:pt>
                <c:pt idx="870">
                  <c:v>20</c:v>
                </c:pt>
                <c:pt idx="871">
                  <c:v>30</c:v>
                </c:pt>
                <c:pt idx="872">
                  <c:v>28</c:v>
                </c:pt>
                <c:pt idx="873">
                  <c:v>25</c:v>
                </c:pt>
                <c:pt idx="874">
                  <c:v>25</c:v>
                </c:pt>
                <c:pt idx="875">
                  <c:v>24</c:v>
                </c:pt>
                <c:pt idx="876">
                  <c:v>31</c:v>
                </c:pt>
                <c:pt idx="877">
                  <c:v>26</c:v>
                </c:pt>
                <c:pt idx="878">
                  <c:v>29</c:v>
                </c:pt>
                <c:pt idx="879">
                  <c:v>19</c:v>
                </c:pt>
                <c:pt idx="880">
                  <c:v>23</c:v>
                </c:pt>
                <c:pt idx="881">
                  <c:v>25</c:v>
                </c:pt>
                <c:pt idx="882">
                  <c:v>31</c:v>
                </c:pt>
                <c:pt idx="883">
                  <c:v>40</c:v>
                </c:pt>
                <c:pt idx="884">
                  <c:v>52</c:v>
                </c:pt>
                <c:pt idx="885">
                  <c:v>49</c:v>
                </c:pt>
                <c:pt idx="886">
                  <c:v>39</c:v>
                </c:pt>
                <c:pt idx="887">
                  <c:v>50</c:v>
                </c:pt>
                <c:pt idx="888">
                  <c:v>41</c:v>
                </c:pt>
                <c:pt idx="889">
                  <c:v>53</c:v>
                </c:pt>
                <c:pt idx="890">
                  <c:v>60</c:v>
                </c:pt>
                <c:pt idx="891">
                  <c:v>56</c:v>
                </c:pt>
                <c:pt idx="892">
                  <c:v>68</c:v>
                </c:pt>
                <c:pt idx="893">
                  <c:v>51</c:v>
                </c:pt>
                <c:pt idx="894">
                  <c:v>68</c:v>
                </c:pt>
                <c:pt idx="895">
                  <c:v>68</c:v>
                </c:pt>
                <c:pt idx="896">
                  <c:v>74</c:v>
                </c:pt>
                <c:pt idx="897">
                  <c:v>70</c:v>
                </c:pt>
                <c:pt idx="898">
                  <c:v>76</c:v>
                </c:pt>
                <c:pt idx="899">
                  <c:v>68</c:v>
                </c:pt>
                <c:pt idx="900">
                  <c:v>104</c:v>
                </c:pt>
                <c:pt idx="901">
                  <c:v>100</c:v>
                </c:pt>
                <c:pt idx="902">
                  <c:v>99</c:v>
                </c:pt>
                <c:pt idx="903">
                  <c:v>89</c:v>
                </c:pt>
                <c:pt idx="904">
                  <c:v>126</c:v>
                </c:pt>
                <c:pt idx="905">
                  <c:v>127</c:v>
                </c:pt>
                <c:pt idx="906">
                  <c:v>127</c:v>
                </c:pt>
                <c:pt idx="907">
                  <c:v>106</c:v>
                </c:pt>
                <c:pt idx="908">
                  <c:v>135</c:v>
                </c:pt>
                <c:pt idx="909">
                  <c:v>134</c:v>
                </c:pt>
                <c:pt idx="910">
                  <c:v>154</c:v>
                </c:pt>
                <c:pt idx="911">
                  <c:v>140</c:v>
                </c:pt>
                <c:pt idx="912">
                  <c:v>154</c:v>
                </c:pt>
                <c:pt idx="913">
                  <c:v>159</c:v>
                </c:pt>
                <c:pt idx="914">
                  <c:v>159</c:v>
                </c:pt>
                <c:pt idx="915">
                  <c:v>166</c:v>
                </c:pt>
                <c:pt idx="916">
                  <c:v>184</c:v>
                </c:pt>
                <c:pt idx="917">
                  <c:v>175</c:v>
                </c:pt>
                <c:pt idx="918">
                  <c:v>198</c:v>
                </c:pt>
                <c:pt idx="919">
                  <c:v>220</c:v>
                </c:pt>
                <c:pt idx="920">
                  <c:v>201</c:v>
                </c:pt>
                <c:pt idx="921">
                  <c:v>209</c:v>
                </c:pt>
                <c:pt idx="922">
                  <c:v>248</c:v>
                </c:pt>
                <c:pt idx="923">
                  <c:v>228</c:v>
                </c:pt>
                <c:pt idx="924">
                  <c:v>246</c:v>
                </c:pt>
                <c:pt idx="925">
                  <c:v>260</c:v>
                </c:pt>
                <c:pt idx="926">
                  <c:v>240</c:v>
                </c:pt>
                <c:pt idx="927">
                  <c:v>256</c:v>
                </c:pt>
                <c:pt idx="928">
                  <c:v>272</c:v>
                </c:pt>
                <c:pt idx="929">
                  <c:v>288</c:v>
                </c:pt>
                <c:pt idx="930">
                  <c:v>269</c:v>
                </c:pt>
                <c:pt idx="931">
                  <c:v>293</c:v>
                </c:pt>
                <c:pt idx="932">
                  <c:v>296</c:v>
                </c:pt>
                <c:pt idx="933">
                  <c:v>334</c:v>
                </c:pt>
                <c:pt idx="934">
                  <c:v>341</c:v>
                </c:pt>
                <c:pt idx="935">
                  <c:v>292</c:v>
                </c:pt>
                <c:pt idx="936">
                  <c:v>347</c:v>
                </c:pt>
                <c:pt idx="937">
                  <c:v>331</c:v>
                </c:pt>
                <c:pt idx="938">
                  <c:v>314</c:v>
                </c:pt>
                <c:pt idx="939">
                  <c:v>384</c:v>
                </c:pt>
                <c:pt idx="940">
                  <c:v>351</c:v>
                </c:pt>
                <c:pt idx="941">
                  <c:v>327</c:v>
                </c:pt>
                <c:pt idx="942">
                  <c:v>360</c:v>
                </c:pt>
                <c:pt idx="943">
                  <c:v>356</c:v>
                </c:pt>
                <c:pt idx="944">
                  <c:v>354</c:v>
                </c:pt>
                <c:pt idx="945">
                  <c:v>421</c:v>
                </c:pt>
                <c:pt idx="946">
                  <c:v>412</c:v>
                </c:pt>
                <c:pt idx="947">
                  <c:v>424</c:v>
                </c:pt>
                <c:pt idx="948">
                  <c:v>441</c:v>
                </c:pt>
                <c:pt idx="949">
                  <c:v>435</c:v>
                </c:pt>
                <c:pt idx="950">
                  <c:v>418</c:v>
                </c:pt>
                <c:pt idx="951">
                  <c:v>413</c:v>
                </c:pt>
                <c:pt idx="952">
                  <c:v>411</c:v>
                </c:pt>
                <c:pt idx="953">
                  <c:v>387</c:v>
                </c:pt>
                <c:pt idx="954">
                  <c:v>423</c:v>
                </c:pt>
                <c:pt idx="955">
                  <c:v>390</c:v>
                </c:pt>
                <c:pt idx="956">
                  <c:v>420</c:v>
                </c:pt>
                <c:pt idx="957">
                  <c:v>446</c:v>
                </c:pt>
                <c:pt idx="958">
                  <c:v>385</c:v>
                </c:pt>
                <c:pt idx="959">
                  <c:v>377</c:v>
                </c:pt>
                <c:pt idx="960">
                  <c:v>419</c:v>
                </c:pt>
                <c:pt idx="961">
                  <c:v>356</c:v>
                </c:pt>
                <c:pt idx="962">
                  <c:v>416</c:v>
                </c:pt>
                <c:pt idx="963">
                  <c:v>410</c:v>
                </c:pt>
                <c:pt idx="964">
                  <c:v>405</c:v>
                </c:pt>
                <c:pt idx="965">
                  <c:v>434</c:v>
                </c:pt>
                <c:pt idx="966">
                  <c:v>427</c:v>
                </c:pt>
                <c:pt idx="967">
                  <c:v>392</c:v>
                </c:pt>
                <c:pt idx="968">
                  <c:v>383</c:v>
                </c:pt>
                <c:pt idx="969">
                  <c:v>420</c:v>
                </c:pt>
                <c:pt idx="970">
                  <c:v>376</c:v>
                </c:pt>
                <c:pt idx="971">
                  <c:v>389</c:v>
                </c:pt>
                <c:pt idx="972">
                  <c:v>404</c:v>
                </c:pt>
                <c:pt idx="973">
                  <c:v>385</c:v>
                </c:pt>
                <c:pt idx="974">
                  <c:v>385</c:v>
                </c:pt>
                <c:pt idx="975">
                  <c:v>363</c:v>
                </c:pt>
                <c:pt idx="976">
                  <c:v>354</c:v>
                </c:pt>
                <c:pt idx="977">
                  <c:v>365</c:v>
                </c:pt>
                <c:pt idx="978">
                  <c:v>356</c:v>
                </c:pt>
                <c:pt idx="979">
                  <c:v>337</c:v>
                </c:pt>
                <c:pt idx="980">
                  <c:v>384</c:v>
                </c:pt>
                <c:pt idx="981">
                  <c:v>364</c:v>
                </c:pt>
                <c:pt idx="982">
                  <c:v>316</c:v>
                </c:pt>
                <c:pt idx="983">
                  <c:v>315</c:v>
                </c:pt>
                <c:pt idx="984">
                  <c:v>322</c:v>
                </c:pt>
                <c:pt idx="985">
                  <c:v>317</c:v>
                </c:pt>
                <c:pt idx="986">
                  <c:v>296</c:v>
                </c:pt>
                <c:pt idx="987">
                  <c:v>292</c:v>
                </c:pt>
                <c:pt idx="988">
                  <c:v>275</c:v>
                </c:pt>
                <c:pt idx="989">
                  <c:v>258</c:v>
                </c:pt>
                <c:pt idx="990">
                  <c:v>243</c:v>
                </c:pt>
                <c:pt idx="991">
                  <c:v>250</c:v>
                </c:pt>
                <c:pt idx="992">
                  <c:v>245</c:v>
                </c:pt>
                <c:pt idx="993">
                  <c:v>233</c:v>
                </c:pt>
                <c:pt idx="994">
                  <c:v>189</c:v>
                </c:pt>
                <c:pt idx="995">
                  <c:v>226</c:v>
                </c:pt>
                <c:pt idx="996">
                  <c:v>248</c:v>
                </c:pt>
                <c:pt idx="997">
                  <c:v>222</c:v>
                </c:pt>
                <c:pt idx="998">
                  <c:v>162</c:v>
                </c:pt>
                <c:pt idx="999">
                  <c:v>190</c:v>
                </c:pt>
                <c:pt idx="1000">
                  <c:v>179</c:v>
                </c:pt>
                <c:pt idx="1001">
                  <c:v>168</c:v>
                </c:pt>
                <c:pt idx="1002">
                  <c:v>175</c:v>
                </c:pt>
                <c:pt idx="1003">
                  <c:v>149</c:v>
                </c:pt>
                <c:pt idx="1004">
                  <c:v>162</c:v>
                </c:pt>
                <c:pt idx="1005">
                  <c:v>125</c:v>
                </c:pt>
                <c:pt idx="1006">
                  <c:v>126</c:v>
                </c:pt>
                <c:pt idx="1007">
                  <c:v>142</c:v>
                </c:pt>
                <c:pt idx="1008">
                  <c:v>118</c:v>
                </c:pt>
                <c:pt idx="1009">
                  <c:v>112</c:v>
                </c:pt>
                <c:pt idx="1010">
                  <c:v>110</c:v>
                </c:pt>
                <c:pt idx="1011">
                  <c:v>117</c:v>
                </c:pt>
                <c:pt idx="1012">
                  <c:v>106</c:v>
                </c:pt>
                <c:pt idx="1013">
                  <c:v>101</c:v>
                </c:pt>
                <c:pt idx="1014">
                  <c:v>77</c:v>
                </c:pt>
                <c:pt idx="1015">
                  <c:v>102</c:v>
                </c:pt>
                <c:pt idx="1016">
                  <c:v>67</c:v>
                </c:pt>
                <c:pt idx="1017">
                  <c:v>77</c:v>
                </c:pt>
                <c:pt idx="1018">
                  <c:v>73</c:v>
                </c:pt>
                <c:pt idx="1019">
                  <c:v>59</c:v>
                </c:pt>
                <c:pt idx="1020">
                  <c:v>59</c:v>
                </c:pt>
                <c:pt idx="1021">
                  <c:v>66</c:v>
                </c:pt>
                <c:pt idx="1022">
                  <c:v>60</c:v>
                </c:pt>
                <c:pt idx="1023">
                  <c:v>47</c:v>
                </c:pt>
                <c:pt idx="1024">
                  <c:v>54</c:v>
                </c:pt>
                <c:pt idx="1025">
                  <c:v>35</c:v>
                </c:pt>
                <c:pt idx="1026">
                  <c:v>31</c:v>
                </c:pt>
                <c:pt idx="1027">
                  <c:v>46</c:v>
                </c:pt>
                <c:pt idx="1028">
                  <c:v>46</c:v>
                </c:pt>
                <c:pt idx="1029">
                  <c:v>42</c:v>
                </c:pt>
                <c:pt idx="1030">
                  <c:v>37</c:v>
                </c:pt>
                <c:pt idx="1031">
                  <c:v>29</c:v>
                </c:pt>
                <c:pt idx="1032">
                  <c:v>32</c:v>
                </c:pt>
                <c:pt idx="1033">
                  <c:v>24</c:v>
                </c:pt>
                <c:pt idx="1034">
                  <c:v>16</c:v>
                </c:pt>
                <c:pt idx="1035">
                  <c:v>23</c:v>
                </c:pt>
                <c:pt idx="1036">
                  <c:v>18</c:v>
                </c:pt>
                <c:pt idx="1037">
                  <c:v>20</c:v>
                </c:pt>
                <c:pt idx="1038">
                  <c:v>21</c:v>
                </c:pt>
                <c:pt idx="1039">
                  <c:v>11</c:v>
                </c:pt>
                <c:pt idx="1040">
                  <c:v>20</c:v>
                </c:pt>
                <c:pt idx="1041">
                  <c:v>17</c:v>
                </c:pt>
                <c:pt idx="1042">
                  <c:v>14</c:v>
                </c:pt>
                <c:pt idx="1043">
                  <c:v>10</c:v>
                </c:pt>
                <c:pt idx="1044">
                  <c:v>11</c:v>
                </c:pt>
                <c:pt idx="1045">
                  <c:v>7</c:v>
                </c:pt>
                <c:pt idx="1046">
                  <c:v>16</c:v>
                </c:pt>
                <c:pt idx="1047">
                  <c:v>8</c:v>
                </c:pt>
                <c:pt idx="1048">
                  <c:v>8</c:v>
                </c:pt>
                <c:pt idx="1049">
                  <c:v>6</c:v>
                </c:pt>
                <c:pt idx="1050">
                  <c:v>7</c:v>
                </c:pt>
                <c:pt idx="1051">
                  <c:v>10</c:v>
                </c:pt>
                <c:pt idx="1052">
                  <c:v>8</c:v>
                </c:pt>
                <c:pt idx="1053">
                  <c:v>3</c:v>
                </c:pt>
                <c:pt idx="1054">
                  <c:v>12</c:v>
                </c:pt>
                <c:pt idx="1055">
                  <c:v>11</c:v>
                </c:pt>
                <c:pt idx="1056">
                  <c:v>6</c:v>
                </c:pt>
                <c:pt idx="1057">
                  <c:v>5</c:v>
                </c:pt>
                <c:pt idx="1058">
                  <c:v>6</c:v>
                </c:pt>
                <c:pt idx="1059">
                  <c:v>9</c:v>
                </c:pt>
                <c:pt idx="1060">
                  <c:v>6</c:v>
                </c:pt>
                <c:pt idx="1061">
                  <c:v>5</c:v>
                </c:pt>
                <c:pt idx="1062">
                  <c:v>6</c:v>
                </c:pt>
                <c:pt idx="1063">
                  <c:v>4</c:v>
                </c:pt>
                <c:pt idx="1064">
                  <c:v>5</c:v>
                </c:pt>
                <c:pt idx="1065">
                  <c:v>6</c:v>
                </c:pt>
                <c:pt idx="1066">
                  <c:v>7</c:v>
                </c:pt>
                <c:pt idx="1067">
                  <c:v>4</c:v>
                </c:pt>
                <c:pt idx="1068">
                  <c:v>4</c:v>
                </c:pt>
                <c:pt idx="1069">
                  <c:v>4</c:v>
                </c:pt>
                <c:pt idx="1070">
                  <c:v>7</c:v>
                </c:pt>
                <c:pt idx="1071">
                  <c:v>6</c:v>
                </c:pt>
                <c:pt idx="1072">
                  <c:v>3</c:v>
                </c:pt>
                <c:pt idx="1073">
                  <c:v>6</c:v>
                </c:pt>
                <c:pt idx="1074">
                  <c:v>5</c:v>
                </c:pt>
                <c:pt idx="1075">
                  <c:v>5</c:v>
                </c:pt>
                <c:pt idx="1076">
                  <c:v>4</c:v>
                </c:pt>
                <c:pt idx="1077">
                  <c:v>4</c:v>
                </c:pt>
                <c:pt idx="1078">
                  <c:v>6</c:v>
                </c:pt>
                <c:pt idx="1079">
                  <c:v>3</c:v>
                </c:pt>
                <c:pt idx="1080">
                  <c:v>2</c:v>
                </c:pt>
                <c:pt idx="1081">
                  <c:v>3</c:v>
                </c:pt>
                <c:pt idx="1082">
                  <c:v>7</c:v>
                </c:pt>
                <c:pt idx="1083">
                  <c:v>6</c:v>
                </c:pt>
                <c:pt idx="1084">
                  <c:v>4</c:v>
                </c:pt>
                <c:pt idx="1085">
                  <c:v>4</c:v>
                </c:pt>
                <c:pt idx="1086">
                  <c:v>2</c:v>
                </c:pt>
                <c:pt idx="1087">
                  <c:v>2</c:v>
                </c:pt>
                <c:pt idx="1088">
                  <c:v>4</c:v>
                </c:pt>
                <c:pt idx="1089">
                  <c:v>3</c:v>
                </c:pt>
                <c:pt idx="1090">
                  <c:v>3</c:v>
                </c:pt>
                <c:pt idx="1091">
                  <c:v>3</c:v>
                </c:pt>
                <c:pt idx="1092">
                  <c:v>2</c:v>
                </c:pt>
                <c:pt idx="1093">
                  <c:v>5</c:v>
                </c:pt>
                <c:pt idx="1094">
                  <c:v>4</c:v>
                </c:pt>
                <c:pt idx="1095">
                  <c:v>6</c:v>
                </c:pt>
                <c:pt idx="1096">
                  <c:v>3</c:v>
                </c:pt>
                <c:pt idx="1097">
                  <c:v>4</c:v>
                </c:pt>
                <c:pt idx="1098">
                  <c:v>0</c:v>
                </c:pt>
                <c:pt idx="1099">
                  <c:v>4</c:v>
                </c:pt>
                <c:pt idx="1100">
                  <c:v>0</c:v>
                </c:pt>
                <c:pt idx="1101">
                  <c:v>1</c:v>
                </c:pt>
                <c:pt idx="1102">
                  <c:v>3</c:v>
                </c:pt>
                <c:pt idx="1103">
                  <c:v>3</c:v>
                </c:pt>
                <c:pt idx="1104">
                  <c:v>2</c:v>
                </c:pt>
                <c:pt idx="1105">
                  <c:v>2</c:v>
                </c:pt>
                <c:pt idx="1106">
                  <c:v>2</c:v>
                </c:pt>
                <c:pt idx="1107">
                  <c:v>5</c:v>
                </c:pt>
                <c:pt idx="1108">
                  <c:v>4</c:v>
                </c:pt>
                <c:pt idx="1109">
                  <c:v>3</c:v>
                </c:pt>
                <c:pt idx="1110">
                  <c:v>5</c:v>
                </c:pt>
                <c:pt idx="1111">
                  <c:v>2</c:v>
                </c:pt>
                <c:pt idx="1112">
                  <c:v>3</c:v>
                </c:pt>
                <c:pt idx="1113">
                  <c:v>3</c:v>
                </c:pt>
                <c:pt idx="1114">
                  <c:v>2</c:v>
                </c:pt>
                <c:pt idx="1115">
                  <c:v>2</c:v>
                </c:pt>
                <c:pt idx="1116">
                  <c:v>6</c:v>
                </c:pt>
                <c:pt idx="1117">
                  <c:v>2</c:v>
                </c:pt>
                <c:pt idx="1118">
                  <c:v>4</c:v>
                </c:pt>
                <c:pt idx="1119">
                  <c:v>4</c:v>
                </c:pt>
                <c:pt idx="1120">
                  <c:v>1</c:v>
                </c:pt>
                <c:pt idx="1121">
                  <c:v>3</c:v>
                </c:pt>
                <c:pt idx="1122">
                  <c:v>3</c:v>
                </c:pt>
                <c:pt idx="1123">
                  <c:v>6</c:v>
                </c:pt>
                <c:pt idx="1124">
                  <c:v>3</c:v>
                </c:pt>
                <c:pt idx="1125">
                  <c:v>3</c:v>
                </c:pt>
                <c:pt idx="1126">
                  <c:v>4</c:v>
                </c:pt>
                <c:pt idx="1127">
                  <c:v>2</c:v>
                </c:pt>
                <c:pt idx="1128">
                  <c:v>3</c:v>
                </c:pt>
                <c:pt idx="1129">
                  <c:v>1</c:v>
                </c:pt>
                <c:pt idx="1130">
                  <c:v>6</c:v>
                </c:pt>
                <c:pt idx="1131">
                  <c:v>5</c:v>
                </c:pt>
                <c:pt idx="1132">
                  <c:v>3</c:v>
                </c:pt>
                <c:pt idx="1133">
                  <c:v>3</c:v>
                </c:pt>
                <c:pt idx="1134">
                  <c:v>3</c:v>
                </c:pt>
                <c:pt idx="1135">
                  <c:v>4</c:v>
                </c:pt>
                <c:pt idx="1136">
                  <c:v>3</c:v>
                </c:pt>
                <c:pt idx="1137">
                  <c:v>1</c:v>
                </c:pt>
                <c:pt idx="1138">
                  <c:v>3</c:v>
                </c:pt>
                <c:pt idx="1139">
                  <c:v>4</c:v>
                </c:pt>
                <c:pt idx="1140">
                  <c:v>4</c:v>
                </c:pt>
                <c:pt idx="1141">
                  <c:v>4</c:v>
                </c:pt>
                <c:pt idx="1142">
                  <c:v>3</c:v>
                </c:pt>
                <c:pt idx="1143">
                  <c:v>4</c:v>
                </c:pt>
                <c:pt idx="1144">
                  <c:v>2</c:v>
                </c:pt>
                <c:pt idx="1145">
                  <c:v>2</c:v>
                </c:pt>
                <c:pt idx="1146">
                  <c:v>2</c:v>
                </c:pt>
                <c:pt idx="1147">
                  <c:v>4</c:v>
                </c:pt>
                <c:pt idx="1148">
                  <c:v>0</c:v>
                </c:pt>
                <c:pt idx="1149">
                  <c:v>5</c:v>
                </c:pt>
                <c:pt idx="1150">
                  <c:v>2</c:v>
                </c:pt>
                <c:pt idx="1151">
                  <c:v>2</c:v>
                </c:pt>
                <c:pt idx="1152">
                  <c:v>2</c:v>
                </c:pt>
                <c:pt idx="1153">
                  <c:v>0</c:v>
                </c:pt>
                <c:pt idx="1154">
                  <c:v>6</c:v>
                </c:pt>
                <c:pt idx="1155">
                  <c:v>3</c:v>
                </c:pt>
                <c:pt idx="1156">
                  <c:v>1</c:v>
                </c:pt>
                <c:pt idx="1157">
                  <c:v>5</c:v>
                </c:pt>
                <c:pt idx="1158">
                  <c:v>1</c:v>
                </c:pt>
                <c:pt idx="1159">
                  <c:v>1</c:v>
                </c:pt>
                <c:pt idx="1160">
                  <c:v>5</c:v>
                </c:pt>
                <c:pt idx="1161">
                  <c:v>2</c:v>
                </c:pt>
                <c:pt idx="1162">
                  <c:v>2</c:v>
                </c:pt>
                <c:pt idx="1163">
                  <c:v>1</c:v>
                </c:pt>
                <c:pt idx="1164">
                  <c:v>3</c:v>
                </c:pt>
                <c:pt idx="1165">
                  <c:v>1</c:v>
                </c:pt>
                <c:pt idx="1166">
                  <c:v>5</c:v>
                </c:pt>
                <c:pt idx="1167">
                  <c:v>5</c:v>
                </c:pt>
                <c:pt idx="1168">
                  <c:v>3</c:v>
                </c:pt>
                <c:pt idx="1169">
                  <c:v>4</c:v>
                </c:pt>
                <c:pt idx="1170">
                  <c:v>2</c:v>
                </c:pt>
                <c:pt idx="1171">
                  <c:v>3</c:v>
                </c:pt>
                <c:pt idx="1172">
                  <c:v>2</c:v>
                </c:pt>
                <c:pt idx="1173">
                  <c:v>3</c:v>
                </c:pt>
                <c:pt idx="1174">
                  <c:v>0</c:v>
                </c:pt>
                <c:pt idx="1175">
                  <c:v>2</c:v>
                </c:pt>
                <c:pt idx="1176">
                  <c:v>4</c:v>
                </c:pt>
                <c:pt idx="1177">
                  <c:v>1</c:v>
                </c:pt>
                <c:pt idx="1178">
                  <c:v>4</c:v>
                </c:pt>
                <c:pt idx="1179">
                  <c:v>3</c:v>
                </c:pt>
                <c:pt idx="1180">
                  <c:v>1</c:v>
                </c:pt>
                <c:pt idx="1181">
                  <c:v>3</c:v>
                </c:pt>
                <c:pt idx="1182">
                  <c:v>1</c:v>
                </c:pt>
                <c:pt idx="1183">
                  <c:v>4</c:v>
                </c:pt>
                <c:pt idx="1184">
                  <c:v>1</c:v>
                </c:pt>
                <c:pt idx="1185">
                  <c:v>1</c:v>
                </c:pt>
                <c:pt idx="1186">
                  <c:v>3</c:v>
                </c:pt>
                <c:pt idx="1187">
                  <c:v>2</c:v>
                </c:pt>
                <c:pt idx="1188">
                  <c:v>1</c:v>
                </c:pt>
                <c:pt idx="1189">
                  <c:v>3</c:v>
                </c:pt>
                <c:pt idx="1190">
                  <c:v>2</c:v>
                </c:pt>
                <c:pt idx="1191">
                  <c:v>6</c:v>
                </c:pt>
                <c:pt idx="1192">
                  <c:v>5</c:v>
                </c:pt>
                <c:pt idx="1193">
                  <c:v>6</c:v>
                </c:pt>
                <c:pt idx="1194">
                  <c:v>3</c:v>
                </c:pt>
                <c:pt idx="1195">
                  <c:v>2</c:v>
                </c:pt>
                <c:pt idx="1196">
                  <c:v>2</c:v>
                </c:pt>
                <c:pt idx="1197">
                  <c:v>2</c:v>
                </c:pt>
                <c:pt idx="1198">
                  <c:v>1</c:v>
                </c:pt>
                <c:pt idx="1199">
                  <c:v>2</c:v>
                </c:pt>
                <c:pt idx="1200">
                  <c:v>2</c:v>
                </c:pt>
                <c:pt idx="1201">
                  <c:v>1</c:v>
                </c:pt>
                <c:pt idx="1202">
                  <c:v>2</c:v>
                </c:pt>
                <c:pt idx="1203">
                  <c:v>4</c:v>
                </c:pt>
                <c:pt idx="1204">
                  <c:v>1</c:v>
                </c:pt>
                <c:pt idx="1205">
                  <c:v>4</c:v>
                </c:pt>
                <c:pt idx="1206">
                  <c:v>2</c:v>
                </c:pt>
                <c:pt idx="1207">
                  <c:v>2</c:v>
                </c:pt>
                <c:pt idx="1208">
                  <c:v>4</c:v>
                </c:pt>
                <c:pt idx="1209">
                  <c:v>8</c:v>
                </c:pt>
                <c:pt idx="1210">
                  <c:v>3</c:v>
                </c:pt>
                <c:pt idx="1211">
                  <c:v>1</c:v>
                </c:pt>
                <c:pt idx="1212">
                  <c:v>0</c:v>
                </c:pt>
                <c:pt idx="1213">
                  <c:v>1</c:v>
                </c:pt>
                <c:pt idx="1214">
                  <c:v>1</c:v>
                </c:pt>
                <c:pt idx="1215">
                  <c:v>2</c:v>
                </c:pt>
                <c:pt idx="1216">
                  <c:v>2</c:v>
                </c:pt>
                <c:pt idx="1217">
                  <c:v>2</c:v>
                </c:pt>
                <c:pt idx="1218">
                  <c:v>3</c:v>
                </c:pt>
                <c:pt idx="1219">
                  <c:v>7</c:v>
                </c:pt>
                <c:pt idx="1220">
                  <c:v>0</c:v>
                </c:pt>
                <c:pt idx="1221">
                  <c:v>4</c:v>
                </c:pt>
                <c:pt idx="1222">
                  <c:v>1</c:v>
                </c:pt>
                <c:pt idx="1223">
                  <c:v>4</c:v>
                </c:pt>
                <c:pt idx="1224">
                  <c:v>2</c:v>
                </c:pt>
                <c:pt idx="1225">
                  <c:v>2</c:v>
                </c:pt>
                <c:pt idx="1226">
                  <c:v>4</c:v>
                </c:pt>
                <c:pt idx="1227">
                  <c:v>3</c:v>
                </c:pt>
                <c:pt idx="1228">
                  <c:v>5</c:v>
                </c:pt>
                <c:pt idx="1229">
                  <c:v>2</c:v>
                </c:pt>
                <c:pt idx="1230">
                  <c:v>3</c:v>
                </c:pt>
                <c:pt idx="1231">
                  <c:v>2</c:v>
                </c:pt>
                <c:pt idx="1232">
                  <c:v>0</c:v>
                </c:pt>
                <c:pt idx="1233">
                  <c:v>4</c:v>
                </c:pt>
                <c:pt idx="1234">
                  <c:v>3</c:v>
                </c:pt>
                <c:pt idx="1235">
                  <c:v>2</c:v>
                </c:pt>
                <c:pt idx="1236">
                  <c:v>2</c:v>
                </c:pt>
                <c:pt idx="1237">
                  <c:v>2</c:v>
                </c:pt>
                <c:pt idx="1238">
                  <c:v>1</c:v>
                </c:pt>
                <c:pt idx="1239">
                  <c:v>4</c:v>
                </c:pt>
                <c:pt idx="1240">
                  <c:v>3</c:v>
                </c:pt>
                <c:pt idx="1241">
                  <c:v>2</c:v>
                </c:pt>
                <c:pt idx="1242">
                  <c:v>2</c:v>
                </c:pt>
                <c:pt idx="1243">
                  <c:v>5</c:v>
                </c:pt>
                <c:pt idx="1244">
                  <c:v>4</c:v>
                </c:pt>
                <c:pt idx="1245">
                  <c:v>5</c:v>
                </c:pt>
                <c:pt idx="1246">
                  <c:v>0</c:v>
                </c:pt>
                <c:pt idx="1247">
                  <c:v>1</c:v>
                </c:pt>
                <c:pt idx="1248">
                  <c:v>6</c:v>
                </c:pt>
                <c:pt idx="1249">
                  <c:v>5</c:v>
                </c:pt>
                <c:pt idx="1250">
                  <c:v>2</c:v>
                </c:pt>
                <c:pt idx="1251">
                  <c:v>5</c:v>
                </c:pt>
                <c:pt idx="1252">
                  <c:v>5</c:v>
                </c:pt>
                <c:pt idx="1253">
                  <c:v>4</c:v>
                </c:pt>
                <c:pt idx="1254">
                  <c:v>3</c:v>
                </c:pt>
                <c:pt idx="1255">
                  <c:v>2</c:v>
                </c:pt>
                <c:pt idx="1256">
                  <c:v>2</c:v>
                </c:pt>
                <c:pt idx="1257">
                  <c:v>3</c:v>
                </c:pt>
                <c:pt idx="1258">
                  <c:v>4</c:v>
                </c:pt>
                <c:pt idx="1259">
                  <c:v>1</c:v>
                </c:pt>
                <c:pt idx="1260">
                  <c:v>4</c:v>
                </c:pt>
                <c:pt idx="1261">
                  <c:v>2</c:v>
                </c:pt>
                <c:pt idx="1262">
                  <c:v>4</c:v>
                </c:pt>
                <c:pt idx="1263">
                  <c:v>1</c:v>
                </c:pt>
                <c:pt idx="1264">
                  <c:v>3</c:v>
                </c:pt>
                <c:pt idx="1265">
                  <c:v>4</c:v>
                </c:pt>
                <c:pt idx="1266">
                  <c:v>2</c:v>
                </c:pt>
                <c:pt idx="1267">
                  <c:v>1</c:v>
                </c:pt>
                <c:pt idx="1268">
                  <c:v>6</c:v>
                </c:pt>
                <c:pt idx="1269">
                  <c:v>1</c:v>
                </c:pt>
                <c:pt idx="1270">
                  <c:v>5</c:v>
                </c:pt>
                <c:pt idx="1271">
                  <c:v>4</c:v>
                </c:pt>
                <c:pt idx="1272">
                  <c:v>1</c:v>
                </c:pt>
                <c:pt idx="1273">
                  <c:v>4</c:v>
                </c:pt>
                <c:pt idx="1274">
                  <c:v>4</c:v>
                </c:pt>
                <c:pt idx="1275">
                  <c:v>3</c:v>
                </c:pt>
                <c:pt idx="1276">
                  <c:v>2</c:v>
                </c:pt>
                <c:pt idx="1277">
                  <c:v>3</c:v>
                </c:pt>
                <c:pt idx="1278">
                  <c:v>1</c:v>
                </c:pt>
                <c:pt idx="1279">
                  <c:v>3</c:v>
                </c:pt>
                <c:pt idx="1280">
                  <c:v>0</c:v>
                </c:pt>
                <c:pt idx="1281">
                  <c:v>1</c:v>
                </c:pt>
                <c:pt idx="1282">
                  <c:v>4</c:v>
                </c:pt>
                <c:pt idx="1283">
                  <c:v>5</c:v>
                </c:pt>
                <c:pt idx="1284">
                  <c:v>3</c:v>
                </c:pt>
                <c:pt idx="1285">
                  <c:v>6</c:v>
                </c:pt>
                <c:pt idx="1286">
                  <c:v>1</c:v>
                </c:pt>
                <c:pt idx="1287">
                  <c:v>7</c:v>
                </c:pt>
                <c:pt idx="1288">
                  <c:v>2</c:v>
                </c:pt>
                <c:pt idx="1289">
                  <c:v>3</c:v>
                </c:pt>
                <c:pt idx="1290">
                  <c:v>5</c:v>
                </c:pt>
                <c:pt idx="1291">
                  <c:v>2</c:v>
                </c:pt>
                <c:pt idx="1292">
                  <c:v>5</c:v>
                </c:pt>
                <c:pt idx="1293">
                  <c:v>6</c:v>
                </c:pt>
                <c:pt idx="1294">
                  <c:v>1</c:v>
                </c:pt>
                <c:pt idx="1295">
                  <c:v>7</c:v>
                </c:pt>
                <c:pt idx="1296">
                  <c:v>5</c:v>
                </c:pt>
                <c:pt idx="1297">
                  <c:v>3</c:v>
                </c:pt>
                <c:pt idx="1298">
                  <c:v>4</c:v>
                </c:pt>
                <c:pt idx="1299">
                  <c:v>6</c:v>
                </c:pt>
                <c:pt idx="1300">
                  <c:v>7</c:v>
                </c:pt>
                <c:pt idx="1301">
                  <c:v>5</c:v>
                </c:pt>
                <c:pt idx="1302">
                  <c:v>5</c:v>
                </c:pt>
                <c:pt idx="1303">
                  <c:v>1</c:v>
                </c:pt>
                <c:pt idx="1304">
                  <c:v>6</c:v>
                </c:pt>
                <c:pt idx="1305">
                  <c:v>3</c:v>
                </c:pt>
                <c:pt idx="1306">
                  <c:v>4</c:v>
                </c:pt>
                <c:pt idx="1307">
                  <c:v>2</c:v>
                </c:pt>
                <c:pt idx="1308">
                  <c:v>9</c:v>
                </c:pt>
                <c:pt idx="1309">
                  <c:v>3</c:v>
                </c:pt>
                <c:pt idx="1310">
                  <c:v>9</c:v>
                </c:pt>
                <c:pt idx="1311">
                  <c:v>3</c:v>
                </c:pt>
                <c:pt idx="1312">
                  <c:v>8</c:v>
                </c:pt>
                <c:pt idx="1313">
                  <c:v>4</c:v>
                </c:pt>
                <c:pt idx="1314">
                  <c:v>4</c:v>
                </c:pt>
                <c:pt idx="1315">
                  <c:v>2</c:v>
                </c:pt>
                <c:pt idx="1316">
                  <c:v>4</c:v>
                </c:pt>
                <c:pt idx="1317">
                  <c:v>7</c:v>
                </c:pt>
                <c:pt idx="1318">
                  <c:v>1</c:v>
                </c:pt>
                <c:pt idx="1319">
                  <c:v>3</c:v>
                </c:pt>
                <c:pt idx="1320">
                  <c:v>4</c:v>
                </c:pt>
                <c:pt idx="1321">
                  <c:v>3</c:v>
                </c:pt>
                <c:pt idx="1322">
                  <c:v>6</c:v>
                </c:pt>
                <c:pt idx="1323">
                  <c:v>2</c:v>
                </c:pt>
                <c:pt idx="1324">
                  <c:v>3</c:v>
                </c:pt>
                <c:pt idx="1325">
                  <c:v>5</c:v>
                </c:pt>
                <c:pt idx="1326">
                  <c:v>5</c:v>
                </c:pt>
                <c:pt idx="1327">
                  <c:v>5</c:v>
                </c:pt>
                <c:pt idx="1328">
                  <c:v>3</c:v>
                </c:pt>
                <c:pt idx="1329">
                  <c:v>5</c:v>
                </c:pt>
                <c:pt idx="1330">
                  <c:v>4</c:v>
                </c:pt>
                <c:pt idx="1331">
                  <c:v>5</c:v>
                </c:pt>
                <c:pt idx="1332">
                  <c:v>3</c:v>
                </c:pt>
                <c:pt idx="1333">
                  <c:v>6</c:v>
                </c:pt>
                <c:pt idx="1334">
                  <c:v>5</c:v>
                </c:pt>
                <c:pt idx="1335">
                  <c:v>3</c:v>
                </c:pt>
                <c:pt idx="1336">
                  <c:v>4</c:v>
                </c:pt>
                <c:pt idx="1337">
                  <c:v>3</c:v>
                </c:pt>
                <c:pt idx="1338">
                  <c:v>5</c:v>
                </c:pt>
                <c:pt idx="1339">
                  <c:v>4</c:v>
                </c:pt>
                <c:pt idx="1340">
                  <c:v>5</c:v>
                </c:pt>
                <c:pt idx="1341">
                  <c:v>4</c:v>
                </c:pt>
                <c:pt idx="1342">
                  <c:v>3</c:v>
                </c:pt>
                <c:pt idx="1343">
                  <c:v>4</c:v>
                </c:pt>
                <c:pt idx="1344">
                  <c:v>4</c:v>
                </c:pt>
                <c:pt idx="1345">
                  <c:v>4</c:v>
                </c:pt>
                <c:pt idx="1346">
                  <c:v>2</c:v>
                </c:pt>
                <c:pt idx="1347">
                  <c:v>4</c:v>
                </c:pt>
                <c:pt idx="1348">
                  <c:v>8</c:v>
                </c:pt>
                <c:pt idx="1349">
                  <c:v>0</c:v>
                </c:pt>
                <c:pt idx="1350">
                  <c:v>4</c:v>
                </c:pt>
                <c:pt idx="1351">
                  <c:v>4</c:v>
                </c:pt>
                <c:pt idx="1352">
                  <c:v>9</c:v>
                </c:pt>
                <c:pt idx="1353">
                  <c:v>6</c:v>
                </c:pt>
                <c:pt idx="1354">
                  <c:v>3</c:v>
                </c:pt>
                <c:pt idx="1355">
                  <c:v>2</c:v>
                </c:pt>
                <c:pt idx="1356">
                  <c:v>3</c:v>
                </c:pt>
                <c:pt idx="1357">
                  <c:v>5</c:v>
                </c:pt>
                <c:pt idx="1358">
                  <c:v>6</c:v>
                </c:pt>
                <c:pt idx="1359">
                  <c:v>3</c:v>
                </c:pt>
                <c:pt idx="1360">
                  <c:v>4</c:v>
                </c:pt>
                <c:pt idx="1361">
                  <c:v>1</c:v>
                </c:pt>
                <c:pt idx="1362">
                  <c:v>2</c:v>
                </c:pt>
                <c:pt idx="1363">
                  <c:v>3</c:v>
                </c:pt>
                <c:pt idx="1364">
                  <c:v>6</c:v>
                </c:pt>
                <c:pt idx="1365">
                  <c:v>4</c:v>
                </c:pt>
                <c:pt idx="1366">
                  <c:v>3</c:v>
                </c:pt>
                <c:pt idx="1367">
                  <c:v>5</c:v>
                </c:pt>
                <c:pt idx="1368">
                  <c:v>3</c:v>
                </c:pt>
                <c:pt idx="1369">
                  <c:v>2</c:v>
                </c:pt>
                <c:pt idx="1370">
                  <c:v>6</c:v>
                </c:pt>
                <c:pt idx="1371">
                  <c:v>2</c:v>
                </c:pt>
                <c:pt idx="1372">
                  <c:v>6</c:v>
                </c:pt>
                <c:pt idx="1373">
                  <c:v>7</c:v>
                </c:pt>
                <c:pt idx="1374">
                  <c:v>4</c:v>
                </c:pt>
                <c:pt idx="1375">
                  <c:v>2</c:v>
                </c:pt>
                <c:pt idx="1376">
                  <c:v>4</c:v>
                </c:pt>
                <c:pt idx="1377">
                  <c:v>1</c:v>
                </c:pt>
                <c:pt idx="1378">
                  <c:v>6</c:v>
                </c:pt>
                <c:pt idx="1379">
                  <c:v>4</c:v>
                </c:pt>
                <c:pt idx="1380">
                  <c:v>4</c:v>
                </c:pt>
                <c:pt idx="1381">
                  <c:v>6</c:v>
                </c:pt>
                <c:pt idx="1382">
                  <c:v>4</c:v>
                </c:pt>
                <c:pt idx="1383">
                  <c:v>2</c:v>
                </c:pt>
                <c:pt idx="1384">
                  <c:v>3</c:v>
                </c:pt>
                <c:pt idx="1385">
                  <c:v>5</c:v>
                </c:pt>
                <c:pt idx="1386">
                  <c:v>5</c:v>
                </c:pt>
                <c:pt idx="1387">
                  <c:v>4</c:v>
                </c:pt>
                <c:pt idx="1388">
                  <c:v>4</c:v>
                </c:pt>
                <c:pt idx="1389">
                  <c:v>1</c:v>
                </c:pt>
                <c:pt idx="1390">
                  <c:v>3</c:v>
                </c:pt>
                <c:pt idx="1391">
                  <c:v>7</c:v>
                </c:pt>
                <c:pt idx="1392">
                  <c:v>4</c:v>
                </c:pt>
                <c:pt idx="1393">
                  <c:v>5</c:v>
                </c:pt>
                <c:pt idx="1394">
                  <c:v>3</c:v>
                </c:pt>
                <c:pt idx="1395">
                  <c:v>6</c:v>
                </c:pt>
                <c:pt idx="1396">
                  <c:v>3</c:v>
                </c:pt>
                <c:pt idx="1397">
                  <c:v>0</c:v>
                </c:pt>
                <c:pt idx="1398">
                  <c:v>1</c:v>
                </c:pt>
                <c:pt idx="1399">
                  <c:v>6</c:v>
                </c:pt>
                <c:pt idx="1400">
                  <c:v>2</c:v>
                </c:pt>
                <c:pt idx="1401">
                  <c:v>7</c:v>
                </c:pt>
                <c:pt idx="1402">
                  <c:v>3</c:v>
                </c:pt>
                <c:pt idx="1403">
                  <c:v>2</c:v>
                </c:pt>
                <c:pt idx="1404">
                  <c:v>4</c:v>
                </c:pt>
                <c:pt idx="1405">
                  <c:v>2</c:v>
                </c:pt>
                <c:pt idx="1406">
                  <c:v>2</c:v>
                </c:pt>
                <c:pt idx="1407">
                  <c:v>2</c:v>
                </c:pt>
                <c:pt idx="1408">
                  <c:v>2</c:v>
                </c:pt>
                <c:pt idx="1409">
                  <c:v>3</c:v>
                </c:pt>
                <c:pt idx="1410">
                  <c:v>4</c:v>
                </c:pt>
                <c:pt idx="1411">
                  <c:v>1</c:v>
                </c:pt>
                <c:pt idx="1412">
                  <c:v>4</c:v>
                </c:pt>
                <c:pt idx="1413">
                  <c:v>2</c:v>
                </c:pt>
                <c:pt idx="1414">
                  <c:v>3</c:v>
                </c:pt>
                <c:pt idx="1415">
                  <c:v>2</c:v>
                </c:pt>
                <c:pt idx="1416">
                  <c:v>2</c:v>
                </c:pt>
                <c:pt idx="1417">
                  <c:v>1</c:v>
                </c:pt>
                <c:pt idx="1418">
                  <c:v>1</c:v>
                </c:pt>
                <c:pt idx="1419">
                  <c:v>4</c:v>
                </c:pt>
                <c:pt idx="1420">
                  <c:v>3</c:v>
                </c:pt>
                <c:pt idx="1421">
                  <c:v>4</c:v>
                </c:pt>
                <c:pt idx="1422">
                  <c:v>4</c:v>
                </c:pt>
                <c:pt idx="1423">
                  <c:v>2</c:v>
                </c:pt>
                <c:pt idx="1424">
                  <c:v>4</c:v>
                </c:pt>
                <c:pt idx="1425">
                  <c:v>7</c:v>
                </c:pt>
                <c:pt idx="1426">
                  <c:v>4</c:v>
                </c:pt>
                <c:pt idx="1427">
                  <c:v>4</c:v>
                </c:pt>
                <c:pt idx="1428">
                  <c:v>4</c:v>
                </c:pt>
                <c:pt idx="1429">
                  <c:v>2</c:v>
                </c:pt>
                <c:pt idx="1430">
                  <c:v>3</c:v>
                </c:pt>
                <c:pt idx="1431">
                  <c:v>5</c:v>
                </c:pt>
                <c:pt idx="1432">
                  <c:v>1</c:v>
                </c:pt>
                <c:pt idx="1433">
                  <c:v>3</c:v>
                </c:pt>
                <c:pt idx="1434">
                  <c:v>0</c:v>
                </c:pt>
                <c:pt idx="1435">
                  <c:v>4</c:v>
                </c:pt>
                <c:pt idx="1436">
                  <c:v>2</c:v>
                </c:pt>
                <c:pt idx="1437">
                  <c:v>1</c:v>
                </c:pt>
                <c:pt idx="1438">
                  <c:v>1</c:v>
                </c:pt>
                <c:pt idx="1439">
                  <c:v>5</c:v>
                </c:pt>
                <c:pt idx="1440">
                  <c:v>2</c:v>
                </c:pt>
                <c:pt idx="1441">
                  <c:v>4</c:v>
                </c:pt>
                <c:pt idx="1442">
                  <c:v>5</c:v>
                </c:pt>
                <c:pt idx="1443">
                  <c:v>1</c:v>
                </c:pt>
                <c:pt idx="1444">
                  <c:v>2</c:v>
                </c:pt>
                <c:pt idx="1445">
                  <c:v>5</c:v>
                </c:pt>
                <c:pt idx="1446">
                  <c:v>0</c:v>
                </c:pt>
                <c:pt idx="1447">
                  <c:v>1</c:v>
                </c:pt>
                <c:pt idx="1448">
                  <c:v>7</c:v>
                </c:pt>
                <c:pt idx="1449">
                  <c:v>3</c:v>
                </c:pt>
                <c:pt idx="1450">
                  <c:v>0</c:v>
                </c:pt>
                <c:pt idx="1451">
                  <c:v>1</c:v>
                </c:pt>
                <c:pt idx="1452">
                  <c:v>0</c:v>
                </c:pt>
                <c:pt idx="1453">
                  <c:v>8</c:v>
                </c:pt>
                <c:pt idx="1454">
                  <c:v>2</c:v>
                </c:pt>
                <c:pt idx="1455">
                  <c:v>4</c:v>
                </c:pt>
                <c:pt idx="1456">
                  <c:v>1</c:v>
                </c:pt>
                <c:pt idx="1457">
                  <c:v>8</c:v>
                </c:pt>
                <c:pt idx="1458">
                  <c:v>2</c:v>
                </c:pt>
                <c:pt idx="1459">
                  <c:v>10</c:v>
                </c:pt>
                <c:pt idx="1460">
                  <c:v>3</c:v>
                </c:pt>
                <c:pt idx="1461">
                  <c:v>5</c:v>
                </c:pt>
                <c:pt idx="1462">
                  <c:v>4</c:v>
                </c:pt>
                <c:pt idx="1463">
                  <c:v>3</c:v>
                </c:pt>
                <c:pt idx="1464">
                  <c:v>6</c:v>
                </c:pt>
                <c:pt idx="1465">
                  <c:v>1</c:v>
                </c:pt>
                <c:pt idx="1466">
                  <c:v>1</c:v>
                </c:pt>
                <c:pt idx="1467">
                  <c:v>1</c:v>
                </c:pt>
                <c:pt idx="1468">
                  <c:v>0</c:v>
                </c:pt>
                <c:pt idx="1469">
                  <c:v>5</c:v>
                </c:pt>
                <c:pt idx="1470">
                  <c:v>2</c:v>
                </c:pt>
                <c:pt idx="1471">
                  <c:v>5</c:v>
                </c:pt>
                <c:pt idx="1472">
                  <c:v>2</c:v>
                </c:pt>
                <c:pt idx="1473">
                  <c:v>4</c:v>
                </c:pt>
                <c:pt idx="1474">
                  <c:v>1</c:v>
                </c:pt>
                <c:pt idx="1475">
                  <c:v>2</c:v>
                </c:pt>
                <c:pt idx="1476">
                  <c:v>2</c:v>
                </c:pt>
                <c:pt idx="1477">
                  <c:v>2</c:v>
                </c:pt>
                <c:pt idx="1478">
                  <c:v>0</c:v>
                </c:pt>
                <c:pt idx="1479">
                  <c:v>5</c:v>
                </c:pt>
                <c:pt idx="1480">
                  <c:v>4</c:v>
                </c:pt>
                <c:pt idx="1481">
                  <c:v>7</c:v>
                </c:pt>
                <c:pt idx="1482">
                  <c:v>3</c:v>
                </c:pt>
                <c:pt idx="1483">
                  <c:v>1</c:v>
                </c:pt>
                <c:pt idx="1484">
                  <c:v>1</c:v>
                </c:pt>
                <c:pt idx="1485">
                  <c:v>3</c:v>
                </c:pt>
                <c:pt idx="1486">
                  <c:v>4</c:v>
                </c:pt>
                <c:pt idx="1487">
                  <c:v>4</c:v>
                </c:pt>
                <c:pt idx="1488">
                  <c:v>3</c:v>
                </c:pt>
                <c:pt idx="1489">
                  <c:v>3</c:v>
                </c:pt>
                <c:pt idx="1490">
                  <c:v>4</c:v>
                </c:pt>
                <c:pt idx="1491">
                  <c:v>3</c:v>
                </c:pt>
                <c:pt idx="1492">
                  <c:v>3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2</c:v>
                </c:pt>
                <c:pt idx="1497">
                  <c:v>2</c:v>
                </c:pt>
                <c:pt idx="1498">
                  <c:v>6</c:v>
                </c:pt>
                <c:pt idx="1499">
                  <c:v>3</c:v>
                </c:pt>
                <c:pt idx="1500">
                  <c:v>2</c:v>
                </c:pt>
                <c:pt idx="1501">
                  <c:v>3</c:v>
                </c:pt>
                <c:pt idx="1502">
                  <c:v>2</c:v>
                </c:pt>
                <c:pt idx="1503">
                  <c:v>3</c:v>
                </c:pt>
                <c:pt idx="1504">
                  <c:v>2</c:v>
                </c:pt>
                <c:pt idx="1505">
                  <c:v>1</c:v>
                </c:pt>
                <c:pt idx="1506">
                  <c:v>5</c:v>
                </c:pt>
                <c:pt idx="1507">
                  <c:v>3</c:v>
                </c:pt>
                <c:pt idx="1508">
                  <c:v>3</c:v>
                </c:pt>
                <c:pt idx="1509">
                  <c:v>1</c:v>
                </c:pt>
                <c:pt idx="1510">
                  <c:v>3</c:v>
                </c:pt>
                <c:pt idx="1511">
                  <c:v>6</c:v>
                </c:pt>
                <c:pt idx="1512">
                  <c:v>4</c:v>
                </c:pt>
                <c:pt idx="1513">
                  <c:v>3</c:v>
                </c:pt>
                <c:pt idx="1514">
                  <c:v>1</c:v>
                </c:pt>
                <c:pt idx="1515">
                  <c:v>5</c:v>
                </c:pt>
                <c:pt idx="1516">
                  <c:v>1</c:v>
                </c:pt>
                <c:pt idx="1517">
                  <c:v>5</c:v>
                </c:pt>
                <c:pt idx="1518">
                  <c:v>2</c:v>
                </c:pt>
                <c:pt idx="1519">
                  <c:v>1</c:v>
                </c:pt>
                <c:pt idx="1520">
                  <c:v>6</c:v>
                </c:pt>
                <c:pt idx="1521">
                  <c:v>4</c:v>
                </c:pt>
                <c:pt idx="1522">
                  <c:v>1</c:v>
                </c:pt>
                <c:pt idx="1523">
                  <c:v>6</c:v>
                </c:pt>
                <c:pt idx="1524">
                  <c:v>2</c:v>
                </c:pt>
                <c:pt idx="1525">
                  <c:v>3</c:v>
                </c:pt>
                <c:pt idx="1526">
                  <c:v>5</c:v>
                </c:pt>
                <c:pt idx="1527">
                  <c:v>1</c:v>
                </c:pt>
                <c:pt idx="1528">
                  <c:v>2</c:v>
                </c:pt>
                <c:pt idx="1529">
                  <c:v>2</c:v>
                </c:pt>
                <c:pt idx="1530">
                  <c:v>4</c:v>
                </c:pt>
                <c:pt idx="1531">
                  <c:v>3</c:v>
                </c:pt>
                <c:pt idx="1532">
                  <c:v>0</c:v>
                </c:pt>
                <c:pt idx="1533">
                  <c:v>1</c:v>
                </c:pt>
                <c:pt idx="1534">
                  <c:v>4</c:v>
                </c:pt>
                <c:pt idx="1535">
                  <c:v>5</c:v>
                </c:pt>
                <c:pt idx="1536">
                  <c:v>3</c:v>
                </c:pt>
                <c:pt idx="1537">
                  <c:v>4</c:v>
                </c:pt>
                <c:pt idx="1538">
                  <c:v>0</c:v>
                </c:pt>
                <c:pt idx="1539">
                  <c:v>4</c:v>
                </c:pt>
                <c:pt idx="1540">
                  <c:v>1</c:v>
                </c:pt>
                <c:pt idx="1541">
                  <c:v>4</c:v>
                </c:pt>
                <c:pt idx="1542">
                  <c:v>2</c:v>
                </c:pt>
                <c:pt idx="1543">
                  <c:v>5</c:v>
                </c:pt>
                <c:pt idx="1544">
                  <c:v>2</c:v>
                </c:pt>
                <c:pt idx="1545">
                  <c:v>3</c:v>
                </c:pt>
                <c:pt idx="1546">
                  <c:v>2</c:v>
                </c:pt>
                <c:pt idx="1547">
                  <c:v>0</c:v>
                </c:pt>
                <c:pt idx="1548">
                  <c:v>1</c:v>
                </c:pt>
                <c:pt idx="1549">
                  <c:v>2</c:v>
                </c:pt>
                <c:pt idx="1550">
                  <c:v>3</c:v>
                </c:pt>
                <c:pt idx="1551">
                  <c:v>4</c:v>
                </c:pt>
                <c:pt idx="1552">
                  <c:v>6</c:v>
                </c:pt>
                <c:pt idx="1553">
                  <c:v>3</c:v>
                </c:pt>
                <c:pt idx="1554">
                  <c:v>1</c:v>
                </c:pt>
                <c:pt idx="1555">
                  <c:v>5</c:v>
                </c:pt>
                <c:pt idx="1556">
                  <c:v>6</c:v>
                </c:pt>
                <c:pt idx="1557">
                  <c:v>2</c:v>
                </c:pt>
                <c:pt idx="1558">
                  <c:v>2</c:v>
                </c:pt>
                <c:pt idx="1559">
                  <c:v>5</c:v>
                </c:pt>
                <c:pt idx="1560">
                  <c:v>6</c:v>
                </c:pt>
                <c:pt idx="1561">
                  <c:v>1</c:v>
                </c:pt>
                <c:pt idx="1562">
                  <c:v>6</c:v>
                </c:pt>
                <c:pt idx="1563">
                  <c:v>3</c:v>
                </c:pt>
                <c:pt idx="1564">
                  <c:v>6</c:v>
                </c:pt>
                <c:pt idx="1565">
                  <c:v>5</c:v>
                </c:pt>
                <c:pt idx="1566">
                  <c:v>2</c:v>
                </c:pt>
                <c:pt idx="1567">
                  <c:v>7</c:v>
                </c:pt>
                <c:pt idx="1568">
                  <c:v>3</c:v>
                </c:pt>
                <c:pt idx="1569">
                  <c:v>2</c:v>
                </c:pt>
                <c:pt idx="1570">
                  <c:v>1</c:v>
                </c:pt>
                <c:pt idx="1571">
                  <c:v>4</c:v>
                </c:pt>
                <c:pt idx="1572">
                  <c:v>3</c:v>
                </c:pt>
                <c:pt idx="1573">
                  <c:v>1</c:v>
                </c:pt>
                <c:pt idx="1574">
                  <c:v>0</c:v>
                </c:pt>
                <c:pt idx="1575">
                  <c:v>3</c:v>
                </c:pt>
                <c:pt idx="1576">
                  <c:v>1</c:v>
                </c:pt>
                <c:pt idx="1577">
                  <c:v>4</c:v>
                </c:pt>
                <c:pt idx="1578">
                  <c:v>7</c:v>
                </c:pt>
                <c:pt idx="1579">
                  <c:v>2</c:v>
                </c:pt>
                <c:pt idx="1580">
                  <c:v>3</c:v>
                </c:pt>
                <c:pt idx="1581">
                  <c:v>3</c:v>
                </c:pt>
                <c:pt idx="1582">
                  <c:v>4</c:v>
                </c:pt>
                <c:pt idx="1583">
                  <c:v>3</c:v>
                </c:pt>
                <c:pt idx="1584">
                  <c:v>2</c:v>
                </c:pt>
                <c:pt idx="1585">
                  <c:v>10</c:v>
                </c:pt>
                <c:pt idx="1586">
                  <c:v>5</c:v>
                </c:pt>
                <c:pt idx="1587">
                  <c:v>9</c:v>
                </c:pt>
                <c:pt idx="1588">
                  <c:v>3</c:v>
                </c:pt>
                <c:pt idx="1589">
                  <c:v>2</c:v>
                </c:pt>
                <c:pt idx="1590">
                  <c:v>2</c:v>
                </c:pt>
                <c:pt idx="1591">
                  <c:v>3</c:v>
                </c:pt>
                <c:pt idx="1592">
                  <c:v>4</c:v>
                </c:pt>
                <c:pt idx="1593">
                  <c:v>6</c:v>
                </c:pt>
                <c:pt idx="1594">
                  <c:v>6</c:v>
                </c:pt>
                <c:pt idx="1595">
                  <c:v>2</c:v>
                </c:pt>
                <c:pt idx="1596">
                  <c:v>3</c:v>
                </c:pt>
                <c:pt idx="1597">
                  <c:v>4</c:v>
                </c:pt>
                <c:pt idx="1598">
                  <c:v>6</c:v>
                </c:pt>
                <c:pt idx="159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837-4FBB-B369-6C1DE9352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5330200"/>
        <c:axId val="2105337576"/>
      </c:scatterChart>
      <c:valAx>
        <c:axId val="2105330200"/>
        <c:scaling>
          <c:orientation val="minMax"/>
          <c:max val="70"/>
          <c:min val="0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 i="0" baseline="0" dirty="0" smtClean="0">
                    <a:effectLst/>
                  </a:rPr>
                  <a:t>[</a:t>
                </a:r>
                <a:r>
                  <a:rPr lang="en-GB" sz="1400" b="1" i="0" baseline="0" dirty="0" err="1" smtClean="0">
                    <a:effectLst/>
                  </a:rPr>
                  <a:t>Ke</a:t>
                </a:r>
                <a:r>
                  <a:rPr lang="en-GB" sz="1400" b="1" i="0" baseline="30000" dirty="0" smtClean="0">
                    <a:effectLst/>
                  </a:rPr>
                  <a:t>-</a:t>
                </a:r>
                <a:r>
                  <a:rPr lang="en-GB" sz="1400" b="1" i="0" baseline="0" dirty="0" smtClean="0">
                    <a:effectLst/>
                  </a:rPr>
                  <a:t>]</a:t>
                </a:r>
                <a:endParaRPr lang="en-GB" sz="1400" dirty="0" smtClean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05337576"/>
        <c:crosses val="autoZero"/>
        <c:crossBetween val="midCat"/>
        <c:majorUnit val="10"/>
      </c:valAx>
      <c:valAx>
        <c:axId val="2105337576"/>
        <c:scaling>
          <c:orientation val="minMax"/>
          <c:max val="30000"/>
          <c:min val="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1053302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7681865582265799"/>
          <c:y val="9.35656235366948E-2"/>
          <c:w val="0.27578975897609898"/>
          <c:h val="0.218922570814054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400" b="1"/>
      </a:pPr>
      <a:endParaRPr lang="en-US"/>
    </a:p>
  </c:tx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670978928817533E-2"/>
          <c:y val="9.700311076547051E-2"/>
          <c:w val="0.90054713919131202"/>
          <c:h val="0.7536857015887124"/>
        </c:manualLayout>
      </c:layout>
      <c:scatterChart>
        <c:scatterStyle val="lineMarker"/>
        <c:varyColors val="0"/>
        <c:ser>
          <c:idx val="1"/>
          <c:order val="0"/>
          <c:tx>
            <c:strRef>
              <c:f>Dump_data_noise_25psStep_d00!$AL$1</c:f>
              <c:strCache>
                <c:ptCount val="1"/>
                <c:pt idx="0">
                  <c:v>32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Dump_data_noise_25psStep_d00!$B$2:$B$5041</c:f>
              <c:numCache>
                <c:formatCode>General</c:formatCode>
                <c:ptCount val="5040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50.1</c:v>
                </c:pt>
                <c:pt idx="502">
                  <c:v>50.2</c:v>
                </c:pt>
                <c:pt idx="503">
                  <c:v>50.3</c:v>
                </c:pt>
                <c:pt idx="504">
                  <c:v>50.4</c:v>
                </c:pt>
                <c:pt idx="505">
                  <c:v>50.5</c:v>
                </c:pt>
                <c:pt idx="506">
                  <c:v>50.6</c:v>
                </c:pt>
                <c:pt idx="507">
                  <c:v>50.7</c:v>
                </c:pt>
                <c:pt idx="508">
                  <c:v>50.8</c:v>
                </c:pt>
                <c:pt idx="509">
                  <c:v>50.9</c:v>
                </c:pt>
                <c:pt idx="510">
                  <c:v>51</c:v>
                </c:pt>
                <c:pt idx="511">
                  <c:v>51.1</c:v>
                </c:pt>
                <c:pt idx="512">
                  <c:v>51.2</c:v>
                </c:pt>
                <c:pt idx="513">
                  <c:v>51.3</c:v>
                </c:pt>
                <c:pt idx="514">
                  <c:v>51.4</c:v>
                </c:pt>
                <c:pt idx="515">
                  <c:v>51.5</c:v>
                </c:pt>
                <c:pt idx="516">
                  <c:v>51.6</c:v>
                </c:pt>
                <c:pt idx="517">
                  <c:v>51.7</c:v>
                </c:pt>
                <c:pt idx="518">
                  <c:v>51.8</c:v>
                </c:pt>
                <c:pt idx="519">
                  <c:v>51.9</c:v>
                </c:pt>
                <c:pt idx="520">
                  <c:v>52</c:v>
                </c:pt>
                <c:pt idx="521">
                  <c:v>52.1</c:v>
                </c:pt>
                <c:pt idx="522">
                  <c:v>52.2</c:v>
                </c:pt>
                <c:pt idx="523">
                  <c:v>52.3</c:v>
                </c:pt>
                <c:pt idx="524">
                  <c:v>52.4</c:v>
                </c:pt>
                <c:pt idx="525">
                  <c:v>52.5</c:v>
                </c:pt>
                <c:pt idx="526">
                  <c:v>52.6</c:v>
                </c:pt>
                <c:pt idx="527">
                  <c:v>52.7</c:v>
                </c:pt>
                <c:pt idx="528">
                  <c:v>52.8</c:v>
                </c:pt>
                <c:pt idx="529">
                  <c:v>52.9</c:v>
                </c:pt>
                <c:pt idx="530">
                  <c:v>53</c:v>
                </c:pt>
                <c:pt idx="531">
                  <c:v>53.1</c:v>
                </c:pt>
                <c:pt idx="532">
                  <c:v>53.2</c:v>
                </c:pt>
                <c:pt idx="533">
                  <c:v>53.3</c:v>
                </c:pt>
                <c:pt idx="534">
                  <c:v>53.4</c:v>
                </c:pt>
                <c:pt idx="535">
                  <c:v>53.5</c:v>
                </c:pt>
                <c:pt idx="536">
                  <c:v>53.6</c:v>
                </c:pt>
                <c:pt idx="537">
                  <c:v>53.7</c:v>
                </c:pt>
                <c:pt idx="538">
                  <c:v>53.8</c:v>
                </c:pt>
                <c:pt idx="539">
                  <c:v>53.9</c:v>
                </c:pt>
                <c:pt idx="540">
                  <c:v>54</c:v>
                </c:pt>
                <c:pt idx="541">
                  <c:v>54.1</c:v>
                </c:pt>
                <c:pt idx="542">
                  <c:v>54.2</c:v>
                </c:pt>
                <c:pt idx="543">
                  <c:v>54.3</c:v>
                </c:pt>
                <c:pt idx="544">
                  <c:v>54.4</c:v>
                </c:pt>
                <c:pt idx="545">
                  <c:v>54.5</c:v>
                </c:pt>
                <c:pt idx="546">
                  <c:v>54.6</c:v>
                </c:pt>
                <c:pt idx="547">
                  <c:v>54.7</c:v>
                </c:pt>
                <c:pt idx="548">
                  <c:v>54.8</c:v>
                </c:pt>
                <c:pt idx="549">
                  <c:v>54.9</c:v>
                </c:pt>
                <c:pt idx="550">
                  <c:v>55</c:v>
                </c:pt>
                <c:pt idx="551">
                  <c:v>55.1</c:v>
                </c:pt>
                <c:pt idx="552">
                  <c:v>55.2</c:v>
                </c:pt>
                <c:pt idx="553">
                  <c:v>55.3</c:v>
                </c:pt>
                <c:pt idx="554">
                  <c:v>55.4</c:v>
                </c:pt>
                <c:pt idx="555">
                  <c:v>55.5</c:v>
                </c:pt>
                <c:pt idx="556">
                  <c:v>55.6</c:v>
                </c:pt>
                <c:pt idx="557">
                  <c:v>55.7</c:v>
                </c:pt>
                <c:pt idx="558">
                  <c:v>55.8</c:v>
                </c:pt>
                <c:pt idx="559">
                  <c:v>55.9</c:v>
                </c:pt>
                <c:pt idx="560">
                  <c:v>56</c:v>
                </c:pt>
                <c:pt idx="561">
                  <c:v>56.1</c:v>
                </c:pt>
                <c:pt idx="562">
                  <c:v>56.2</c:v>
                </c:pt>
                <c:pt idx="563">
                  <c:v>56.3</c:v>
                </c:pt>
                <c:pt idx="564">
                  <c:v>56.4</c:v>
                </c:pt>
                <c:pt idx="565">
                  <c:v>56.5</c:v>
                </c:pt>
                <c:pt idx="566">
                  <c:v>56.6</c:v>
                </c:pt>
                <c:pt idx="567">
                  <c:v>56.7</c:v>
                </c:pt>
                <c:pt idx="568">
                  <c:v>56.8</c:v>
                </c:pt>
                <c:pt idx="569">
                  <c:v>56.9</c:v>
                </c:pt>
                <c:pt idx="570">
                  <c:v>57</c:v>
                </c:pt>
                <c:pt idx="571">
                  <c:v>57.1</c:v>
                </c:pt>
                <c:pt idx="572">
                  <c:v>57.2</c:v>
                </c:pt>
                <c:pt idx="573">
                  <c:v>57.3</c:v>
                </c:pt>
                <c:pt idx="574">
                  <c:v>57.4</c:v>
                </c:pt>
                <c:pt idx="575">
                  <c:v>57.5</c:v>
                </c:pt>
                <c:pt idx="576">
                  <c:v>57.6</c:v>
                </c:pt>
                <c:pt idx="577">
                  <c:v>57.7</c:v>
                </c:pt>
                <c:pt idx="578">
                  <c:v>57.8</c:v>
                </c:pt>
                <c:pt idx="579">
                  <c:v>57.9</c:v>
                </c:pt>
                <c:pt idx="580">
                  <c:v>58</c:v>
                </c:pt>
                <c:pt idx="581">
                  <c:v>58.1</c:v>
                </c:pt>
                <c:pt idx="582">
                  <c:v>58.2</c:v>
                </c:pt>
                <c:pt idx="583">
                  <c:v>58.3</c:v>
                </c:pt>
                <c:pt idx="584">
                  <c:v>58.4</c:v>
                </c:pt>
                <c:pt idx="585">
                  <c:v>58.5</c:v>
                </c:pt>
                <c:pt idx="586">
                  <c:v>58.6</c:v>
                </c:pt>
                <c:pt idx="587">
                  <c:v>58.7</c:v>
                </c:pt>
                <c:pt idx="588">
                  <c:v>58.8</c:v>
                </c:pt>
                <c:pt idx="589">
                  <c:v>58.9</c:v>
                </c:pt>
                <c:pt idx="590">
                  <c:v>59</c:v>
                </c:pt>
                <c:pt idx="591">
                  <c:v>59.1</c:v>
                </c:pt>
                <c:pt idx="592">
                  <c:v>59.2</c:v>
                </c:pt>
                <c:pt idx="593">
                  <c:v>59.3</c:v>
                </c:pt>
                <c:pt idx="594">
                  <c:v>59.4</c:v>
                </c:pt>
                <c:pt idx="595">
                  <c:v>59.5</c:v>
                </c:pt>
                <c:pt idx="596">
                  <c:v>59.6</c:v>
                </c:pt>
                <c:pt idx="597">
                  <c:v>59.7</c:v>
                </c:pt>
                <c:pt idx="598">
                  <c:v>59.8</c:v>
                </c:pt>
                <c:pt idx="599">
                  <c:v>59.9</c:v>
                </c:pt>
                <c:pt idx="600">
                  <c:v>60</c:v>
                </c:pt>
                <c:pt idx="601">
                  <c:v>60.1</c:v>
                </c:pt>
                <c:pt idx="602">
                  <c:v>60.2</c:v>
                </c:pt>
                <c:pt idx="603">
                  <c:v>60.3</c:v>
                </c:pt>
                <c:pt idx="604">
                  <c:v>60.4</c:v>
                </c:pt>
                <c:pt idx="605">
                  <c:v>60.5</c:v>
                </c:pt>
                <c:pt idx="606">
                  <c:v>60.6</c:v>
                </c:pt>
                <c:pt idx="607">
                  <c:v>60.7</c:v>
                </c:pt>
                <c:pt idx="608">
                  <c:v>60.8</c:v>
                </c:pt>
                <c:pt idx="609">
                  <c:v>60.9</c:v>
                </c:pt>
                <c:pt idx="610">
                  <c:v>61</c:v>
                </c:pt>
                <c:pt idx="611">
                  <c:v>61.1</c:v>
                </c:pt>
                <c:pt idx="612">
                  <c:v>61.2</c:v>
                </c:pt>
                <c:pt idx="613">
                  <c:v>61.3</c:v>
                </c:pt>
                <c:pt idx="614">
                  <c:v>61.4</c:v>
                </c:pt>
                <c:pt idx="615">
                  <c:v>61.5</c:v>
                </c:pt>
                <c:pt idx="616">
                  <c:v>61.6</c:v>
                </c:pt>
                <c:pt idx="617">
                  <c:v>61.7</c:v>
                </c:pt>
                <c:pt idx="618">
                  <c:v>61.8</c:v>
                </c:pt>
                <c:pt idx="619">
                  <c:v>61.9</c:v>
                </c:pt>
                <c:pt idx="620">
                  <c:v>62</c:v>
                </c:pt>
                <c:pt idx="621">
                  <c:v>62.1</c:v>
                </c:pt>
                <c:pt idx="622">
                  <c:v>62.2</c:v>
                </c:pt>
                <c:pt idx="623">
                  <c:v>62.3</c:v>
                </c:pt>
                <c:pt idx="624">
                  <c:v>62.4</c:v>
                </c:pt>
                <c:pt idx="625">
                  <c:v>62.5</c:v>
                </c:pt>
                <c:pt idx="626">
                  <c:v>62.6</c:v>
                </c:pt>
                <c:pt idx="627">
                  <c:v>62.7</c:v>
                </c:pt>
                <c:pt idx="628">
                  <c:v>62.8</c:v>
                </c:pt>
                <c:pt idx="629">
                  <c:v>62.9</c:v>
                </c:pt>
                <c:pt idx="630">
                  <c:v>63</c:v>
                </c:pt>
                <c:pt idx="631">
                  <c:v>63.1</c:v>
                </c:pt>
                <c:pt idx="632">
                  <c:v>63.2</c:v>
                </c:pt>
                <c:pt idx="633">
                  <c:v>63.3</c:v>
                </c:pt>
                <c:pt idx="634">
                  <c:v>63.4</c:v>
                </c:pt>
                <c:pt idx="635">
                  <c:v>63.5</c:v>
                </c:pt>
                <c:pt idx="636">
                  <c:v>63.6</c:v>
                </c:pt>
                <c:pt idx="637">
                  <c:v>63.7</c:v>
                </c:pt>
                <c:pt idx="638">
                  <c:v>63.8</c:v>
                </c:pt>
                <c:pt idx="639">
                  <c:v>63.9</c:v>
                </c:pt>
                <c:pt idx="640">
                  <c:v>64</c:v>
                </c:pt>
                <c:pt idx="641">
                  <c:v>64.099999999999994</c:v>
                </c:pt>
                <c:pt idx="642">
                  <c:v>64.2</c:v>
                </c:pt>
                <c:pt idx="643">
                  <c:v>64.3</c:v>
                </c:pt>
                <c:pt idx="644">
                  <c:v>64.400000000000006</c:v>
                </c:pt>
                <c:pt idx="645">
                  <c:v>64.5</c:v>
                </c:pt>
                <c:pt idx="646">
                  <c:v>64.599999999999994</c:v>
                </c:pt>
                <c:pt idx="647">
                  <c:v>64.7</c:v>
                </c:pt>
                <c:pt idx="648">
                  <c:v>64.8</c:v>
                </c:pt>
                <c:pt idx="649">
                  <c:v>64.900000000000006</c:v>
                </c:pt>
                <c:pt idx="650">
                  <c:v>65</c:v>
                </c:pt>
                <c:pt idx="651">
                  <c:v>65.099999999999994</c:v>
                </c:pt>
                <c:pt idx="652">
                  <c:v>65.2</c:v>
                </c:pt>
                <c:pt idx="653">
                  <c:v>65.3</c:v>
                </c:pt>
                <c:pt idx="654">
                  <c:v>65.400000000000006</c:v>
                </c:pt>
                <c:pt idx="655">
                  <c:v>65.5</c:v>
                </c:pt>
                <c:pt idx="656">
                  <c:v>65.599999999999994</c:v>
                </c:pt>
                <c:pt idx="657">
                  <c:v>65.7</c:v>
                </c:pt>
                <c:pt idx="658">
                  <c:v>65.8</c:v>
                </c:pt>
                <c:pt idx="659">
                  <c:v>65.900000000000006</c:v>
                </c:pt>
                <c:pt idx="660">
                  <c:v>66</c:v>
                </c:pt>
                <c:pt idx="661">
                  <c:v>66.099999999999994</c:v>
                </c:pt>
                <c:pt idx="662">
                  <c:v>66.2</c:v>
                </c:pt>
                <c:pt idx="663">
                  <c:v>66.3</c:v>
                </c:pt>
                <c:pt idx="664">
                  <c:v>66.400000000000006</c:v>
                </c:pt>
                <c:pt idx="665">
                  <c:v>66.5</c:v>
                </c:pt>
                <c:pt idx="666">
                  <c:v>66.599999999999994</c:v>
                </c:pt>
                <c:pt idx="667">
                  <c:v>66.7</c:v>
                </c:pt>
                <c:pt idx="668">
                  <c:v>66.8</c:v>
                </c:pt>
                <c:pt idx="669">
                  <c:v>66.900000000000006</c:v>
                </c:pt>
                <c:pt idx="670">
                  <c:v>67</c:v>
                </c:pt>
                <c:pt idx="671">
                  <c:v>67.099999999999994</c:v>
                </c:pt>
                <c:pt idx="672">
                  <c:v>67.2</c:v>
                </c:pt>
                <c:pt idx="673">
                  <c:v>67.3</c:v>
                </c:pt>
                <c:pt idx="674">
                  <c:v>67.400000000000006</c:v>
                </c:pt>
                <c:pt idx="675">
                  <c:v>67.5</c:v>
                </c:pt>
                <c:pt idx="676">
                  <c:v>67.599999999999994</c:v>
                </c:pt>
                <c:pt idx="677">
                  <c:v>67.7</c:v>
                </c:pt>
                <c:pt idx="678">
                  <c:v>67.8</c:v>
                </c:pt>
                <c:pt idx="679">
                  <c:v>67.900000000000006</c:v>
                </c:pt>
                <c:pt idx="680">
                  <c:v>68</c:v>
                </c:pt>
                <c:pt idx="681">
                  <c:v>68.099999999999994</c:v>
                </c:pt>
                <c:pt idx="682">
                  <c:v>68.2</c:v>
                </c:pt>
                <c:pt idx="683">
                  <c:v>68.3</c:v>
                </c:pt>
                <c:pt idx="684">
                  <c:v>68.400000000000006</c:v>
                </c:pt>
                <c:pt idx="685">
                  <c:v>68.5</c:v>
                </c:pt>
                <c:pt idx="686">
                  <c:v>68.599999999999994</c:v>
                </c:pt>
                <c:pt idx="687">
                  <c:v>68.7</c:v>
                </c:pt>
                <c:pt idx="688">
                  <c:v>68.8</c:v>
                </c:pt>
                <c:pt idx="689">
                  <c:v>68.900000000000006</c:v>
                </c:pt>
                <c:pt idx="690">
                  <c:v>69</c:v>
                </c:pt>
                <c:pt idx="691">
                  <c:v>69.099999999999994</c:v>
                </c:pt>
                <c:pt idx="692">
                  <c:v>69.2</c:v>
                </c:pt>
                <c:pt idx="693">
                  <c:v>69.3</c:v>
                </c:pt>
                <c:pt idx="694">
                  <c:v>69.400000000000006</c:v>
                </c:pt>
                <c:pt idx="695">
                  <c:v>69.5</c:v>
                </c:pt>
                <c:pt idx="696">
                  <c:v>69.599999999999994</c:v>
                </c:pt>
                <c:pt idx="697">
                  <c:v>69.7</c:v>
                </c:pt>
                <c:pt idx="698">
                  <c:v>69.8</c:v>
                </c:pt>
                <c:pt idx="699">
                  <c:v>69.900000000000006</c:v>
                </c:pt>
                <c:pt idx="700">
                  <c:v>70</c:v>
                </c:pt>
                <c:pt idx="701">
                  <c:v>70.099999999999994</c:v>
                </c:pt>
                <c:pt idx="702">
                  <c:v>70.2</c:v>
                </c:pt>
                <c:pt idx="703">
                  <c:v>70.3</c:v>
                </c:pt>
                <c:pt idx="704">
                  <c:v>70.400000000000006</c:v>
                </c:pt>
                <c:pt idx="705">
                  <c:v>70.5</c:v>
                </c:pt>
                <c:pt idx="706">
                  <c:v>70.599999999999994</c:v>
                </c:pt>
                <c:pt idx="707">
                  <c:v>70.7</c:v>
                </c:pt>
                <c:pt idx="708">
                  <c:v>70.8</c:v>
                </c:pt>
                <c:pt idx="709">
                  <c:v>70.900000000000006</c:v>
                </c:pt>
                <c:pt idx="710">
                  <c:v>71</c:v>
                </c:pt>
                <c:pt idx="711">
                  <c:v>71.099999999999994</c:v>
                </c:pt>
                <c:pt idx="712">
                  <c:v>71.2</c:v>
                </c:pt>
                <c:pt idx="713">
                  <c:v>71.3</c:v>
                </c:pt>
                <c:pt idx="714">
                  <c:v>71.400000000000006</c:v>
                </c:pt>
                <c:pt idx="715">
                  <c:v>71.5</c:v>
                </c:pt>
                <c:pt idx="716">
                  <c:v>71.599999999999994</c:v>
                </c:pt>
                <c:pt idx="717">
                  <c:v>71.7</c:v>
                </c:pt>
                <c:pt idx="718">
                  <c:v>71.8</c:v>
                </c:pt>
                <c:pt idx="719">
                  <c:v>71.900000000000006</c:v>
                </c:pt>
                <c:pt idx="720">
                  <c:v>72</c:v>
                </c:pt>
                <c:pt idx="721">
                  <c:v>72.099999999999994</c:v>
                </c:pt>
                <c:pt idx="722">
                  <c:v>72.2</c:v>
                </c:pt>
                <c:pt idx="723">
                  <c:v>72.3</c:v>
                </c:pt>
                <c:pt idx="724">
                  <c:v>72.400000000000006</c:v>
                </c:pt>
                <c:pt idx="725">
                  <c:v>72.5</c:v>
                </c:pt>
                <c:pt idx="726">
                  <c:v>72.599999999999994</c:v>
                </c:pt>
                <c:pt idx="727">
                  <c:v>72.7</c:v>
                </c:pt>
                <c:pt idx="728">
                  <c:v>72.8</c:v>
                </c:pt>
                <c:pt idx="729">
                  <c:v>72.900000000000006</c:v>
                </c:pt>
                <c:pt idx="730">
                  <c:v>73</c:v>
                </c:pt>
                <c:pt idx="731">
                  <c:v>73.099999999999994</c:v>
                </c:pt>
                <c:pt idx="732">
                  <c:v>73.2</c:v>
                </c:pt>
                <c:pt idx="733">
                  <c:v>73.3</c:v>
                </c:pt>
                <c:pt idx="734">
                  <c:v>73.400000000000006</c:v>
                </c:pt>
                <c:pt idx="735">
                  <c:v>73.5</c:v>
                </c:pt>
                <c:pt idx="736">
                  <c:v>73.599999999999994</c:v>
                </c:pt>
                <c:pt idx="737">
                  <c:v>73.7</c:v>
                </c:pt>
                <c:pt idx="738">
                  <c:v>73.8</c:v>
                </c:pt>
                <c:pt idx="739">
                  <c:v>73.900000000000006</c:v>
                </c:pt>
                <c:pt idx="740">
                  <c:v>74</c:v>
                </c:pt>
                <c:pt idx="741">
                  <c:v>74.099999999999994</c:v>
                </c:pt>
                <c:pt idx="742">
                  <c:v>74.2</c:v>
                </c:pt>
                <c:pt idx="743">
                  <c:v>74.3</c:v>
                </c:pt>
                <c:pt idx="744">
                  <c:v>74.400000000000006</c:v>
                </c:pt>
                <c:pt idx="745">
                  <c:v>74.5</c:v>
                </c:pt>
                <c:pt idx="746">
                  <c:v>74.599999999999994</c:v>
                </c:pt>
                <c:pt idx="747">
                  <c:v>74.7</c:v>
                </c:pt>
                <c:pt idx="748">
                  <c:v>74.8</c:v>
                </c:pt>
                <c:pt idx="749">
                  <c:v>74.900000000000006</c:v>
                </c:pt>
                <c:pt idx="750">
                  <c:v>75</c:v>
                </c:pt>
                <c:pt idx="751">
                  <c:v>75.099999999999994</c:v>
                </c:pt>
                <c:pt idx="752">
                  <c:v>75.2</c:v>
                </c:pt>
                <c:pt idx="753">
                  <c:v>75.3</c:v>
                </c:pt>
                <c:pt idx="754">
                  <c:v>75.400000000000006</c:v>
                </c:pt>
                <c:pt idx="755">
                  <c:v>75.5</c:v>
                </c:pt>
                <c:pt idx="756">
                  <c:v>75.599999999999994</c:v>
                </c:pt>
                <c:pt idx="757">
                  <c:v>75.7</c:v>
                </c:pt>
                <c:pt idx="758">
                  <c:v>75.8</c:v>
                </c:pt>
                <c:pt idx="759">
                  <c:v>75.900000000000006</c:v>
                </c:pt>
                <c:pt idx="760">
                  <c:v>76</c:v>
                </c:pt>
                <c:pt idx="761">
                  <c:v>76.099999999999994</c:v>
                </c:pt>
                <c:pt idx="762">
                  <c:v>76.2</c:v>
                </c:pt>
                <c:pt idx="763">
                  <c:v>76.3</c:v>
                </c:pt>
                <c:pt idx="764">
                  <c:v>76.400000000000006</c:v>
                </c:pt>
                <c:pt idx="765">
                  <c:v>76.5</c:v>
                </c:pt>
                <c:pt idx="766">
                  <c:v>76.599999999999994</c:v>
                </c:pt>
                <c:pt idx="767">
                  <c:v>76.7</c:v>
                </c:pt>
                <c:pt idx="768">
                  <c:v>76.8</c:v>
                </c:pt>
                <c:pt idx="769">
                  <c:v>76.900000000000006</c:v>
                </c:pt>
                <c:pt idx="770">
                  <c:v>77</c:v>
                </c:pt>
                <c:pt idx="771">
                  <c:v>77.099999999999994</c:v>
                </c:pt>
                <c:pt idx="772">
                  <c:v>77.2</c:v>
                </c:pt>
                <c:pt idx="773">
                  <c:v>77.3</c:v>
                </c:pt>
                <c:pt idx="774">
                  <c:v>77.400000000000006</c:v>
                </c:pt>
                <c:pt idx="775">
                  <c:v>77.5</c:v>
                </c:pt>
                <c:pt idx="776">
                  <c:v>77.599999999999994</c:v>
                </c:pt>
                <c:pt idx="777">
                  <c:v>77.7</c:v>
                </c:pt>
                <c:pt idx="778">
                  <c:v>77.8</c:v>
                </c:pt>
                <c:pt idx="779">
                  <c:v>77.900000000000006</c:v>
                </c:pt>
                <c:pt idx="780">
                  <c:v>78</c:v>
                </c:pt>
                <c:pt idx="781">
                  <c:v>78.099999999999994</c:v>
                </c:pt>
                <c:pt idx="782">
                  <c:v>78.2</c:v>
                </c:pt>
                <c:pt idx="783">
                  <c:v>78.3</c:v>
                </c:pt>
                <c:pt idx="784">
                  <c:v>78.400000000000006</c:v>
                </c:pt>
                <c:pt idx="785">
                  <c:v>78.5</c:v>
                </c:pt>
                <c:pt idx="786">
                  <c:v>78.599999999999994</c:v>
                </c:pt>
                <c:pt idx="787">
                  <c:v>78.7</c:v>
                </c:pt>
                <c:pt idx="788">
                  <c:v>78.8</c:v>
                </c:pt>
                <c:pt idx="789">
                  <c:v>78.900000000000006</c:v>
                </c:pt>
                <c:pt idx="790">
                  <c:v>79</c:v>
                </c:pt>
                <c:pt idx="791">
                  <c:v>79.099999999999994</c:v>
                </c:pt>
                <c:pt idx="792">
                  <c:v>79.2</c:v>
                </c:pt>
                <c:pt idx="793">
                  <c:v>79.3</c:v>
                </c:pt>
                <c:pt idx="794">
                  <c:v>79.400000000000006</c:v>
                </c:pt>
                <c:pt idx="795">
                  <c:v>79.5</c:v>
                </c:pt>
                <c:pt idx="796">
                  <c:v>79.599999999999994</c:v>
                </c:pt>
                <c:pt idx="797">
                  <c:v>79.7</c:v>
                </c:pt>
                <c:pt idx="798">
                  <c:v>79.8</c:v>
                </c:pt>
                <c:pt idx="799">
                  <c:v>79.900000000000006</c:v>
                </c:pt>
                <c:pt idx="800">
                  <c:v>80</c:v>
                </c:pt>
                <c:pt idx="801">
                  <c:v>80.099999999999994</c:v>
                </c:pt>
                <c:pt idx="802">
                  <c:v>80.2</c:v>
                </c:pt>
                <c:pt idx="803">
                  <c:v>80.3</c:v>
                </c:pt>
                <c:pt idx="804">
                  <c:v>80.400000000000006</c:v>
                </c:pt>
                <c:pt idx="805">
                  <c:v>80.5</c:v>
                </c:pt>
                <c:pt idx="806">
                  <c:v>80.599999999999994</c:v>
                </c:pt>
                <c:pt idx="807">
                  <c:v>80.7</c:v>
                </c:pt>
                <c:pt idx="808">
                  <c:v>80.8</c:v>
                </c:pt>
                <c:pt idx="809">
                  <c:v>80.900000000000006</c:v>
                </c:pt>
                <c:pt idx="810">
                  <c:v>81</c:v>
                </c:pt>
                <c:pt idx="811">
                  <c:v>81.099999999999994</c:v>
                </c:pt>
                <c:pt idx="812">
                  <c:v>81.2</c:v>
                </c:pt>
                <c:pt idx="813">
                  <c:v>81.3</c:v>
                </c:pt>
                <c:pt idx="814">
                  <c:v>81.400000000000006</c:v>
                </c:pt>
                <c:pt idx="815">
                  <c:v>81.5</c:v>
                </c:pt>
                <c:pt idx="816">
                  <c:v>81.599999999999994</c:v>
                </c:pt>
                <c:pt idx="817">
                  <c:v>81.7</c:v>
                </c:pt>
                <c:pt idx="818">
                  <c:v>81.8</c:v>
                </c:pt>
                <c:pt idx="819">
                  <c:v>81.900000000000006</c:v>
                </c:pt>
                <c:pt idx="820">
                  <c:v>82</c:v>
                </c:pt>
                <c:pt idx="821">
                  <c:v>82.1</c:v>
                </c:pt>
                <c:pt idx="822">
                  <c:v>82.2</c:v>
                </c:pt>
                <c:pt idx="823">
                  <c:v>82.3</c:v>
                </c:pt>
                <c:pt idx="824">
                  <c:v>82.4</c:v>
                </c:pt>
                <c:pt idx="825">
                  <c:v>82.5</c:v>
                </c:pt>
                <c:pt idx="826">
                  <c:v>82.6</c:v>
                </c:pt>
                <c:pt idx="827">
                  <c:v>82.7</c:v>
                </c:pt>
                <c:pt idx="828">
                  <c:v>82.8</c:v>
                </c:pt>
                <c:pt idx="829">
                  <c:v>82.9</c:v>
                </c:pt>
                <c:pt idx="830">
                  <c:v>83</c:v>
                </c:pt>
                <c:pt idx="831">
                  <c:v>83.1</c:v>
                </c:pt>
                <c:pt idx="832">
                  <c:v>83.2</c:v>
                </c:pt>
                <c:pt idx="833">
                  <c:v>83.3</c:v>
                </c:pt>
                <c:pt idx="834">
                  <c:v>83.4</c:v>
                </c:pt>
                <c:pt idx="835">
                  <c:v>83.5</c:v>
                </c:pt>
                <c:pt idx="836">
                  <c:v>83.6</c:v>
                </c:pt>
                <c:pt idx="837">
                  <c:v>83.7</c:v>
                </c:pt>
                <c:pt idx="838">
                  <c:v>83.8</c:v>
                </c:pt>
                <c:pt idx="839">
                  <c:v>83.9</c:v>
                </c:pt>
                <c:pt idx="840">
                  <c:v>84</c:v>
                </c:pt>
                <c:pt idx="841">
                  <c:v>84.1</c:v>
                </c:pt>
                <c:pt idx="842">
                  <c:v>84.2</c:v>
                </c:pt>
                <c:pt idx="843">
                  <c:v>84.3</c:v>
                </c:pt>
                <c:pt idx="844">
                  <c:v>84.4</c:v>
                </c:pt>
                <c:pt idx="845">
                  <c:v>84.5</c:v>
                </c:pt>
                <c:pt idx="846">
                  <c:v>84.6</c:v>
                </c:pt>
                <c:pt idx="847">
                  <c:v>84.7</c:v>
                </c:pt>
                <c:pt idx="848">
                  <c:v>84.8</c:v>
                </c:pt>
                <c:pt idx="849">
                  <c:v>84.9</c:v>
                </c:pt>
                <c:pt idx="850">
                  <c:v>85</c:v>
                </c:pt>
                <c:pt idx="851">
                  <c:v>85.1</c:v>
                </c:pt>
                <c:pt idx="852">
                  <c:v>85.2</c:v>
                </c:pt>
                <c:pt idx="853">
                  <c:v>85.3</c:v>
                </c:pt>
                <c:pt idx="854">
                  <c:v>85.4</c:v>
                </c:pt>
                <c:pt idx="855">
                  <c:v>85.5</c:v>
                </c:pt>
                <c:pt idx="856">
                  <c:v>85.6</c:v>
                </c:pt>
                <c:pt idx="857">
                  <c:v>85.7</c:v>
                </c:pt>
                <c:pt idx="858">
                  <c:v>85.8</c:v>
                </c:pt>
                <c:pt idx="859">
                  <c:v>85.9</c:v>
                </c:pt>
                <c:pt idx="860">
                  <c:v>86</c:v>
                </c:pt>
                <c:pt idx="861">
                  <c:v>86.1</c:v>
                </c:pt>
                <c:pt idx="862">
                  <c:v>86.2</c:v>
                </c:pt>
                <c:pt idx="863">
                  <c:v>86.3</c:v>
                </c:pt>
                <c:pt idx="864">
                  <c:v>86.4</c:v>
                </c:pt>
                <c:pt idx="865">
                  <c:v>86.5</c:v>
                </c:pt>
                <c:pt idx="866">
                  <c:v>86.6</c:v>
                </c:pt>
                <c:pt idx="867">
                  <c:v>86.7</c:v>
                </c:pt>
                <c:pt idx="868">
                  <c:v>86.8</c:v>
                </c:pt>
                <c:pt idx="869">
                  <c:v>86.9</c:v>
                </c:pt>
                <c:pt idx="870">
                  <c:v>87</c:v>
                </c:pt>
                <c:pt idx="871">
                  <c:v>87.1</c:v>
                </c:pt>
                <c:pt idx="872">
                  <c:v>87.2</c:v>
                </c:pt>
                <c:pt idx="873">
                  <c:v>87.3</c:v>
                </c:pt>
                <c:pt idx="874">
                  <c:v>87.4</c:v>
                </c:pt>
                <c:pt idx="875">
                  <c:v>87.5</c:v>
                </c:pt>
                <c:pt idx="876">
                  <c:v>87.6</c:v>
                </c:pt>
                <c:pt idx="877">
                  <c:v>87.7</c:v>
                </c:pt>
                <c:pt idx="878">
                  <c:v>87.8</c:v>
                </c:pt>
                <c:pt idx="879">
                  <c:v>87.9</c:v>
                </c:pt>
                <c:pt idx="880">
                  <c:v>88</c:v>
                </c:pt>
                <c:pt idx="881">
                  <c:v>88.1</c:v>
                </c:pt>
                <c:pt idx="882">
                  <c:v>88.2</c:v>
                </c:pt>
                <c:pt idx="883">
                  <c:v>88.3</c:v>
                </c:pt>
                <c:pt idx="884">
                  <c:v>88.4</c:v>
                </c:pt>
                <c:pt idx="885">
                  <c:v>88.5</c:v>
                </c:pt>
                <c:pt idx="886">
                  <c:v>88.6</c:v>
                </c:pt>
                <c:pt idx="887">
                  <c:v>88.7</c:v>
                </c:pt>
                <c:pt idx="888">
                  <c:v>88.8</c:v>
                </c:pt>
                <c:pt idx="889">
                  <c:v>88.9</c:v>
                </c:pt>
                <c:pt idx="890">
                  <c:v>89</c:v>
                </c:pt>
                <c:pt idx="891">
                  <c:v>89.1</c:v>
                </c:pt>
                <c:pt idx="892">
                  <c:v>89.2</c:v>
                </c:pt>
                <c:pt idx="893">
                  <c:v>89.3</c:v>
                </c:pt>
                <c:pt idx="894">
                  <c:v>89.4</c:v>
                </c:pt>
                <c:pt idx="895">
                  <c:v>89.5</c:v>
                </c:pt>
                <c:pt idx="896">
                  <c:v>89.6</c:v>
                </c:pt>
                <c:pt idx="897">
                  <c:v>89.7</c:v>
                </c:pt>
                <c:pt idx="898">
                  <c:v>89.8</c:v>
                </c:pt>
                <c:pt idx="899">
                  <c:v>89.9</c:v>
                </c:pt>
                <c:pt idx="900">
                  <c:v>90</c:v>
                </c:pt>
                <c:pt idx="901">
                  <c:v>90.1</c:v>
                </c:pt>
                <c:pt idx="902">
                  <c:v>90.2</c:v>
                </c:pt>
                <c:pt idx="903">
                  <c:v>90.3</c:v>
                </c:pt>
                <c:pt idx="904">
                  <c:v>90.4</c:v>
                </c:pt>
                <c:pt idx="905">
                  <c:v>90.5</c:v>
                </c:pt>
                <c:pt idx="906">
                  <c:v>90.6</c:v>
                </c:pt>
                <c:pt idx="907">
                  <c:v>90.7</c:v>
                </c:pt>
                <c:pt idx="908">
                  <c:v>90.8</c:v>
                </c:pt>
                <c:pt idx="909">
                  <c:v>90.9</c:v>
                </c:pt>
                <c:pt idx="910">
                  <c:v>91</c:v>
                </c:pt>
                <c:pt idx="911">
                  <c:v>91.1</c:v>
                </c:pt>
                <c:pt idx="912">
                  <c:v>91.2</c:v>
                </c:pt>
                <c:pt idx="913">
                  <c:v>91.3</c:v>
                </c:pt>
                <c:pt idx="914">
                  <c:v>91.4</c:v>
                </c:pt>
                <c:pt idx="915">
                  <c:v>91.5</c:v>
                </c:pt>
                <c:pt idx="916">
                  <c:v>91.6</c:v>
                </c:pt>
                <c:pt idx="917">
                  <c:v>91.7</c:v>
                </c:pt>
                <c:pt idx="918">
                  <c:v>91.8</c:v>
                </c:pt>
                <c:pt idx="919">
                  <c:v>91.9</c:v>
                </c:pt>
                <c:pt idx="920">
                  <c:v>92</c:v>
                </c:pt>
                <c:pt idx="921">
                  <c:v>92.1</c:v>
                </c:pt>
                <c:pt idx="922">
                  <c:v>92.2</c:v>
                </c:pt>
                <c:pt idx="923">
                  <c:v>92.3</c:v>
                </c:pt>
                <c:pt idx="924">
                  <c:v>92.4</c:v>
                </c:pt>
                <c:pt idx="925">
                  <c:v>92.5</c:v>
                </c:pt>
                <c:pt idx="926">
                  <c:v>92.6</c:v>
                </c:pt>
                <c:pt idx="927">
                  <c:v>92.7</c:v>
                </c:pt>
                <c:pt idx="928">
                  <c:v>92.8</c:v>
                </c:pt>
                <c:pt idx="929">
                  <c:v>92.9</c:v>
                </c:pt>
                <c:pt idx="930">
                  <c:v>93</c:v>
                </c:pt>
                <c:pt idx="931">
                  <c:v>93.1</c:v>
                </c:pt>
                <c:pt idx="932">
                  <c:v>93.2</c:v>
                </c:pt>
                <c:pt idx="933">
                  <c:v>93.3</c:v>
                </c:pt>
                <c:pt idx="934">
                  <c:v>93.4</c:v>
                </c:pt>
                <c:pt idx="935">
                  <c:v>93.5</c:v>
                </c:pt>
                <c:pt idx="936">
                  <c:v>93.6</c:v>
                </c:pt>
                <c:pt idx="937">
                  <c:v>93.7</c:v>
                </c:pt>
                <c:pt idx="938">
                  <c:v>93.8</c:v>
                </c:pt>
                <c:pt idx="939">
                  <c:v>93.9</c:v>
                </c:pt>
                <c:pt idx="940">
                  <c:v>94</c:v>
                </c:pt>
                <c:pt idx="941">
                  <c:v>94.1</c:v>
                </c:pt>
                <c:pt idx="942">
                  <c:v>94.2</c:v>
                </c:pt>
                <c:pt idx="943">
                  <c:v>94.3</c:v>
                </c:pt>
                <c:pt idx="944">
                  <c:v>94.4</c:v>
                </c:pt>
                <c:pt idx="945">
                  <c:v>94.5</c:v>
                </c:pt>
                <c:pt idx="946">
                  <c:v>94.6</c:v>
                </c:pt>
                <c:pt idx="947">
                  <c:v>94.7</c:v>
                </c:pt>
                <c:pt idx="948">
                  <c:v>94.8</c:v>
                </c:pt>
                <c:pt idx="949">
                  <c:v>94.9</c:v>
                </c:pt>
                <c:pt idx="950">
                  <c:v>95</c:v>
                </c:pt>
                <c:pt idx="951">
                  <c:v>95.1</c:v>
                </c:pt>
                <c:pt idx="952">
                  <c:v>95.2</c:v>
                </c:pt>
                <c:pt idx="953">
                  <c:v>95.3</c:v>
                </c:pt>
                <c:pt idx="954">
                  <c:v>95.4</c:v>
                </c:pt>
                <c:pt idx="955">
                  <c:v>95.5</c:v>
                </c:pt>
                <c:pt idx="956">
                  <c:v>95.6</c:v>
                </c:pt>
                <c:pt idx="957">
                  <c:v>95.7</c:v>
                </c:pt>
                <c:pt idx="958">
                  <c:v>95.8</c:v>
                </c:pt>
                <c:pt idx="959">
                  <c:v>95.9</c:v>
                </c:pt>
                <c:pt idx="960">
                  <c:v>96</c:v>
                </c:pt>
                <c:pt idx="961">
                  <c:v>96.1</c:v>
                </c:pt>
                <c:pt idx="962">
                  <c:v>96.2</c:v>
                </c:pt>
                <c:pt idx="963">
                  <c:v>96.3</c:v>
                </c:pt>
                <c:pt idx="964">
                  <c:v>96.4</c:v>
                </c:pt>
                <c:pt idx="965">
                  <c:v>96.5</c:v>
                </c:pt>
                <c:pt idx="966">
                  <c:v>96.6</c:v>
                </c:pt>
                <c:pt idx="967">
                  <c:v>96.7</c:v>
                </c:pt>
                <c:pt idx="968">
                  <c:v>96.8</c:v>
                </c:pt>
                <c:pt idx="969">
                  <c:v>96.9</c:v>
                </c:pt>
                <c:pt idx="970">
                  <c:v>97</c:v>
                </c:pt>
                <c:pt idx="971">
                  <c:v>97.1</c:v>
                </c:pt>
                <c:pt idx="972">
                  <c:v>97.2</c:v>
                </c:pt>
                <c:pt idx="973">
                  <c:v>97.3</c:v>
                </c:pt>
                <c:pt idx="974">
                  <c:v>97.4</c:v>
                </c:pt>
                <c:pt idx="975">
                  <c:v>97.5</c:v>
                </c:pt>
                <c:pt idx="976">
                  <c:v>97.6</c:v>
                </c:pt>
                <c:pt idx="977">
                  <c:v>97.7</c:v>
                </c:pt>
                <c:pt idx="978">
                  <c:v>97.8</c:v>
                </c:pt>
                <c:pt idx="979">
                  <c:v>97.9</c:v>
                </c:pt>
                <c:pt idx="980">
                  <c:v>98</c:v>
                </c:pt>
                <c:pt idx="981">
                  <c:v>98.1</c:v>
                </c:pt>
                <c:pt idx="982">
                  <c:v>98.2</c:v>
                </c:pt>
                <c:pt idx="983">
                  <c:v>98.3</c:v>
                </c:pt>
                <c:pt idx="984">
                  <c:v>98.4</c:v>
                </c:pt>
                <c:pt idx="985">
                  <c:v>98.5</c:v>
                </c:pt>
                <c:pt idx="986">
                  <c:v>98.6</c:v>
                </c:pt>
                <c:pt idx="987">
                  <c:v>98.7</c:v>
                </c:pt>
                <c:pt idx="988">
                  <c:v>98.8</c:v>
                </c:pt>
                <c:pt idx="989">
                  <c:v>98.9</c:v>
                </c:pt>
                <c:pt idx="990">
                  <c:v>99</c:v>
                </c:pt>
                <c:pt idx="991">
                  <c:v>99.1</c:v>
                </c:pt>
                <c:pt idx="992">
                  <c:v>99.2</c:v>
                </c:pt>
                <c:pt idx="993">
                  <c:v>99.3</c:v>
                </c:pt>
                <c:pt idx="994">
                  <c:v>99.4</c:v>
                </c:pt>
                <c:pt idx="995">
                  <c:v>99.5</c:v>
                </c:pt>
                <c:pt idx="996">
                  <c:v>99.6</c:v>
                </c:pt>
                <c:pt idx="997">
                  <c:v>99.7</c:v>
                </c:pt>
                <c:pt idx="998">
                  <c:v>99.8</c:v>
                </c:pt>
                <c:pt idx="999">
                  <c:v>99.9</c:v>
                </c:pt>
                <c:pt idx="1000">
                  <c:v>100</c:v>
                </c:pt>
                <c:pt idx="1001">
                  <c:v>100.1</c:v>
                </c:pt>
                <c:pt idx="1002">
                  <c:v>100.2</c:v>
                </c:pt>
                <c:pt idx="1003">
                  <c:v>100.3</c:v>
                </c:pt>
                <c:pt idx="1004">
                  <c:v>100.4</c:v>
                </c:pt>
                <c:pt idx="1005">
                  <c:v>100.5</c:v>
                </c:pt>
                <c:pt idx="1006">
                  <c:v>100.6</c:v>
                </c:pt>
                <c:pt idx="1007">
                  <c:v>100.7</c:v>
                </c:pt>
                <c:pt idx="1008">
                  <c:v>100.8</c:v>
                </c:pt>
                <c:pt idx="1009">
                  <c:v>100.9</c:v>
                </c:pt>
                <c:pt idx="1010">
                  <c:v>101</c:v>
                </c:pt>
                <c:pt idx="1011">
                  <c:v>101.1</c:v>
                </c:pt>
                <c:pt idx="1012">
                  <c:v>101.2</c:v>
                </c:pt>
                <c:pt idx="1013">
                  <c:v>101.3</c:v>
                </c:pt>
                <c:pt idx="1014">
                  <c:v>101.4</c:v>
                </c:pt>
                <c:pt idx="1015">
                  <c:v>101.5</c:v>
                </c:pt>
                <c:pt idx="1016">
                  <c:v>101.6</c:v>
                </c:pt>
                <c:pt idx="1017">
                  <c:v>101.7</c:v>
                </c:pt>
                <c:pt idx="1018">
                  <c:v>101.8</c:v>
                </c:pt>
                <c:pt idx="1019">
                  <c:v>101.9</c:v>
                </c:pt>
                <c:pt idx="1020">
                  <c:v>102</c:v>
                </c:pt>
                <c:pt idx="1021">
                  <c:v>102.1</c:v>
                </c:pt>
                <c:pt idx="1022">
                  <c:v>102.2</c:v>
                </c:pt>
                <c:pt idx="1023">
                  <c:v>102.3</c:v>
                </c:pt>
                <c:pt idx="1024">
                  <c:v>102.4</c:v>
                </c:pt>
                <c:pt idx="1025">
                  <c:v>102.5</c:v>
                </c:pt>
                <c:pt idx="1026">
                  <c:v>102.6</c:v>
                </c:pt>
                <c:pt idx="1027">
                  <c:v>102.7</c:v>
                </c:pt>
                <c:pt idx="1028">
                  <c:v>102.8</c:v>
                </c:pt>
                <c:pt idx="1029">
                  <c:v>102.9</c:v>
                </c:pt>
                <c:pt idx="1030">
                  <c:v>103</c:v>
                </c:pt>
                <c:pt idx="1031">
                  <c:v>103.1</c:v>
                </c:pt>
                <c:pt idx="1032">
                  <c:v>103.2</c:v>
                </c:pt>
                <c:pt idx="1033">
                  <c:v>103.3</c:v>
                </c:pt>
                <c:pt idx="1034">
                  <c:v>103.4</c:v>
                </c:pt>
                <c:pt idx="1035">
                  <c:v>103.5</c:v>
                </c:pt>
                <c:pt idx="1036">
                  <c:v>103.6</c:v>
                </c:pt>
                <c:pt idx="1037">
                  <c:v>103.7</c:v>
                </c:pt>
                <c:pt idx="1038">
                  <c:v>103.8</c:v>
                </c:pt>
                <c:pt idx="1039">
                  <c:v>103.9</c:v>
                </c:pt>
                <c:pt idx="1040">
                  <c:v>104</c:v>
                </c:pt>
                <c:pt idx="1041">
                  <c:v>104.1</c:v>
                </c:pt>
                <c:pt idx="1042">
                  <c:v>104.2</c:v>
                </c:pt>
                <c:pt idx="1043">
                  <c:v>104.3</c:v>
                </c:pt>
                <c:pt idx="1044">
                  <c:v>104.4</c:v>
                </c:pt>
                <c:pt idx="1045">
                  <c:v>104.5</c:v>
                </c:pt>
                <c:pt idx="1046">
                  <c:v>104.6</c:v>
                </c:pt>
                <c:pt idx="1047">
                  <c:v>104.7</c:v>
                </c:pt>
                <c:pt idx="1048">
                  <c:v>104.8</c:v>
                </c:pt>
                <c:pt idx="1049">
                  <c:v>104.9</c:v>
                </c:pt>
                <c:pt idx="1050">
                  <c:v>105</c:v>
                </c:pt>
                <c:pt idx="1051">
                  <c:v>105.1</c:v>
                </c:pt>
                <c:pt idx="1052">
                  <c:v>105.2</c:v>
                </c:pt>
                <c:pt idx="1053">
                  <c:v>105.3</c:v>
                </c:pt>
                <c:pt idx="1054">
                  <c:v>105.4</c:v>
                </c:pt>
                <c:pt idx="1055">
                  <c:v>105.5</c:v>
                </c:pt>
                <c:pt idx="1056">
                  <c:v>105.6</c:v>
                </c:pt>
                <c:pt idx="1057">
                  <c:v>105.7</c:v>
                </c:pt>
                <c:pt idx="1058">
                  <c:v>105.8</c:v>
                </c:pt>
                <c:pt idx="1059">
                  <c:v>105.9</c:v>
                </c:pt>
                <c:pt idx="1060">
                  <c:v>106</c:v>
                </c:pt>
                <c:pt idx="1061">
                  <c:v>106.1</c:v>
                </c:pt>
                <c:pt idx="1062">
                  <c:v>106.2</c:v>
                </c:pt>
                <c:pt idx="1063">
                  <c:v>106.3</c:v>
                </c:pt>
                <c:pt idx="1064">
                  <c:v>106.4</c:v>
                </c:pt>
                <c:pt idx="1065">
                  <c:v>106.5</c:v>
                </c:pt>
                <c:pt idx="1066">
                  <c:v>106.6</c:v>
                </c:pt>
                <c:pt idx="1067">
                  <c:v>106.7</c:v>
                </c:pt>
                <c:pt idx="1068">
                  <c:v>106.8</c:v>
                </c:pt>
                <c:pt idx="1069">
                  <c:v>106.9</c:v>
                </c:pt>
                <c:pt idx="1070">
                  <c:v>107</c:v>
                </c:pt>
                <c:pt idx="1071">
                  <c:v>107.1</c:v>
                </c:pt>
                <c:pt idx="1072">
                  <c:v>107.2</c:v>
                </c:pt>
                <c:pt idx="1073">
                  <c:v>107.3</c:v>
                </c:pt>
                <c:pt idx="1074">
                  <c:v>107.4</c:v>
                </c:pt>
                <c:pt idx="1075">
                  <c:v>107.5</c:v>
                </c:pt>
                <c:pt idx="1076">
                  <c:v>107.6</c:v>
                </c:pt>
                <c:pt idx="1077">
                  <c:v>107.7</c:v>
                </c:pt>
                <c:pt idx="1078">
                  <c:v>107.8</c:v>
                </c:pt>
                <c:pt idx="1079">
                  <c:v>107.9</c:v>
                </c:pt>
                <c:pt idx="1080">
                  <c:v>108</c:v>
                </c:pt>
                <c:pt idx="1081">
                  <c:v>108.1</c:v>
                </c:pt>
                <c:pt idx="1082">
                  <c:v>108.2</c:v>
                </c:pt>
                <c:pt idx="1083">
                  <c:v>108.3</c:v>
                </c:pt>
                <c:pt idx="1084">
                  <c:v>108.4</c:v>
                </c:pt>
                <c:pt idx="1085">
                  <c:v>108.5</c:v>
                </c:pt>
                <c:pt idx="1086">
                  <c:v>108.6</c:v>
                </c:pt>
                <c:pt idx="1087">
                  <c:v>108.7</c:v>
                </c:pt>
                <c:pt idx="1088">
                  <c:v>108.8</c:v>
                </c:pt>
                <c:pt idx="1089">
                  <c:v>108.9</c:v>
                </c:pt>
                <c:pt idx="1090">
                  <c:v>109</c:v>
                </c:pt>
                <c:pt idx="1091">
                  <c:v>109.1</c:v>
                </c:pt>
                <c:pt idx="1092">
                  <c:v>109.2</c:v>
                </c:pt>
                <c:pt idx="1093">
                  <c:v>109.3</c:v>
                </c:pt>
                <c:pt idx="1094">
                  <c:v>109.4</c:v>
                </c:pt>
                <c:pt idx="1095">
                  <c:v>109.5</c:v>
                </c:pt>
                <c:pt idx="1096">
                  <c:v>109.6</c:v>
                </c:pt>
                <c:pt idx="1097">
                  <c:v>109.7</c:v>
                </c:pt>
                <c:pt idx="1098">
                  <c:v>109.8</c:v>
                </c:pt>
                <c:pt idx="1099">
                  <c:v>109.9</c:v>
                </c:pt>
                <c:pt idx="1100">
                  <c:v>110</c:v>
                </c:pt>
                <c:pt idx="1101">
                  <c:v>110.1</c:v>
                </c:pt>
                <c:pt idx="1102">
                  <c:v>110.2</c:v>
                </c:pt>
                <c:pt idx="1103">
                  <c:v>110.3</c:v>
                </c:pt>
                <c:pt idx="1104">
                  <c:v>110.4</c:v>
                </c:pt>
                <c:pt idx="1105">
                  <c:v>110.5</c:v>
                </c:pt>
                <c:pt idx="1106">
                  <c:v>110.6</c:v>
                </c:pt>
                <c:pt idx="1107">
                  <c:v>110.7</c:v>
                </c:pt>
                <c:pt idx="1108">
                  <c:v>110.8</c:v>
                </c:pt>
                <c:pt idx="1109">
                  <c:v>110.9</c:v>
                </c:pt>
                <c:pt idx="1110">
                  <c:v>111</c:v>
                </c:pt>
                <c:pt idx="1111">
                  <c:v>111.1</c:v>
                </c:pt>
                <c:pt idx="1112">
                  <c:v>111.2</c:v>
                </c:pt>
                <c:pt idx="1113">
                  <c:v>111.3</c:v>
                </c:pt>
                <c:pt idx="1114">
                  <c:v>111.4</c:v>
                </c:pt>
                <c:pt idx="1115">
                  <c:v>111.5</c:v>
                </c:pt>
                <c:pt idx="1116">
                  <c:v>111.6</c:v>
                </c:pt>
                <c:pt idx="1117">
                  <c:v>111.7</c:v>
                </c:pt>
                <c:pt idx="1118">
                  <c:v>111.8</c:v>
                </c:pt>
                <c:pt idx="1119">
                  <c:v>111.9</c:v>
                </c:pt>
                <c:pt idx="1120">
                  <c:v>112</c:v>
                </c:pt>
                <c:pt idx="1121">
                  <c:v>112.1</c:v>
                </c:pt>
                <c:pt idx="1122">
                  <c:v>112.2</c:v>
                </c:pt>
                <c:pt idx="1123">
                  <c:v>112.3</c:v>
                </c:pt>
                <c:pt idx="1124">
                  <c:v>112.4</c:v>
                </c:pt>
                <c:pt idx="1125">
                  <c:v>112.5</c:v>
                </c:pt>
                <c:pt idx="1126">
                  <c:v>112.6</c:v>
                </c:pt>
                <c:pt idx="1127">
                  <c:v>112.7</c:v>
                </c:pt>
                <c:pt idx="1128">
                  <c:v>112.8</c:v>
                </c:pt>
                <c:pt idx="1129">
                  <c:v>112.9</c:v>
                </c:pt>
                <c:pt idx="1130">
                  <c:v>113</c:v>
                </c:pt>
                <c:pt idx="1131">
                  <c:v>113.1</c:v>
                </c:pt>
                <c:pt idx="1132">
                  <c:v>113.2</c:v>
                </c:pt>
                <c:pt idx="1133">
                  <c:v>113.3</c:v>
                </c:pt>
                <c:pt idx="1134">
                  <c:v>113.4</c:v>
                </c:pt>
                <c:pt idx="1135">
                  <c:v>113.5</c:v>
                </c:pt>
                <c:pt idx="1136">
                  <c:v>113.6</c:v>
                </c:pt>
                <c:pt idx="1137">
                  <c:v>113.7</c:v>
                </c:pt>
                <c:pt idx="1138">
                  <c:v>113.8</c:v>
                </c:pt>
                <c:pt idx="1139">
                  <c:v>113.9</c:v>
                </c:pt>
                <c:pt idx="1140">
                  <c:v>114</c:v>
                </c:pt>
                <c:pt idx="1141">
                  <c:v>114.1</c:v>
                </c:pt>
                <c:pt idx="1142">
                  <c:v>114.2</c:v>
                </c:pt>
                <c:pt idx="1143">
                  <c:v>114.3</c:v>
                </c:pt>
                <c:pt idx="1144">
                  <c:v>114.4</c:v>
                </c:pt>
                <c:pt idx="1145">
                  <c:v>114.5</c:v>
                </c:pt>
                <c:pt idx="1146">
                  <c:v>114.6</c:v>
                </c:pt>
                <c:pt idx="1147">
                  <c:v>114.7</c:v>
                </c:pt>
                <c:pt idx="1148">
                  <c:v>114.8</c:v>
                </c:pt>
                <c:pt idx="1149">
                  <c:v>114.9</c:v>
                </c:pt>
                <c:pt idx="1150">
                  <c:v>115</c:v>
                </c:pt>
                <c:pt idx="1151">
                  <c:v>115.1</c:v>
                </c:pt>
                <c:pt idx="1152">
                  <c:v>115.2</c:v>
                </c:pt>
                <c:pt idx="1153">
                  <c:v>115.3</c:v>
                </c:pt>
                <c:pt idx="1154">
                  <c:v>115.4</c:v>
                </c:pt>
                <c:pt idx="1155">
                  <c:v>115.5</c:v>
                </c:pt>
                <c:pt idx="1156">
                  <c:v>115.6</c:v>
                </c:pt>
                <c:pt idx="1157">
                  <c:v>115.7</c:v>
                </c:pt>
                <c:pt idx="1158">
                  <c:v>115.8</c:v>
                </c:pt>
                <c:pt idx="1159">
                  <c:v>115.9</c:v>
                </c:pt>
                <c:pt idx="1160">
                  <c:v>116</c:v>
                </c:pt>
                <c:pt idx="1161">
                  <c:v>116.1</c:v>
                </c:pt>
                <c:pt idx="1162">
                  <c:v>116.2</c:v>
                </c:pt>
                <c:pt idx="1163">
                  <c:v>116.3</c:v>
                </c:pt>
                <c:pt idx="1164">
                  <c:v>116.4</c:v>
                </c:pt>
                <c:pt idx="1165">
                  <c:v>116.5</c:v>
                </c:pt>
                <c:pt idx="1166">
                  <c:v>116.6</c:v>
                </c:pt>
                <c:pt idx="1167">
                  <c:v>116.7</c:v>
                </c:pt>
                <c:pt idx="1168">
                  <c:v>116.8</c:v>
                </c:pt>
                <c:pt idx="1169">
                  <c:v>116.9</c:v>
                </c:pt>
                <c:pt idx="1170">
                  <c:v>117</c:v>
                </c:pt>
                <c:pt idx="1171">
                  <c:v>117.1</c:v>
                </c:pt>
                <c:pt idx="1172">
                  <c:v>117.2</c:v>
                </c:pt>
                <c:pt idx="1173">
                  <c:v>117.3</c:v>
                </c:pt>
                <c:pt idx="1174">
                  <c:v>117.4</c:v>
                </c:pt>
                <c:pt idx="1175">
                  <c:v>117.5</c:v>
                </c:pt>
                <c:pt idx="1176">
                  <c:v>117.6</c:v>
                </c:pt>
                <c:pt idx="1177">
                  <c:v>117.7</c:v>
                </c:pt>
                <c:pt idx="1178">
                  <c:v>117.8</c:v>
                </c:pt>
                <c:pt idx="1179">
                  <c:v>117.9</c:v>
                </c:pt>
                <c:pt idx="1180">
                  <c:v>118</c:v>
                </c:pt>
                <c:pt idx="1181">
                  <c:v>118.1</c:v>
                </c:pt>
                <c:pt idx="1182">
                  <c:v>118.2</c:v>
                </c:pt>
                <c:pt idx="1183">
                  <c:v>118.3</c:v>
                </c:pt>
                <c:pt idx="1184">
                  <c:v>118.4</c:v>
                </c:pt>
                <c:pt idx="1185">
                  <c:v>118.5</c:v>
                </c:pt>
                <c:pt idx="1186">
                  <c:v>118.6</c:v>
                </c:pt>
                <c:pt idx="1187">
                  <c:v>118.7</c:v>
                </c:pt>
                <c:pt idx="1188">
                  <c:v>118.8</c:v>
                </c:pt>
                <c:pt idx="1189">
                  <c:v>118.9</c:v>
                </c:pt>
                <c:pt idx="1190">
                  <c:v>119</c:v>
                </c:pt>
                <c:pt idx="1191">
                  <c:v>119.1</c:v>
                </c:pt>
                <c:pt idx="1192">
                  <c:v>119.2</c:v>
                </c:pt>
                <c:pt idx="1193">
                  <c:v>119.3</c:v>
                </c:pt>
                <c:pt idx="1194">
                  <c:v>119.4</c:v>
                </c:pt>
                <c:pt idx="1195">
                  <c:v>119.5</c:v>
                </c:pt>
                <c:pt idx="1196">
                  <c:v>119.6</c:v>
                </c:pt>
                <c:pt idx="1197">
                  <c:v>119.7</c:v>
                </c:pt>
                <c:pt idx="1198">
                  <c:v>119.8</c:v>
                </c:pt>
                <c:pt idx="1199">
                  <c:v>119.9</c:v>
                </c:pt>
                <c:pt idx="1200">
                  <c:v>120</c:v>
                </c:pt>
                <c:pt idx="1201">
                  <c:v>120.1</c:v>
                </c:pt>
                <c:pt idx="1202">
                  <c:v>120.2</c:v>
                </c:pt>
                <c:pt idx="1203">
                  <c:v>120.3</c:v>
                </c:pt>
                <c:pt idx="1204">
                  <c:v>120.4</c:v>
                </c:pt>
                <c:pt idx="1205">
                  <c:v>120.5</c:v>
                </c:pt>
                <c:pt idx="1206">
                  <c:v>120.6</c:v>
                </c:pt>
                <c:pt idx="1207">
                  <c:v>120.7</c:v>
                </c:pt>
                <c:pt idx="1208">
                  <c:v>120.8</c:v>
                </c:pt>
                <c:pt idx="1209">
                  <c:v>120.9</c:v>
                </c:pt>
                <c:pt idx="1210">
                  <c:v>121</c:v>
                </c:pt>
                <c:pt idx="1211">
                  <c:v>121.1</c:v>
                </c:pt>
                <c:pt idx="1212">
                  <c:v>121.2</c:v>
                </c:pt>
                <c:pt idx="1213">
                  <c:v>121.3</c:v>
                </c:pt>
                <c:pt idx="1214">
                  <c:v>121.4</c:v>
                </c:pt>
                <c:pt idx="1215">
                  <c:v>121.5</c:v>
                </c:pt>
                <c:pt idx="1216">
                  <c:v>121.6</c:v>
                </c:pt>
                <c:pt idx="1217">
                  <c:v>121.7</c:v>
                </c:pt>
                <c:pt idx="1218">
                  <c:v>121.8</c:v>
                </c:pt>
                <c:pt idx="1219">
                  <c:v>121.9</c:v>
                </c:pt>
                <c:pt idx="1220">
                  <c:v>122</c:v>
                </c:pt>
                <c:pt idx="1221">
                  <c:v>122.1</c:v>
                </c:pt>
                <c:pt idx="1222">
                  <c:v>122.2</c:v>
                </c:pt>
                <c:pt idx="1223">
                  <c:v>122.3</c:v>
                </c:pt>
                <c:pt idx="1224">
                  <c:v>122.4</c:v>
                </c:pt>
                <c:pt idx="1225">
                  <c:v>122.5</c:v>
                </c:pt>
                <c:pt idx="1226">
                  <c:v>122.6</c:v>
                </c:pt>
                <c:pt idx="1227">
                  <c:v>122.7</c:v>
                </c:pt>
                <c:pt idx="1228">
                  <c:v>122.8</c:v>
                </c:pt>
                <c:pt idx="1229">
                  <c:v>122.9</c:v>
                </c:pt>
                <c:pt idx="1230">
                  <c:v>123</c:v>
                </c:pt>
                <c:pt idx="1231">
                  <c:v>123.1</c:v>
                </c:pt>
                <c:pt idx="1232">
                  <c:v>123.2</c:v>
                </c:pt>
                <c:pt idx="1233">
                  <c:v>123.3</c:v>
                </c:pt>
                <c:pt idx="1234">
                  <c:v>123.4</c:v>
                </c:pt>
                <c:pt idx="1235">
                  <c:v>123.5</c:v>
                </c:pt>
                <c:pt idx="1236">
                  <c:v>123.6</c:v>
                </c:pt>
                <c:pt idx="1237">
                  <c:v>123.7</c:v>
                </c:pt>
                <c:pt idx="1238">
                  <c:v>123.8</c:v>
                </c:pt>
                <c:pt idx="1239">
                  <c:v>123.9</c:v>
                </c:pt>
                <c:pt idx="1240">
                  <c:v>124</c:v>
                </c:pt>
                <c:pt idx="1241">
                  <c:v>124.1</c:v>
                </c:pt>
                <c:pt idx="1242">
                  <c:v>124.2</c:v>
                </c:pt>
                <c:pt idx="1243">
                  <c:v>124.3</c:v>
                </c:pt>
                <c:pt idx="1244">
                  <c:v>124.4</c:v>
                </c:pt>
                <c:pt idx="1245">
                  <c:v>124.5</c:v>
                </c:pt>
                <c:pt idx="1246">
                  <c:v>124.6</c:v>
                </c:pt>
                <c:pt idx="1247">
                  <c:v>124.7</c:v>
                </c:pt>
                <c:pt idx="1248">
                  <c:v>124.8</c:v>
                </c:pt>
                <c:pt idx="1249">
                  <c:v>124.9</c:v>
                </c:pt>
                <c:pt idx="1250">
                  <c:v>125</c:v>
                </c:pt>
                <c:pt idx="1251">
                  <c:v>125.1</c:v>
                </c:pt>
                <c:pt idx="1252">
                  <c:v>125.2</c:v>
                </c:pt>
                <c:pt idx="1253">
                  <c:v>125.3</c:v>
                </c:pt>
                <c:pt idx="1254">
                  <c:v>125.4</c:v>
                </c:pt>
                <c:pt idx="1255">
                  <c:v>125.5</c:v>
                </c:pt>
                <c:pt idx="1256">
                  <c:v>125.6</c:v>
                </c:pt>
                <c:pt idx="1257">
                  <c:v>125.7</c:v>
                </c:pt>
                <c:pt idx="1258">
                  <c:v>125.8</c:v>
                </c:pt>
                <c:pt idx="1259">
                  <c:v>125.9</c:v>
                </c:pt>
                <c:pt idx="1260">
                  <c:v>126</c:v>
                </c:pt>
                <c:pt idx="1261">
                  <c:v>126.1</c:v>
                </c:pt>
                <c:pt idx="1262">
                  <c:v>126.2</c:v>
                </c:pt>
                <c:pt idx="1263">
                  <c:v>126.3</c:v>
                </c:pt>
                <c:pt idx="1264">
                  <c:v>126.4</c:v>
                </c:pt>
                <c:pt idx="1265">
                  <c:v>126.5</c:v>
                </c:pt>
                <c:pt idx="1266">
                  <c:v>126.6</c:v>
                </c:pt>
                <c:pt idx="1267">
                  <c:v>126.7</c:v>
                </c:pt>
                <c:pt idx="1268">
                  <c:v>126.8</c:v>
                </c:pt>
                <c:pt idx="1269">
                  <c:v>126.9</c:v>
                </c:pt>
                <c:pt idx="1270">
                  <c:v>127</c:v>
                </c:pt>
                <c:pt idx="1271">
                  <c:v>127.1</c:v>
                </c:pt>
                <c:pt idx="1272">
                  <c:v>127.2</c:v>
                </c:pt>
                <c:pt idx="1273">
                  <c:v>127.3</c:v>
                </c:pt>
                <c:pt idx="1274">
                  <c:v>127.4</c:v>
                </c:pt>
                <c:pt idx="1275">
                  <c:v>127.5</c:v>
                </c:pt>
                <c:pt idx="1276">
                  <c:v>127.6</c:v>
                </c:pt>
                <c:pt idx="1277">
                  <c:v>127.7</c:v>
                </c:pt>
                <c:pt idx="1278">
                  <c:v>127.8</c:v>
                </c:pt>
                <c:pt idx="1279">
                  <c:v>127.9</c:v>
                </c:pt>
                <c:pt idx="1280">
                  <c:v>128</c:v>
                </c:pt>
                <c:pt idx="1281">
                  <c:v>128.1</c:v>
                </c:pt>
                <c:pt idx="1282">
                  <c:v>128.19999999999999</c:v>
                </c:pt>
                <c:pt idx="1283">
                  <c:v>128.30000000000001</c:v>
                </c:pt>
                <c:pt idx="1284">
                  <c:v>128.4</c:v>
                </c:pt>
                <c:pt idx="1285">
                  <c:v>128.5</c:v>
                </c:pt>
                <c:pt idx="1286">
                  <c:v>128.6</c:v>
                </c:pt>
                <c:pt idx="1287">
                  <c:v>128.69999999999999</c:v>
                </c:pt>
                <c:pt idx="1288">
                  <c:v>128.80000000000001</c:v>
                </c:pt>
                <c:pt idx="1289">
                  <c:v>128.9</c:v>
                </c:pt>
                <c:pt idx="1290">
                  <c:v>129</c:v>
                </c:pt>
                <c:pt idx="1291">
                  <c:v>129.1</c:v>
                </c:pt>
                <c:pt idx="1292">
                  <c:v>129.19999999999999</c:v>
                </c:pt>
                <c:pt idx="1293">
                  <c:v>129.30000000000001</c:v>
                </c:pt>
                <c:pt idx="1294">
                  <c:v>129.4</c:v>
                </c:pt>
                <c:pt idx="1295">
                  <c:v>129.5</c:v>
                </c:pt>
                <c:pt idx="1296">
                  <c:v>129.6</c:v>
                </c:pt>
                <c:pt idx="1297">
                  <c:v>129.69999999999999</c:v>
                </c:pt>
                <c:pt idx="1298">
                  <c:v>129.80000000000001</c:v>
                </c:pt>
                <c:pt idx="1299">
                  <c:v>129.9</c:v>
                </c:pt>
                <c:pt idx="1300">
                  <c:v>130</c:v>
                </c:pt>
                <c:pt idx="1301">
                  <c:v>130.1</c:v>
                </c:pt>
                <c:pt idx="1302">
                  <c:v>130.19999999999999</c:v>
                </c:pt>
                <c:pt idx="1303">
                  <c:v>130.30000000000001</c:v>
                </c:pt>
                <c:pt idx="1304">
                  <c:v>130.4</c:v>
                </c:pt>
                <c:pt idx="1305">
                  <c:v>130.5</c:v>
                </c:pt>
                <c:pt idx="1306">
                  <c:v>130.6</c:v>
                </c:pt>
                <c:pt idx="1307">
                  <c:v>130.69999999999999</c:v>
                </c:pt>
                <c:pt idx="1308">
                  <c:v>130.80000000000001</c:v>
                </c:pt>
                <c:pt idx="1309">
                  <c:v>130.9</c:v>
                </c:pt>
                <c:pt idx="1310">
                  <c:v>131</c:v>
                </c:pt>
                <c:pt idx="1311">
                  <c:v>131.1</c:v>
                </c:pt>
                <c:pt idx="1312">
                  <c:v>131.19999999999999</c:v>
                </c:pt>
                <c:pt idx="1313">
                  <c:v>131.30000000000001</c:v>
                </c:pt>
                <c:pt idx="1314">
                  <c:v>131.4</c:v>
                </c:pt>
                <c:pt idx="1315">
                  <c:v>131.5</c:v>
                </c:pt>
                <c:pt idx="1316">
                  <c:v>131.6</c:v>
                </c:pt>
                <c:pt idx="1317">
                  <c:v>131.69999999999999</c:v>
                </c:pt>
                <c:pt idx="1318">
                  <c:v>131.80000000000001</c:v>
                </c:pt>
                <c:pt idx="1319">
                  <c:v>131.9</c:v>
                </c:pt>
                <c:pt idx="1320">
                  <c:v>132</c:v>
                </c:pt>
                <c:pt idx="1321">
                  <c:v>132.1</c:v>
                </c:pt>
                <c:pt idx="1322">
                  <c:v>132.19999999999999</c:v>
                </c:pt>
                <c:pt idx="1323">
                  <c:v>132.30000000000001</c:v>
                </c:pt>
                <c:pt idx="1324">
                  <c:v>132.4</c:v>
                </c:pt>
                <c:pt idx="1325">
                  <c:v>132.5</c:v>
                </c:pt>
                <c:pt idx="1326">
                  <c:v>132.6</c:v>
                </c:pt>
                <c:pt idx="1327">
                  <c:v>132.69999999999999</c:v>
                </c:pt>
                <c:pt idx="1328">
                  <c:v>132.80000000000001</c:v>
                </c:pt>
                <c:pt idx="1329">
                  <c:v>132.9</c:v>
                </c:pt>
                <c:pt idx="1330">
                  <c:v>133</c:v>
                </c:pt>
                <c:pt idx="1331">
                  <c:v>133.1</c:v>
                </c:pt>
                <c:pt idx="1332">
                  <c:v>133.19999999999999</c:v>
                </c:pt>
                <c:pt idx="1333">
                  <c:v>133.30000000000001</c:v>
                </c:pt>
                <c:pt idx="1334">
                  <c:v>133.4</c:v>
                </c:pt>
                <c:pt idx="1335">
                  <c:v>133.5</c:v>
                </c:pt>
                <c:pt idx="1336">
                  <c:v>133.6</c:v>
                </c:pt>
                <c:pt idx="1337">
                  <c:v>133.69999999999999</c:v>
                </c:pt>
                <c:pt idx="1338">
                  <c:v>133.80000000000001</c:v>
                </c:pt>
                <c:pt idx="1339">
                  <c:v>133.9</c:v>
                </c:pt>
                <c:pt idx="1340">
                  <c:v>134</c:v>
                </c:pt>
                <c:pt idx="1341">
                  <c:v>134.1</c:v>
                </c:pt>
                <c:pt idx="1342">
                  <c:v>134.19999999999999</c:v>
                </c:pt>
                <c:pt idx="1343">
                  <c:v>134.30000000000001</c:v>
                </c:pt>
                <c:pt idx="1344">
                  <c:v>134.4</c:v>
                </c:pt>
                <c:pt idx="1345">
                  <c:v>134.5</c:v>
                </c:pt>
                <c:pt idx="1346">
                  <c:v>134.6</c:v>
                </c:pt>
                <c:pt idx="1347">
                  <c:v>134.69999999999999</c:v>
                </c:pt>
                <c:pt idx="1348">
                  <c:v>134.80000000000001</c:v>
                </c:pt>
                <c:pt idx="1349">
                  <c:v>134.9</c:v>
                </c:pt>
                <c:pt idx="1350">
                  <c:v>135</c:v>
                </c:pt>
                <c:pt idx="1351">
                  <c:v>135.1</c:v>
                </c:pt>
                <c:pt idx="1352">
                  <c:v>135.19999999999999</c:v>
                </c:pt>
                <c:pt idx="1353">
                  <c:v>135.30000000000001</c:v>
                </c:pt>
                <c:pt idx="1354">
                  <c:v>135.4</c:v>
                </c:pt>
                <c:pt idx="1355">
                  <c:v>135.5</c:v>
                </c:pt>
                <c:pt idx="1356">
                  <c:v>135.6</c:v>
                </c:pt>
                <c:pt idx="1357">
                  <c:v>135.69999999999999</c:v>
                </c:pt>
                <c:pt idx="1358">
                  <c:v>135.80000000000001</c:v>
                </c:pt>
                <c:pt idx="1359">
                  <c:v>135.9</c:v>
                </c:pt>
                <c:pt idx="1360">
                  <c:v>136</c:v>
                </c:pt>
                <c:pt idx="1361">
                  <c:v>136.1</c:v>
                </c:pt>
                <c:pt idx="1362">
                  <c:v>136.19999999999999</c:v>
                </c:pt>
                <c:pt idx="1363">
                  <c:v>136.30000000000001</c:v>
                </c:pt>
                <c:pt idx="1364">
                  <c:v>136.4</c:v>
                </c:pt>
                <c:pt idx="1365">
                  <c:v>136.5</c:v>
                </c:pt>
                <c:pt idx="1366">
                  <c:v>136.6</c:v>
                </c:pt>
                <c:pt idx="1367">
                  <c:v>136.69999999999999</c:v>
                </c:pt>
                <c:pt idx="1368">
                  <c:v>136.80000000000001</c:v>
                </c:pt>
                <c:pt idx="1369">
                  <c:v>136.9</c:v>
                </c:pt>
                <c:pt idx="1370">
                  <c:v>137</c:v>
                </c:pt>
                <c:pt idx="1371">
                  <c:v>137.1</c:v>
                </c:pt>
                <c:pt idx="1372">
                  <c:v>137.19999999999999</c:v>
                </c:pt>
                <c:pt idx="1373">
                  <c:v>137.30000000000001</c:v>
                </c:pt>
                <c:pt idx="1374">
                  <c:v>137.4</c:v>
                </c:pt>
                <c:pt idx="1375">
                  <c:v>137.5</c:v>
                </c:pt>
                <c:pt idx="1376">
                  <c:v>137.6</c:v>
                </c:pt>
                <c:pt idx="1377">
                  <c:v>137.69999999999999</c:v>
                </c:pt>
                <c:pt idx="1378">
                  <c:v>137.80000000000001</c:v>
                </c:pt>
                <c:pt idx="1379">
                  <c:v>137.9</c:v>
                </c:pt>
                <c:pt idx="1380">
                  <c:v>138</c:v>
                </c:pt>
                <c:pt idx="1381">
                  <c:v>138.1</c:v>
                </c:pt>
                <c:pt idx="1382">
                  <c:v>138.19999999999999</c:v>
                </c:pt>
                <c:pt idx="1383">
                  <c:v>138.30000000000001</c:v>
                </c:pt>
                <c:pt idx="1384">
                  <c:v>138.4</c:v>
                </c:pt>
                <c:pt idx="1385">
                  <c:v>138.5</c:v>
                </c:pt>
                <c:pt idx="1386">
                  <c:v>138.6</c:v>
                </c:pt>
                <c:pt idx="1387">
                  <c:v>138.69999999999999</c:v>
                </c:pt>
                <c:pt idx="1388">
                  <c:v>138.80000000000001</c:v>
                </c:pt>
                <c:pt idx="1389">
                  <c:v>138.9</c:v>
                </c:pt>
                <c:pt idx="1390">
                  <c:v>139</c:v>
                </c:pt>
                <c:pt idx="1391">
                  <c:v>139.1</c:v>
                </c:pt>
                <c:pt idx="1392">
                  <c:v>139.19999999999999</c:v>
                </c:pt>
                <c:pt idx="1393">
                  <c:v>139.30000000000001</c:v>
                </c:pt>
                <c:pt idx="1394">
                  <c:v>139.4</c:v>
                </c:pt>
                <c:pt idx="1395">
                  <c:v>139.5</c:v>
                </c:pt>
                <c:pt idx="1396">
                  <c:v>139.6</c:v>
                </c:pt>
                <c:pt idx="1397">
                  <c:v>139.69999999999999</c:v>
                </c:pt>
                <c:pt idx="1398">
                  <c:v>139.80000000000001</c:v>
                </c:pt>
                <c:pt idx="1399">
                  <c:v>139.9</c:v>
                </c:pt>
                <c:pt idx="1400">
                  <c:v>140</c:v>
                </c:pt>
                <c:pt idx="1401">
                  <c:v>140.1</c:v>
                </c:pt>
                <c:pt idx="1402">
                  <c:v>140.19999999999999</c:v>
                </c:pt>
                <c:pt idx="1403">
                  <c:v>140.30000000000001</c:v>
                </c:pt>
                <c:pt idx="1404">
                  <c:v>140.4</c:v>
                </c:pt>
                <c:pt idx="1405">
                  <c:v>140.5</c:v>
                </c:pt>
                <c:pt idx="1406">
                  <c:v>140.6</c:v>
                </c:pt>
                <c:pt idx="1407">
                  <c:v>140.69999999999999</c:v>
                </c:pt>
                <c:pt idx="1408">
                  <c:v>140.80000000000001</c:v>
                </c:pt>
                <c:pt idx="1409">
                  <c:v>140.9</c:v>
                </c:pt>
                <c:pt idx="1410">
                  <c:v>141</c:v>
                </c:pt>
                <c:pt idx="1411">
                  <c:v>141.1</c:v>
                </c:pt>
                <c:pt idx="1412">
                  <c:v>141.19999999999999</c:v>
                </c:pt>
                <c:pt idx="1413">
                  <c:v>141.30000000000001</c:v>
                </c:pt>
                <c:pt idx="1414">
                  <c:v>141.4</c:v>
                </c:pt>
                <c:pt idx="1415">
                  <c:v>141.5</c:v>
                </c:pt>
                <c:pt idx="1416">
                  <c:v>141.6</c:v>
                </c:pt>
                <c:pt idx="1417">
                  <c:v>141.69999999999999</c:v>
                </c:pt>
                <c:pt idx="1418">
                  <c:v>141.80000000000001</c:v>
                </c:pt>
                <c:pt idx="1419">
                  <c:v>141.9</c:v>
                </c:pt>
                <c:pt idx="1420">
                  <c:v>142</c:v>
                </c:pt>
                <c:pt idx="1421">
                  <c:v>142.1</c:v>
                </c:pt>
                <c:pt idx="1422">
                  <c:v>142.19999999999999</c:v>
                </c:pt>
                <c:pt idx="1423">
                  <c:v>142.30000000000001</c:v>
                </c:pt>
                <c:pt idx="1424">
                  <c:v>142.4</c:v>
                </c:pt>
                <c:pt idx="1425">
                  <c:v>142.5</c:v>
                </c:pt>
                <c:pt idx="1426">
                  <c:v>142.6</c:v>
                </c:pt>
                <c:pt idx="1427">
                  <c:v>142.69999999999999</c:v>
                </c:pt>
                <c:pt idx="1428">
                  <c:v>142.80000000000001</c:v>
                </c:pt>
                <c:pt idx="1429">
                  <c:v>142.9</c:v>
                </c:pt>
                <c:pt idx="1430">
                  <c:v>143</c:v>
                </c:pt>
                <c:pt idx="1431">
                  <c:v>143.1</c:v>
                </c:pt>
                <c:pt idx="1432">
                  <c:v>143.19999999999999</c:v>
                </c:pt>
                <c:pt idx="1433">
                  <c:v>143.30000000000001</c:v>
                </c:pt>
                <c:pt idx="1434">
                  <c:v>143.4</c:v>
                </c:pt>
                <c:pt idx="1435">
                  <c:v>143.5</c:v>
                </c:pt>
                <c:pt idx="1436">
                  <c:v>143.6</c:v>
                </c:pt>
                <c:pt idx="1437">
                  <c:v>143.69999999999999</c:v>
                </c:pt>
                <c:pt idx="1438">
                  <c:v>143.80000000000001</c:v>
                </c:pt>
                <c:pt idx="1439">
                  <c:v>143.9</c:v>
                </c:pt>
                <c:pt idx="1440">
                  <c:v>144</c:v>
                </c:pt>
                <c:pt idx="1441">
                  <c:v>144.1</c:v>
                </c:pt>
                <c:pt idx="1442">
                  <c:v>144.19999999999999</c:v>
                </c:pt>
                <c:pt idx="1443">
                  <c:v>144.30000000000001</c:v>
                </c:pt>
                <c:pt idx="1444">
                  <c:v>144.4</c:v>
                </c:pt>
                <c:pt idx="1445">
                  <c:v>144.5</c:v>
                </c:pt>
                <c:pt idx="1446">
                  <c:v>144.6</c:v>
                </c:pt>
                <c:pt idx="1447">
                  <c:v>144.69999999999999</c:v>
                </c:pt>
                <c:pt idx="1448">
                  <c:v>144.80000000000001</c:v>
                </c:pt>
                <c:pt idx="1449">
                  <c:v>144.9</c:v>
                </c:pt>
                <c:pt idx="1450">
                  <c:v>145</c:v>
                </c:pt>
                <c:pt idx="1451">
                  <c:v>145.1</c:v>
                </c:pt>
                <c:pt idx="1452">
                  <c:v>145.19999999999999</c:v>
                </c:pt>
                <c:pt idx="1453">
                  <c:v>145.30000000000001</c:v>
                </c:pt>
                <c:pt idx="1454">
                  <c:v>145.4</c:v>
                </c:pt>
                <c:pt idx="1455">
                  <c:v>145.5</c:v>
                </c:pt>
                <c:pt idx="1456">
                  <c:v>145.6</c:v>
                </c:pt>
                <c:pt idx="1457">
                  <c:v>145.69999999999999</c:v>
                </c:pt>
                <c:pt idx="1458">
                  <c:v>145.80000000000001</c:v>
                </c:pt>
                <c:pt idx="1459">
                  <c:v>145.9</c:v>
                </c:pt>
                <c:pt idx="1460">
                  <c:v>146</c:v>
                </c:pt>
                <c:pt idx="1461">
                  <c:v>146.1</c:v>
                </c:pt>
                <c:pt idx="1462">
                  <c:v>146.19999999999999</c:v>
                </c:pt>
                <c:pt idx="1463">
                  <c:v>146.30000000000001</c:v>
                </c:pt>
                <c:pt idx="1464">
                  <c:v>146.4</c:v>
                </c:pt>
                <c:pt idx="1465">
                  <c:v>146.5</c:v>
                </c:pt>
                <c:pt idx="1466">
                  <c:v>146.6</c:v>
                </c:pt>
                <c:pt idx="1467">
                  <c:v>146.69999999999999</c:v>
                </c:pt>
                <c:pt idx="1468">
                  <c:v>146.80000000000001</c:v>
                </c:pt>
                <c:pt idx="1469">
                  <c:v>146.9</c:v>
                </c:pt>
                <c:pt idx="1470">
                  <c:v>147</c:v>
                </c:pt>
                <c:pt idx="1471">
                  <c:v>147.1</c:v>
                </c:pt>
                <c:pt idx="1472">
                  <c:v>147.19999999999999</c:v>
                </c:pt>
                <c:pt idx="1473">
                  <c:v>147.30000000000001</c:v>
                </c:pt>
                <c:pt idx="1474">
                  <c:v>147.4</c:v>
                </c:pt>
                <c:pt idx="1475">
                  <c:v>147.5</c:v>
                </c:pt>
                <c:pt idx="1476">
                  <c:v>147.6</c:v>
                </c:pt>
                <c:pt idx="1477">
                  <c:v>147.69999999999999</c:v>
                </c:pt>
                <c:pt idx="1478">
                  <c:v>147.80000000000001</c:v>
                </c:pt>
                <c:pt idx="1479">
                  <c:v>147.9</c:v>
                </c:pt>
                <c:pt idx="1480">
                  <c:v>148</c:v>
                </c:pt>
                <c:pt idx="1481">
                  <c:v>148.1</c:v>
                </c:pt>
                <c:pt idx="1482">
                  <c:v>148.19999999999999</c:v>
                </c:pt>
                <c:pt idx="1483">
                  <c:v>148.30000000000001</c:v>
                </c:pt>
                <c:pt idx="1484">
                  <c:v>148.4</c:v>
                </c:pt>
                <c:pt idx="1485">
                  <c:v>148.5</c:v>
                </c:pt>
                <c:pt idx="1486">
                  <c:v>148.6</c:v>
                </c:pt>
                <c:pt idx="1487">
                  <c:v>148.69999999999999</c:v>
                </c:pt>
                <c:pt idx="1488">
                  <c:v>148.80000000000001</c:v>
                </c:pt>
                <c:pt idx="1489">
                  <c:v>148.9</c:v>
                </c:pt>
                <c:pt idx="1490">
                  <c:v>149</c:v>
                </c:pt>
                <c:pt idx="1491">
                  <c:v>149.1</c:v>
                </c:pt>
                <c:pt idx="1492">
                  <c:v>149.19999999999999</c:v>
                </c:pt>
                <c:pt idx="1493">
                  <c:v>149.30000000000001</c:v>
                </c:pt>
                <c:pt idx="1494">
                  <c:v>149.4</c:v>
                </c:pt>
                <c:pt idx="1495">
                  <c:v>149.5</c:v>
                </c:pt>
                <c:pt idx="1496">
                  <c:v>149.6</c:v>
                </c:pt>
                <c:pt idx="1497">
                  <c:v>149.69999999999999</c:v>
                </c:pt>
                <c:pt idx="1498">
                  <c:v>149.80000000000001</c:v>
                </c:pt>
                <c:pt idx="1499">
                  <c:v>149.9</c:v>
                </c:pt>
                <c:pt idx="1500">
                  <c:v>150</c:v>
                </c:pt>
                <c:pt idx="1501">
                  <c:v>150.1</c:v>
                </c:pt>
                <c:pt idx="1502">
                  <c:v>150.19999999999999</c:v>
                </c:pt>
                <c:pt idx="1503">
                  <c:v>150.30000000000001</c:v>
                </c:pt>
                <c:pt idx="1504">
                  <c:v>150.4</c:v>
                </c:pt>
                <c:pt idx="1505">
                  <c:v>150.5</c:v>
                </c:pt>
                <c:pt idx="1506">
                  <c:v>150.6</c:v>
                </c:pt>
                <c:pt idx="1507">
                  <c:v>150.69999999999999</c:v>
                </c:pt>
                <c:pt idx="1508">
                  <c:v>150.80000000000001</c:v>
                </c:pt>
                <c:pt idx="1509">
                  <c:v>150.9</c:v>
                </c:pt>
                <c:pt idx="1510">
                  <c:v>151</c:v>
                </c:pt>
                <c:pt idx="1511">
                  <c:v>151.1</c:v>
                </c:pt>
                <c:pt idx="1512">
                  <c:v>151.19999999999999</c:v>
                </c:pt>
                <c:pt idx="1513">
                  <c:v>151.30000000000001</c:v>
                </c:pt>
                <c:pt idx="1514">
                  <c:v>151.4</c:v>
                </c:pt>
                <c:pt idx="1515">
                  <c:v>151.5</c:v>
                </c:pt>
                <c:pt idx="1516">
                  <c:v>151.6</c:v>
                </c:pt>
                <c:pt idx="1517">
                  <c:v>151.69999999999999</c:v>
                </c:pt>
                <c:pt idx="1518">
                  <c:v>151.80000000000001</c:v>
                </c:pt>
                <c:pt idx="1519">
                  <c:v>151.9</c:v>
                </c:pt>
                <c:pt idx="1520">
                  <c:v>152</c:v>
                </c:pt>
                <c:pt idx="1521">
                  <c:v>152.1</c:v>
                </c:pt>
                <c:pt idx="1522">
                  <c:v>152.19999999999999</c:v>
                </c:pt>
                <c:pt idx="1523">
                  <c:v>152.30000000000001</c:v>
                </c:pt>
                <c:pt idx="1524">
                  <c:v>152.4</c:v>
                </c:pt>
                <c:pt idx="1525">
                  <c:v>152.5</c:v>
                </c:pt>
                <c:pt idx="1526">
                  <c:v>152.6</c:v>
                </c:pt>
                <c:pt idx="1527">
                  <c:v>152.69999999999999</c:v>
                </c:pt>
                <c:pt idx="1528">
                  <c:v>152.80000000000001</c:v>
                </c:pt>
                <c:pt idx="1529">
                  <c:v>152.9</c:v>
                </c:pt>
                <c:pt idx="1530">
                  <c:v>153</c:v>
                </c:pt>
                <c:pt idx="1531">
                  <c:v>153.1</c:v>
                </c:pt>
                <c:pt idx="1532">
                  <c:v>153.19999999999999</c:v>
                </c:pt>
                <c:pt idx="1533">
                  <c:v>153.30000000000001</c:v>
                </c:pt>
                <c:pt idx="1534">
                  <c:v>153.4</c:v>
                </c:pt>
                <c:pt idx="1535">
                  <c:v>153.5</c:v>
                </c:pt>
                <c:pt idx="1536">
                  <c:v>153.6</c:v>
                </c:pt>
                <c:pt idx="1537">
                  <c:v>153.69999999999999</c:v>
                </c:pt>
                <c:pt idx="1538">
                  <c:v>153.80000000000001</c:v>
                </c:pt>
                <c:pt idx="1539">
                  <c:v>153.9</c:v>
                </c:pt>
                <c:pt idx="1540">
                  <c:v>154</c:v>
                </c:pt>
                <c:pt idx="1541">
                  <c:v>154.1</c:v>
                </c:pt>
                <c:pt idx="1542">
                  <c:v>154.19999999999999</c:v>
                </c:pt>
                <c:pt idx="1543">
                  <c:v>154.30000000000001</c:v>
                </c:pt>
                <c:pt idx="1544">
                  <c:v>154.4</c:v>
                </c:pt>
                <c:pt idx="1545">
                  <c:v>154.5</c:v>
                </c:pt>
                <c:pt idx="1546">
                  <c:v>154.6</c:v>
                </c:pt>
                <c:pt idx="1547">
                  <c:v>154.69999999999999</c:v>
                </c:pt>
                <c:pt idx="1548">
                  <c:v>154.80000000000001</c:v>
                </c:pt>
                <c:pt idx="1549">
                  <c:v>154.9</c:v>
                </c:pt>
                <c:pt idx="1550">
                  <c:v>155</c:v>
                </c:pt>
                <c:pt idx="1551">
                  <c:v>155.1</c:v>
                </c:pt>
                <c:pt idx="1552">
                  <c:v>155.19999999999999</c:v>
                </c:pt>
                <c:pt idx="1553">
                  <c:v>155.30000000000001</c:v>
                </c:pt>
                <c:pt idx="1554">
                  <c:v>155.4</c:v>
                </c:pt>
                <c:pt idx="1555">
                  <c:v>155.5</c:v>
                </c:pt>
                <c:pt idx="1556">
                  <c:v>155.6</c:v>
                </c:pt>
                <c:pt idx="1557">
                  <c:v>155.69999999999999</c:v>
                </c:pt>
                <c:pt idx="1558">
                  <c:v>155.80000000000001</c:v>
                </c:pt>
                <c:pt idx="1559">
                  <c:v>155.9</c:v>
                </c:pt>
                <c:pt idx="1560">
                  <c:v>156</c:v>
                </c:pt>
                <c:pt idx="1561">
                  <c:v>156.1</c:v>
                </c:pt>
                <c:pt idx="1562">
                  <c:v>156.19999999999999</c:v>
                </c:pt>
                <c:pt idx="1563">
                  <c:v>156.30000000000001</c:v>
                </c:pt>
                <c:pt idx="1564">
                  <c:v>156.4</c:v>
                </c:pt>
                <c:pt idx="1565">
                  <c:v>156.5</c:v>
                </c:pt>
                <c:pt idx="1566">
                  <c:v>156.6</c:v>
                </c:pt>
                <c:pt idx="1567">
                  <c:v>156.69999999999999</c:v>
                </c:pt>
                <c:pt idx="1568">
                  <c:v>156.80000000000001</c:v>
                </c:pt>
                <c:pt idx="1569">
                  <c:v>156.9</c:v>
                </c:pt>
                <c:pt idx="1570">
                  <c:v>157</c:v>
                </c:pt>
                <c:pt idx="1571">
                  <c:v>157.1</c:v>
                </c:pt>
                <c:pt idx="1572">
                  <c:v>157.19999999999999</c:v>
                </c:pt>
                <c:pt idx="1573">
                  <c:v>157.30000000000001</c:v>
                </c:pt>
                <c:pt idx="1574">
                  <c:v>157.4</c:v>
                </c:pt>
                <c:pt idx="1575">
                  <c:v>157.5</c:v>
                </c:pt>
                <c:pt idx="1576">
                  <c:v>157.6</c:v>
                </c:pt>
                <c:pt idx="1577">
                  <c:v>157.69999999999999</c:v>
                </c:pt>
                <c:pt idx="1578">
                  <c:v>157.80000000000001</c:v>
                </c:pt>
                <c:pt idx="1579">
                  <c:v>157.9</c:v>
                </c:pt>
                <c:pt idx="1580">
                  <c:v>158</c:v>
                </c:pt>
                <c:pt idx="1581">
                  <c:v>158.1</c:v>
                </c:pt>
                <c:pt idx="1582">
                  <c:v>158.19999999999999</c:v>
                </c:pt>
                <c:pt idx="1583">
                  <c:v>158.30000000000001</c:v>
                </c:pt>
                <c:pt idx="1584">
                  <c:v>158.4</c:v>
                </c:pt>
                <c:pt idx="1585">
                  <c:v>158.5</c:v>
                </c:pt>
                <c:pt idx="1586">
                  <c:v>158.6</c:v>
                </c:pt>
                <c:pt idx="1587">
                  <c:v>158.69999999999999</c:v>
                </c:pt>
                <c:pt idx="1588">
                  <c:v>158.80000000000001</c:v>
                </c:pt>
                <c:pt idx="1589">
                  <c:v>158.9</c:v>
                </c:pt>
                <c:pt idx="1590">
                  <c:v>159</c:v>
                </c:pt>
                <c:pt idx="1591">
                  <c:v>159.1</c:v>
                </c:pt>
                <c:pt idx="1592">
                  <c:v>159.19999999999999</c:v>
                </c:pt>
                <c:pt idx="1593">
                  <c:v>159.30000000000001</c:v>
                </c:pt>
                <c:pt idx="1594">
                  <c:v>159.4</c:v>
                </c:pt>
                <c:pt idx="1595">
                  <c:v>159.5</c:v>
                </c:pt>
                <c:pt idx="1596">
                  <c:v>159.6</c:v>
                </c:pt>
                <c:pt idx="1597">
                  <c:v>159.69999999999999</c:v>
                </c:pt>
                <c:pt idx="1598">
                  <c:v>159.80000000000001</c:v>
                </c:pt>
                <c:pt idx="1599">
                  <c:v>159.9</c:v>
                </c:pt>
                <c:pt idx="1600">
                  <c:v>160</c:v>
                </c:pt>
                <c:pt idx="1601">
                  <c:v>160.1</c:v>
                </c:pt>
                <c:pt idx="1602">
                  <c:v>160.19999999999999</c:v>
                </c:pt>
                <c:pt idx="1603">
                  <c:v>160.30000000000001</c:v>
                </c:pt>
                <c:pt idx="1604">
                  <c:v>160.4</c:v>
                </c:pt>
                <c:pt idx="1605">
                  <c:v>160.5</c:v>
                </c:pt>
                <c:pt idx="1606">
                  <c:v>160.6</c:v>
                </c:pt>
                <c:pt idx="1607">
                  <c:v>160.69999999999999</c:v>
                </c:pt>
                <c:pt idx="1608">
                  <c:v>160.80000000000001</c:v>
                </c:pt>
                <c:pt idx="1609">
                  <c:v>160.9</c:v>
                </c:pt>
                <c:pt idx="1610">
                  <c:v>161</c:v>
                </c:pt>
                <c:pt idx="1611">
                  <c:v>161.1</c:v>
                </c:pt>
                <c:pt idx="1612">
                  <c:v>161.19999999999999</c:v>
                </c:pt>
                <c:pt idx="1613">
                  <c:v>161.30000000000001</c:v>
                </c:pt>
                <c:pt idx="1614">
                  <c:v>161.4</c:v>
                </c:pt>
                <c:pt idx="1615">
                  <c:v>161.5</c:v>
                </c:pt>
                <c:pt idx="1616">
                  <c:v>161.6</c:v>
                </c:pt>
                <c:pt idx="1617">
                  <c:v>161.69999999999999</c:v>
                </c:pt>
                <c:pt idx="1618">
                  <c:v>161.80000000000001</c:v>
                </c:pt>
                <c:pt idx="1619">
                  <c:v>161.9</c:v>
                </c:pt>
                <c:pt idx="1620">
                  <c:v>162</c:v>
                </c:pt>
                <c:pt idx="1621">
                  <c:v>162.1</c:v>
                </c:pt>
                <c:pt idx="1622">
                  <c:v>162.19999999999999</c:v>
                </c:pt>
                <c:pt idx="1623">
                  <c:v>162.30000000000001</c:v>
                </c:pt>
                <c:pt idx="1624">
                  <c:v>162.4</c:v>
                </c:pt>
                <c:pt idx="1625">
                  <c:v>162.5</c:v>
                </c:pt>
                <c:pt idx="1626">
                  <c:v>162.6</c:v>
                </c:pt>
                <c:pt idx="1627">
                  <c:v>162.69999999999999</c:v>
                </c:pt>
                <c:pt idx="1628">
                  <c:v>162.80000000000001</c:v>
                </c:pt>
                <c:pt idx="1629">
                  <c:v>162.9</c:v>
                </c:pt>
                <c:pt idx="1630">
                  <c:v>163</c:v>
                </c:pt>
                <c:pt idx="1631">
                  <c:v>163.1</c:v>
                </c:pt>
                <c:pt idx="1632">
                  <c:v>163.19999999999999</c:v>
                </c:pt>
                <c:pt idx="1633">
                  <c:v>163.30000000000001</c:v>
                </c:pt>
                <c:pt idx="1634">
                  <c:v>163.4</c:v>
                </c:pt>
                <c:pt idx="1635">
                  <c:v>163.5</c:v>
                </c:pt>
                <c:pt idx="1636">
                  <c:v>163.6</c:v>
                </c:pt>
                <c:pt idx="1637">
                  <c:v>163.69999999999999</c:v>
                </c:pt>
                <c:pt idx="1638">
                  <c:v>163.80000000000001</c:v>
                </c:pt>
                <c:pt idx="1639">
                  <c:v>163.9</c:v>
                </c:pt>
                <c:pt idx="1640">
                  <c:v>164</c:v>
                </c:pt>
                <c:pt idx="1641">
                  <c:v>164.1</c:v>
                </c:pt>
                <c:pt idx="1642">
                  <c:v>164.2</c:v>
                </c:pt>
                <c:pt idx="1643">
                  <c:v>164.3</c:v>
                </c:pt>
                <c:pt idx="1644">
                  <c:v>164.4</c:v>
                </c:pt>
                <c:pt idx="1645">
                  <c:v>164.5</c:v>
                </c:pt>
                <c:pt idx="1646">
                  <c:v>164.6</c:v>
                </c:pt>
                <c:pt idx="1647">
                  <c:v>164.7</c:v>
                </c:pt>
                <c:pt idx="1648">
                  <c:v>164.8</c:v>
                </c:pt>
                <c:pt idx="1649">
                  <c:v>164.9</c:v>
                </c:pt>
                <c:pt idx="1650">
                  <c:v>165</c:v>
                </c:pt>
                <c:pt idx="1651">
                  <c:v>165.1</c:v>
                </c:pt>
                <c:pt idx="1652">
                  <c:v>165.2</c:v>
                </c:pt>
                <c:pt idx="1653">
                  <c:v>165.3</c:v>
                </c:pt>
                <c:pt idx="1654">
                  <c:v>165.4</c:v>
                </c:pt>
                <c:pt idx="1655">
                  <c:v>165.5</c:v>
                </c:pt>
                <c:pt idx="1656">
                  <c:v>165.6</c:v>
                </c:pt>
                <c:pt idx="1657">
                  <c:v>165.7</c:v>
                </c:pt>
                <c:pt idx="1658">
                  <c:v>165.8</c:v>
                </c:pt>
                <c:pt idx="1659">
                  <c:v>165.9</c:v>
                </c:pt>
                <c:pt idx="1660">
                  <c:v>166</c:v>
                </c:pt>
                <c:pt idx="1661">
                  <c:v>166.1</c:v>
                </c:pt>
                <c:pt idx="1662">
                  <c:v>166.2</c:v>
                </c:pt>
                <c:pt idx="1663">
                  <c:v>166.3</c:v>
                </c:pt>
                <c:pt idx="1664">
                  <c:v>166.4</c:v>
                </c:pt>
                <c:pt idx="1665">
                  <c:v>166.5</c:v>
                </c:pt>
                <c:pt idx="1666">
                  <c:v>166.6</c:v>
                </c:pt>
                <c:pt idx="1667">
                  <c:v>166.7</c:v>
                </c:pt>
                <c:pt idx="1668">
                  <c:v>166.8</c:v>
                </c:pt>
                <c:pt idx="1669">
                  <c:v>166.9</c:v>
                </c:pt>
                <c:pt idx="1670">
                  <c:v>167</c:v>
                </c:pt>
                <c:pt idx="1671">
                  <c:v>167.1</c:v>
                </c:pt>
                <c:pt idx="1672">
                  <c:v>167.2</c:v>
                </c:pt>
                <c:pt idx="1673">
                  <c:v>167.3</c:v>
                </c:pt>
                <c:pt idx="1674">
                  <c:v>167.4</c:v>
                </c:pt>
                <c:pt idx="1675">
                  <c:v>167.5</c:v>
                </c:pt>
                <c:pt idx="1676">
                  <c:v>167.6</c:v>
                </c:pt>
                <c:pt idx="1677">
                  <c:v>167.7</c:v>
                </c:pt>
                <c:pt idx="1678">
                  <c:v>167.8</c:v>
                </c:pt>
                <c:pt idx="1679">
                  <c:v>167.9</c:v>
                </c:pt>
                <c:pt idx="1680">
                  <c:v>168</c:v>
                </c:pt>
                <c:pt idx="1681">
                  <c:v>168.1</c:v>
                </c:pt>
                <c:pt idx="1682">
                  <c:v>168.2</c:v>
                </c:pt>
                <c:pt idx="1683">
                  <c:v>168.3</c:v>
                </c:pt>
                <c:pt idx="1684">
                  <c:v>168.4</c:v>
                </c:pt>
                <c:pt idx="1685">
                  <c:v>168.5</c:v>
                </c:pt>
                <c:pt idx="1686">
                  <c:v>168.6</c:v>
                </c:pt>
                <c:pt idx="1687">
                  <c:v>168.7</c:v>
                </c:pt>
                <c:pt idx="1688">
                  <c:v>168.8</c:v>
                </c:pt>
                <c:pt idx="1689">
                  <c:v>168.9</c:v>
                </c:pt>
                <c:pt idx="1690">
                  <c:v>169</c:v>
                </c:pt>
                <c:pt idx="1691">
                  <c:v>169.1</c:v>
                </c:pt>
                <c:pt idx="1692">
                  <c:v>169.2</c:v>
                </c:pt>
                <c:pt idx="1693">
                  <c:v>169.3</c:v>
                </c:pt>
                <c:pt idx="1694">
                  <c:v>169.4</c:v>
                </c:pt>
                <c:pt idx="1695">
                  <c:v>169.5</c:v>
                </c:pt>
                <c:pt idx="1696">
                  <c:v>169.6</c:v>
                </c:pt>
                <c:pt idx="1697">
                  <c:v>169.7</c:v>
                </c:pt>
                <c:pt idx="1698">
                  <c:v>169.8</c:v>
                </c:pt>
                <c:pt idx="1699">
                  <c:v>169.9</c:v>
                </c:pt>
                <c:pt idx="1700">
                  <c:v>170</c:v>
                </c:pt>
                <c:pt idx="1701">
                  <c:v>170.1</c:v>
                </c:pt>
                <c:pt idx="1702">
                  <c:v>170.2</c:v>
                </c:pt>
                <c:pt idx="1703">
                  <c:v>170.3</c:v>
                </c:pt>
                <c:pt idx="1704">
                  <c:v>170.4</c:v>
                </c:pt>
                <c:pt idx="1705">
                  <c:v>170.5</c:v>
                </c:pt>
                <c:pt idx="1706">
                  <c:v>170.6</c:v>
                </c:pt>
                <c:pt idx="1707">
                  <c:v>170.7</c:v>
                </c:pt>
                <c:pt idx="1708">
                  <c:v>170.8</c:v>
                </c:pt>
                <c:pt idx="1709">
                  <c:v>170.9</c:v>
                </c:pt>
                <c:pt idx="1710">
                  <c:v>171</c:v>
                </c:pt>
                <c:pt idx="1711">
                  <c:v>171.1</c:v>
                </c:pt>
                <c:pt idx="1712">
                  <c:v>171.2</c:v>
                </c:pt>
                <c:pt idx="1713">
                  <c:v>171.3</c:v>
                </c:pt>
                <c:pt idx="1714">
                  <c:v>171.4</c:v>
                </c:pt>
                <c:pt idx="1715">
                  <c:v>171.5</c:v>
                </c:pt>
                <c:pt idx="1716">
                  <c:v>171.6</c:v>
                </c:pt>
                <c:pt idx="1717">
                  <c:v>171.7</c:v>
                </c:pt>
                <c:pt idx="1718">
                  <c:v>171.8</c:v>
                </c:pt>
                <c:pt idx="1719">
                  <c:v>171.9</c:v>
                </c:pt>
                <c:pt idx="1720">
                  <c:v>172</c:v>
                </c:pt>
                <c:pt idx="1721">
                  <c:v>172.1</c:v>
                </c:pt>
                <c:pt idx="1722">
                  <c:v>172.2</c:v>
                </c:pt>
                <c:pt idx="1723">
                  <c:v>172.3</c:v>
                </c:pt>
                <c:pt idx="1724">
                  <c:v>172.4</c:v>
                </c:pt>
                <c:pt idx="1725">
                  <c:v>172.5</c:v>
                </c:pt>
                <c:pt idx="1726">
                  <c:v>172.6</c:v>
                </c:pt>
                <c:pt idx="1727">
                  <c:v>172.7</c:v>
                </c:pt>
                <c:pt idx="1728">
                  <c:v>172.8</c:v>
                </c:pt>
                <c:pt idx="1729">
                  <c:v>172.9</c:v>
                </c:pt>
                <c:pt idx="1730">
                  <c:v>173</c:v>
                </c:pt>
                <c:pt idx="1731">
                  <c:v>173.1</c:v>
                </c:pt>
                <c:pt idx="1732">
                  <c:v>173.2</c:v>
                </c:pt>
                <c:pt idx="1733">
                  <c:v>173.3</c:v>
                </c:pt>
                <c:pt idx="1734">
                  <c:v>173.4</c:v>
                </c:pt>
                <c:pt idx="1735">
                  <c:v>173.5</c:v>
                </c:pt>
                <c:pt idx="1736">
                  <c:v>173.6</c:v>
                </c:pt>
                <c:pt idx="1737">
                  <c:v>173.7</c:v>
                </c:pt>
                <c:pt idx="1738">
                  <c:v>173.8</c:v>
                </c:pt>
                <c:pt idx="1739">
                  <c:v>173.9</c:v>
                </c:pt>
                <c:pt idx="1740">
                  <c:v>174</c:v>
                </c:pt>
                <c:pt idx="1741">
                  <c:v>174.1</c:v>
                </c:pt>
                <c:pt idx="1742">
                  <c:v>174.2</c:v>
                </c:pt>
                <c:pt idx="1743">
                  <c:v>174.3</c:v>
                </c:pt>
                <c:pt idx="1744">
                  <c:v>174.4</c:v>
                </c:pt>
                <c:pt idx="1745">
                  <c:v>174.5</c:v>
                </c:pt>
                <c:pt idx="1746">
                  <c:v>174.6</c:v>
                </c:pt>
                <c:pt idx="1747">
                  <c:v>174.7</c:v>
                </c:pt>
                <c:pt idx="1748">
                  <c:v>174.8</c:v>
                </c:pt>
                <c:pt idx="1749">
                  <c:v>174.9</c:v>
                </c:pt>
                <c:pt idx="1750">
                  <c:v>175</c:v>
                </c:pt>
                <c:pt idx="1751">
                  <c:v>175.1</c:v>
                </c:pt>
                <c:pt idx="1752">
                  <c:v>175.2</c:v>
                </c:pt>
                <c:pt idx="1753">
                  <c:v>175.3</c:v>
                </c:pt>
                <c:pt idx="1754">
                  <c:v>175.4</c:v>
                </c:pt>
                <c:pt idx="1755">
                  <c:v>175.5</c:v>
                </c:pt>
                <c:pt idx="1756">
                  <c:v>175.6</c:v>
                </c:pt>
                <c:pt idx="1757">
                  <c:v>175.7</c:v>
                </c:pt>
                <c:pt idx="1758">
                  <c:v>175.8</c:v>
                </c:pt>
                <c:pt idx="1759">
                  <c:v>175.9</c:v>
                </c:pt>
                <c:pt idx="1760">
                  <c:v>176</c:v>
                </c:pt>
                <c:pt idx="1761">
                  <c:v>176.1</c:v>
                </c:pt>
                <c:pt idx="1762">
                  <c:v>176.2</c:v>
                </c:pt>
                <c:pt idx="1763">
                  <c:v>176.3</c:v>
                </c:pt>
                <c:pt idx="1764">
                  <c:v>176.4</c:v>
                </c:pt>
                <c:pt idx="1765">
                  <c:v>176.5</c:v>
                </c:pt>
                <c:pt idx="1766">
                  <c:v>176.6</c:v>
                </c:pt>
                <c:pt idx="1767">
                  <c:v>176.7</c:v>
                </c:pt>
                <c:pt idx="1768">
                  <c:v>176.8</c:v>
                </c:pt>
                <c:pt idx="1769">
                  <c:v>176.9</c:v>
                </c:pt>
                <c:pt idx="1770">
                  <c:v>177</c:v>
                </c:pt>
                <c:pt idx="1771">
                  <c:v>177.1</c:v>
                </c:pt>
                <c:pt idx="1772">
                  <c:v>177.2</c:v>
                </c:pt>
                <c:pt idx="1773">
                  <c:v>177.3</c:v>
                </c:pt>
                <c:pt idx="1774">
                  <c:v>177.4</c:v>
                </c:pt>
                <c:pt idx="1775">
                  <c:v>177.5</c:v>
                </c:pt>
                <c:pt idx="1776">
                  <c:v>177.6</c:v>
                </c:pt>
                <c:pt idx="1777">
                  <c:v>177.7</c:v>
                </c:pt>
                <c:pt idx="1778">
                  <c:v>177.8</c:v>
                </c:pt>
                <c:pt idx="1779">
                  <c:v>177.9</c:v>
                </c:pt>
                <c:pt idx="1780">
                  <c:v>178</c:v>
                </c:pt>
                <c:pt idx="1781">
                  <c:v>178.1</c:v>
                </c:pt>
                <c:pt idx="1782">
                  <c:v>178.2</c:v>
                </c:pt>
                <c:pt idx="1783">
                  <c:v>178.3</c:v>
                </c:pt>
                <c:pt idx="1784">
                  <c:v>178.4</c:v>
                </c:pt>
                <c:pt idx="1785">
                  <c:v>178.5</c:v>
                </c:pt>
                <c:pt idx="1786">
                  <c:v>178.6</c:v>
                </c:pt>
                <c:pt idx="1787">
                  <c:v>178.7</c:v>
                </c:pt>
                <c:pt idx="1788">
                  <c:v>178.8</c:v>
                </c:pt>
                <c:pt idx="1789">
                  <c:v>178.9</c:v>
                </c:pt>
                <c:pt idx="1790">
                  <c:v>179</c:v>
                </c:pt>
                <c:pt idx="1791">
                  <c:v>179.1</c:v>
                </c:pt>
                <c:pt idx="1792">
                  <c:v>179.2</c:v>
                </c:pt>
                <c:pt idx="1793">
                  <c:v>179.3</c:v>
                </c:pt>
                <c:pt idx="1794">
                  <c:v>179.4</c:v>
                </c:pt>
                <c:pt idx="1795">
                  <c:v>179.5</c:v>
                </c:pt>
                <c:pt idx="1796">
                  <c:v>179.6</c:v>
                </c:pt>
                <c:pt idx="1797">
                  <c:v>179.7</c:v>
                </c:pt>
                <c:pt idx="1798">
                  <c:v>179.8</c:v>
                </c:pt>
                <c:pt idx="1799">
                  <c:v>179.9</c:v>
                </c:pt>
                <c:pt idx="1800">
                  <c:v>180</c:v>
                </c:pt>
                <c:pt idx="1801">
                  <c:v>180.1</c:v>
                </c:pt>
                <c:pt idx="1802">
                  <c:v>180.2</c:v>
                </c:pt>
                <c:pt idx="1803">
                  <c:v>180.3</c:v>
                </c:pt>
                <c:pt idx="1804">
                  <c:v>180.4</c:v>
                </c:pt>
                <c:pt idx="1805">
                  <c:v>180.5</c:v>
                </c:pt>
                <c:pt idx="1806">
                  <c:v>180.6</c:v>
                </c:pt>
                <c:pt idx="1807">
                  <c:v>180.7</c:v>
                </c:pt>
                <c:pt idx="1808">
                  <c:v>180.8</c:v>
                </c:pt>
                <c:pt idx="1809">
                  <c:v>180.9</c:v>
                </c:pt>
                <c:pt idx="1810">
                  <c:v>181</c:v>
                </c:pt>
                <c:pt idx="1811">
                  <c:v>181.1</c:v>
                </c:pt>
                <c:pt idx="1812">
                  <c:v>181.2</c:v>
                </c:pt>
                <c:pt idx="1813">
                  <c:v>181.3</c:v>
                </c:pt>
                <c:pt idx="1814">
                  <c:v>181.4</c:v>
                </c:pt>
                <c:pt idx="1815">
                  <c:v>181.5</c:v>
                </c:pt>
                <c:pt idx="1816">
                  <c:v>181.6</c:v>
                </c:pt>
                <c:pt idx="1817">
                  <c:v>181.7</c:v>
                </c:pt>
                <c:pt idx="1818">
                  <c:v>181.8</c:v>
                </c:pt>
                <c:pt idx="1819">
                  <c:v>181.9</c:v>
                </c:pt>
                <c:pt idx="1820">
                  <c:v>182</c:v>
                </c:pt>
                <c:pt idx="1821">
                  <c:v>182.1</c:v>
                </c:pt>
                <c:pt idx="1822">
                  <c:v>182.2</c:v>
                </c:pt>
                <c:pt idx="1823">
                  <c:v>182.3</c:v>
                </c:pt>
                <c:pt idx="1824">
                  <c:v>182.4</c:v>
                </c:pt>
                <c:pt idx="1825">
                  <c:v>182.5</c:v>
                </c:pt>
                <c:pt idx="1826">
                  <c:v>182.6</c:v>
                </c:pt>
                <c:pt idx="1827">
                  <c:v>182.7</c:v>
                </c:pt>
                <c:pt idx="1828">
                  <c:v>182.8</c:v>
                </c:pt>
                <c:pt idx="1829">
                  <c:v>182.9</c:v>
                </c:pt>
                <c:pt idx="1830">
                  <c:v>183</c:v>
                </c:pt>
                <c:pt idx="1831">
                  <c:v>183.1</c:v>
                </c:pt>
                <c:pt idx="1832">
                  <c:v>183.2</c:v>
                </c:pt>
                <c:pt idx="1833">
                  <c:v>183.3</c:v>
                </c:pt>
                <c:pt idx="1834">
                  <c:v>183.4</c:v>
                </c:pt>
                <c:pt idx="1835">
                  <c:v>183.5</c:v>
                </c:pt>
                <c:pt idx="1836">
                  <c:v>183.6</c:v>
                </c:pt>
                <c:pt idx="1837">
                  <c:v>183.7</c:v>
                </c:pt>
                <c:pt idx="1838">
                  <c:v>183.8</c:v>
                </c:pt>
                <c:pt idx="1839">
                  <c:v>183.9</c:v>
                </c:pt>
                <c:pt idx="1840">
                  <c:v>184</c:v>
                </c:pt>
                <c:pt idx="1841">
                  <c:v>184.1</c:v>
                </c:pt>
                <c:pt idx="1842">
                  <c:v>184.2</c:v>
                </c:pt>
                <c:pt idx="1843">
                  <c:v>184.3</c:v>
                </c:pt>
                <c:pt idx="1844">
                  <c:v>184.4</c:v>
                </c:pt>
                <c:pt idx="1845">
                  <c:v>184.5</c:v>
                </c:pt>
                <c:pt idx="1846">
                  <c:v>184.6</c:v>
                </c:pt>
                <c:pt idx="1847">
                  <c:v>184.7</c:v>
                </c:pt>
                <c:pt idx="1848">
                  <c:v>184.8</c:v>
                </c:pt>
                <c:pt idx="1849">
                  <c:v>184.9</c:v>
                </c:pt>
                <c:pt idx="1850">
                  <c:v>185</c:v>
                </c:pt>
                <c:pt idx="1851">
                  <c:v>185.1</c:v>
                </c:pt>
                <c:pt idx="1852">
                  <c:v>185.2</c:v>
                </c:pt>
                <c:pt idx="1853">
                  <c:v>185.3</c:v>
                </c:pt>
                <c:pt idx="1854">
                  <c:v>185.4</c:v>
                </c:pt>
                <c:pt idx="1855">
                  <c:v>185.5</c:v>
                </c:pt>
                <c:pt idx="1856">
                  <c:v>185.6</c:v>
                </c:pt>
                <c:pt idx="1857">
                  <c:v>185.7</c:v>
                </c:pt>
                <c:pt idx="1858">
                  <c:v>185.8</c:v>
                </c:pt>
                <c:pt idx="1859">
                  <c:v>185.9</c:v>
                </c:pt>
                <c:pt idx="1860">
                  <c:v>186</c:v>
                </c:pt>
                <c:pt idx="1861">
                  <c:v>186.1</c:v>
                </c:pt>
                <c:pt idx="1862">
                  <c:v>186.2</c:v>
                </c:pt>
                <c:pt idx="1863">
                  <c:v>186.3</c:v>
                </c:pt>
                <c:pt idx="1864">
                  <c:v>186.4</c:v>
                </c:pt>
                <c:pt idx="1865">
                  <c:v>186.5</c:v>
                </c:pt>
                <c:pt idx="1866">
                  <c:v>186.6</c:v>
                </c:pt>
                <c:pt idx="1867">
                  <c:v>186.7</c:v>
                </c:pt>
                <c:pt idx="1868">
                  <c:v>186.8</c:v>
                </c:pt>
                <c:pt idx="1869">
                  <c:v>186.9</c:v>
                </c:pt>
                <c:pt idx="1870">
                  <c:v>187</c:v>
                </c:pt>
                <c:pt idx="1871">
                  <c:v>187.1</c:v>
                </c:pt>
                <c:pt idx="1872">
                  <c:v>187.2</c:v>
                </c:pt>
                <c:pt idx="1873">
                  <c:v>187.3</c:v>
                </c:pt>
                <c:pt idx="1874">
                  <c:v>187.4</c:v>
                </c:pt>
                <c:pt idx="1875">
                  <c:v>187.5</c:v>
                </c:pt>
                <c:pt idx="1876">
                  <c:v>187.6</c:v>
                </c:pt>
                <c:pt idx="1877">
                  <c:v>187.7</c:v>
                </c:pt>
                <c:pt idx="1878">
                  <c:v>187.8</c:v>
                </c:pt>
                <c:pt idx="1879">
                  <c:v>187.9</c:v>
                </c:pt>
                <c:pt idx="1880">
                  <c:v>188</c:v>
                </c:pt>
                <c:pt idx="1881">
                  <c:v>188.1</c:v>
                </c:pt>
                <c:pt idx="1882">
                  <c:v>188.2</c:v>
                </c:pt>
                <c:pt idx="1883">
                  <c:v>188.3</c:v>
                </c:pt>
                <c:pt idx="1884">
                  <c:v>188.4</c:v>
                </c:pt>
                <c:pt idx="1885">
                  <c:v>188.5</c:v>
                </c:pt>
                <c:pt idx="1886">
                  <c:v>188.6</c:v>
                </c:pt>
                <c:pt idx="1887">
                  <c:v>188.7</c:v>
                </c:pt>
                <c:pt idx="1888">
                  <c:v>188.8</c:v>
                </c:pt>
                <c:pt idx="1889">
                  <c:v>188.9</c:v>
                </c:pt>
                <c:pt idx="1890">
                  <c:v>189</c:v>
                </c:pt>
                <c:pt idx="1891">
                  <c:v>189.1</c:v>
                </c:pt>
                <c:pt idx="1892">
                  <c:v>189.2</c:v>
                </c:pt>
                <c:pt idx="1893">
                  <c:v>189.3</c:v>
                </c:pt>
                <c:pt idx="1894">
                  <c:v>189.4</c:v>
                </c:pt>
                <c:pt idx="1895">
                  <c:v>189.5</c:v>
                </c:pt>
                <c:pt idx="1896">
                  <c:v>189.6</c:v>
                </c:pt>
                <c:pt idx="1897">
                  <c:v>189.7</c:v>
                </c:pt>
                <c:pt idx="1898">
                  <c:v>189.8</c:v>
                </c:pt>
                <c:pt idx="1899">
                  <c:v>189.9</c:v>
                </c:pt>
                <c:pt idx="1900">
                  <c:v>190</c:v>
                </c:pt>
                <c:pt idx="1901">
                  <c:v>190.1</c:v>
                </c:pt>
                <c:pt idx="1902">
                  <c:v>190.2</c:v>
                </c:pt>
                <c:pt idx="1903">
                  <c:v>190.3</c:v>
                </c:pt>
                <c:pt idx="1904">
                  <c:v>190.4</c:v>
                </c:pt>
                <c:pt idx="1905">
                  <c:v>190.5</c:v>
                </c:pt>
                <c:pt idx="1906">
                  <c:v>190.6</c:v>
                </c:pt>
                <c:pt idx="1907">
                  <c:v>190.7</c:v>
                </c:pt>
                <c:pt idx="1908">
                  <c:v>190.8</c:v>
                </c:pt>
                <c:pt idx="1909">
                  <c:v>190.9</c:v>
                </c:pt>
                <c:pt idx="1910">
                  <c:v>191</c:v>
                </c:pt>
                <c:pt idx="1911">
                  <c:v>191.1</c:v>
                </c:pt>
                <c:pt idx="1912">
                  <c:v>191.2</c:v>
                </c:pt>
                <c:pt idx="1913">
                  <c:v>191.3</c:v>
                </c:pt>
                <c:pt idx="1914">
                  <c:v>191.4</c:v>
                </c:pt>
                <c:pt idx="1915">
                  <c:v>191.5</c:v>
                </c:pt>
                <c:pt idx="1916">
                  <c:v>191.6</c:v>
                </c:pt>
                <c:pt idx="1917">
                  <c:v>191.7</c:v>
                </c:pt>
                <c:pt idx="1918">
                  <c:v>191.8</c:v>
                </c:pt>
                <c:pt idx="1919">
                  <c:v>191.9</c:v>
                </c:pt>
                <c:pt idx="1920">
                  <c:v>192</c:v>
                </c:pt>
                <c:pt idx="1921">
                  <c:v>192.1</c:v>
                </c:pt>
                <c:pt idx="1922">
                  <c:v>192.2</c:v>
                </c:pt>
                <c:pt idx="1923">
                  <c:v>192.3</c:v>
                </c:pt>
                <c:pt idx="1924">
                  <c:v>192.4</c:v>
                </c:pt>
                <c:pt idx="1925">
                  <c:v>192.5</c:v>
                </c:pt>
                <c:pt idx="1926">
                  <c:v>192.6</c:v>
                </c:pt>
                <c:pt idx="1927">
                  <c:v>192.7</c:v>
                </c:pt>
                <c:pt idx="1928">
                  <c:v>192.8</c:v>
                </c:pt>
                <c:pt idx="1929">
                  <c:v>192.9</c:v>
                </c:pt>
                <c:pt idx="1930">
                  <c:v>193</c:v>
                </c:pt>
                <c:pt idx="1931">
                  <c:v>193.1</c:v>
                </c:pt>
                <c:pt idx="1932">
                  <c:v>193.2</c:v>
                </c:pt>
                <c:pt idx="1933">
                  <c:v>193.3</c:v>
                </c:pt>
                <c:pt idx="1934">
                  <c:v>193.4</c:v>
                </c:pt>
                <c:pt idx="1935">
                  <c:v>193.5</c:v>
                </c:pt>
                <c:pt idx="1936">
                  <c:v>193.6</c:v>
                </c:pt>
                <c:pt idx="1937">
                  <c:v>193.7</c:v>
                </c:pt>
                <c:pt idx="1938">
                  <c:v>193.8</c:v>
                </c:pt>
                <c:pt idx="1939">
                  <c:v>193.9</c:v>
                </c:pt>
                <c:pt idx="1940">
                  <c:v>194</c:v>
                </c:pt>
                <c:pt idx="1941">
                  <c:v>194.1</c:v>
                </c:pt>
                <c:pt idx="1942">
                  <c:v>194.2</c:v>
                </c:pt>
                <c:pt idx="1943">
                  <c:v>194.3</c:v>
                </c:pt>
                <c:pt idx="1944">
                  <c:v>194.4</c:v>
                </c:pt>
                <c:pt idx="1945">
                  <c:v>194.5</c:v>
                </c:pt>
                <c:pt idx="1946">
                  <c:v>194.6</c:v>
                </c:pt>
                <c:pt idx="1947">
                  <c:v>194.7</c:v>
                </c:pt>
                <c:pt idx="1948">
                  <c:v>194.8</c:v>
                </c:pt>
                <c:pt idx="1949">
                  <c:v>194.9</c:v>
                </c:pt>
                <c:pt idx="1950">
                  <c:v>195</c:v>
                </c:pt>
                <c:pt idx="1951">
                  <c:v>195.1</c:v>
                </c:pt>
                <c:pt idx="1952">
                  <c:v>195.2</c:v>
                </c:pt>
                <c:pt idx="1953">
                  <c:v>195.3</c:v>
                </c:pt>
                <c:pt idx="1954">
                  <c:v>195.4</c:v>
                </c:pt>
                <c:pt idx="1955">
                  <c:v>195.5</c:v>
                </c:pt>
                <c:pt idx="1956">
                  <c:v>195.6</c:v>
                </c:pt>
                <c:pt idx="1957">
                  <c:v>195.7</c:v>
                </c:pt>
                <c:pt idx="1958">
                  <c:v>195.8</c:v>
                </c:pt>
                <c:pt idx="1959">
                  <c:v>195.9</c:v>
                </c:pt>
                <c:pt idx="1960">
                  <c:v>196</c:v>
                </c:pt>
                <c:pt idx="1961">
                  <c:v>196.1</c:v>
                </c:pt>
                <c:pt idx="1962">
                  <c:v>196.2</c:v>
                </c:pt>
                <c:pt idx="1963">
                  <c:v>196.3</c:v>
                </c:pt>
                <c:pt idx="1964">
                  <c:v>196.4</c:v>
                </c:pt>
                <c:pt idx="1965">
                  <c:v>196.5</c:v>
                </c:pt>
                <c:pt idx="1966">
                  <c:v>196.6</c:v>
                </c:pt>
                <c:pt idx="1967">
                  <c:v>196.7</c:v>
                </c:pt>
                <c:pt idx="1968">
                  <c:v>196.8</c:v>
                </c:pt>
                <c:pt idx="1969">
                  <c:v>196.9</c:v>
                </c:pt>
                <c:pt idx="1970">
                  <c:v>197</c:v>
                </c:pt>
                <c:pt idx="1971">
                  <c:v>197.1</c:v>
                </c:pt>
                <c:pt idx="1972">
                  <c:v>197.2</c:v>
                </c:pt>
                <c:pt idx="1973">
                  <c:v>197.3</c:v>
                </c:pt>
                <c:pt idx="1974">
                  <c:v>197.4</c:v>
                </c:pt>
                <c:pt idx="1975">
                  <c:v>197.5</c:v>
                </c:pt>
                <c:pt idx="1976">
                  <c:v>197.6</c:v>
                </c:pt>
                <c:pt idx="1977">
                  <c:v>197.7</c:v>
                </c:pt>
                <c:pt idx="1978">
                  <c:v>197.8</c:v>
                </c:pt>
                <c:pt idx="1979">
                  <c:v>197.9</c:v>
                </c:pt>
                <c:pt idx="1980">
                  <c:v>198</c:v>
                </c:pt>
                <c:pt idx="1981">
                  <c:v>198.1</c:v>
                </c:pt>
                <c:pt idx="1982">
                  <c:v>198.2</c:v>
                </c:pt>
                <c:pt idx="1983">
                  <c:v>198.3</c:v>
                </c:pt>
                <c:pt idx="1984">
                  <c:v>198.4</c:v>
                </c:pt>
                <c:pt idx="1985">
                  <c:v>198.5</c:v>
                </c:pt>
                <c:pt idx="1986">
                  <c:v>198.6</c:v>
                </c:pt>
                <c:pt idx="1987">
                  <c:v>198.7</c:v>
                </c:pt>
                <c:pt idx="1988">
                  <c:v>198.8</c:v>
                </c:pt>
                <c:pt idx="1989">
                  <c:v>198.9</c:v>
                </c:pt>
                <c:pt idx="1990">
                  <c:v>199</c:v>
                </c:pt>
                <c:pt idx="1991">
                  <c:v>199.1</c:v>
                </c:pt>
                <c:pt idx="1992">
                  <c:v>199.2</c:v>
                </c:pt>
                <c:pt idx="1993">
                  <c:v>199.3</c:v>
                </c:pt>
                <c:pt idx="1994">
                  <c:v>199.4</c:v>
                </c:pt>
                <c:pt idx="1995">
                  <c:v>199.5</c:v>
                </c:pt>
                <c:pt idx="1996">
                  <c:v>199.6</c:v>
                </c:pt>
                <c:pt idx="1997">
                  <c:v>199.7</c:v>
                </c:pt>
                <c:pt idx="1998">
                  <c:v>199.8</c:v>
                </c:pt>
                <c:pt idx="1999">
                  <c:v>199.9</c:v>
                </c:pt>
                <c:pt idx="2000">
                  <c:v>200</c:v>
                </c:pt>
                <c:pt idx="2001">
                  <c:v>200.1</c:v>
                </c:pt>
                <c:pt idx="2002">
                  <c:v>200.2</c:v>
                </c:pt>
                <c:pt idx="2003">
                  <c:v>200.3</c:v>
                </c:pt>
                <c:pt idx="2004">
                  <c:v>200.4</c:v>
                </c:pt>
                <c:pt idx="2005">
                  <c:v>200.5</c:v>
                </c:pt>
                <c:pt idx="2006">
                  <c:v>200.6</c:v>
                </c:pt>
                <c:pt idx="2007">
                  <c:v>200.7</c:v>
                </c:pt>
                <c:pt idx="2008">
                  <c:v>200.8</c:v>
                </c:pt>
                <c:pt idx="2009">
                  <c:v>200.9</c:v>
                </c:pt>
                <c:pt idx="2010">
                  <c:v>201</c:v>
                </c:pt>
                <c:pt idx="2011">
                  <c:v>201.1</c:v>
                </c:pt>
                <c:pt idx="2012">
                  <c:v>201.2</c:v>
                </c:pt>
                <c:pt idx="2013">
                  <c:v>201.3</c:v>
                </c:pt>
                <c:pt idx="2014">
                  <c:v>201.4</c:v>
                </c:pt>
                <c:pt idx="2015">
                  <c:v>201.5</c:v>
                </c:pt>
                <c:pt idx="2016">
                  <c:v>201.6</c:v>
                </c:pt>
                <c:pt idx="2017">
                  <c:v>201.7</c:v>
                </c:pt>
                <c:pt idx="2018">
                  <c:v>201.8</c:v>
                </c:pt>
                <c:pt idx="2019">
                  <c:v>201.9</c:v>
                </c:pt>
                <c:pt idx="2020">
                  <c:v>202</c:v>
                </c:pt>
                <c:pt idx="2021">
                  <c:v>202.1</c:v>
                </c:pt>
                <c:pt idx="2022">
                  <c:v>202.2</c:v>
                </c:pt>
                <c:pt idx="2023">
                  <c:v>202.3</c:v>
                </c:pt>
                <c:pt idx="2024">
                  <c:v>202.4</c:v>
                </c:pt>
                <c:pt idx="2025">
                  <c:v>202.5</c:v>
                </c:pt>
                <c:pt idx="2026">
                  <c:v>202.6</c:v>
                </c:pt>
                <c:pt idx="2027">
                  <c:v>202.7</c:v>
                </c:pt>
                <c:pt idx="2028">
                  <c:v>202.8</c:v>
                </c:pt>
                <c:pt idx="2029">
                  <c:v>202.9</c:v>
                </c:pt>
                <c:pt idx="2030">
                  <c:v>203</c:v>
                </c:pt>
                <c:pt idx="2031">
                  <c:v>203.1</c:v>
                </c:pt>
                <c:pt idx="2032">
                  <c:v>203.2</c:v>
                </c:pt>
                <c:pt idx="2033">
                  <c:v>203.3</c:v>
                </c:pt>
                <c:pt idx="2034">
                  <c:v>203.4</c:v>
                </c:pt>
                <c:pt idx="2035">
                  <c:v>203.5</c:v>
                </c:pt>
                <c:pt idx="2036">
                  <c:v>203.6</c:v>
                </c:pt>
                <c:pt idx="2037">
                  <c:v>203.7</c:v>
                </c:pt>
                <c:pt idx="2038">
                  <c:v>203.8</c:v>
                </c:pt>
                <c:pt idx="2039">
                  <c:v>203.9</c:v>
                </c:pt>
                <c:pt idx="2040">
                  <c:v>204</c:v>
                </c:pt>
                <c:pt idx="2041">
                  <c:v>204.1</c:v>
                </c:pt>
                <c:pt idx="2042">
                  <c:v>204.2</c:v>
                </c:pt>
                <c:pt idx="2043">
                  <c:v>204.3</c:v>
                </c:pt>
                <c:pt idx="2044">
                  <c:v>204.4</c:v>
                </c:pt>
                <c:pt idx="2045">
                  <c:v>204.5</c:v>
                </c:pt>
                <c:pt idx="2046">
                  <c:v>204.6</c:v>
                </c:pt>
                <c:pt idx="2047">
                  <c:v>204.7</c:v>
                </c:pt>
                <c:pt idx="2048">
                  <c:v>204.8</c:v>
                </c:pt>
                <c:pt idx="2049">
                  <c:v>204.9</c:v>
                </c:pt>
                <c:pt idx="2050">
                  <c:v>205</c:v>
                </c:pt>
                <c:pt idx="2051">
                  <c:v>205.1</c:v>
                </c:pt>
                <c:pt idx="2052">
                  <c:v>205.2</c:v>
                </c:pt>
                <c:pt idx="2053">
                  <c:v>205.3</c:v>
                </c:pt>
                <c:pt idx="2054">
                  <c:v>205.4</c:v>
                </c:pt>
                <c:pt idx="2055">
                  <c:v>205.5</c:v>
                </c:pt>
                <c:pt idx="2056">
                  <c:v>205.6</c:v>
                </c:pt>
                <c:pt idx="2057">
                  <c:v>205.7</c:v>
                </c:pt>
                <c:pt idx="2058">
                  <c:v>205.8</c:v>
                </c:pt>
                <c:pt idx="2059">
                  <c:v>205.9</c:v>
                </c:pt>
                <c:pt idx="2060">
                  <c:v>206</c:v>
                </c:pt>
                <c:pt idx="2061">
                  <c:v>206.1</c:v>
                </c:pt>
                <c:pt idx="2062">
                  <c:v>206.2</c:v>
                </c:pt>
                <c:pt idx="2063">
                  <c:v>206.3</c:v>
                </c:pt>
                <c:pt idx="2064">
                  <c:v>206.4</c:v>
                </c:pt>
                <c:pt idx="2065">
                  <c:v>206.5</c:v>
                </c:pt>
                <c:pt idx="2066">
                  <c:v>206.6</c:v>
                </c:pt>
                <c:pt idx="2067">
                  <c:v>206.7</c:v>
                </c:pt>
                <c:pt idx="2068">
                  <c:v>206.8</c:v>
                </c:pt>
                <c:pt idx="2069">
                  <c:v>206.9</c:v>
                </c:pt>
                <c:pt idx="2070">
                  <c:v>207</c:v>
                </c:pt>
                <c:pt idx="2071">
                  <c:v>207.1</c:v>
                </c:pt>
                <c:pt idx="2072">
                  <c:v>207.2</c:v>
                </c:pt>
                <c:pt idx="2073">
                  <c:v>207.3</c:v>
                </c:pt>
                <c:pt idx="2074">
                  <c:v>207.4</c:v>
                </c:pt>
                <c:pt idx="2075">
                  <c:v>207.5</c:v>
                </c:pt>
                <c:pt idx="2076">
                  <c:v>207.6</c:v>
                </c:pt>
                <c:pt idx="2077">
                  <c:v>207.7</c:v>
                </c:pt>
                <c:pt idx="2078">
                  <c:v>207.8</c:v>
                </c:pt>
                <c:pt idx="2079">
                  <c:v>207.9</c:v>
                </c:pt>
                <c:pt idx="2080">
                  <c:v>208</c:v>
                </c:pt>
                <c:pt idx="2081">
                  <c:v>208.1</c:v>
                </c:pt>
                <c:pt idx="2082">
                  <c:v>208.2</c:v>
                </c:pt>
                <c:pt idx="2083">
                  <c:v>208.3</c:v>
                </c:pt>
                <c:pt idx="2084">
                  <c:v>208.4</c:v>
                </c:pt>
                <c:pt idx="2085">
                  <c:v>208.5</c:v>
                </c:pt>
                <c:pt idx="2086">
                  <c:v>208.6</c:v>
                </c:pt>
                <c:pt idx="2087">
                  <c:v>208.7</c:v>
                </c:pt>
                <c:pt idx="2088">
                  <c:v>208.8</c:v>
                </c:pt>
                <c:pt idx="2089">
                  <c:v>208.9</c:v>
                </c:pt>
                <c:pt idx="2090">
                  <c:v>209</c:v>
                </c:pt>
                <c:pt idx="2091">
                  <c:v>209.1</c:v>
                </c:pt>
                <c:pt idx="2092">
                  <c:v>209.2</c:v>
                </c:pt>
                <c:pt idx="2093">
                  <c:v>209.3</c:v>
                </c:pt>
                <c:pt idx="2094">
                  <c:v>209.4</c:v>
                </c:pt>
                <c:pt idx="2095">
                  <c:v>209.5</c:v>
                </c:pt>
                <c:pt idx="2096">
                  <c:v>209.6</c:v>
                </c:pt>
                <c:pt idx="2097">
                  <c:v>209.7</c:v>
                </c:pt>
                <c:pt idx="2098">
                  <c:v>209.8</c:v>
                </c:pt>
                <c:pt idx="2099">
                  <c:v>209.9</c:v>
                </c:pt>
                <c:pt idx="2100">
                  <c:v>210</c:v>
                </c:pt>
                <c:pt idx="2101">
                  <c:v>210.1</c:v>
                </c:pt>
                <c:pt idx="2102">
                  <c:v>210.2</c:v>
                </c:pt>
                <c:pt idx="2103">
                  <c:v>210.3</c:v>
                </c:pt>
                <c:pt idx="2104">
                  <c:v>210.4</c:v>
                </c:pt>
                <c:pt idx="2105">
                  <c:v>210.5</c:v>
                </c:pt>
                <c:pt idx="2106">
                  <c:v>210.6</c:v>
                </c:pt>
                <c:pt idx="2107">
                  <c:v>210.7</c:v>
                </c:pt>
                <c:pt idx="2108">
                  <c:v>210.8</c:v>
                </c:pt>
                <c:pt idx="2109">
                  <c:v>210.9</c:v>
                </c:pt>
                <c:pt idx="2110">
                  <c:v>211</c:v>
                </c:pt>
                <c:pt idx="2111">
                  <c:v>211.1</c:v>
                </c:pt>
                <c:pt idx="2112">
                  <c:v>211.2</c:v>
                </c:pt>
                <c:pt idx="2113">
                  <c:v>211.3</c:v>
                </c:pt>
                <c:pt idx="2114">
                  <c:v>211.4</c:v>
                </c:pt>
                <c:pt idx="2115">
                  <c:v>211.5</c:v>
                </c:pt>
                <c:pt idx="2116">
                  <c:v>211.6</c:v>
                </c:pt>
                <c:pt idx="2117">
                  <c:v>211.7</c:v>
                </c:pt>
                <c:pt idx="2118">
                  <c:v>211.8</c:v>
                </c:pt>
                <c:pt idx="2119">
                  <c:v>211.9</c:v>
                </c:pt>
                <c:pt idx="2120">
                  <c:v>212</c:v>
                </c:pt>
                <c:pt idx="2121">
                  <c:v>212.1</c:v>
                </c:pt>
                <c:pt idx="2122">
                  <c:v>212.2</c:v>
                </c:pt>
                <c:pt idx="2123">
                  <c:v>212.3</c:v>
                </c:pt>
                <c:pt idx="2124">
                  <c:v>212.4</c:v>
                </c:pt>
                <c:pt idx="2125">
                  <c:v>212.5</c:v>
                </c:pt>
                <c:pt idx="2126">
                  <c:v>212.6</c:v>
                </c:pt>
                <c:pt idx="2127">
                  <c:v>212.7</c:v>
                </c:pt>
                <c:pt idx="2128">
                  <c:v>212.8</c:v>
                </c:pt>
                <c:pt idx="2129">
                  <c:v>212.9</c:v>
                </c:pt>
                <c:pt idx="2130">
                  <c:v>213</c:v>
                </c:pt>
                <c:pt idx="2131">
                  <c:v>213.1</c:v>
                </c:pt>
                <c:pt idx="2132">
                  <c:v>213.2</c:v>
                </c:pt>
                <c:pt idx="2133">
                  <c:v>213.3</c:v>
                </c:pt>
                <c:pt idx="2134">
                  <c:v>213.4</c:v>
                </c:pt>
                <c:pt idx="2135">
                  <c:v>213.5</c:v>
                </c:pt>
                <c:pt idx="2136">
                  <c:v>213.6</c:v>
                </c:pt>
                <c:pt idx="2137">
                  <c:v>213.7</c:v>
                </c:pt>
                <c:pt idx="2138">
                  <c:v>213.8</c:v>
                </c:pt>
                <c:pt idx="2139">
                  <c:v>213.9</c:v>
                </c:pt>
                <c:pt idx="2140">
                  <c:v>214</c:v>
                </c:pt>
                <c:pt idx="2141">
                  <c:v>214.1</c:v>
                </c:pt>
                <c:pt idx="2142">
                  <c:v>214.2</c:v>
                </c:pt>
                <c:pt idx="2143">
                  <c:v>214.3</c:v>
                </c:pt>
                <c:pt idx="2144">
                  <c:v>214.4</c:v>
                </c:pt>
                <c:pt idx="2145">
                  <c:v>214.5</c:v>
                </c:pt>
                <c:pt idx="2146">
                  <c:v>214.6</c:v>
                </c:pt>
                <c:pt idx="2147">
                  <c:v>214.7</c:v>
                </c:pt>
                <c:pt idx="2148">
                  <c:v>214.8</c:v>
                </c:pt>
                <c:pt idx="2149">
                  <c:v>214.9</c:v>
                </c:pt>
                <c:pt idx="2150">
                  <c:v>215</c:v>
                </c:pt>
                <c:pt idx="2151">
                  <c:v>215.1</c:v>
                </c:pt>
                <c:pt idx="2152">
                  <c:v>215.2</c:v>
                </c:pt>
                <c:pt idx="2153">
                  <c:v>215.3</c:v>
                </c:pt>
                <c:pt idx="2154">
                  <c:v>215.4</c:v>
                </c:pt>
                <c:pt idx="2155">
                  <c:v>215.5</c:v>
                </c:pt>
                <c:pt idx="2156">
                  <c:v>215.6</c:v>
                </c:pt>
                <c:pt idx="2157">
                  <c:v>215.7</c:v>
                </c:pt>
                <c:pt idx="2158">
                  <c:v>215.8</c:v>
                </c:pt>
                <c:pt idx="2159">
                  <c:v>215.9</c:v>
                </c:pt>
                <c:pt idx="2160">
                  <c:v>216</c:v>
                </c:pt>
                <c:pt idx="2161">
                  <c:v>216.1</c:v>
                </c:pt>
                <c:pt idx="2162">
                  <c:v>216.2</c:v>
                </c:pt>
                <c:pt idx="2163">
                  <c:v>216.3</c:v>
                </c:pt>
                <c:pt idx="2164">
                  <c:v>216.4</c:v>
                </c:pt>
                <c:pt idx="2165">
                  <c:v>216.5</c:v>
                </c:pt>
                <c:pt idx="2166">
                  <c:v>216.6</c:v>
                </c:pt>
                <c:pt idx="2167">
                  <c:v>216.7</c:v>
                </c:pt>
                <c:pt idx="2168">
                  <c:v>216.8</c:v>
                </c:pt>
                <c:pt idx="2169">
                  <c:v>216.9</c:v>
                </c:pt>
                <c:pt idx="2170">
                  <c:v>217</c:v>
                </c:pt>
                <c:pt idx="2171">
                  <c:v>217.1</c:v>
                </c:pt>
                <c:pt idx="2172">
                  <c:v>217.2</c:v>
                </c:pt>
                <c:pt idx="2173">
                  <c:v>217.3</c:v>
                </c:pt>
                <c:pt idx="2174">
                  <c:v>217.4</c:v>
                </c:pt>
                <c:pt idx="2175">
                  <c:v>217.5</c:v>
                </c:pt>
                <c:pt idx="2176">
                  <c:v>217.6</c:v>
                </c:pt>
                <c:pt idx="2177">
                  <c:v>217.7</c:v>
                </c:pt>
                <c:pt idx="2178">
                  <c:v>217.8</c:v>
                </c:pt>
                <c:pt idx="2179">
                  <c:v>217.9</c:v>
                </c:pt>
                <c:pt idx="2180">
                  <c:v>218</c:v>
                </c:pt>
                <c:pt idx="2181">
                  <c:v>218.1</c:v>
                </c:pt>
                <c:pt idx="2182">
                  <c:v>218.2</c:v>
                </c:pt>
                <c:pt idx="2183">
                  <c:v>218.3</c:v>
                </c:pt>
                <c:pt idx="2184">
                  <c:v>218.4</c:v>
                </c:pt>
                <c:pt idx="2185">
                  <c:v>218.5</c:v>
                </c:pt>
                <c:pt idx="2186">
                  <c:v>218.6</c:v>
                </c:pt>
                <c:pt idx="2187">
                  <c:v>218.7</c:v>
                </c:pt>
                <c:pt idx="2188">
                  <c:v>218.8</c:v>
                </c:pt>
                <c:pt idx="2189">
                  <c:v>218.9</c:v>
                </c:pt>
                <c:pt idx="2190">
                  <c:v>219</c:v>
                </c:pt>
                <c:pt idx="2191">
                  <c:v>219.1</c:v>
                </c:pt>
                <c:pt idx="2192">
                  <c:v>219.2</c:v>
                </c:pt>
                <c:pt idx="2193">
                  <c:v>219.3</c:v>
                </c:pt>
                <c:pt idx="2194">
                  <c:v>219.4</c:v>
                </c:pt>
                <c:pt idx="2195">
                  <c:v>219.5</c:v>
                </c:pt>
                <c:pt idx="2196">
                  <c:v>219.6</c:v>
                </c:pt>
                <c:pt idx="2197">
                  <c:v>219.7</c:v>
                </c:pt>
                <c:pt idx="2198">
                  <c:v>219.8</c:v>
                </c:pt>
                <c:pt idx="2199">
                  <c:v>219.9</c:v>
                </c:pt>
                <c:pt idx="2200">
                  <c:v>220</c:v>
                </c:pt>
                <c:pt idx="2201">
                  <c:v>220.1</c:v>
                </c:pt>
                <c:pt idx="2202">
                  <c:v>220.2</c:v>
                </c:pt>
                <c:pt idx="2203">
                  <c:v>220.3</c:v>
                </c:pt>
                <c:pt idx="2204">
                  <c:v>220.4</c:v>
                </c:pt>
                <c:pt idx="2205">
                  <c:v>220.5</c:v>
                </c:pt>
                <c:pt idx="2206">
                  <c:v>220.6</c:v>
                </c:pt>
                <c:pt idx="2207">
                  <c:v>220.7</c:v>
                </c:pt>
                <c:pt idx="2208">
                  <c:v>220.8</c:v>
                </c:pt>
                <c:pt idx="2209">
                  <c:v>220.9</c:v>
                </c:pt>
                <c:pt idx="2210">
                  <c:v>221</c:v>
                </c:pt>
                <c:pt idx="2211">
                  <c:v>221.1</c:v>
                </c:pt>
                <c:pt idx="2212">
                  <c:v>221.2</c:v>
                </c:pt>
                <c:pt idx="2213">
                  <c:v>221.3</c:v>
                </c:pt>
                <c:pt idx="2214">
                  <c:v>221.4</c:v>
                </c:pt>
                <c:pt idx="2215">
                  <c:v>221.5</c:v>
                </c:pt>
                <c:pt idx="2216">
                  <c:v>221.6</c:v>
                </c:pt>
                <c:pt idx="2217">
                  <c:v>221.7</c:v>
                </c:pt>
                <c:pt idx="2218">
                  <c:v>221.8</c:v>
                </c:pt>
                <c:pt idx="2219">
                  <c:v>221.9</c:v>
                </c:pt>
                <c:pt idx="2220">
                  <c:v>222</c:v>
                </c:pt>
                <c:pt idx="2221">
                  <c:v>222.1</c:v>
                </c:pt>
                <c:pt idx="2222">
                  <c:v>222.2</c:v>
                </c:pt>
                <c:pt idx="2223">
                  <c:v>222.3</c:v>
                </c:pt>
                <c:pt idx="2224">
                  <c:v>222.4</c:v>
                </c:pt>
                <c:pt idx="2225">
                  <c:v>222.5</c:v>
                </c:pt>
                <c:pt idx="2226">
                  <c:v>222.6</c:v>
                </c:pt>
                <c:pt idx="2227">
                  <c:v>222.7</c:v>
                </c:pt>
                <c:pt idx="2228">
                  <c:v>222.8</c:v>
                </c:pt>
                <c:pt idx="2229">
                  <c:v>222.9</c:v>
                </c:pt>
                <c:pt idx="2230">
                  <c:v>223</c:v>
                </c:pt>
                <c:pt idx="2231">
                  <c:v>223.1</c:v>
                </c:pt>
                <c:pt idx="2232">
                  <c:v>223.2</c:v>
                </c:pt>
                <c:pt idx="2233">
                  <c:v>223.3</c:v>
                </c:pt>
                <c:pt idx="2234">
                  <c:v>223.4</c:v>
                </c:pt>
                <c:pt idx="2235">
                  <c:v>223.5</c:v>
                </c:pt>
                <c:pt idx="2236">
                  <c:v>223.6</c:v>
                </c:pt>
                <c:pt idx="2237">
                  <c:v>223.7</c:v>
                </c:pt>
                <c:pt idx="2238">
                  <c:v>223.8</c:v>
                </c:pt>
                <c:pt idx="2239">
                  <c:v>223.9</c:v>
                </c:pt>
                <c:pt idx="2240">
                  <c:v>224</c:v>
                </c:pt>
                <c:pt idx="2241">
                  <c:v>224.1</c:v>
                </c:pt>
                <c:pt idx="2242">
                  <c:v>224.2</c:v>
                </c:pt>
                <c:pt idx="2243">
                  <c:v>224.3</c:v>
                </c:pt>
                <c:pt idx="2244">
                  <c:v>224.4</c:v>
                </c:pt>
                <c:pt idx="2245">
                  <c:v>224.5</c:v>
                </c:pt>
                <c:pt idx="2246">
                  <c:v>224.6</c:v>
                </c:pt>
                <c:pt idx="2247">
                  <c:v>224.7</c:v>
                </c:pt>
                <c:pt idx="2248">
                  <c:v>224.8</c:v>
                </c:pt>
                <c:pt idx="2249">
                  <c:v>224.9</c:v>
                </c:pt>
                <c:pt idx="2250">
                  <c:v>225</c:v>
                </c:pt>
                <c:pt idx="2251">
                  <c:v>225.1</c:v>
                </c:pt>
                <c:pt idx="2252">
                  <c:v>225.2</c:v>
                </c:pt>
                <c:pt idx="2253">
                  <c:v>225.3</c:v>
                </c:pt>
                <c:pt idx="2254">
                  <c:v>225.4</c:v>
                </c:pt>
                <c:pt idx="2255">
                  <c:v>225.5</c:v>
                </c:pt>
                <c:pt idx="2256">
                  <c:v>225.6</c:v>
                </c:pt>
                <c:pt idx="2257">
                  <c:v>225.7</c:v>
                </c:pt>
                <c:pt idx="2258">
                  <c:v>225.8</c:v>
                </c:pt>
                <c:pt idx="2259">
                  <c:v>225.9</c:v>
                </c:pt>
                <c:pt idx="2260">
                  <c:v>226</c:v>
                </c:pt>
                <c:pt idx="2261">
                  <c:v>226.1</c:v>
                </c:pt>
                <c:pt idx="2262">
                  <c:v>226.2</c:v>
                </c:pt>
                <c:pt idx="2263">
                  <c:v>226.3</c:v>
                </c:pt>
                <c:pt idx="2264">
                  <c:v>226.4</c:v>
                </c:pt>
                <c:pt idx="2265">
                  <c:v>226.5</c:v>
                </c:pt>
                <c:pt idx="2266">
                  <c:v>226.6</c:v>
                </c:pt>
                <c:pt idx="2267">
                  <c:v>226.7</c:v>
                </c:pt>
                <c:pt idx="2268">
                  <c:v>226.8</c:v>
                </c:pt>
                <c:pt idx="2269">
                  <c:v>226.9</c:v>
                </c:pt>
                <c:pt idx="2270">
                  <c:v>227</c:v>
                </c:pt>
                <c:pt idx="2271">
                  <c:v>227.1</c:v>
                </c:pt>
                <c:pt idx="2272">
                  <c:v>227.2</c:v>
                </c:pt>
                <c:pt idx="2273">
                  <c:v>227.3</c:v>
                </c:pt>
                <c:pt idx="2274">
                  <c:v>227.4</c:v>
                </c:pt>
                <c:pt idx="2275">
                  <c:v>227.5</c:v>
                </c:pt>
                <c:pt idx="2276">
                  <c:v>227.6</c:v>
                </c:pt>
                <c:pt idx="2277">
                  <c:v>227.7</c:v>
                </c:pt>
                <c:pt idx="2278">
                  <c:v>227.8</c:v>
                </c:pt>
                <c:pt idx="2279">
                  <c:v>227.9</c:v>
                </c:pt>
                <c:pt idx="2280">
                  <c:v>228</c:v>
                </c:pt>
                <c:pt idx="2281">
                  <c:v>228.1</c:v>
                </c:pt>
                <c:pt idx="2282">
                  <c:v>228.2</c:v>
                </c:pt>
                <c:pt idx="2283">
                  <c:v>228.3</c:v>
                </c:pt>
                <c:pt idx="2284">
                  <c:v>228.4</c:v>
                </c:pt>
                <c:pt idx="2285">
                  <c:v>228.5</c:v>
                </c:pt>
                <c:pt idx="2286">
                  <c:v>228.6</c:v>
                </c:pt>
                <c:pt idx="2287">
                  <c:v>228.7</c:v>
                </c:pt>
                <c:pt idx="2288">
                  <c:v>228.8</c:v>
                </c:pt>
                <c:pt idx="2289">
                  <c:v>228.9</c:v>
                </c:pt>
                <c:pt idx="2290">
                  <c:v>229</c:v>
                </c:pt>
                <c:pt idx="2291">
                  <c:v>229.1</c:v>
                </c:pt>
                <c:pt idx="2292">
                  <c:v>229.2</c:v>
                </c:pt>
                <c:pt idx="2293">
                  <c:v>229.3</c:v>
                </c:pt>
                <c:pt idx="2294">
                  <c:v>229.4</c:v>
                </c:pt>
                <c:pt idx="2295">
                  <c:v>229.5</c:v>
                </c:pt>
                <c:pt idx="2296">
                  <c:v>229.6</c:v>
                </c:pt>
                <c:pt idx="2297">
                  <c:v>229.7</c:v>
                </c:pt>
                <c:pt idx="2298">
                  <c:v>229.8</c:v>
                </c:pt>
                <c:pt idx="2299">
                  <c:v>229.9</c:v>
                </c:pt>
                <c:pt idx="2300">
                  <c:v>230</c:v>
                </c:pt>
                <c:pt idx="2301">
                  <c:v>230.1</c:v>
                </c:pt>
                <c:pt idx="2302">
                  <c:v>230.2</c:v>
                </c:pt>
                <c:pt idx="2303">
                  <c:v>230.3</c:v>
                </c:pt>
                <c:pt idx="2304">
                  <c:v>230.4</c:v>
                </c:pt>
                <c:pt idx="2305">
                  <c:v>230.5</c:v>
                </c:pt>
                <c:pt idx="2306">
                  <c:v>230.6</c:v>
                </c:pt>
                <c:pt idx="2307">
                  <c:v>230.7</c:v>
                </c:pt>
                <c:pt idx="2308">
                  <c:v>230.8</c:v>
                </c:pt>
                <c:pt idx="2309">
                  <c:v>230.9</c:v>
                </c:pt>
                <c:pt idx="2310">
                  <c:v>231</c:v>
                </c:pt>
                <c:pt idx="2311">
                  <c:v>231.1</c:v>
                </c:pt>
                <c:pt idx="2312">
                  <c:v>231.2</c:v>
                </c:pt>
                <c:pt idx="2313">
                  <c:v>231.3</c:v>
                </c:pt>
                <c:pt idx="2314">
                  <c:v>231.4</c:v>
                </c:pt>
                <c:pt idx="2315">
                  <c:v>231.5</c:v>
                </c:pt>
                <c:pt idx="2316">
                  <c:v>231.6</c:v>
                </c:pt>
                <c:pt idx="2317">
                  <c:v>231.7</c:v>
                </c:pt>
                <c:pt idx="2318">
                  <c:v>231.8</c:v>
                </c:pt>
                <c:pt idx="2319">
                  <c:v>231.9</c:v>
                </c:pt>
                <c:pt idx="2320">
                  <c:v>232</c:v>
                </c:pt>
                <c:pt idx="2321">
                  <c:v>232.1</c:v>
                </c:pt>
                <c:pt idx="2322">
                  <c:v>232.2</c:v>
                </c:pt>
                <c:pt idx="2323">
                  <c:v>232.3</c:v>
                </c:pt>
                <c:pt idx="2324">
                  <c:v>232.4</c:v>
                </c:pt>
                <c:pt idx="2325">
                  <c:v>232.5</c:v>
                </c:pt>
                <c:pt idx="2326">
                  <c:v>232.6</c:v>
                </c:pt>
                <c:pt idx="2327">
                  <c:v>232.7</c:v>
                </c:pt>
                <c:pt idx="2328">
                  <c:v>232.8</c:v>
                </c:pt>
                <c:pt idx="2329">
                  <c:v>232.9</c:v>
                </c:pt>
                <c:pt idx="2330">
                  <c:v>233</c:v>
                </c:pt>
                <c:pt idx="2331">
                  <c:v>233.1</c:v>
                </c:pt>
                <c:pt idx="2332">
                  <c:v>233.2</c:v>
                </c:pt>
                <c:pt idx="2333">
                  <c:v>233.3</c:v>
                </c:pt>
                <c:pt idx="2334">
                  <c:v>233.4</c:v>
                </c:pt>
                <c:pt idx="2335">
                  <c:v>233.5</c:v>
                </c:pt>
                <c:pt idx="2336">
                  <c:v>233.6</c:v>
                </c:pt>
                <c:pt idx="2337">
                  <c:v>233.7</c:v>
                </c:pt>
                <c:pt idx="2338">
                  <c:v>233.8</c:v>
                </c:pt>
                <c:pt idx="2339">
                  <c:v>233.9</c:v>
                </c:pt>
                <c:pt idx="2340">
                  <c:v>234</c:v>
                </c:pt>
                <c:pt idx="2341">
                  <c:v>234.1</c:v>
                </c:pt>
                <c:pt idx="2342">
                  <c:v>234.2</c:v>
                </c:pt>
                <c:pt idx="2343">
                  <c:v>234.3</c:v>
                </c:pt>
                <c:pt idx="2344">
                  <c:v>234.4</c:v>
                </c:pt>
                <c:pt idx="2345">
                  <c:v>234.5</c:v>
                </c:pt>
                <c:pt idx="2346">
                  <c:v>234.6</c:v>
                </c:pt>
                <c:pt idx="2347">
                  <c:v>234.7</c:v>
                </c:pt>
                <c:pt idx="2348">
                  <c:v>234.8</c:v>
                </c:pt>
                <c:pt idx="2349">
                  <c:v>234.9</c:v>
                </c:pt>
                <c:pt idx="2350">
                  <c:v>235</c:v>
                </c:pt>
                <c:pt idx="2351">
                  <c:v>235.1</c:v>
                </c:pt>
                <c:pt idx="2352">
                  <c:v>235.2</c:v>
                </c:pt>
                <c:pt idx="2353">
                  <c:v>235.3</c:v>
                </c:pt>
                <c:pt idx="2354">
                  <c:v>235.4</c:v>
                </c:pt>
                <c:pt idx="2355">
                  <c:v>235.5</c:v>
                </c:pt>
                <c:pt idx="2356">
                  <c:v>235.6</c:v>
                </c:pt>
                <c:pt idx="2357">
                  <c:v>235.7</c:v>
                </c:pt>
                <c:pt idx="2358">
                  <c:v>235.8</c:v>
                </c:pt>
                <c:pt idx="2359">
                  <c:v>235.9</c:v>
                </c:pt>
                <c:pt idx="2360">
                  <c:v>236</c:v>
                </c:pt>
                <c:pt idx="2361">
                  <c:v>236.1</c:v>
                </c:pt>
                <c:pt idx="2362">
                  <c:v>236.2</c:v>
                </c:pt>
                <c:pt idx="2363">
                  <c:v>236.3</c:v>
                </c:pt>
                <c:pt idx="2364">
                  <c:v>236.4</c:v>
                </c:pt>
                <c:pt idx="2365">
                  <c:v>236.5</c:v>
                </c:pt>
                <c:pt idx="2366">
                  <c:v>236.6</c:v>
                </c:pt>
                <c:pt idx="2367">
                  <c:v>236.7</c:v>
                </c:pt>
                <c:pt idx="2368">
                  <c:v>236.8</c:v>
                </c:pt>
                <c:pt idx="2369">
                  <c:v>236.9</c:v>
                </c:pt>
                <c:pt idx="2370">
                  <c:v>237</c:v>
                </c:pt>
                <c:pt idx="2371">
                  <c:v>237.1</c:v>
                </c:pt>
                <c:pt idx="2372">
                  <c:v>237.2</c:v>
                </c:pt>
                <c:pt idx="2373">
                  <c:v>237.3</c:v>
                </c:pt>
                <c:pt idx="2374">
                  <c:v>237.4</c:v>
                </c:pt>
                <c:pt idx="2375">
                  <c:v>237.5</c:v>
                </c:pt>
                <c:pt idx="2376">
                  <c:v>237.6</c:v>
                </c:pt>
                <c:pt idx="2377">
                  <c:v>237.7</c:v>
                </c:pt>
                <c:pt idx="2378">
                  <c:v>237.8</c:v>
                </c:pt>
                <c:pt idx="2379">
                  <c:v>237.9</c:v>
                </c:pt>
                <c:pt idx="2380">
                  <c:v>238</c:v>
                </c:pt>
                <c:pt idx="2381">
                  <c:v>238.1</c:v>
                </c:pt>
                <c:pt idx="2382">
                  <c:v>238.2</c:v>
                </c:pt>
                <c:pt idx="2383">
                  <c:v>238.3</c:v>
                </c:pt>
                <c:pt idx="2384">
                  <c:v>238.4</c:v>
                </c:pt>
                <c:pt idx="2385">
                  <c:v>238.5</c:v>
                </c:pt>
                <c:pt idx="2386">
                  <c:v>238.6</c:v>
                </c:pt>
                <c:pt idx="2387">
                  <c:v>238.7</c:v>
                </c:pt>
                <c:pt idx="2388">
                  <c:v>238.8</c:v>
                </c:pt>
                <c:pt idx="2389">
                  <c:v>238.9</c:v>
                </c:pt>
                <c:pt idx="2390">
                  <c:v>239</c:v>
                </c:pt>
                <c:pt idx="2391">
                  <c:v>239.1</c:v>
                </c:pt>
                <c:pt idx="2392">
                  <c:v>239.2</c:v>
                </c:pt>
                <c:pt idx="2393">
                  <c:v>239.3</c:v>
                </c:pt>
                <c:pt idx="2394">
                  <c:v>239.4</c:v>
                </c:pt>
                <c:pt idx="2395">
                  <c:v>239.5</c:v>
                </c:pt>
                <c:pt idx="2396">
                  <c:v>239.6</c:v>
                </c:pt>
                <c:pt idx="2397">
                  <c:v>239.7</c:v>
                </c:pt>
                <c:pt idx="2398">
                  <c:v>239.8</c:v>
                </c:pt>
                <c:pt idx="2399">
                  <c:v>239.9</c:v>
                </c:pt>
                <c:pt idx="2400">
                  <c:v>240</c:v>
                </c:pt>
                <c:pt idx="2401">
                  <c:v>240.1</c:v>
                </c:pt>
                <c:pt idx="2402">
                  <c:v>240.2</c:v>
                </c:pt>
                <c:pt idx="2403">
                  <c:v>240.3</c:v>
                </c:pt>
                <c:pt idx="2404">
                  <c:v>240.4</c:v>
                </c:pt>
                <c:pt idx="2405">
                  <c:v>240.5</c:v>
                </c:pt>
                <c:pt idx="2406">
                  <c:v>240.6</c:v>
                </c:pt>
                <c:pt idx="2407">
                  <c:v>240.7</c:v>
                </c:pt>
                <c:pt idx="2408">
                  <c:v>240.8</c:v>
                </c:pt>
                <c:pt idx="2409">
                  <c:v>240.9</c:v>
                </c:pt>
                <c:pt idx="2410">
                  <c:v>241</c:v>
                </c:pt>
                <c:pt idx="2411">
                  <c:v>241.1</c:v>
                </c:pt>
                <c:pt idx="2412">
                  <c:v>241.2</c:v>
                </c:pt>
                <c:pt idx="2413">
                  <c:v>241.3</c:v>
                </c:pt>
                <c:pt idx="2414">
                  <c:v>241.4</c:v>
                </c:pt>
                <c:pt idx="2415">
                  <c:v>241.5</c:v>
                </c:pt>
                <c:pt idx="2416">
                  <c:v>241.6</c:v>
                </c:pt>
                <c:pt idx="2417">
                  <c:v>241.7</c:v>
                </c:pt>
                <c:pt idx="2418">
                  <c:v>241.8</c:v>
                </c:pt>
                <c:pt idx="2419">
                  <c:v>241.9</c:v>
                </c:pt>
                <c:pt idx="2420">
                  <c:v>242</c:v>
                </c:pt>
                <c:pt idx="2421">
                  <c:v>242.1</c:v>
                </c:pt>
                <c:pt idx="2422">
                  <c:v>242.2</c:v>
                </c:pt>
                <c:pt idx="2423">
                  <c:v>242.3</c:v>
                </c:pt>
                <c:pt idx="2424">
                  <c:v>242.4</c:v>
                </c:pt>
                <c:pt idx="2425">
                  <c:v>242.5</c:v>
                </c:pt>
                <c:pt idx="2426">
                  <c:v>242.6</c:v>
                </c:pt>
                <c:pt idx="2427">
                  <c:v>242.7</c:v>
                </c:pt>
                <c:pt idx="2428">
                  <c:v>242.8</c:v>
                </c:pt>
                <c:pt idx="2429">
                  <c:v>242.9</c:v>
                </c:pt>
                <c:pt idx="2430">
                  <c:v>243</c:v>
                </c:pt>
                <c:pt idx="2431">
                  <c:v>243.1</c:v>
                </c:pt>
                <c:pt idx="2432">
                  <c:v>243.2</c:v>
                </c:pt>
                <c:pt idx="2433">
                  <c:v>243.3</c:v>
                </c:pt>
                <c:pt idx="2434">
                  <c:v>243.4</c:v>
                </c:pt>
                <c:pt idx="2435">
                  <c:v>243.5</c:v>
                </c:pt>
                <c:pt idx="2436">
                  <c:v>243.6</c:v>
                </c:pt>
                <c:pt idx="2437">
                  <c:v>243.7</c:v>
                </c:pt>
                <c:pt idx="2438">
                  <c:v>243.8</c:v>
                </c:pt>
                <c:pt idx="2439">
                  <c:v>243.9</c:v>
                </c:pt>
                <c:pt idx="2440">
                  <c:v>244</c:v>
                </c:pt>
                <c:pt idx="2441">
                  <c:v>244.1</c:v>
                </c:pt>
                <c:pt idx="2442">
                  <c:v>244.2</c:v>
                </c:pt>
                <c:pt idx="2443">
                  <c:v>244.3</c:v>
                </c:pt>
                <c:pt idx="2444">
                  <c:v>244.4</c:v>
                </c:pt>
                <c:pt idx="2445">
                  <c:v>244.5</c:v>
                </c:pt>
                <c:pt idx="2446">
                  <c:v>244.6</c:v>
                </c:pt>
                <c:pt idx="2447">
                  <c:v>244.7</c:v>
                </c:pt>
                <c:pt idx="2448">
                  <c:v>244.8</c:v>
                </c:pt>
                <c:pt idx="2449">
                  <c:v>244.9</c:v>
                </c:pt>
                <c:pt idx="2450">
                  <c:v>245</c:v>
                </c:pt>
                <c:pt idx="2451">
                  <c:v>245.1</c:v>
                </c:pt>
                <c:pt idx="2452">
                  <c:v>245.2</c:v>
                </c:pt>
                <c:pt idx="2453">
                  <c:v>245.3</c:v>
                </c:pt>
                <c:pt idx="2454">
                  <c:v>245.4</c:v>
                </c:pt>
                <c:pt idx="2455">
                  <c:v>245.5</c:v>
                </c:pt>
                <c:pt idx="2456">
                  <c:v>245.6</c:v>
                </c:pt>
                <c:pt idx="2457">
                  <c:v>245.7</c:v>
                </c:pt>
                <c:pt idx="2458">
                  <c:v>245.8</c:v>
                </c:pt>
                <c:pt idx="2459">
                  <c:v>245.9</c:v>
                </c:pt>
                <c:pt idx="2460">
                  <c:v>246</c:v>
                </c:pt>
                <c:pt idx="2461">
                  <c:v>246.1</c:v>
                </c:pt>
                <c:pt idx="2462">
                  <c:v>246.2</c:v>
                </c:pt>
                <c:pt idx="2463">
                  <c:v>246.3</c:v>
                </c:pt>
                <c:pt idx="2464">
                  <c:v>246.4</c:v>
                </c:pt>
                <c:pt idx="2465">
                  <c:v>246.5</c:v>
                </c:pt>
                <c:pt idx="2466">
                  <c:v>246.6</c:v>
                </c:pt>
                <c:pt idx="2467">
                  <c:v>246.7</c:v>
                </c:pt>
                <c:pt idx="2468">
                  <c:v>246.8</c:v>
                </c:pt>
                <c:pt idx="2469">
                  <c:v>246.9</c:v>
                </c:pt>
                <c:pt idx="2470">
                  <c:v>247</c:v>
                </c:pt>
                <c:pt idx="2471">
                  <c:v>247.1</c:v>
                </c:pt>
                <c:pt idx="2472">
                  <c:v>247.2</c:v>
                </c:pt>
                <c:pt idx="2473">
                  <c:v>247.3</c:v>
                </c:pt>
                <c:pt idx="2474">
                  <c:v>247.4</c:v>
                </c:pt>
                <c:pt idx="2475">
                  <c:v>247.5</c:v>
                </c:pt>
                <c:pt idx="2476">
                  <c:v>247.6</c:v>
                </c:pt>
                <c:pt idx="2477">
                  <c:v>247.7</c:v>
                </c:pt>
                <c:pt idx="2478">
                  <c:v>247.8</c:v>
                </c:pt>
                <c:pt idx="2479">
                  <c:v>247.9</c:v>
                </c:pt>
                <c:pt idx="2480">
                  <c:v>248</c:v>
                </c:pt>
                <c:pt idx="2481">
                  <c:v>248.1</c:v>
                </c:pt>
                <c:pt idx="2482">
                  <c:v>248.2</c:v>
                </c:pt>
                <c:pt idx="2483">
                  <c:v>248.3</c:v>
                </c:pt>
                <c:pt idx="2484">
                  <c:v>248.4</c:v>
                </c:pt>
                <c:pt idx="2485">
                  <c:v>248.5</c:v>
                </c:pt>
                <c:pt idx="2486">
                  <c:v>248.6</c:v>
                </c:pt>
                <c:pt idx="2487">
                  <c:v>248.7</c:v>
                </c:pt>
                <c:pt idx="2488">
                  <c:v>248.8</c:v>
                </c:pt>
                <c:pt idx="2489">
                  <c:v>248.9</c:v>
                </c:pt>
                <c:pt idx="2490">
                  <c:v>249</c:v>
                </c:pt>
                <c:pt idx="2491">
                  <c:v>249.1</c:v>
                </c:pt>
                <c:pt idx="2492">
                  <c:v>249.2</c:v>
                </c:pt>
                <c:pt idx="2493">
                  <c:v>249.3</c:v>
                </c:pt>
                <c:pt idx="2494">
                  <c:v>249.4</c:v>
                </c:pt>
                <c:pt idx="2495">
                  <c:v>249.5</c:v>
                </c:pt>
                <c:pt idx="2496">
                  <c:v>249.6</c:v>
                </c:pt>
                <c:pt idx="2497">
                  <c:v>249.7</c:v>
                </c:pt>
                <c:pt idx="2498">
                  <c:v>249.8</c:v>
                </c:pt>
                <c:pt idx="2499">
                  <c:v>249.9</c:v>
                </c:pt>
                <c:pt idx="2500">
                  <c:v>250</c:v>
                </c:pt>
                <c:pt idx="2501">
                  <c:v>250.1</c:v>
                </c:pt>
                <c:pt idx="2502">
                  <c:v>250.2</c:v>
                </c:pt>
                <c:pt idx="2503">
                  <c:v>250.3</c:v>
                </c:pt>
                <c:pt idx="2504">
                  <c:v>250.4</c:v>
                </c:pt>
                <c:pt idx="2505">
                  <c:v>250.5</c:v>
                </c:pt>
                <c:pt idx="2506">
                  <c:v>250.6</c:v>
                </c:pt>
                <c:pt idx="2507">
                  <c:v>250.7</c:v>
                </c:pt>
                <c:pt idx="2508">
                  <c:v>250.8</c:v>
                </c:pt>
                <c:pt idx="2509">
                  <c:v>250.9</c:v>
                </c:pt>
                <c:pt idx="2510">
                  <c:v>251</c:v>
                </c:pt>
                <c:pt idx="2511">
                  <c:v>251.1</c:v>
                </c:pt>
                <c:pt idx="2512">
                  <c:v>251.2</c:v>
                </c:pt>
                <c:pt idx="2513">
                  <c:v>251.3</c:v>
                </c:pt>
                <c:pt idx="2514">
                  <c:v>251.4</c:v>
                </c:pt>
                <c:pt idx="2515">
                  <c:v>251.5</c:v>
                </c:pt>
                <c:pt idx="2516">
                  <c:v>251.6</c:v>
                </c:pt>
                <c:pt idx="2517">
                  <c:v>251.7</c:v>
                </c:pt>
                <c:pt idx="2518">
                  <c:v>251.8</c:v>
                </c:pt>
                <c:pt idx="2519">
                  <c:v>251.9</c:v>
                </c:pt>
                <c:pt idx="2520">
                  <c:v>252</c:v>
                </c:pt>
                <c:pt idx="2521">
                  <c:v>252.1</c:v>
                </c:pt>
                <c:pt idx="2522">
                  <c:v>252.2</c:v>
                </c:pt>
                <c:pt idx="2523">
                  <c:v>252.3</c:v>
                </c:pt>
                <c:pt idx="2524">
                  <c:v>252.4</c:v>
                </c:pt>
                <c:pt idx="2525">
                  <c:v>252.5</c:v>
                </c:pt>
                <c:pt idx="2526">
                  <c:v>252.6</c:v>
                </c:pt>
                <c:pt idx="2527">
                  <c:v>252.7</c:v>
                </c:pt>
                <c:pt idx="2528">
                  <c:v>252.8</c:v>
                </c:pt>
                <c:pt idx="2529">
                  <c:v>252.9</c:v>
                </c:pt>
                <c:pt idx="2530">
                  <c:v>253</c:v>
                </c:pt>
                <c:pt idx="2531">
                  <c:v>253.1</c:v>
                </c:pt>
                <c:pt idx="2532">
                  <c:v>253.2</c:v>
                </c:pt>
                <c:pt idx="2533">
                  <c:v>253.3</c:v>
                </c:pt>
                <c:pt idx="2534">
                  <c:v>253.4</c:v>
                </c:pt>
                <c:pt idx="2535">
                  <c:v>253.5</c:v>
                </c:pt>
                <c:pt idx="2536">
                  <c:v>253.6</c:v>
                </c:pt>
                <c:pt idx="2537">
                  <c:v>253.7</c:v>
                </c:pt>
                <c:pt idx="2538">
                  <c:v>253.8</c:v>
                </c:pt>
                <c:pt idx="2539">
                  <c:v>253.9</c:v>
                </c:pt>
                <c:pt idx="2540">
                  <c:v>254</c:v>
                </c:pt>
                <c:pt idx="2541">
                  <c:v>254.1</c:v>
                </c:pt>
                <c:pt idx="2542">
                  <c:v>254.2</c:v>
                </c:pt>
                <c:pt idx="2543">
                  <c:v>254.3</c:v>
                </c:pt>
                <c:pt idx="2544">
                  <c:v>254.4</c:v>
                </c:pt>
                <c:pt idx="2545">
                  <c:v>254.5</c:v>
                </c:pt>
                <c:pt idx="2546">
                  <c:v>254.6</c:v>
                </c:pt>
                <c:pt idx="2547">
                  <c:v>254.7</c:v>
                </c:pt>
                <c:pt idx="2548">
                  <c:v>254.8</c:v>
                </c:pt>
                <c:pt idx="2549">
                  <c:v>254.9</c:v>
                </c:pt>
                <c:pt idx="2550">
                  <c:v>255</c:v>
                </c:pt>
                <c:pt idx="2551">
                  <c:v>255.1</c:v>
                </c:pt>
                <c:pt idx="2552">
                  <c:v>255.2</c:v>
                </c:pt>
                <c:pt idx="2553">
                  <c:v>255.3</c:v>
                </c:pt>
                <c:pt idx="2554">
                  <c:v>255.4</c:v>
                </c:pt>
                <c:pt idx="2555">
                  <c:v>255.5</c:v>
                </c:pt>
                <c:pt idx="2556">
                  <c:v>255.6</c:v>
                </c:pt>
                <c:pt idx="2557">
                  <c:v>255.7</c:v>
                </c:pt>
                <c:pt idx="2558">
                  <c:v>255.8</c:v>
                </c:pt>
                <c:pt idx="2559">
                  <c:v>255.9</c:v>
                </c:pt>
                <c:pt idx="2560">
                  <c:v>256</c:v>
                </c:pt>
                <c:pt idx="2561">
                  <c:v>256.10000000000002</c:v>
                </c:pt>
                <c:pt idx="2562">
                  <c:v>256.2</c:v>
                </c:pt>
                <c:pt idx="2563">
                  <c:v>256.3</c:v>
                </c:pt>
                <c:pt idx="2564">
                  <c:v>256.39999999999998</c:v>
                </c:pt>
                <c:pt idx="2565">
                  <c:v>256.5</c:v>
                </c:pt>
                <c:pt idx="2566">
                  <c:v>256.60000000000002</c:v>
                </c:pt>
                <c:pt idx="2567">
                  <c:v>256.7</c:v>
                </c:pt>
                <c:pt idx="2568">
                  <c:v>256.8</c:v>
                </c:pt>
                <c:pt idx="2569">
                  <c:v>256.89999999999998</c:v>
                </c:pt>
                <c:pt idx="2570">
                  <c:v>257</c:v>
                </c:pt>
                <c:pt idx="2571">
                  <c:v>257.10000000000002</c:v>
                </c:pt>
                <c:pt idx="2572">
                  <c:v>257.2</c:v>
                </c:pt>
                <c:pt idx="2573">
                  <c:v>257.3</c:v>
                </c:pt>
                <c:pt idx="2574">
                  <c:v>257.39999999999998</c:v>
                </c:pt>
                <c:pt idx="2575">
                  <c:v>257.5</c:v>
                </c:pt>
                <c:pt idx="2576">
                  <c:v>257.60000000000002</c:v>
                </c:pt>
                <c:pt idx="2577">
                  <c:v>257.7</c:v>
                </c:pt>
                <c:pt idx="2578">
                  <c:v>257.8</c:v>
                </c:pt>
                <c:pt idx="2579">
                  <c:v>257.89999999999998</c:v>
                </c:pt>
                <c:pt idx="2580">
                  <c:v>258</c:v>
                </c:pt>
                <c:pt idx="2581">
                  <c:v>258.10000000000002</c:v>
                </c:pt>
                <c:pt idx="2582">
                  <c:v>258.2</c:v>
                </c:pt>
                <c:pt idx="2583">
                  <c:v>258.3</c:v>
                </c:pt>
                <c:pt idx="2584">
                  <c:v>258.39999999999998</c:v>
                </c:pt>
                <c:pt idx="2585">
                  <c:v>258.5</c:v>
                </c:pt>
                <c:pt idx="2586">
                  <c:v>258.60000000000002</c:v>
                </c:pt>
                <c:pt idx="2587">
                  <c:v>258.7</c:v>
                </c:pt>
                <c:pt idx="2588">
                  <c:v>258.8</c:v>
                </c:pt>
                <c:pt idx="2589">
                  <c:v>258.89999999999998</c:v>
                </c:pt>
                <c:pt idx="2590">
                  <c:v>259</c:v>
                </c:pt>
                <c:pt idx="2591">
                  <c:v>259.10000000000002</c:v>
                </c:pt>
                <c:pt idx="2592">
                  <c:v>259.2</c:v>
                </c:pt>
                <c:pt idx="2593">
                  <c:v>259.3</c:v>
                </c:pt>
                <c:pt idx="2594">
                  <c:v>259.39999999999998</c:v>
                </c:pt>
                <c:pt idx="2595">
                  <c:v>259.5</c:v>
                </c:pt>
                <c:pt idx="2596">
                  <c:v>259.60000000000002</c:v>
                </c:pt>
                <c:pt idx="2597">
                  <c:v>259.7</c:v>
                </c:pt>
                <c:pt idx="2598">
                  <c:v>259.8</c:v>
                </c:pt>
                <c:pt idx="2599">
                  <c:v>259.89999999999998</c:v>
                </c:pt>
                <c:pt idx="2600">
                  <c:v>260</c:v>
                </c:pt>
                <c:pt idx="2601">
                  <c:v>260.10000000000002</c:v>
                </c:pt>
                <c:pt idx="2602">
                  <c:v>260.2</c:v>
                </c:pt>
                <c:pt idx="2603">
                  <c:v>260.3</c:v>
                </c:pt>
                <c:pt idx="2604">
                  <c:v>260.39999999999998</c:v>
                </c:pt>
                <c:pt idx="2605">
                  <c:v>260.5</c:v>
                </c:pt>
                <c:pt idx="2606">
                  <c:v>260.60000000000002</c:v>
                </c:pt>
                <c:pt idx="2607">
                  <c:v>260.7</c:v>
                </c:pt>
                <c:pt idx="2608">
                  <c:v>260.8</c:v>
                </c:pt>
                <c:pt idx="2609">
                  <c:v>260.89999999999998</c:v>
                </c:pt>
                <c:pt idx="2610">
                  <c:v>261</c:v>
                </c:pt>
                <c:pt idx="2611">
                  <c:v>261.10000000000002</c:v>
                </c:pt>
                <c:pt idx="2612">
                  <c:v>261.2</c:v>
                </c:pt>
                <c:pt idx="2613">
                  <c:v>261.3</c:v>
                </c:pt>
                <c:pt idx="2614">
                  <c:v>261.39999999999998</c:v>
                </c:pt>
                <c:pt idx="2615">
                  <c:v>261.5</c:v>
                </c:pt>
                <c:pt idx="2616">
                  <c:v>261.60000000000002</c:v>
                </c:pt>
                <c:pt idx="2617">
                  <c:v>261.7</c:v>
                </c:pt>
                <c:pt idx="2618">
                  <c:v>261.8</c:v>
                </c:pt>
                <c:pt idx="2619">
                  <c:v>261.89999999999998</c:v>
                </c:pt>
                <c:pt idx="2620">
                  <c:v>262</c:v>
                </c:pt>
                <c:pt idx="2621">
                  <c:v>262.10000000000002</c:v>
                </c:pt>
                <c:pt idx="2622">
                  <c:v>262.2</c:v>
                </c:pt>
                <c:pt idx="2623">
                  <c:v>262.3</c:v>
                </c:pt>
                <c:pt idx="2624">
                  <c:v>262.39999999999998</c:v>
                </c:pt>
                <c:pt idx="2625">
                  <c:v>262.5</c:v>
                </c:pt>
                <c:pt idx="2626">
                  <c:v>262.60000000000002</c:v>
                </c:pt>
                <c:pt idx="2627">
                  <c:v>262.7</c:v>
                </c:pt>
                <c:pt idx="2628">
                  <c:v>262.8</c:v>
                </c:pt>
                <c:pt idx="2629">
                  <c:v>262.89999999999998</c:v>
                </c:pt>
                <c:pt idx="2630">
                  <c:v>263</c:v>
                </c:pt>
                <c:pt idx="2631">
                  <c:v>263.10000000000002</c:v>
                </c:pt>
                <c:pt idx="2632">
                  <c:v>263.2</c:v>
                </c:pt>
                <c:pt idx="2633">
                  <c:v>263.3</c:v>
                </c:pt>
                <c:pt idx="2634">
                  <c:v>263.39999999999998</c:v>
                </c:pt>
                <c:pt idx="2635">
                  <c:v>263.5</c:v>
                </c:pt>
                <c:pt idx="2636">
                  <c:v>263.60000000000002</c:v>
                </c:pt>
                <c:pt idx="2637">
                  <c:v>263.7</c:v>
                </c:pt>
                <c:pt idx="2638">
                  <c:v>263.8</c:v>
                </c:pt>
                <c:pt idx="2639">
                  <c:v>263.89999999999998</c:v>
                </c:pt>
                <c:pt idx="2640">
                  <c:v>264</c:v>
                </c:pt>
                <c:pt idx="2641">
                  <c:v>264.10000000000002</c:v>
                </c:pt>
                <c:pt idx="2642">
                  <c:v>264.2</c:v>
                </c:pt>
                <c:pt idx="2643">
                  <c:v>264.3</c:v>
                </c:pt>
                <c:pt idx="2644">
                  <c:v>264.39999999999998</c:v>
                </c:pt>
                <c:pt idx="2645">
                  <c:v>264.5</c:v>
                </c:pt>
                <c:pt idx="2646">
                  <c:v>264.60000000000002</c:v>
                </c:pt>
                <c:pt idx="2647">
                  <c:v>264.7</c:v>
                </c:pt>
                <c:pt idx="2648">
                  <c:v>264.8</c:v>
                </c:pt>
                <c:pt idx="2649">
                  <c:v>264.89999999999998</c:v>
                </c:pt>
                <c:pt idx="2650">
                  <c:v>265</c:v>
                </c:pt>
                <c:pt idx="2651">
                  <c:v>265.10000000000002</c:v>
                </c:pt>
                <c:pt idx="2652">
                  <c:v>265.2</c:v>
                </c:pt>
                <c:pt idx="2653">
                  <c:v>265.3</c:v>
                </c:pt>
                <c:pt idx="2654">
                  <c:v>265.39999999999998</c:v>
                </c:pt>
                <c:pt idx="2655">
                  <c:v>265.5</c:v>
                </c:pt>
                <c:pt idx="2656">
                  <c:v>265.60000000000002</c:v>
                </c:pt>
                <c:pt idx="2657">
                  <c:v>265.7</c:v>
                </c:pt>
                <c:pt idx="2658">
                  <c:v>265.8</c:v>
                </c:pt>
                <c:pt idx="2659">
                  <c:v>265.89999999999998</c:v>
                </c:pt>
                <c:pt idx="2660">
                  <c:v>266</c:v>
                </c:pt>
                <c:pt idx="2661">
                  <c:v>266.10000000000002</c:v>
                </c:pt>
                <c:pt idx="2662">
                  <c:v>266.2</c:v>
                </c:pt>
                <c:pt idx="2663">
                  <c:v>266.3</c:v>
                </c:pt>
                <c:pt idx="2664">
                  <c:v>266.39999999999998</c:v>
                </c:pt>
                <c:pt idx="2665">
                  <c:v>266.5</c:v>
                </c:pt>
                <c:pt idx="2666">
                  <c:v>266.60000000000002</c:v>
                </c:pt>
                <c:pt idx="2667">
                  <c:v>266.7</c:v>
                </c:pt>
                <c:pt idx="2668">
                  <c:v>266.8</c:v>
                </c:pt>
                <c:pt idx="2669">
                  <c:v>266.89999999999998</c:v>
                </c:pt>
                <c:pt idx="2670">
                  <c:v>267</c:v>
                </c:pt>
                <c:pt idx="2671">
                  <c:v>267.10000000000002</c:v>
                </c:pt>
                <c:pt idx="2672">
                  <c:v>267.2</c:v>
                </c:pt>
                <c:pt idx="2673">
                  <c:v>267.3</c:v>
                </c:pt>
                <c:pt idx="2674">
                  <c:v>267.39999999999998</c:v>
                </c:pt>
                <c:pt idx="2675">
                  <c:v>267.5</c:v>
                </c:pt>
                <c:pt idx="2676">
                  <c:v>267.60000000000002</c:v>
                </c:pt>
                <c:pt idx="2677">
                  <c:v>267.7</c:v>
                </c:pt>
                <c:pt idx="2678">
                  <c:v>267.8</c:v>
                </c:pt>
                <c:pt idx="2679">
                  <c:v>267.89999999999998</c:v>
                </c:pt>
                <c:pt idx="2680">
                  <c:v>268</c:v>
                </c:pt>
                <c:pt idx="2681">
                  <c:v>268.10000000000002</c:v>
                </c:pt>
                <c:pt idx="2682">
                  <c:v>268.2</c:v>
                </c:pt>
                <c:pt idx="2683">
                  <c:v>268.3</c:v>
                </c:pt>
                <c:pt idx="2684">
                  <c:v>268.39999999999998</c:v>
                </c:pt>
                <c:pt idx="2685">
                  <c:v>268.5</c:v>
                </c:pt>
                <c:pt idx="2686">
                  <c:v>268.60000000000002</c:v>
                </c:pt>
                <c:pt idx="2687">
                  <c:v>268.7</c:v>
                </c:pt>
                <c:pt idx="2688">
                  <c:v>268.8</c:v>
                </c:pt>
                <c:pt idx="2689">
                  <c:v>268.89999999999998</c:v>
                </c:pt>
                <c:pt idx="2690">
                  <c:v>269</c:v>
                </c:pt>
                <c:pt idx="2691">
                  <c:v>269.10000000000002</c:v>
                </c:pt>
                <c:pt idx="2692">
                  <c:v>269.2</c:v>
                </c:pt>
                <c:pt idx="2693">
                  <c:v>269.3</c:v>
                </c:pt>
                <c:pt idx="2694">
                  <c:v>269.39999999999998</c:v>
                </c:pt>
                <c:pt idx="2695">
                  <c:v>269.5</c:v>
                </c:pt>
                <c:pt idx="2696">
                  <c:v>269.60000000000002</c:v>
                </c:pt>
                <c:pt idx="2697">
                  <c:v>269.7</c:v>
                </c:pt>
                <c:pt idx="2698">
                  <c:v>269.8</c:v>
                </c:pt>
                <c:pt idx="2699">
                  <c:v>269.89999999999998</c:v>
                </c:pt>
                <c:pt idx="2700">
                  <c:v>270</c:v>
                </c:pt>
                <c:pt idx="2701">
                  <c:v>270.10000000000002</c:v>
                </c:pt>
                <c:pt idx="2702">
                  <c:v>270.2</c:v>
                </c:pt>
                <c:pt idx="2703">
                  <c:v>270.3</c:v>
                </c:pt>
                <c:pt idx="2704">
                  <c:v>270.39999999999998</c:v>
                </c:pt>
                <c:pt idx="2705">
                  <c:v>270.5</c:v>
                </c:pt>
                <c:pt idx="2706">
                  <c:v>270.60000000000002</c:v>
                </c:pt>
                <c:pt idx="2707">
                  <c:v>270.7</c:v>
                </c:pt>
                <c:pt idx="2708">
                  <c:v>270.8</c:v>
                </c:pt>
                <c:pt idx="2709">
                  <c:v>270.89999999999998</c:v>
                </c:pt>
                <c:pt idx="2710">
                  <c:v>271</c:v>
                </c:pt>
                <c:pt idx="2711">
                  <c:v>271.10000000000002</c:v>
                </c:pt>
                <c:pt idx="2712">
                  <c:v>271.2</c:v>
                </c:pt>
                <c:pt idx="2713">
                  <c:v>271.3</c:v>
                </c:pt>
                <c:pt idx="2714">
                  <c:v>271.39999999999998</c:v>
                </c:pt>
                <c:pt idx="2715">
                  <c:v>271.5</c:v>
                </c:pt>
                <c:pt idx="2716">
                  <c:v>271.60000000000002</c:v>
                </c:pt>
                <c:pt idx="2717">
                  <c:v>271.7</c:v>
                </c:pt>
                <c:pt idx="2718">
                  <c:v>271.8</c:v>
                </c:pt>
                <c:pt idx="2719">
                  <c:v>271.89999999999998</c:v>
                </c:pt>
                <c:pt idx="2720">
                  <c:v>272</c:v>
                </c:pt>
                <c:pt idx="2721">
                  <c:v>272.10000000000002</c:v>
                </c:pt>
                <c:pt idx="2722">
                  <c:v>272.2</c:v>
                </c:pt>
                <c:pt idx="2723">
                  <c:v>272.3</c:v>
                </c:pt>
                <c:pt idx="2724">
                  <c:v>272.39999999999998</c:v>
                </c:pt>
                <c:pt idx="2725">
                  <c:v>272.5</c:v>
                </c:pt>
                <c:pt idx="2726">
                  <c:v>272.60000000000002</c:v>
                </c:pt>
                <c:pt idx="2727">
                  <c:v>272.7</c:v>
                </c:pt>
                <c:pt idx="2728">
                  <c:v>272.8</c:v>
                </c:pt>
                <c:pt idx="2729">
                  <c:v>272.89999999999998</c:v>
                </c:pt>
                <c:pt idx="2730">
                  <c:v>273</c:v>
                </c:pt>
                <c:pt idx="2731">
                  <c:v>273.10000000000002</c:v>
                </c:pt>
                <c:pt idx="2732">
                  <c:v>273.2</c:v>
                </c:pt>
                <c:pt idx="2733">
                  <c:v>273.3</c:v>
                </c:pt>
                <c:pt idx="2734">
                  <c:v>273.39999999999998</c:v>
                </c:pt>
                <c:pt idx="2735">
                  <c:v>273.5</c:v>
                </c:pt>
                <c:pt idx="2736">
                  <c:v>273.60000000000002</c:v>
                </c:pt>
                <c:pt idx="2737">
                  <c:v>273.7</c:v>
                </c:pt>
                <c:pt idx="2738">
                  <c:v>273.8</c:v>
                </c:pt>
                <c:pt idx="2739">
                  <c:v>273.89999999999998</c:v>
                </c:pt>
                <c:pt idx="2740">
                  <c:v>274</c:v>
                </c:pt>
                <c:pt idx="2741">
                  <c:v>274.10000000000002</c:v>
                </c:pt>
                <c:pt idx="2742">
                  <c:v>274.2</c:v>
                </c:pt>
                <c:pt idx="2743">
                  <c:v>274.3</c:v>
                </c:pt>
                <c:pt idx="2744">
                  <c:v>274.39999999999998</c:v>
                </c:pt>
                <c:pt idx="2745">
                  <c:v>274.5</c:v>
                </c:pt>
                <c:pt idx="2746">
                  <c:v>274.60000000000002</c:v>
                </c:pt>
                <c:pt idx="2747">
                  <c:v>274.7</c:v>
                </c:pt>
                <c:pt idx="2748">
                  <c:v>274.8</c:v>
                </c:pt>
                <c:pt idx="2749">
                  <c:v>274.89999999999998</c:v>
                </c:pt>
                <c:pt idx="2750">
                  <c:v>275</c:v>
                </c:pt>
                <c:pt idx="2751">
                  <c:v>275.10000000000002</c:v>
                </c:pt>
                <c:pt idx="2752">
                  <c:v>275.2</c:v>
                </c:pt>
                <c:pt idx="2753">
                  <c:v>275.3</c:v>
                </c:pt>
                <c:pt idx="2754">
                  <c:v>275.39999999999998</c:v>
                </c:pt>
                <c:pt idx="2755">
                  <c:v>275.5</c:v>
                </c:pt>
                <c:pt idx="2756">
                  <c:v>275.60000000000002</c:v>
                </c:pt>
                <c:pt idx="2757">
                  <c:v>275.7</c:v>
                </c:pt>
                <c:pt idx="2758">
                  <c:v>275.8</c:v>
                </c:pt>
                <c:pt idx="2759">
                  <c:v>275.89999999999998</c:v>
                </c:pt>
                <c:pt idx="2760">
                  <c:v>276</c:v>
                </c:pt>
                <c:pt idx="2761">
                  <c:v>276.10000000000002</c:v>
                </c:pt>
                <c:pt idx="2762">
                  <c:v>276.2</c:v>
                </c:pt>
                <c:pt idx="2763">
                  <c:v>276.3</c:v>
                </c:pt>
                <c:pt idx="2764">
                  <c:v>276.39999999999998</c:v>
                </c:pt>
                <c:pt idx="2765">
                  <c:v>276.5</c:v>
                </c:pt>
                <c:pt idx="2766">
                  <c:v>276.60000000000002</c:v>
                </c:pt>
                <c:pt idx="2767">
                  <c:v>276.7</c:v>
                </c:pt>
                <c:pt idx="2768">
                  <c:v>276.8</c:v>
                </c:pt>
                <c:pt idx="2769">
                  <c:v>276.89999999999998</c:v>
                </c:pt>
                <c:pt idx="2770">
                  <c:v>277</c:v>
                </c:pt>
                <c:pt idx="2771">
                  <c:v>277.10000000000002</c:v>
                </c:pt>
                <c:pt idx="2772">
                  <c:v>277.2</c:v>
                </c:pt>
                <c:pt idx="2773">
                  <c:v>277.3</c:v>
                </c:pt>
                <c:pt idx="2774">
                  <c:v>277.39999999999998</c:v>
                </c:pt>
                <c:pt idx="2775">
                  <c:v>277.5</c:v>
                </c:pt>
                <c:pt idx="2776">
                  <c:v>277.60000000000002</c:v>
                </c:pt>
                <c:pt idx="2777">
                  <c:v>277.7</c:v>
                </c:pt>
                <c:pt idx="2778">
                  <c:v>277.8</c:v>
                </c:pt>
                <c:pt idx="2779">
                  <c:v>277.89999999999998</c:v>
                </c:pt>
                <c:pt idx="2780">
                  <c:v>278</c:v>
                </c:pt>
                <c:pt idx="2781">
                  <c:v>278.10000000000002</c:v>
                </c:pt>
                <c:pt idx="2782">
                  <c:v>278.2</c:v>
                </c:pt>
                <c:pt idx="2783">
                  <c:v>278.3</c:v>
                </c:pt>
                <c:pt idx="2784">
                  <c:v>278.39999999999998</c:v>
                </c:pt>
                <c:pt idx="2785">
                  <c:v>278.5</c:v>
                </c:pt>
                <c:pt idx="2786">
                  <c:v>278.60000000000002</c:v>
                </c:pt>
                <c:pt idx="2787">
                  <c:v>278.7</c:v>
                </c:pt>
                <c:pt idx="2788">
                  <c:v>278.8</c:v>
                </c:pt>
                <c:pt idx="2789">
                  <c:v>278.89999999999998</c:v>
                </c:pt>
                <c:pt idx="2790">
                  <c:v>279</c:v>
                </c:pt>
                <c:pt idx="2791">
                  <c:v>279.10000000000002</c:v>
                </c:pt>
                <c:pt idx="2792">
                  <c:v>279.2</c:v>
                </c:pt>
                <c:pt idx="2793">
                  <c:v>279.3</c:v>
                </c:pt>
                <c:pt idx="2794">
                  <c:v>279.39999999999998</c:v>
                </c:pt>
                <c:pt idx="2795">
                  <c:v>279.5</c:v>
                </c:pt>
                <c:pt idx="2796">
                  <c:v>279.60000000000002</c:v>
                </c:pt>
                <c:pt idx="2797">
                  <c:v>279.7</c:v>
                </c:pt>
                <c:pt idx="2798">
                  <c:v>279.8</c:v>
                </c:pt>
                <c:pt idx="2799">
                  <c:v>279.89999999999998</c:v>
                </c:pt>
                <c:pt idx="2800">
                  <c:v>280</c:v>
                </c:pt>
                <c:pt idx="2801">
                  <c:v>280.10000000000002</c:v>
                </c:pt>
                <c:pt idx="2802">
                  <c:v>280.2</c:v>
                </c:pt>
                <c:pt idx="2803">
                  <c:v>280.3</c:v>
                </c:pt>
                <c:pt idx="2804">
                  <c:v>280.39999999999998</c:v>
                </c:pt>
                <c:pt idx="2805">
                  <c:v>280.5</c:v>
                </c:pt>
                <c:pt idx="2806">
                  <c:v>280.60000000000002</c:v>
                </c:pt>
                <c:pt idx="2807">
                  <c:v>280.7</c:v>
                </c:pt>
                <c:pt idx="2808">
                  <c:v>280.8</c:v>
                </c:pt>
                <c:pt idx="2809">
                  <c:v>280.89999999999998</c:v>
                </c:pt>
                <c:pt idx="2810">
                  <c:v>281</c:v>
                </c:pt>
                <c:pt idx="2811">
                  <c:v>281.10000000000002</c:v>
                </c:pt>
                <c:pt idx="2812">
                  <c:v>281.2</c:v>
                </c:pt>
                <c:pt idx="2813">
                  <c:v>281.3</c:v>
                </c:pt>
                <c:pt idx="2814">
                  <c:v>281.39999999999998</c:v>
                </c:pt>
                <c:pt idx="2815">
                  <c:v>281.5</c:v>
                </c:pt>
                <c:pt idx="2816">
                  <c:v>281.60000000000002</c:v>
                </c:pt>
                <c:pt idx="2817">
                  <c:v>281.7</c:v>
                </c:pt>
                <c:pt idx="2818">
                  <c:v>281.8</c:v>
                </c:pt>
                <c:pt idx="2819">
                  <c:v>281.89999999999998</c:v>
                </c:pt>
                <c:pt idx="2820">
                  <c:v>282</c:v>
                </c:pt>
                <c:pt idx="2821">
                  <c:v>282.10000000000002</c:v>
                </c:pt>
                <c:pt idx="2822">
                  <c:v>282.2</c:v>
                </c:pt>
                <c:pt idx="2823">
                  <c:v>282.3</c:v>
                </c:pt>
                <c:pt idx="2824">
                  <c:v>282.39999999999998</c:v>
                </c:pt>
                <c:pt idx="2825">
                  <c:v>282.5</c:v>
                </c:pt>
                <c:pt idx="2826">
                  <c:v>282.60000000000002</c:v>
                </c:pt>
                <c:pt idx="2827">
                  <c:v>282.7</c:v>
                </c:pt>
                <c:pt idx="2828">
                  <c:v>282.8</c:v>
                </c:pt>
                <c:pt idx="2829">
                  <c:v>282.89999999999998</c:v>
                </c:pt>
                <c:pt idx="2830">
                  <c:v>283</c:v>
                </c:pt>
                <c:pt idx="2831">
                  <c:v>283.10000000000002</c:v>
                </c:pt>
                <c:pt idx="2832">
                  <c:v>283.2</c:v>
                </c:pt>
                <c:pt idx="2833">
                  <c:v>283.3</c:v>
                </c:pt>
                <c:pt idx="2834">
                  <c:v>283.39999999999998</c:v>
                </c:pt>
                <c:pt idx="2835">
                  <c:v>283.5</c:v>
                </c:pt>
                <c:pt idx="2836">
                  <c:v>283.60000000000002</c:v>
                </c:pt>
                <c:pt idx="2837">
                  <c:v>283.7</c:v>
                </c:pt>
                <c:pt idx="2838">
                  <c:v>283.8</c:v>
                </c:pt>
                <c:pt idx="2839">
                  <c:v>283.89999999999998</c:v>
                </c:pt>
                <c:pt idx="2840">
                  <c:v>284</c:v>
                </c:pt>
                <c:pt idx="2841">
                  <c:v>284.10000000000002</c:v>
                </c:pt>
                <c:pt idx="2842">
                  <c:v>284.2</c:v>
                </c:pt>
                <c:pt idx="2843">
                  <c:v>284.3</c:v>
                </c:pt>
                <c:pt idx="2844">
                  <c:v>284.39999999999998</c:v>
                </c:pt>
                <c:pt idx="2845">
                  <c:v>284.5</c:v>
                </c:pt>
                <c:pt idx="2846">
                  <c:v>284.60000000000002</c:v>
                </c:pt>
                <c:pt idx="2847">
                  <c:v>284.7</c:v>
                </c:pt>
                <c:pt idx="2848">
                  <c:v>284.8</c:v>
                </c:pt>
                <c:pt idx="2849">
                  <c:v>284.89999999999998</c:v>
                </c:pt>
                <c:pt idx="2850">
                  <c:v>285</c:v>
                </c:pt>
                <c:pt idx="2851">
                  <c:v>285.10000000000002</c:v>
                </c:pt>
                <c:pt idx="2852">
                  <c:v>285.2</c:v>
                </c:pt>
                <c:pt idx="2853">
                  <c:v>285.3</c:v>
                </c:pt>
                <c:pt idx="2854">
                  <c:v>285.39999999999998</c:v>
                </c:pt>
                <c:pt idx="2855">
                  <c:v>285.5</c:v>
                </c:pt>
                <c:pt idx="2856">
                  <c:v>285.60000000000002</c:v>
                </c:pt>
                <c:pt idx="2857">
                  <c:v>285.7</c:v>
                </c:pt>
                <c:pt idx="2858">
                  <c:v>285.8</c:v>
                </c:pt>
                <c:pt idx="2859">
                  <c:v>285.89999999999998</c:v>
                </c:pt>
                <c:pt idx="2860">
                  <c:v>286</c:v>
                </c:pt>
                <c:pt idx="2861">
                  <c:v>286.10000000000002</c:v>
                </c:pt>
                <c:pt idx="2862">
                  <c:v>286.2</c:v>
                </c:pt>
                <c:pt idx="2863">
                  <c:v>286.3</c:v>
                </c:pt>
                <c:pt idx="2864">
                  <c:v>286.39999999999998</c:v>
                </c:pt>
                <c:pt idx="2865">
                  <c:v>286.5</c:v>
                </c:pt>
                <c:pt idx="2866">
                  <c:v>286.60000000000002</c:v>
                </c:pt>
                <c:pt idx="2867">
                  <c:v>286.7</c:v>
                </c:pt>
                <c:pt idx="2868">
                  <c:v>286.8</c:v>
                </c:pt>
                <c:pt idx="2869">
                  <c:v>286.89999999999998</c:v>
                </c:pt>
                <c:pt idx="2870">
                  <c:v>287</c:v>
                </c:pt>
                <c:pt idx="2871">
                  <c:v>287.10000000000002</c:v>
                </c:pt>
                <c:pt idx="2872">
                  <c:v>287.2</c:v>
                </c:pt>
                <c:pt idx="2873">
                  <c:v>287.3</c:v>
                </c:pt>
                <c:pt idx="2874">
                  <c:v>287.39999999999998</c:v>
                </c:pt>
                <c:pt idx="2875">
                  <c:v>287.5</c:v>
                </c:pt>
                <c:pt idx="2876">
                  <c:v>287.60000000000002</c:v>
                </c:pt>
                <c:pt idx="2877">
                  <c:v>287.7</c:v>
                </c:pt>
                <c:pt idx="2878">
                  <c:v>287.8</c:v>
                </c:pt>
                <c:pt idx="2879">
                  <c:v>287.89999999999998</c:v>
                </c:pt>
                <c:pt idx="2880">
                  <c:v>288</c:v>
                </c:pt>
                <c:pt idx="2881">
                  <c:v>288.10000000000002</c:v>
                </c:pt>
                <c:pt idx="2882">
                  <c:v>288.2</c:v>
                </c:pt>
                <c:pt idx="2883">
                  <c:v>288.3</c:v>
                </c:pt>
                <c:pt idx="2884">
                  <c:v>288.39999999999998</c:v>
                </c:pt>
                <c:pt idx="2885">
                  <c:v>288.5</c:v>
                </c:pt>
                <c:pt idx="2886">
                  <c:v>288.60000000000002</c:v>
                </c:pt>
                <c:pt idx="2887">
                  <c:v>288.7</c:v>
                </c:pt>
                <c:pt idx="2888">
                  <c:v>288.8</c:v>
                </c:pt>
                <c:pt idx="2889">
                  <c:v>288.89999999999998</c:v>
                </c:pt>
                <c:pt idx="2890">
                  <c:v>289</c:v>
                </c:pt>
                <c:pt idx="2891">
                  <c:v>289.10000000000002</c:v>
                </c:pt>
                <c:pt idx="2892">
                  <c:v>289.2</c:v>
                </c:pt>
                <c:pt idx="2893">
                  <c:v>289.3</c:v>
                </c:pt>
                <c:pt idx="2894">
                  <c:v>289.39999999999998</c:v>
                </c:pt>
                <c:pt idx="2895">
                  <c:v>289.5</c:v>
                </c:pt>
                <c:pt idx="2896">
                  <c:v>289.60000000000002</c:v>
                </c:pt>
                <c:pt idx="2897">
                  <c:v>289.7</c:v>
                </c:pt>
                <c:pt idx="2898">
                  <c:v>289.8</c:v>
                </c:pt>
                <c:pt idx="2899">
                  <c:v>289.89999999999998</c:v>
                </c:pt>
                <c:pt idx="2900">
                  <c:v>290</c:v>
                </c:pt>
                <c:pt idx="2901">
                  <c:v>290.10000000000002</c:v>
                </c:pt>
                <c:pt idx="2902">
                  <c:v>290.2</c:v>
                </c:pt>
                <c:pt idx="2903">
                  <c:v>290.3</c:v>
                </c:pt>
                <c:pt idx="2904">
                  <c:v>290.39999999999998</c:v>
                </c:pt>
                <c:pt idx="2905">
                  <c:v>290.5</c:v>
                </c:pt>
                <c:pt idx="2906">
                  <c:v>290.60000000000002</c:v>
                </c:pt>
                <c:pt idx="2907">
                  <c:v>290.7</c:v>
                </c:pt>
                <c:pt idx="2908">
                  <c:v>290.8</c:v>
                </c:pt>
                <c:pt idx="2909">
                  <c:v>290.89999999999998</c:v>
                </c:pt>
                <c:pt idx="2910">
                  <c:v>291</c:v>
                </c:pt>
                <c:pt idx="2911">
                  <c:v>291.10000000000002</c:v>
                </c:pt>
                <c:pt idx="2912">
                  <c:v>291.2</c:v>
                </c:pt>
                <c:pt idx="2913">
                  <c:v>291.3</c:v>
                </c:pt>
                <c:pt idx="2914">
                  <c:v>291.39999999999998</c:v>
                </c:pt>
                <c:pt idx="2915">
                  <c:v>291.5</c:v>
                </c:pt>
                <c:pt idx="2916">
                  <c:v>291.60000000000002</c:v>
                </c:pt>
                <c:pt idx="2917">
                  <c:v>291.7</c:v>
                </c:pt>
                <c:pt idx="2918">
                  <c:v>291.8</c:v>
                </c:pt>
                <c:pt idx="2919">
                  <c:v>291.89999999999998</c:v>
                </c:pt>
                <c:pt idx="2920">
                  <c:v>292</c:v>
                </c:pt>
                <c:pt idx="2921">
                  <c:v>292.10000000000002</c:v>
                </c:pt>
                <c:pt idx="2922">
                  <c:v>292.2</c:v>
                </c:pt>
                <c:pt idx="2923">
                  <c:v>292.3</c:v>
                </c:pt>
                <c:pt idx="2924">
                  <c:v>292.39999999999998</c:v>
                </c:pt>
                <c:pt idx="2925">
                  <c:v>292.5</c:v>
                </c:pt>
                <c:pt idx="2926">
                  <c:v>292.60000000000002</c:v>
                </c:pt>
                <c:pt idx="2927">
                  <c:v>292.7</c:v>
                </c:pt>
                <c:pt idx="2928">
                  <c:v>292.8</c:v>
                </c:pt>
                <c:pt idx="2929">
                  <c:v>292.89999999999998</c:v>
                </c:pt>
                <c:pt idx="2930">
                  <c:v>293</c:v>
                </c:pt>
                <c:pt idx="2931">
                  <c:v>293.10000000000002</c:v>
                </c:pt>
                <c:pt idx="2932">
                  <c:v>293.2</c:v>
                </c:pt>
                <c:pt idx="2933">
                  <c:v>293.3</c:v>
                </c:pt>
                <c:pt idx="2934">
                  <c:v>293.39999999999998</c:v>
                </c:pt>
                <c:pt idx="2935">
                  <c:v>293.5</c:v>
                </c:pt>
                <c:pt idx="2936">
                  <c:v>293.60000000000002</c:v>
                </c:pt>
                <c:pt idx="2937">
                  <c:v>293.7</c:v>
                </c:pt>
                <c:pt idx="2938">
                  <c:v>293.8</c:v>
                </c:pt>
                <c:pt idx="2939">
                  <c:v>293.89999999999998</c:v>
                </c:pt>
                <c:pt idx="2940">
                  <c:v>294</c:v>
                </c:pt>
                <c:pt idx="2941">
                  <c:v>294.10000000000002</c:v>
                </c:pt>
                <c:pt idx="2942">
                  <c:v>294.2</c:v>
                </c:pt>
                <c:pt idx="2943">
                  <c:v>294.3</c:v>
                </c:pt>
                <c:pt idx="2944">
                  <c:v>294.39999999999998</c:v>
                </c:pt>
                <c:pt idx="2945">
                  <c:v>294.5</c:v>
                </c:pt>
                <c:pt idx="2946">
                  <c:v>294.60000000000002</c:v>
                </c:pt>
                <c:pt idx="2947">
                  <c:v>294.7</c:v>
                </c:pt>
                <c:pt idx="2948">
                  <c:v>294.8</c:v>
                </c:pt>
                <c:pt idx="2949">
                  <c:v>294.89999999999998</c:v>
                </c:pt>
                <c:pt idx="2950">
                  <c:v>295</c:v>
                </c:pt>
                <c:pt idx="2951">
                  <c:v>295.10000000000002</c:v>
                </c:pt>
                <c:pt idx="2952">
                  <c:v>295.2</c:v>
                </c:pt>
                <c:pt idx="2953">
                  <c:v>295.3</c:v>
                </c:pt>
                <c:pt idx="2954">
                  <c:v>295.39999999999998</c:v>
                </c:pt>
                <c:pt idx="2955">
                  <c:v>295.5</c:v>
                </c:pt>
                <c:pt idx="2956">
                  <c:v>295.60000000000002</c:v>
                </c:pt>
                <c:pt idx="2957">
                  <c:v>295.7</c:v>
                </c:pt>
                <c:pt idx="2958">
                  <c:v>295.8</c:v>
                </c:pt>
                <c:pt idx="2959">
                  <c:v>295.89999999999998</c:v>
                </c:pt>
                <c:pt idx="2960">
                  <c:v>296</c:v>
                </c:pt>
                <c:pt idx="2961">
                  <c:v>296.10000000000002</c:v>
                </c:pt>
                <c:pt idx="2962">
                  <c:v>296.2</c:v>
                </c:pt>
                <c:pt idx="2963">
                  <c:v>296.3</c:v>
                </c:pt>
                <c:pt idx="2964">
                  <c:v>296.39999999999998</c:v>
                </c:pt>
                <c:pt idx="2965">
                  <c:v>296.5</c:v>
                </c:pt>
                <c:pt idx="2966">
                  <c:v>296.60000000000002</c:v>
                </c:pt>
                <c:pt idx="2967">
                  <c:v>296.7</c:v>
                </c:pt>
                <c:pt idx="2968">
                  <c:v>296.8</c:v>
                </c:pt>
                <c:pt idx="2969">
                  <c:v>296.89999999999998</c:v>
                </c:pt>
                <c:pt idx="2970">
                  <c:v>297</c:v>
                </c:pt>
                <c:pt idx="2971">
                  <c:v>297.10000000000002</c:v>
                </c:pt>
                <c:pt idx="2972">
                  <c:v>297.2</c:v>
                </c:pt>
                <c:pt idx="2973">
                  <c:v>297.3</c:v>
                </c:pt>
                <c:pt idx="2974">
                  <c:v>297.39999999999998</c:v>
                </c:pt>
                <c:pt idx="2975">
                  <c:v>297.5</c:v>
                </c:pt>
                <c:pt idx="2976">
                  <c:v>297.60000000000002</c:v>
                </c:pt>
                <c:pt idx="2977">
                  <c:v>297.7</c:v>
                </c:pt>
                <c:pt idx="2978">
                  <c:v>297.8</c:v>
                </c:pt>
                <c:pt idx="2979">
                  <c:v>297.89999999999998</c:v>
                </c:pt>
                <c:pt idx="2980">
                  <c:v>298</c:v>
                </c:pt>
                <c:pt idx="2981">
                  <c:v>298.10000000000002</c:v>
                </c:pt>
                <c:pt idx="2982">
                  <c:v>298.2</c:v>
                </c:pt>
                <c:pt idx="2983">
                  <c:v>298.3</c:v>
                </c:pt>
                <c:pt idx="2984">
                  <c:v>298.39999999999998</c:v>
                </c:pt>
                <c:pt idx="2985">
                  <c:v>298.5</c:v>
                </c:pt>
                <c:pt idx="2986">
                  <c:v>298.60000000000002</c:v>
                </c:pt>
                <c:pt idx="2987">
                  <c:v>298.7</c:v>
                </c:pt>
                <c:pt idx="2988">
                  <c:v>298.8</c:v>
                </c:pt>
                <c:pt idx="2989">
                  <c:v>298.89999999999998</c:v>
                </c:pt>
                <c:pt idx="2990">
                  <c:v>299</c:v>
                </c:pt>
                <c:pt idx="2991">
                  <c:v>299.10000000000002</c:v>
                </c:pt>
                <c:pt idx="2992">
                  <c:v>299.2</c:v>
                </c:pt>
                <c:pt idx="2993">
                  <c:v>299.3</c:v>
                </c:pt>
                <c:pt idx="2994">
                  <c:v>299.39999999999998</c:v>
                </c:pt>
                <c:pt idx="2995">
                  <c:v>299.5</c:v>
                </c:pt>
                <c:pt idx="2996">
                  <c:v>299.60000000000002</c:v>
                </c:pt>
                <c:pt idx="2997">
                  <c:v>299.7</c:v>
                </c:pt>
                <c:pt idx="2998">
                  <c:v>299.8</c:v>
                </c:pt>
                <c:pt idx="2999">
                  <c:v>299.89999999999998</c:v>
                </c:pt>
                <c:pt idx="3000">
                  <c:v>300</c:v>
                </c:pt>
                <c:pt idx="3001">
                  <c:v>300.10000000000002</c:v>
                </c:pt>
                <c:pt idx="3002">
                  <c:v>300.2</c:v>
                </c:pt>
                <c:pt idx="3003">
                  <c:v>300.3</c:v>
                </c:pt>
                <c:pt idx="3004">
                  <c:v>300.39999999999998</c:v>
                </c:pt>
                <c:pt idx="3005">
                  <c:v>300.5</c:v>
                </c:pt>
                <c:pt idx="3006">
                  <c:v>300.60000000000002</c:v>
                </c:pt>
                <c:pt idx="3007">
                  <c:v>300.7</c:v>
                </c:pt>
                <c:pt idx="3008">
                  <c:v>300.8</c:v>
                </c:pt>
                <c:pt idx="3009">
                  <c:v>300.89999999999998</c:v>
                </c:pt>
                <c:pt idx="3010">
                  <c:v>301</c:v>
                </c:pt>
                <c:pt idx="3011">
                  <c:v>301.10000000000002</c:v>
                </c:pt>
                <c:pt idx="3012">
                  <c:v>301.2</c:v>
                </c:pt>
                <c:pt idx="3013">
                  <c:v>301.3</c:v>
                </c:pt>
                <c:pt idx="3014">
                  <c:v>301.39999999999998</c:v>
                </c:pt>
                <c:pt idx="3015">
                  <c:v>301.5</c:v>
                </c:pt>
                <c:pt idx="3016">
                  <c:v>301.60000000000002</c:v>
                </c:pt>
                <c:pt idx="3017">
                  <c:v>301.7</c:v>
                </c:pt>
                <c:pt idx="3018">
                  <c:v>301.8</c:v>
                </c:pt>
                <c:pt idx="3019">
                  <c:v>301.89999999999998</c:v>
                </c:pt>
                <c:pt idx="3020">
                  <c:v>302</c:v>
                </c:pt>
                <c:pt idx="3021">
                  <c:v>302.10000000000002</c:v>
                </c:pt>
                <c:pt idx="3022">
                  <c:v>302.2</c:v>
                </c:pt>
                <c:pt idx="3023">
                  <c:v>302.3</c:v>
                </c:pt>
                <c:pt idx="3024">
                  <c:v>302.39999999999998</c:v>
                </c:pt>
                <c:pt idx="3025">
                  <c:v>302.5</c:v>
                </c:pt>
                <c:pt idx="3026">
                  <c:v>302.60000000000002</c:v>
                </c:pt>
                <c:pt idx="3027">
                  <c:v>302.7</c:v>
                </c:pt>
                <c:pt idx="3028">
                  <c:v>302.8</c:v>
                </c:pt>
                <c:pt idx="3029">
                  <c:v>302.89999999999998</c:v>
                </c:pt>
                <c:pt idx="3030">
                  <c:v>303</c:v>
                </c:pt>
                <c:pt idx="3031">
                  <c:v>303.10000000000002</c:v>
                </c:pt>
                <c:pt idx="3032">
                  <c:v>303.2</c:v>
                </c:pt>
                <c:pt idx="3033">
                  <c:v>303.3</c:v>
                </c:pt>
                <c:pt idx="3034">
                  <c:v>303.39999999999998</c:v>
                </c:pt>
                <c:pt idx="3035">
                  <c:v>303.5</c:v>
                </c:pt>
                <c:pt idx="3036">
                  <c:v>303.60000000000002</c:v>
                </c:pt>
                <c:pt idx="3037">
                  <c:v>303.7</c:v>
                </c:pt>
                <c:pt idx="3038">
                  <c:v>303.8</c:v>
                </c:pt>
                <c:pt idx="3039">
                  <c:v>303.89999999999998</c:v>
                </c:pt>
                <c:pt idx="3040">
                  <c:v>304</c:v>
                </c:pt>
                <c:pt idx="3041">
                  <c:v>304.10000000000002</c:v>
                </c:pt>
                <c:pt idx="3042">
                  <c:v>304.2</c:v>
                </c:pt>
                <c:pt idx="3043">
                  <c:v>304.3</c:v>
                </c:pt>
                <c:pt idx="3044">
                  <c:v>304.39999999999998</c:v>
                </c:pt>
                <c:pt idx="3045">
                  <c:v>304.5</c:v>
                </c:pt>
                <c:pt idx="3046">
                  <c:v>304.60000000000002</c:v>
                </c:pt>
                <c:pt idx="3047">
                  <c:v>304.7</c:v>
                </c:pt>
                <c:pt idx="3048">
                  <c:v>304.8</c:v>
                </c:pt>
                <c:pt idx="3049">
                  <c:v>304.89999999999998</c:v>
                </c:pt>
                <c:pt idx="3050">
                  <c:v>305</c:v>
                </c:pt>
                <c:pt idx="3051">
                  <c:v>305.10000000000002</c:v>
                </c:pt>
                <c:pt idx="3052">
                  <c:v>305.2</c:v>
                </c:pt>
                <c:pt idx="3053">
                  <c:v>305.3</c:v>
                </c:pt>
                <c:pt idx="3054">
                  <c:v>305.39999999999998</c:v>
                </c:pt>
                <c:pt idx="3055">
                  <c:v>305.5</c:v>
                </c:pt>
                <c:pt idx="3056">
                  <c:v>305.60000000000002</c:v>
                </c:pt>
                <c:pt idx="3057">
                  <c:v>305.7</c:v>
                </c:pt>
                <c:pt idx="3058">
                  <c:v>305.8</c:v>
                </c:pt>
                <c:pt idx="3059">
                  <c:v>305.89999999999998</c:v>
                </c:pt>
                <c:pt idx="3060">
                  <c:v>306</c:v>
                </c:pt>
                <c:pt idx="3061">
                  <c:v>306.10000000000002</c:v>
                </c:pt>
                <c:pt idx="3062">
                  <c:v>306.2</c:v>
                </c:pt>
                <c:pt idx="3063">
                  <c:v>306.3</c:v>
                </c:pt>
                <c:pt idx="3064">
                  <c:v>306.39999999999998</c:v>
                </c:pt>
                <c:pt idx="3065">
                  <c:v>306.5</c:v>
                </c:pt>
                <c:pt idx="3066">
                  <c:v>306.60000000000002</c:v>
                </c:pt>
                <c:pt idx="3067">
                  <c:v>306.7</c:v>
                </c:pt>
                <c:pt idx="3068">
                  <c:v>306.8</c:v>
                </c:pt>
                <c:pt idx="3069">
                  <c:v>306.89999999999998</c:v>
                </c:pt>
                <c:pt idx="3070">
                  <c:v>307</c:v>
                </c:pt>
                <c:pt idx="3071">
                  <c:v>307.10000000000002</c:v>
                </c:pt>
                <c:pt idx="3072">
                  <c:v>307.2</c:v>
                </c:pt>
                <c:pt idx="3073">
                  <c:v>307.3</c:v>
                </c:pt>
                <c:pt idx="3074">
                  <c:v>307.39999999999998</c:v>
                </c:pt>
                <c:pt idx="3075">
                  <c:v>307.5</c:v>
                </c:pt>
                <c:pt idx="3076">
                  <c:v>307.60000000000002</c:v>
                </c:pt>
                <c:pt idx="3077">
                  <c:v>307.7</c:v>
                </c:pt>
                <c:pt idx="3078">
                  <c:v>307.8</c:v>
                </c:pt>
                <c:pt idx="3079">
                  <c:v>307.89999999999998</c:v>
                </c:pt>
                <c:pt idx="3080">
                  <c:v>308</c:v>
                </c:pt>
                <c:pt idx="3081">
                  <c:v>308.10000000000002</c:v>
                </c:pt>
                <c:pt idx="3082">
                  <c:v>308.2</c:v>
                </c:pt>
                <c:pt idx="3083">
                  <c:v>308.3</c:v>
                </c:pt>
                <c:pt idx="3084">
                  <c:v>308.39999999999998</c:v>
                </c:pt>
                <c:pt idx="3085">
                  <c:v>308.5</c:v>
                </c:pt>
                <c:pt idx="3086">
                  <c:v>308.60000000000002</c:v>
                </c:pt>
                <c:pt idx="3087">
                  <c:v>308.7</c:v>
                </c:pt>
                <c:pt idx="3088">
                  <c:v>308.8</c:v>
                </c:pt>
                <c:pt idx="3089">
                  <c:v>308.89999999999998</c:v>
                </c:pt>
                <c:pt idx="3090">
                  <c:v>309</c:v>
                </c:pt>
                <c:pt idx="3091">
                  <c:v>309.10000000000002</c:v>
                </c:pt>
                <c:pt idx="3092">
                  <c:v>309.2</c:v>
                </c:pt>
                <c:pt idx="3093">
                  <c:v>309.3</c:v>
                </c:pt>
                <c:pt idx="3094">
                  <c:v>309.39999999999998</c:v>
                </c:pt>
                <c:pt idx="3095">
                  <c:v>309.5</c:v>
                </c:pt>
                <c:pt idx="3096">
                  <c:v>309.60000000000002</c:v>
                </c:pt>
                <c:pt idx="3097">
                  <c:v>309.7</c:v>
                </c:pt>
                <c:pt idx="3098">
                  <c:v>309.8</c:v>
                </c:pt>
                <c:pt idx="3099">
                  <c:v>309.89999999999998</c:v>
                </c:pt>
                <c:pt idx="3100">
                  <c:v>310</c:v>
                </c:pt>
                <c:pt idx="3101">
                  <c:v>310.10000000000002</c:v>
                </c:pt>
                <c:pt idx="3102">
                  <c:v>310.2</c:v>
                </c:pt>
                <c:pt idx="3103">
                  <c:v>310.3</c:v>
                </c:pt>
                <c:pt idx="3104">
                  <c:v>310.39999999999998</c:v>
                </c:pt>
                <c:pt idx="3105">
                  <c:v>310.5</c:v>
                </c:pt>
                <c:pt idx="3106">
                  <c:v>310.60000000000002</c:v>
                </c:pt>
                <c:pt idx="3107">
                  <c:v>310.7</c:v>
                </c:pt>
                <c:pt idx="3108">
                  <c:v>310.8</c:v>
                </c:pt>
                <c:pt idx="3109">
                  <c:v>310.89999999999998</c:v>
                </c:pt>
                <c:pt idx="3110">
                  <c:v>311</c:v>
                </c:pt>
                <c:pt idx="3111">
                  <c:v>311.10000000000002</c:v>
                </c:pt>
                <c:pt idx="3112">
                  <c:v>311.2</c:v>
                </c:pt>
                <c:pt idx="3113">
                  <c:v>311.3</c:v>
                </c:pt>
                <c:pt idx="3114">
                  <c:v>311.39999999999998</c:v>
                </c:pt>
                <c:pt idx="3115">
                  <c:v>311.5</c:v>
                </c:pt>
                <c:pt idx="3116">
                  <c:v>311.60000000000002</c:v>
                </c:pt>
                <c:pt idx="3117">
                  <c:v>311.7</c:v>
                </c:pt>
                <c:pt idx="3118">
                  <c:v>311.8</c:v>
                </c:pt>
                <c:pt idx="3119">
                  <c:v>311.89999999999998</c:v>
                </c:pt>
                <c:pt idx="3120">
                  <c:v>312</c:v>
                </c:pt>
                <c:pt idx="3121">
                  <c:v>312.10000000000002</c:v>
                </c:pt>
                <c:pt idx="3122">
                  <c:v>312.2</c:v>
                </c:pt>
                <c:pt idx="3123">
                  <c:v>312.3</c:v>
                </c:pt>
                <c:pt idx="3124">
                  <c:v>312.39999999999998</c:v>
                </c:pt>
                <c:pt idx="3125">
                  <c:v>312.5</c:v>
                </c:pt>
                <c:pt idx="3126">
                  <c:v>312.60000000000002</c:v>
                </c:pt>
                <c:pt idx="3127">
                  <c:v>312.7</c:v>
                </c:pt>
                <c:pt idx="3128">
                  <c:v>312.8</c:v>
                </c:pt>
                <c:pt idx="3129">
                  <c:v>312.89999999999998</c:v>
                </c:pt>
                <c:pt idx="3130">
                  <c:v>313</c:v>
                </c:pt>
                <c:pt idx="3131">
                  <c:v>313.10000000000002</c:v>
                </c:pt>
                <c:pt idx="3132">
                  <c:v>313.2</c:v>
                </c:pt>
                <c:pt idx="3133">
                  <c:v>313.3</c:v>
                </c:pt>
                <c:pt idx="3134">
                  <c:v>313.39999999999998</c:v>
                </c:pt>
                <c:pt idx="3135">
                  <c:v>313.5</c:v>
                </c:pt>
                <c:pt idx="3136">
                  <c:v>313.60000000000002</c:v>
                </c:pt>
                <c:pt idx="3137">
                  <c:v>313.7</c:v>
                </c:pt>
                <c:pt idx="3138">
                  <c:v>313.8</c:v>
                </c:pt>
                <c:pt idx="3139">
                  <c:v>313.89999999999998</c:v>
                </c:pt>
                <c:pt idx="3140">
                  <c:v>314</c:v>
                </c:pt>
                <c:pt idx="3141">
                  <c:v>314.10000000000002</c:v>
                </c:pt>
                <c:pt idx="3142">
                  <c:v>314.2</c:v>
                </c:pt>
                <c:pt idx="3143">
                  <c:v>314.3</c:v>
                </c:pt>
                <c:pt idx="3144">
                  <c:v>314.39999999999998</c:v>
                </c:pt>
                <c:pt idx="3145">
                  <c:v>314.5</c:v>
                </c:pt>
                <c:pt idx="3146">
                  <c:v>314.60000000000002</c:v>
                </c:pt>
                <c:pt idx="3147">
                  <c:v>314.7</c:v>
                </c:pt>
                <c:pt idx="3148">
                  <c:v>314.8</c:v>
                </c:pt>
                <c:pt idx="3149">
                  <c:v>314.89999999999998</c:v>
                </c:pt>
                <c:pt idx="3150">
                  <c:v>315</c:v>
                </c:pt>
                <c:pt idx="3151">
                  <c:v>315.10000000000002</c:v>
                </c:pt>
                <c:pt idx="3152">
                  <c:v>315.2</c:v>
                </c:pt>
                <c:pt idx="3153">
                  <c:v>315.3</c:v>
                </c:pt>
                <c:pt idx="3154">
                  <c:v>315.39999999999998</c:v>
                </c:pt>
                <c:pt idx="3155">
                  <c:v>315.5</c:v>
                </c:pt>
                <c:pt idx="3156">
                  <c:v>315.60000000000002</c:v>
                </c:pt>
                <c:pt idx="3157">
                  <c:v>315.7</c:v>
                </c:pt>
                <c:pt idx="3158">
                  <c:v>315.8</c:v>
                </c:pt>
                <c:pt idx="3159">
                  <c:v>315.89999999999998</c:v>
                </c:pt>
                <c:pt idx="3160">
                  <c:v>316</c:v>
                </c:pt>
                <c:pt idx="3161">
                  <c:v>316.10000000000002</c:v>
                </c:pt>
                <c:pt idx="3162">
                  <c:v>316.2</c:v>
                </c:pt>
                <c:pt idx="3163">
                  <c:v>316.3</c:v>
                </c:pt>
                <c:pt idx="3164">
                  <c:v>316.39999999999998</c:v>
                </c:pt>
                <c:pt idx="3165">
                  <c:v>316.5</c:v>
                </c:pt>
                <c:pt idx="3166">
                  <c:v>316.60000000000002</c:v>
                </c:pt>
                <c:pt idx="3167">
                  <c:v>316.7</c:v>
                </c:pt>
                <c:pt idx="3168">
                  <c:v>316.8</c:v>
                </c:pt>
                <c:pt idx="3169">
                  <c:v>316.89999999999998</c:v>
                </c:pt>
                <c:pt idx="3170">
                  <c:v>317</c:v>
                </c:pt>
                <c:pt idx="3171">
                  <c:v>317.10000000000002</c:v>
                </c:pt>
                <c:pt idx="3172">
                  <c:v>317.2</c:v>
                </c:pt>
                <c:pt idx="3173">
                  <c:v>317.3</c:v>
                </c:pt>
                <c:pt idx="3174">
                  <c:v>317.39999999999998</c:v>
                </c:pt>
                <c:pt idx="3175">
                  <c:v>317.5</c:v>
                </c:pt>
                <c:pt idx="3176">
                  <c:v>317.60000000000002</c:v>
                </c:pt>
                <c:pt idx="3177">
                  <c:v>317.7</c:v>
                </c:pt>
                <c:pt idx="3178">
                  <c:v>317.8</c:v>
                </c:pt>
                <c:pt idx="3179">
                  <c:v>317.89999999999998</c:v>
                </c:pt>
                <c:pt idx="3180">
                  <c:v>318</c:v>
                </c:pt>
                <c:pt idx="3181">
                  <c:v>318.10000000000002</c:v>
                </c:pt>
                <c:pt idx="3182">
                  <c:v>318.2</c:v>
                </c:pt>
                <c:pt idx="3183">
                  <c:v>318.3</c:v>
                </c:pt>
                <c:pt idx="3184">
                  <c:v>318.39999999999998</c:v>
                </c:pt>
                <c:pt idx="3185">
                  <c:v>318.5</c:v>
                </c:pt>
                <c:pt idx="3186">
                  <c:v>318.60000000000002</c:v>
                </c:pt>
                <c:pt idx="3187">
                  <c:v>318.7</c:v>
                </c:pt>
                <c:pt idx="3188">
                  <c:v>318.8</c:v>
                </c:pt>
                <c:pt idx="3189">
                  <c:v>318.89999999999998</c:v>
                </c:pt>
                <c:pt idx="3190">
                  <c:v>319</c:v>
                </c:pt>
                <c:pt idx="3191">
                  <c:v>319.10000000000002</c:v>
                </c:pt>
                <c:pt idx="3192">
                  <c:v>319.2</c:v>
                </c:pt>
                <c:pt idx="3193">
                  <c:v>319.3</c:v>
                </c:pt>
                <c:pt idx="3194">
                  <c:v>319.39999999999998</c:v>
                </c:pt>
                <c:pt idx="3195">
                  <c:v>319.5</c:v>
                </c:pt>
                <c:pt idx="3196">
                  <c:v>319.60000000000002</c:v>
                </c:pt>
                <c:pt idx="3197">
                  <c:v>319.7</c:v>
                </c:pt>
                <c:pt idx="3198">
                  <c:v>319.8</c:v>
                </c:pt>
                <c:pt idx="3199">
                  <c:v>319.89999999999998</c:v>
                </c:pt>
                <c:pt idx="3200">
                  <c:v>320</c:v>
                </c:pt>
                <c:pt idx="3201">
                  <c:v>320.10000000000002</c:v>
                </c:pt>
                <c:pt idx="3202">
                  <c:v>320.2</c:v>
                </c:pt>
                <c:pt idx="3203">
                  <c:v>320.3</c:v>
                </c:pt>
                <c:pt idx="3204">
                  <c:v>320.39999999999998</c:v>
                </c:pt>
                <c:pt idx="3205">
                  <c:v>320.5</c:v>
                </c:pt>
                <c:pt idx="3206">
                  <c:v>320.60000000000002</c:v>
                </c:pt>
                <c:pt idx="3207">
                  <c:v>320.7</c:v>
                </c:pt>
                <c:pt idx="3208">
                  <c:v>320.8</c:v>
                </c:pt>
                <c:pt idx="3209">
                  <c:v>320.89999999999998</c:v>
                </c:pt>
                <c:pt idx="3210">
                  <c:v>321</c:v>
                </c:pt>
                <c:pt idx="3211">
                  <c:v>321.10000000000002</c:v>
                </c:pt>
                <c:pt idx="3212">
                  <c:v>321.2</c:v>
                </c:pt>
                <c:pt idx="3213">
                  <c:v>321.3</c:v>
                </c:pt>
                <c:pt idx="3214">
                  <c:v>321.39999999999998</c:v>
                </c:pt>
                <c:pt idx="3215">
                  <c:v>321.5</c:v>
                </c:pt>
                <c:pt idx="3216">
                  <c:v>321.60000000000002</c:v>
                </c:pt>
                <c:pt idx="3217">
                  <c:v>321.7</c:v>
                </c:pt>
                <c:pt idx="3218">
                  <c:v>321.8</c:v>
                </c:pt>
                <c:pt idx="3219">
                  <c:v>321.89999999999998</c:v>
                </c:pt>
                <c:pt idx="3220">
                  <c:v>322</c:v>
                </c:pt>
                <c:pt idx="3221">
                  <c:v>322.10000000000002</c:v>
                </c:pt>
                <c:pt idx="3222">
                  <c:v>322.2</c:v>
                </c:pt>
                <c:pt idx="3223">
                  <c:v>322.3</c:v>
                </c:pt>
                <c:pt idx="3224">
                  <c:v>322.39999999999998</c:v>
                </c:pt>
                <c:pt idx="3225">
                  <c:v>322.5</c:v>
                </c:pt>
                <c:pt idx="3226">
                  <c:v>322.60000000000002</c:v>
                </c:pt>
                <c:pt idx="3227">
                  <c:v>322.7</c:v>
                </c:pt>
                <c:pt idx="3228">
                  <c:v>322.8</c:v>
                </c:pt>
                <c:pt idx="3229">
                  <c:v>322.89999999999998</c:v>
                </c:pt>
                <c:pt idx="3230">
                  <c:v>323</c:v>
                </c:pt>
                <c:pt idx="3231">
                  <c:v>323.10000000000002</c:v>
                </c:pt>
                <c:pt idx="3232">
                  <c:v>323.2</c:v>
                </c:pt>
                <c:pt idx="3233">
                  <c:v>323.3</c:v>
                </c:pt>
                <c:pt idx="3234">
                  <c:v>323.39999999999998</c:v>
                </c:pt>
                <c:pt idx="3235">
                  <c:v>323.5</c:v>
                </c:pt>
                <c:pt idx="3236">
                  <c:v>323.60000000000002</c:v>
                </c:pt>
                <c:pt idx="3237">
                  <c:v>323.7</c:v>
                </c:pt>
                <c:pt idx="3238">
                  <c:v>323.8</c:v>
                </c:pt>
                <c:pt idx="3239">
                  <c:v>323.89999999999998</c:v>
                </c:pt>
                <c:pt idx="3240">
                  <c:v>324</c:v>
                </c:pt>
                <c:pt idx="3241">
                  <c:v>324.10000000000002</c:v>
                </c:pt>
                <c:pt idx="3242">
                  <c:v>324.2</c:v>
                </c:pt>
                <c:pt idx="3243">
                  <c:v>324.3</c:v>
                </c:pt>
                <c:pt idx="3244">
                  <c:v>324.39999999999998</c:v>
                </c:pt>
                <c:pt idx="3245">
                  <c:v>324.5</c:v>
                </c:pt>
                <c:pt idx="3246">
                  <c:v>324.60000000000002</c:v>
                </c:pt>
                <c:pt idx="3247">
                  <c:v>324.7</c:v>
                </c:pt>
                <c:pt idx="3248">
                  <c:v>324.8</c:v>
                </c:pt>
                <c:pt idx="3249">
                  <c:v>324.89999999999998</c:v>
                </c:pt>
                <c:pt idx="3250">
                  <c:v>325</c:v>
                </c:pt>
                <c:pt idx="3251">
                  <c:v>325.10000000000002</c:v>
                </c:pt>
                <c:pt idx="3252">
                  <c:v>325.2</c:v>
                </c:pt>
                <c:pt idx="3253">
                  <c:v>325.3</c:v>
                </c:pt>
                <c:pt idx="3254">
                  <c:v>325.39999999999998</c:v>
                </c:pt>
                <c:pt idx="3255">
                  <c:v>325.5</c:v>
                </c:pt>
                <c:pt idx="3256">
                  <c:v>325.60000000000002</c:v>
                </c:pt>
                <c:pt idx="3257">
                  <c:v>325.7</c:v>
                </c:pt>
                <c:pt idx="3258">
                  <c:v>325.8</c:v>
                </c:pt>
                <c:pt idx="3259">
                  <c:v>325.89999999999998</c:v>
                </c:pt>
                <c:pt idx="3260">
                  <c:v>326</c:v>
                </c:pt>
                <c:pt idx="3261">
                  <c:v>326.10000000000002</c:v>
                </c:pt>
                <c:pt idx="3262">
                  <c:v>326.2</c:v>
                </c:pt>
                <c:pt idx="3263">
                  <c:v>326.3</c:v>
                </c:pt>
                <c:pt idx="3264">
                  <c:v>326.39999999999998</c:v>
                </c:pt>
                <c:pt idx="3265">
                  <c:v>326.5</c:v>
                </c:pt>
                <c:pt idx="3266">
                  <c:v>326.60000000000002</c:v>
                </c:pt>
                <c:pt idx="3267">
                  <c:v>326.7</c:v>
                </c:pt>
                <c:pt idx="3268">
                  <c:v>326.8</c:v>
                </c:pt>
                <c:pt idx="3269">
                  <c:v>326.89999999999998</c:v>
                </c:pt>
                <c:pt idx="3270">
                  <c:v>327</c:v>
                </c:pt>
                <c:pt idx="3271">
                  <c:v>327.10000000000002</c:v>
                </c:pt>
                <c:pt idx="3272">
                  <c:v>327.2</c:v>
                </c:pt>
                <c:pt idx="3273">
                  <c:v>327.3</c:v>
                </c:pt>
                <c:pt idx="3274">
                  <c:v>327.39999999999998</c:v>
                </c:pt>
                <c:pt idx="3275">
                  <c:v>327.5</c:v>
                </c:pt>
                <c:pt idx="3276">
                  <c:v>327.60000000000002</c:v>
                </c:pt>
                <c:pt idx="3277">
                  <c:v>327.7</c:v>
                </c:pt>
                <c:pt idx="3278">
                  <c:v>327.8</c:v>
                </c:pt>
                <c:pt idx="3279">
                  <c:v>327.9</c:v>
                </c:pt>
                <c:pt idx="3280">
                  <c:v>328</c:v>
                </c:pt>
                <c:pt idx="3281">
                  <c:v>328.1</c:v>
                </c:pt>
                <c:pt idx="3282">
                  <c:v>328.2</c:v>
                </c:pt>
                <c:pt idx="3283">
                  <c:v>328.3</c:v>
                </c:pt>
                <c:pt idx="3284">
                  <c:v>328.4</c:v>
                </c:pt>
                <c:pt idx="3285">
                  <c:v>328.5</c:v>
                </c:pt>
                <c:pt idx="3286">
                  <c:v>328.6</c:v>
                </c:pt>
                <c:pt idx="3287">
                  <c:v>328.7</c:v>
                </c:pt>
                <c:pt idx="3288">
                  <c:v>328.8</c:v>
                </c:pt>
                <c:pt idx="3289">
                  <c:v>328.9</c:v>
                </c:pt>
                <c:pt idx="3290">
                  <c:v>329</c:v>
                </c:pt>
                <c:pt idx="3291">
                  <c:v>329.1</c:v>
                </c:pt>
                <c:pt idx="3292">
                  <c:v>329.2</c:v>
                </c:pt>
                <c:pt idx="3293">
                  <c:v>329.3</c:v>
                </c:pt>
                <c:pt idx="3294">
                  <c:v>329.4</c:v>
                </c:pt>
                <c:pt idx="3295">
                  <c:v>329.5</c:v>
                </c:pt>
                <c:pt idx="3296">
                  <c:v>329.6</c:v>
                </c:pt>
                <c:pt idx="3297">
                  <c:v>329.7</c:v>
                </c:pt>
                <c:pt idx="3298">
                  <c:v>329.8</c:v>
                </c:pt>
                <c:pt idx="3299">
                  <c:v>329.9</c:v>
                </c:pt>
                <c:pt idx="3300">
                  <c:v>330</c:v>
                </c:pt>
                <c:pt idx="3301">
                  <c:v>330.1</c:v>
                </c:pt>
                <c:pt idx="3302">
                  <c:v>330.2</c:v>
                </c:pt>
                <c:pt idx="3303">
                  <c:v>330.3</c:v>
                </c:pt>
                <c:pt idx="3304">
                  <c:v>330.4</c:v>
                </c:pt>
                <c:pt idx="3305">
                  <c:v>330.5</c:v>
                </c:pt>
                <c:pt idx="3306">
                  <c:v>330.6</c:v>
                </c:pt>
                <c:pt idx="3307">
                  <c:v>330.7</c:v>
                </c:pt>
                <c:pt idx="3308">
                  <c:v>330.8</c:v>
                </c:pt>
                <c:pt idx="3309">
                  <c:v>330.9</c:v>
                </c:pt>
                <c:pt idx="3310">
                  <c:v>331</c:v>
                </c:pt>
                <c:pt idx="3311">
                  <c:v>331.1</c:v>
                </c:pt>
                <c:pt idx="3312">
                  <c:v>331.2</c:v>
                </c:pt>
                <c:pt idx="3313">
                  <c:v>331.3</c:v>
                </c:pt>
                <c:pt idx="3314">
                  <c:v>331.4</c:v>
                </c:pt>
                <c:pt idx="3315">
                  <c:v>331.5</c:v>
                </c:pt>
                <c:pt idx="3316">
                  <c:v>331.6</c:v>
                </c:pt>
                <c:pt idx="3317">
                  <c:v>331.7</c:v>
                </c:pt>
                <c:pt idx="3318">
                  <c:v>331.8</c:v>
                </c:pt>
                <c:pt idx="3319">
                  <c:v>331.9</c:v>
                </c:pt>
                <c:pt idx="3320">
                  <c:v>332</c:v>
                </c:pt>
                <c:pt idx="3321">
                  <c:v>332.1</c:v>
                </c:pt>
                <c:pt idx="3322">
                  <c:v>332.2</c:v>
                </c:pt>
                <c:pt idx="3323">
                  <c:v>332.3</c:v>
                </c:pt>
                <c:pt idx="3324">
                  <c:v>332.4</c:v>
                </c:pt>
                <c:pt idx="3325">
                  <c:v>332.5</c:v>
                </c:pt>
                <c:pt idx="3326">
                  <c:v>332.6</c:v>
                </c:pt>
                <c:pt idx="3327">
                  <c:v>332.7</c:v>
                </c:pt>
                <c:pt idx="3328">
                  <c:v>332.8</c:v>
                </c:pt>
                <c:pt idx="3329">
                  <c:v>332.9</c:v>
                </c:pt>
                <c:pt idx="3330">
                  <c:v>333</c:v>
                </c:pt>
                <c:pt idx="3331">
                  <c:v>333.1</c:v>
                </c:pt>
                <c:pt idx="3332">
                  <c:v>333.2</c:v>
                </c:pt>
                <c:pt idx="3333">
                  <c:v>333.3</c:v>
                </c:pt>
                <c:pt idx="3334">
                  <c:v>333.4</c:v>
                </c:pt>
                <c:pt idx="3335">
                  <c:v>333.5</c:v>
                </c:pt>
                <c:pt idx="3336">
                  <c:v>333.6</c:v>
                </c:pt>
                <c:pt idx="3337">
                  <c:v>333.7</c:v>
                </c:pt>
                <c:pt idx="3338">
                  <c:v>333.8</c:v>
                </c:pt>
                <c:pt idx="3339">
                  <c:v>333.9</c:v>
                </c:pt>
                <c:pt idx="3340">
                  <c:v>334</c:v>
                </c:pt>
                <c:pt idx="3341">
                  <c:v>334.1</c:v>
                </c:pt>
                <c:pt idx="3342">
                  <c:v>334.2</c:v>
                </c:pt>
                <c:pt idx="3343">
                  <c:v>334.3</c:v>
                </c:pt>
                <c:pt idx="3344">
                  <c:v>334.4</c:v>
                </c:pt>
                <c:pt idx="3345">
                  <c:v>334.5</c:v>
                </c:pt>
                <c:pt idx="3346">
                  <c:v>334.6</c:v>
                </c:pt>
                <c:pt idx="3347">
                  <c:v>334.7</c:v>
                </c:pt>
                <c:pt idx="3348">
                  <c:v>334.8</c:v>
                </c:pt>
                <c:pt idx="3349">
                  <c:v>334.9</c:v>
                </c:pt>
                <c:pt idx="3350">
                  <c:v>335</c:v>
                </c:pt>
                <c:pt idx="3351">
                  <c:v>335.1</c:v>
                </c:pt>
                <c:pt idx="3352">
                  <c:v>335.2</c:v>
                </c:pt>
                <c:pt idx="3353">
                  <c:v>335.3</c:v>
                </c:pt>
                <c:pt idx="3354">
                  <c:v>335.4</c:v>
                </c:pt>
                <c:pt idx="3355">
                  <c:v>335.5</c:v>
                </c:pt>
                <c:pt idx="3356">
                  <c:v>335.6</c:v>
                </c:pt>
                <c:pt idx="3357">
                  <c:v>335.7</c:v>
                </c:pt>
                <c:pt idx="3358">
                  <c:v>335.8</c:v>
                </c:pt>
                <c:pt idx="3359">
                  <c:v>335.9</c:v>
                </c:pt>
                <c:pt idx="3360">
                  <c:v>336</c:v>
                </c:pt>
                <c:pt idx="3361">
                  <c:v>336.1</c:v>
                </c:pt>
                <c:pt idx="3362">
                  <c:v>336.2</c:v>
                </c:pt>
                <c:pt idx="3363">
                  <c:v>336.3</c:v>
                </c:pt>
                <c:pt idx="3364">
                  <c:v>336.4</c:v>
                </c:pt>
                <c:pt idx="3365">
                  <c:v>336.5</c:v>
                </c:pt>
                <c:pt idx="3366">
                  <c:v>336.6</c:v>
                </c:pt>
                <c:pt idx="3367">
                  <c:v>336.7</c:v>
                </c:pt>
                <c:pt idx="3368">
                  <c:v>336.8</c:v>
                </c:pt>
                <c:pt idx="3369">
                  <c:v>336.9</c:v>
                </c:pt>
                <c:pt idx="3370">
                  <c:v>337</c:v>
                </c:pt>
                <c:pt idx="3371">
                  <c:v>337.1</c:v>
                </c:pt>
                <c:pt idx="3372">
                  <c:v>337.2</c:v>
                </c:pt>
                <c:pt idx="3373">
                  <c:v>337.3</c:v>
                </c:pt>
                <c:pt idx="3374">
                  <c:v>337.4</c:v>
                </c:pt>
                <c:pt idx="3375">
                  <c:v>337.5</c:v>
                </c:pt>
                <c:pt idx="3376">
                  <c:v>337.6</c:v>
                </c:pt>
                <c:pt idx="3377">
                  <c:v>337.7</c:v>
                </c:pt>
                <c:pt idx="3378">
                  <c:v>337.8</c:v>
                </c:pt>
                <c:pt idx="3379">
                  <c:v>337.9</c:v>
                </c:pt>
                <c:pt idx="3380">
                  <c:v>338</c:v>
                </c:pt>
                <c:pt idx="3381">
                  <c:v>338.1</c:v>
                </c:pt>
                <c:pt idx="3382">
                  <c:v>338.2</c:v>
                </c:pt>
                <c:pt idx="3383">
                  <c:v>338.3</c:v>
                </c:pt>
                <c:pt idx="3384">
                  <c:v>338.4</c:v>
                </c:pt>
                <c:pt idx="3385">
                  <c:v>338.5</c:v>
                </c:pt>
                <c:pt idx="3386">
                  <c:v>338.6</c:v>
                </c:pt>
                <c:pt idx="3387">
                  <c:v>338.7</c:v>
                </c:pt>
                <c:pt idx="3388">
                  <c:v>338.8</c:v>
                </c:pt>
                <c:pt idx="3389">
                  <c:v>338.9</c:v>
                </c:pt>
                <c:pt idx="3390">
                  <c:v>339</c:v>
                </c:pt>
                <c:pt idx="3391">
                  <c:v>339.1</c:v>
                </c:pt>
                <c:pt idx="3392">
                  <c:v>339.2</c:v>
                </c:pt>
                <c:pt idx="3393">
                  <c:v>339.3</c:v>
                </c:pt>
                <c:pt idx="3394">
                  <c:v>339.4</c:v>
                </c:pt>
                <c:pt idx="3395">
                  <c:v>339.5</c:v>
                </c:pt>
                <c:pt idx="3396">
                  <c:v>339.6</c:v>
                </c:pt>
                <c:pt idx="3397">
                  <c:v>339.7</c:v>
                </c:pt>
                <c:pt idx="3398">
                  <c:v>339.8</c:v>
                </c:pt>
                <c:pt idx="3399">
                  <c:v>339.9</c:v>
                </c:pt>
                <c:pt idx="3400">
                  <c:v>340</c:v>
                </c:pt>
                <c:pt idx="3401">
                  <c:v>340.1</c:v>
                </c:pt>
                <c:pt idx="3402">
                  <c:v>340.2</c:v>
                </c:pt>
                <c:pt idx="3403">
                  <c:v>340.3</c:v>
                </c:pt>
                <c:pt idx="3404">
                  <c:v>340.4</c:v>
                </c:pt>
                <c:pt idx="3405">
                  <c:v>340.5</c:v>
                </c:pt>
                <c:pt idx="3406">
                  <c:v>340.6</c:v>
                </c:pt>
                <c:pt idx="3407">
                  <c:v>340.7</c:v>
                </c:pt>
                <c:pt idx="3408">
                  <c:v>340.8</c:v>
                </c:pt>
                <c:pt idx="3409">
                  <c:v>340.9</c:v>
                </c:pt>
                <c:pt idx="3410">
                  <c:v>341</c:v>
                </c:pt>
                <c:pt idx="3411">
                  <c:v>341.1</c:v>
                </c:pt>
                <c:pt idx="3412">
                  <c:v>341.2</c:v>
                </c:pt>
                <c:pt idx="3413">
                  <c:v>341.3</c:v>
                </c:pt>
                <c:pt idx="3414">
                  <c:v>341.4</c:v>
                </c:pt>
                <c:pt idx="3415">
                  <c:v>341.5</c:v>
                </c:pt>
                <c:pt idx="3416">
                  <c:v>341.6</c:v>
                </c:pt>
                <c:pt idx="3417">
                  <c:v>341.7</c:v>
                </c:pt>
                <c:pt idx="3418">
                  <c:v>341.8</c:v>
                </c:pt>
                <c:pt idx="3419">
                  <c:v>341.9</c:v>
                </c:pt>
                <c:pt idx="3420">
                  <c:v>342</c:v>
                </c:pt>
                <c:pt idx="3421">
                  <c:v>342.1</c:v>
                </c:pt>
                <c:pt idx="3422">
                  <c:v>342.2</c:v>
                </c:pt>
                <c:pt idx="3423">
                  <c:v>342.3</c:v>
                </c:pt>
                <c:pt idx="3424">
                  <c:v>342.4</c:v>
                </c:pt>
                <c:pt idx="3425">
                  <c:v>342.5</c:v>
                </c:pt>
                <c:pt idx="3426">
                  <c:v>342.6</c:v>
                </c:pt>
                <c:pt idx="3427">
                  <c:v>342.7</c:v>
                </c:pt>
                <c:pt idx="3428">
                  <c:v>342.8</c:v>
                </c:pt>
                <c:pt idx="3429">
                  <c:v>342.9</c:v>
                </c:pt>
                <c:pt idx="3430">
                  <c:v>343</c:v>
                </c:pt>
                <c:pt idx="3431">
                  <c:v>343.1</c:v>
                </c:pt>
                <c:pt idx="3432">
                  <c:v>343.2</c:v>
                </c:pt>
                <c:pt idx="3433">
                  <c:v>343.3</c:v>
                </c:pt>
                <c:pt idx="3434">
                  <c:v>343.4</c:v>
                </c:pt>
                <c:pt idx="3435">
                  <c:v>343.5</c:v>
                </c:pt>
                <c:pt idx="3436">
                  <c:v>343.6</c:v>
                </c:pt>
                <c:pt idx="3437">
                  <c:v>343.7</c:v>
                </c:pt>
                <c:pt idx="3438">
                  <c:v>343.8</c:v>
                </c:pt>
                <c:pt idx="3439">
                  <c:v>343.9</c:v>
                </c:pt>
                <c:pt idx="3440">
                  <c:v>344</c:v>
                </c:pt>
                <c:pt idx="3441">
                  <c:v>344.1</c:v>
                </c:pt>
                <c:pt idx="3442">
                  <c:v>344.2</c:v>
                </c:pt>
                <c:pt idx="3443">
                  <c:v>344.3</c:v>
                </c:pt>
                <c:pt idx="3444">
                  <c:v>344.4</c:v>
                </c:pt>
                <c:pt idx="3445">
                  <c:v>344.5</c:v>
                </c:pt>
                <c:pt idx="3446">
                  <c:v>344.6</c:v>
                </c:pt>
                <c:pt idx="3447">
                  <c:v>344.7</c:v>
                </c:pt>
                <c:pt idx="3448">
                  <c:v>344.8</c:v>
                </c:pt>
                <c:pt idx="3449">
                  <c:v>344.9</c:v>
                </c:pt>
                <c:pt idx="3450">
                  <c:v>345</c:v>
                </c:pt>
                <c:pt idx="3451">
                  <c:v>345.1</c:v>
                </c:pt>
                <c:pt idx="3452">
                  <c:v>345.2</c:v>
                </c:pt>
                <c:pt idx="3453">
                  <c:v>345.3</c:v>
                </c:pt>
                <c:pt idx="3454">
                  <c:v>345.4</c:v>
                </c:pt>
                <c:pt idx="3455">
                  <c:v>345.5</c:v>
                </c:pt>
                <c:pt idx="3456">
                  <c:v>345.6</c:v>
                </c:pt>
                <c:pt idx="3457">
                  <c:v>345.7</c:v>
                </c:pt>
                <c:pt idx="3458">
                  <c:v>345.8</c:v>
                </c:pt>
                <c:pt idx="3459">
                  <c:v>345.9</c:v>
                </c:pt>
                <c:pt idx="3460">
                  <c:v>346</c:v>
                </c:pt>
                <c:pt idx="3461">
                  <c:v>346.1</c:v>
                </c:pt>
                <c:pt idx="3462">
                  <c:v>346.2</c:v>
                </c:pt>
                <c:pt idx="3463">
                  <c:v>346.3</c:v>
                </c:pt>
                <c:pt idx="3464">
                  <c:v>346.4</c:v>
                </c:pt>
                <c:pt idx="3465">
                  <c:v>346.5</c:v>
                </c:pt>
                <c:pt idx="3466">
                  <c:v>346.6</c:v>
                </c:pt>
                <c:pt idx="3467">
                  <c:v>346.7</c:v>
                </c:pt>
                <c:pt idx="3468">
                  <c:v>346.8</c:v>
                </c:pt>
                <c:pt idx="3469">
                  <c:v>346.9</c:v>
                </c:pt>
                <c:pt idx="3470">
                  <c:v>347</c:v>
                </c:pt>
                <c:pt idx="3471">
                  <c:v>347.1</c:v>
                </c:pt>
                <c:pt idx="3472">
                  <c:v>347.2</c:v>
                </c:pt>
                <c:pt idx="3473">
                  <c:v>347.3</c:v>
                </c:pt>
                <c:pt idx="3474">
                  <c:v>347.4</c:v>
                </c:pt>
                <c:pt idx="3475">
                  <c:v>347.5</c:v>
                </c:pt>
                <c:pt idx="3476">
                  <c:v>347.6</c:v>
                </c:pt>
                <c:pt idx="3477">
                  <c:v>347.7</c:v>
                </c:pt>
                <c:pt idx="3478">
                  <c:v>347.8</c:v>
                </c:pt>
                <c:pt idx="3479">
                  <c:v>347.9</c:v>
                </c:pt>
                <c:pt idx="3480">
                  <c:v>348</c:v>
                </c:pt>
                <c:pt idx="3481">
                  <c:v>348.1</c:v>
                </c:pt>
                <c:pt idx="3482">
                  <c:v>348.2</c:v>
                </c:pt>
                <c:pt idx="3483">
                  <c:v>348.3</c:v>
                </c:pt>
                <c:pt idx="3484">
                  <c:v>348.4</c:v>
                </c:pt>
                <c:pt idx="3485">
                  <c:v>348.5</c:v>
                </c:pt>
                <c:pt idx="3486">
                  <c:v>348.6</c:v>
                </c:pt>
                <c:pt idx="3487">
                  <c:v>348.7</c:v>
                </c:pt>
                <c:pt idx="3488">
                  <c:v>348.8</c:v>
                </c:pt>
                <c:pt idx="3489">
                  <c:v>348.9</c:v>
                </c:pt>
                <c:pt idx="3490">
                  <c:v>349</c:v>
                </c:pt>
                <c:pt idx="3491">
                  <c:v>349.1</c:v>
                </c:pt>
                <c:pt idx="3492">
                  <c:v>349.2</c:v>
                </c:pt>
                <c:pt idx="3493">
                  <c:v>349.3</c:v>
                </c:pt>
                <c:pt idx="3494">
                  <c:v>349.4</c:v>
                </c:pt>
                <c:pt idx="3495">
                  <c:v>349.5</c:v>
                </c:pt>
                <c:pt idx="3496">
                  <c:v>349.6</c:v>
                </c:pt>
                <c:pt idx="3497">
                  <c:v>349.7</c:v>
                </c:pt>
                <c:pt idx="3498">
                  <c:v>349.8</c:v>
                </c:pt>
                <c:pt idx="3499">
                  <c:v>349.9</c:v>
                </c:pt>
                <c:pt idx="3500">
                  <c:v>350</c:v>
                </c:pt>
                <c:pt idx="3501">
                  <c:v>350.1</c:v>
                </c:pt>
                <c:pt idx="3502">
                  <c:v>350.2</c:v>
                </c:pt>
                <c:pt idx="3503">
                  <c:v>350.3</c:v>
                </c:pt>
                <c:pt idx="3504">
                  <c:v>350.4</c:v>
                </c:pt>
                <c:pt idx="3505">
                  <c:v>350.5</c:v>
                </c:pt>
                <c:pt idx="3506">
                  <c:v>350.6</c:v>
                </c:pt>
                <c:pt idx="3507">
                  <c:v>350.7</c:v>
                </c:pt>
                <c:pt idx="3508">
                  <c:v>350.8</c:v>
                </c:pt>
                <c:pt idx="3509">
                  <c:v>350.9</c:v>
                </c:pt>
                <c:pt idx="3510">
                  <c:v>351</c:v>
                </c:pt>
                <c:pt idx="3511">
                  <c:v>351.1</c:v>
                </c:pt>
                <c:pt idx="3512">
                  <c:v>351.2</c:v>
                </c:pt>
                <c:pt idx="3513">
                  <c:v>351.3</c:v>
                </c:pt>
                <c:pt idx="3514">
                  <c:v>351.4</c:v>
                </c:pt>
                <c:pt idx="3515">
                  <c:v>351.5</c:v>
                </c:pt>
                <c:pt idx="3516">
                  <c:v>351.6</c:v>
                </c:pt>
                <c:pt idx="3517">
                  <c:v>351.7</c:v>
                </c:pt>
                <c:pt idx="3518">
                  <c:v>351.8</c:v>
                </c:pt>
                <c:pt idx="3519">
                  <c:v>351.9</c:v>
                </c:pt>
                <c:pt idx="3520">
                  <c:v>352</c:v>
                </c:pt>
                <c:pt idx="3521">
                  <c:v>352.1</c:v>
                </c:pt>
                <c:pt idx="3522">
                  <c:v>352.2</c:v>
                </c:pt>
                <c:pt idx="3523">
                  <c:v>352.3</c:v>
                </c:pt>
                <c:pt idx="3524">
                  <c:v>352.4</c:v>
                </c:pt>
                <c:pt idx="3525">
                  <c:v>352.5</c:v>
                </c:pt>
                <c:pt idx="3526">
                  <c:v>352.6</c:v>
                </c:pt>
                <c:pt idx="3527">
                  <c:v>352.7</c:v>
                </c:pt>
                <c:pt idx="3528">
                  <c:v>352.8</c:v>
                </c:pt>
                <c:pt idx="3529">
                  <c:v>352.9</c:v>
                </c:pt>
                <c:pt idx="3530">
                  <c:v>353</c:v>
                </c:pt>
                <c:pt idx="3531">
                  <c:v>353.1</c:v>
                </c:pt>
                <c:pt idx="3532">
                  <c:v>353.2</c:v>
                </c:pt>
                <c:pt idx="3533">
                  <c:v>353.3</c:v>
                </c:pt>
                <c:pt idx="3534">
                  <c:v>353.4</c:v>
                </c:pt>
                <c:pt idx="3535">
                  <c:v>353.5</c:v>
                </c:pt>
                <c:pt idx="3536">
                  <c:v>353.6</c:v>
                </c:pt>
                <c:pt idx="3537">
                  <c:v>353.7</c:v>
                </c:pt>
                <c:pt idx="3538">
                  <c:v>353.8</c:v>
                </c:pt>
                <c:pt idx="3539">
                  <c:v>353.9</c:v>
                </c:pt>
                <c:pt idx="3540">
                  <c:v>354</c:v>
                </c:pt>
                <c:pt idx="3541">
                  <c:v>354.1</c:v>
                </c:pt>
                <c:pt idx="3542">
                  <c:v>354.2</c:v>
                </c:pt>
                <c:pt idx="3543">
                  <c:v>354.3</c:v>
                </c:pt>
                <c:pt idx="3544">
                  <c:v>354.4</c:v>
                </c:pt>
                <c:pt idx="3545">
                  <c:v>354.5</c:v>
                </c:pt>
                <c:pt idx="3546">
                  <c:v>354.6</c:v>
                </c:pt>
                <c:pt idx="3547">
                  <c:v>354.7</c:v>
                </c:pt>
                <c:pt idx="3548">
                  <c:v>354.8</c:v>
                </c:pt>
                <c:pt idx="3549">
                  <c:v>354.9</c:v>
                </c:pt>
                <c:pt idx="3550">
                  <c:v>355</c:v>
                </c:pt>
                <c:pt idx="3551">
                  <c:v>355.1</c:v>
                </c:pt>
                <c:pt idx="3552">
                  <c:v>355.2</c:v>
                </c:pt>
                <c:pt idx="3553">
                  <c:v>355.3</c:v>
                </c:pt>
                <c:pt idx="3554">
                  <c:v>355.4</c:v>
                </c:pt>
                <c:pt idx="3555">
                  <c:v>355.5</c:v>
                </c:pt>
                <c:pt idx="3556">
                  <c:v>355.6</c:v>
                </c:pt>
                <c:pt idx="3557">
                  <c:v>355.7</c:v>
                </c:pt>
                <c:pt idx="3558">
                  <c:v>355.8</c:v>
                </c:pt>
                <c:pt idx="3559">
                  <c:v>355.9</c:v>
                </c:pt>
                <c:pt idx="3560">
                  <c:v>356</c:v>
                </c:pt>
                <c:pt idx="3561">
                  <c:v>356.1</c:v>
                </c:pt>
                <c:pt idx="3562">
                  <c:v>356.2</c:v>
                </c:pt>
                <c:pt idx="3563">
                  <c:v>356.3</c:v>
                </c:pt>
                <c:pt idx="3564">
                  <c:v>356.4</c:v>
                </c:pt>
                <c:pt idx="3565">
                  <c:v>356.5</c:v>
                </c:pt>
                <c:pt idx="3566">
                  <c:v>356.6</c:v>
                </c:pt>
                <c:pt idx="3567">
                  <c:v>356.7</c:v>
                </c:pt>
                <c:pt idx="3568">
                  <c:v>356.8</c:v>
                </c:pt>
                <c:pt idx="3569">
                  <c:v>356.9</c:v>
                </c:pt>
                <c:pt idx="3570">
                  <c:v>357</c:v>
                </c:pt>
                <c:pt idx="3571">
                  <c:v>357.1</c:v>
                </c:pt>
                <c:pt idx="3572">
                  <c:v>357.2</c:v>
                </c:pt>
                <c:pt idx="3573">
                  <c:v>357.3</c:v>
                </c:pt>
                <c:pt idx="3574">
                  <c:v>357.4</c:v>
                </c:pt>
                <c:pt idx="3575">
                  <c:v>357.5</c:v>
                </c:pt>
                <c:pt idx="3576">
                  <c:v>357.6</c:v>
                </c:pt>
                <c:pt idx="3577">
                  <c:v>357.7</c:v>
                </c:pt>
                <c:pt idx="3578">
                  <c:v>357.8</c:v>
                </c:pt>
                <c:pt idx="3579">
                  <c:v>357.9</c:v>
                </c:pt>
                <c:pt idx="3580">
                  <c:v>358</c:v>
                </c:pt>
                <c:pt idx="3581">
                  <c:v>358.1</c:v>
                </c:pt>
                <c:pt idx="3582">
                  <c:v>358.2</c:v>
                </c:pt>
                <c:pt idx="3583">
                  <c:v>358.3</c:v>
                </c:pt>
                <c:pt idx="3584">
                  <c:v>358.4</c:v>
                </c:pt>
                <c:pt idx="3585">
                  <c:v>358.5</c:v>
                </c:pt>
                <c:pt idx="3586">
                  <c:v>358.6</c:v>
                </c:pt>
                <c:pt idx="3587">
                  <c:v>358.7</c:v>
                </c:pt>
                <c:pt idx="3588">
                  <c:v>358.8</c:v>
                </c:pt>
                <c:pt idx="3589">
                  <c:v>358.9</c:v>
                </c:pt>
                <c:pt idx="3590">
                  <c:v>359</c:v>
                </c:pt>
                <c:pt idx="3591">
                  <c:v>359.1</c:v>
                </c:pt>
                <c:pt idx="3592">
                  <c:v>359.2</c:v>
                </c:pt>
                <c:pt idx="3593">
                  <c:v>359.3</c:v>
                </c:pt>
                <c:pt idx="3594">
                  <c:v>359.4</c:v>
                </c:pt>
                <c:pt idx="3595">
                  <c:v>359.5</c:v>
                </c:pt>
                <c:pt idx="3596">
                  <c:v>359.6</c:v>
                </c:pt>
                <c:pt idx="3597">
                  <c:v>359.7</c:v>
                </c:pt>
                <c:pt idx="3598">
                  <c:v>359.8</c:v>
                </c:pt>
                <c:pt idx="3599">
                  <c:v>359.9</c:v>
                </c:pt>
                <c:pt idx="3600">
                  <c:v>360</c:v>
                </c:pt>
                <c:pt idx="3601">
                  <c:v>360.1</c:v>
                </c:pt>
                <c:pt idx="3602">
                  <c:v>360.2</c:v>
                </c:pt>
                <c:pt idx="3603">
                  <c:v>360.3</c:v>
                </c:pt>
                <c:pt idx="3604">
                  <c:v>360.4</c:v>
                </c:pt>
                <c:pt idx="3605">
                  <c:v>360.5</c:v>
                </c:pt>
                <c:pt idx="3606">
                  <c:v>360.6</c:v>
                </c:pt>
                <c:pt idx="3607">
                  <c:v>360.7</c:v>
                </c:pt>
                <c:pt idx="3608">
                  <c:v>360.8</c:v>
                </c:pt>
                <c:pt idx="3609">
                  <c:v>360.9</c:v>
                </c:pt>
                <c:pt idx="3610">
                  <c:v>361</c:v>
                </c:pt>
                <c:pt idx="3611">
                  <c:v>361.1</c:v>
                </c:pt>
                <c:pt idx="3612">
                  <c:v>361.2</c:v>
                </c:pt>
                <c:pt idx="3613">
                  <c:v>361.3</c:v>
                </c:pt>
                <c:pt idx="3614">
                  <c:v>361.4</c:v>
                </c:pt>
                <c:pt idx="3615">
                  <c:v>361.5</c:v>
                </c:pt>
                <c:pt idx="3616">
                  <c:v>361.6</c:v>
                </c:pt>
                <c:pt idx="3617">
                  <c:v>361.7</c:v>
                </c:pt>
                <c:pt idx="3618">
                  <c:v>361.8</c:v>
                </c:pt>
                <c:pt idx="3619">
                  <c:v>361.9</c:v>
                </c:pt>
                <c:pt idx="3620">
                  <c:v>362</c:v>
                </c:pt>
                <c:pt idx="3621">
                  <c:v>362.1</c:v>
                </c:pt>
                <c:pt idx="3622">
                  <c:v>362.2</c:v>
                </c:pt>
                <c:pt idx="3623">
                  <c:v>362.3</c:v>
                </c:pt>
                <c:pt idx="3624">
                  <c:v>362.4</c:v>
                </c:pt>
                <c:pt idx="3625">
                  <c:v>362.5</c:v>
                </c:pt>
                <c:pt idx="3626">
                  <c:v>362.6</c:v>
                </c:pt>
                <c:pt idx="3627">
                  <c:v>362.7</c:v>
                </c:pt>
                <c:pt idx="3628">
                  <c:v>362.8</c:v>
                </c:pt>
                <c:pt idx="3629">
                  <c:v>362.9</c:v>
                </c:pt>
                <c:pt idx="3630">
                  <c:v>363</c:v>
                </c:pt>
                <c:pt idx="3631">
                  <c:v>363.1</c:v>
                </c:pt>
                <c:pt idx="3632">
                  <c:v>363.2</c:v>
                </c:pt>
                <c:pt idx="3633">
                  <c:v>363.3</c:v>
                </c:pt>
                <c:pt idx="3634">
                  <c:v>363.4</c:v>
                </c:pt>
                <c:pt idx="3635">
                  <c:v>363.5</c:v>
                </c:pt>
                <c:pt idx="3636">
                  <c:v>363.6</c:v>
                </c:pt>
                <c:pt idx="3637">
                  <c:v>363.7</c:v>
                </c:pt>
                <c:pt idx="3638">
                  <c:v>363.8</c:v>
                </c:pt>
                <c:pt idx="3639">
                  <c:v>363.9</c:v>
                </c:pt>
                <c:pt idx="3640">
                  <c:v>364</c:v>
                </c:pt>
                <c:pt idx="3641">
                  <c:v>364.1</c:v>
                </c:pt>
                <c:pt idx="3642">
                  <c:v>364.2</c:v>
                </c:pt>
                <c:pt idx="3643">
                  <c:v>364.3</c:v>
                </c:pt>
                <c:pt idx="3644">
                  <c:v>364.4</c:v>
                </c:pt>
                <c:pt idx="3645">
                  <c:v>364.5</c:v>
                </c:pt>
                <c:pt idx="3646">
                  <c:v>364.6</c:v>
                </c:pt>
                <c:pt idx="3647">
                  <c:v>364.7</c:v>
                </c:pt>
                <c:pt idx="3648">
                  <c:v>364.8</c:v>
                </c:pt>
                <c:pt idx="3649">
                  <c:v>364.9</c:v>
                </c:pt>
                <c:pt idx="3650">
                  <c:v>365</c:v>
                </c:pt>
                <c:pt idx="3651">
                  <c:v>365.1</c:v>
                </c:pt>
                <c:pt idx="3652">
                  <c:v>365.2</c:v>
                </c:pt>
                <c:pt idx="3653">
                  <c:v>365.3</c:v>
                </c:pt>
                <c:pt idx="3654">
                  <c:v>365.4</c:v>
                </c:pt>
                <c:pt idx="3655">
                  <c:v>365.5</c:v>
                </c:pt>
                <c:pt idx="3656">
                  <c:v>365.6</c:v>
                </c:pt>
                <c:pt idx="3657">
                  <c:v>365.7</c:v>
                </c:pt>
                <c:pt idx="3658">
                  <c:v>365.8</c:v>
                </c:pt>
                <c:pt idx="3659">
                  <c:v>365.9</c:v>
                </c:pt>
                <c:pt idx="3660">
                  <c:v>366</c:v>
                </c:pt>
                <c:pt idx="3661">
                  <c:v>366.1</c:v>
                </c:pt>
                <c:pt idx="3662">
                  <c:v>366.2</c:v>
                </c:pt>
                <c:pt idx="3663">
                  <c:v>366.3</c:v>
                </c:pt>
                <c:pt idx="3664">
                  <c:v>366.4</c:v>
                </c:pt>
                <c:pt idx="3665">
                  <c:v>366.5</c:v>
                </c:pt>
                <c:pt idx="3666">
                  <c:v>366.6</c:v>
                </c:pt>
                <c:pt idx="3667">
                  <c:v>366.7</c:v>
                </c:pt>
                <c:pt idx="3668">
                  <c:v>366.8</c:v>
                </c:pt>
                <c:pt idx="3669">
                  <c:v>366.9</c:v>
                </c:pt>
                <c:pt idx="3670">
                  <c:v>367</c:v>
                </c:pt>
                <c:pt idx="3671">
                  <c:v>367.1</c:v>
                </c:pt>
                <c:pt idx="3672">
                  <c:v>367.2</c:v>
                </c:pt>
                <c:pt idx="3673">
                  <c:v>367.3</c:v>
                </c:pt>
                <c:pt idx="3674">
                  <c:v>367.4</c:v>
                </c:pt>
                <c:pt idx="3675">
                  <c:v>367.5</c:v>
                </c:pt>
                <c:pt idx="3676">
                  <c:v>367.6</c:v>
                </c:pt>
                <c:pt idx="3677">
                  <c:v>367.7</c:v>
                </c:pt>
                <c:pt idx="3678">
                  <c:v>367.8</c:v>
                </c:pt>
                <c:pt idx="3679">
                  <c:v>367.9</c:v>
                </c:pt>
                <c:pt idx="3680">
                  <c:v>368</c:v>
                </c:pt>
                <c:pt idx="3681">
                  <c:v>368.1</c:v>
                </c:pt>
                <c:pt idx="3682">
                  <c:v>368.2</c:v>
                </c:pt>
                <c:pt idx="3683">
                  <c:v>368.3</c:v>
                </c:pt>
                <c:pt idx="3684">
                  <c:v>368.4</c:v>
                </c:pt>
                <c:pt idx="3685">
                  <c:v>368.5</c:v>
                </c:pt>
                <c:pt idx="3686">
                  <c:v>368.6</c:v>
                </c:pt>
                <c:pt idx="3687">
                  <c:v>368.7</c:v>
                </c:pt>
                <c:pt idx="3688">
                  <c:v>368.8</c:v>
                </c:pt>
                <c:pt idx="3689">
                  <c:v>368.9</c:v>
                </c:pt>
                <c:pt idx="3690">
                  <c:v>369</c:v>
                </c:pt>
                <c:pt idx="3691">
                  <c:v>369.1</c:v>
                </c:pt>
                <c:pt idx="3692">
                  <c:v>369.2</c:v>
                </c:pt>
                <c:pt idx="3693">
                  <c:v>369.3</c:v>
                </c:pt>
                <c:pt idx="3694">
                  <c:v>369.4</c:v>
                </c:pt>
                <c:pt idx="3695">
                  <c:v>369.5</c:v>
                </c:pt>
                <c:pt idx="3696">
                  <c:v>369.6</c:v>
                </c:pt>
                <c:pt idx="3697">
                  <c:v>369.7</c:v>
                </c:pt>
                <c:pt idx="3698">
                  <c:v>369.8</c:v>
                </c:pt>
                <c:pt idx="3699">
                  <c:v>369.9</c:v>
                </c:pt>
                <c:pt idx="3700">
                  <c:v>370</c:v>
                </c:pt>
                <c:pt idx="3701">
                  <c:v>370.1</c:v>
                </c:pt>
                <c:pt idx="3702">
                  <c:v>370.2</c:v>
                </c:pt>
                <c:pt idx="3703">
                  <c:v>370.3</c:v>
                </c:pt>
                <c:pt idx="3704">
                  <c:v>370.4</c:v>
                </c:pt>
                <c:pt idx="3705">
                  <c:v>370.5</c:v>
                </c:pt>
                <c:pt idx="3706">
                  <c:v>370.6</c:v>
                </c:pt>
                <c:pt idx="3707">
                  <c:v>370.7</c:v>
                </c:pt>
                <c:pt idx="3708">
                  <c:v>370.8</c:v>
                </c:pt>
                <c:pt idx="3709">
                  <c:v>370.9</c:v>
                </c:pt>
                <c:pt idx="3710">
                  <c:v>371</c:v>
                </c:pt>
                <c:pt idx="3711">
                  <c:v>371.1</c:v>
                </c:pt>
                <c:pt idx="3712">
                  <c:v>371.2</c:v>
                </c:pt>
                <c:pt idx="3713">
                  <c:v>371.3</c:v>
                </c:pt>
                <c:pt idx="3714">
                  <c:v>371.4</c:v>
                </c:pt>
                <c:pt idx="3715">
                  <c:v>371.5</c:v>
                </c:pt>
                <c:pt idx="3716">
                  <c:v>371.6</c:v>
                </c:pt>
                <c:pt idx="3717">
                  <c:v>371.7</c:v>
                </c:pt>
                <c:pt idx="3718">
                  <c:v>371.8</c:v>
                </c:pt>
                <c:pt idx="3719">
                  <c:v>371.9</c:v>
                </c:pt>
                <c:pt idx="3720">
                  <c:v>372</c:v>
                </c:pt>
                <c:pt idx="3721">
                  <c:v>372.1</c:v>
                </c:pt>
                <c:pt idx="3722">
                  <c:v>372.2</c:v>
                </c:pt>
                <c:pt idx="3723">
                  <c:v>372.3</c:v>
                </c:pt>
                <c:pt idx="3724">
                  <c:v>372.4</c:v>
                </c:pt>
                <c:pt idx="3725">
                  <c:v>372.5</c:v>
                </c:pt>
                <c:pt idx="3726">
                  <c:v>372.6</c:v>
                </c:pt>
                <c:pt idx="3727">
                  <c:v>372.7</c:v>
                </c:pt>
                <c:pt idx="3728">
                  <c:v>372.8</c:v>
                </c:pt>
                <c:pt idx="3729">
                  <c:v>372.9</c:v>
                </c:pt>
                <c:pt idx="3730">
                  <c:v>373</c:v>
                </c:pt>
                <c:pt idx="3731">
                  <c:v>373.1</c:v>
                </c:pt>
                <c:pt idx="3732">
                  <c:v>373.2</c:v>
                </c:pt>
                <c:pt idx="3733">
                  <c:v>373.3</c:v>
                </c:pt>
                <c:pt idx="3734">
                  <c:v>373.4</c:v>
                </c:pt>
                <c:pt idx="3735">
                  <c:v>373.5</c:v>
                </c:pt>
                <c:pt idx="3736">
                  <c:v>373.6</c:v>
                </c:pt>
                <c:pt idx="3737">
                  <c:v>373.7</c:v>
                </c:pt>
                <c:pt idx="3738">
                  <c:v>373.8</c:v>
                </c:pt>
                <c:pt idx="3739">
                  <c:v>373.9</c:v>
                </c:pt>
                <c:pt idx="3740">
                  <c:v>374</c:v>
                </c:pt>
                <c:pt idx="3741">
                  <c:v>374.1</c:v>
                </c:pt>
                <c:pt idx="3742">
                  <c:v>374.2</c:v>
                </c:pt>
                <c:pt idx="3743">
                  <c:v>374.3</c:v>
                </c:pt>
                <c:pt idx="3744">
                  <c:v>374.4</c:v>
                </c:pt>
                <c:pt idx="3745">
                  <c:v>374.5</c:v>
                </c:pt>
                <c:pt idx="3746">
                  <c:v>374.6</c:v>
                </c:pt>
                <c:pt idx="3747">
                  <c:v>374.7</c:v>
                </c:pt>
                <c:pt idx="3748">
                  <c:v>374.8</c:v>
                </c:pt>
                <c:pt idx="3749">
                  <c:v>374.9</c:v>
                </c:pt>
                <c:pt idx="3750">
                  <c:v>375</c:v>
                </c:pt>
                <c:pt idx="3751">
                  <c:v>375.1</c:v>
                </c:pt>
                <c:pt idx="3752">
                  <c:v>375.2</c:v>
                </c:pt>
                <c:pt idx="3753">
                  <c:v>375.3</c:v>
                </c:pt>
                <c:pt idx="3754">
                  <c:v>375.4</c:v>
                </c:pt>
                <c:pt idx="3755">
                  <c:v>375.5</c:v>
                </c:pt>
                <c:pt idx="3756">
                  <c:v>375.6</c:v>
                </c:pt>
                <c:pt idx="3757">
                  <c:v>375.7</c:v>
                </c:pt>
                <c:pt idx="3758">
                  <c:v>375.8</c:v>
                </c:pt>
                <c:pt idx="3759">
                  <c:v>375.9</c:v>
                </c:pt>
                <c:pt idx="3760">
                  <c:v>376</c:v>
                </c:pt>
                <c:pt idx="3761">
                  <c:v>376.1</c:v>
                </c:pt>
                <c:pt idx="3762">
                  <c:v>376.2</c:v>
                </c:pt>
                <c:pt idx="3763">
                  <c:v>376.3</c:v>
                </c:pt>
                <c:pt idx="3764">
                  <c:v>376.4</c:v>
                </c:pt>
                <c:pt idx="3765">
                  <c:v>376.5</c:v>
                </c:pt>
                <c:pt idx="3766">
                  <c:v>376.6</c:v>
                </c:pt>
                <c:pt idx="3767">
                  <c:v>376.7</c:v>
                </c:pt>
                <c:pt idx="3768">
                  <c:v>376.8</c:v>
                </c:pt>
                <c:pt idx="3769">
                  <c:v>376.9</c:v>
                </c:pt>
                <c:pt idx="3770">
                  <c:v>377</c:v>
                </c:pt>
                <c:pt idx="3771">
                  <c:v>377.1</c:v>
                </c:pt>
                <c:pt idx="3772">
                  <c:v>377.2</c:v>
                </c:pt>
                <c:pt idx="3773">
                  <c:v>377.3</c:v>
                </c:pt>
                <c:pt idx="3774">
                  <c:v>377.4</c:v>
                </c:pt>
                <c:pt idx="3775">
                  <c:v>377.5</c:v>
                </c:pt>
                <c:pt idx="3776">
                  <c:v>377.6</c:v>
                </c:pt>
                <c:pt idx="3777">
                  <c:v>377.7</c:v>
                </c:pt>
                <c:pt idx="3778">
                  <c:v>377.8</c:v>
                </c:pt>
                <c:pt idx="3779">
                  <c:v>377.9</c:v>
                </c:pt>
                <c:pt idx="3780">
                  <c:v>378</c:v>
                </c:pt>
                <c:pt idx="3781">
                  <c:v>378.1</c:v>
                </c:pt>
                <c:pt idx="3782">
                  <c:v>378.2</c:v>
                </c:pt>
                <c:pt idx="3783">
                  <c:v>378.3</c:v>
                </c:pt>
                <c:pt idx="3784">
                  <c:v>378.4</c:v>
                </c:pt>
                <c:pt idx="3785">
                  <c:v>378.5</c:v>
                </c:pt>
                <c:pt idx="3786">
                  <c:v>378.6</c:v>
                </c:pt>
                <c:pt idx="3787">
                  <c:v>378.7</c:v>
                </c:pt>
                <c:pt idx="3788">
                  <c:v>378.8</c:v>
                </c:pt>
                <c:pt idx="3789">
                  <c:v>378.9</c:v>
                </c:pt>
                <c:pt idx="3790">
                  <c:v>379</c:v>
                </c:pt>
                <c:pt idx="3791">
                  <c:v>379.1</c:v>
                </c:pt>
                <c:pt idx="3792">
                  <c:v>379.2</c:v>
                </c:pt>
                <c:pt idx="3793">
                  <c:v>379.3</c:v>
                </c:pt>
                <c:pt idx="3794">
                  <c:v>379.4</c:v>
                </c:pt>
                <c:pt idx="3795">
                  <c:v>379.5</c:v>
                </c:pt>
                <c:pt idx="3796">
                  <c:v>379.6</c:v>
                </c:pt>
                <c:pt idx="3797">
                  <c:v>379.7</c:v>
                </c:pt>
                <c:pt idx="3798">
                  <c:v>379.8</c:v>
                </c:pt>
                <c:pt idx="3799">
                  <c:v>379.9</c:v>
                </c:pt>
                <c:pt idx="3800">
                  <c:v>380</c:v>
                </c:pt>
                <c:pt idx="3801">
                  <c:v>380.1</c:v>
                </c:pt>
                <c:pt idx="3802">
                  <c:v>380.2</c:v>
                </c:pt>
                <c:pt idx="3803">
                  <c:v>380.3</c:v>
                </c:pt>
                <c:pt idx="3804">
                  <c:v>380.4</c:v>
                </c:pt>
                <c:pt idx="3805">
                  <c:v>380.5</c:v>
                </c:pt>
                <c:pt idx="3806">
                  <c:v>380.6</c:v>
                </c:pt>
                <c:pt idx="3807">
                  <c:v>380.7</c:v>
                </c:pt>
                <c:pt idx="3808">
                  <c:v>380.8</c:v>
                </c:pt>
                <c:pt idx="3809">
                  <c:v>380.9</c:v>
                </c:pt>
                <c:pt idx="3810">
                  <c:v>381</c:v>
                </c:pt>
                <c:pt idx="3811">
                  <c:v>381.1</c:v>
                </c:pt>
                <c:pt idx="3812">
                  <c:v>381.2</c:v>
                </c:pt>
                <c:pt idx="3813">
                  <c:v>381.3</c:v>
                </c:pt>
                <c:pt idx="3814">
                  <c:v>381.4</c:v>
                </c:pt>
                <c:pt idx="3815">
                  <c:v>381.5</c:v>
                </c:pt>
                <c:pt idx="3816">
                  <c:v>381.6</c:v>
                </c:pt>
                <c:pt idx="3817">
                  <c:v>381.7</c:v>
                </c:pt>
                <c:pt idx="3818">
                  <c:v>381.8</c:v>
                </c:pt>
                <c:pt idx="3819">
                  <c:v>381.9</c:v>
                </c:pt>
                <c:pt idx="3820">
                  <c:v>382</c:v>
                </c:pt>
                <c:pt idx="3821">
                  <c:v>382.1</c:v>
                </c:pt>
                <c:pt idx="3822">
                  <c:v>382.2</c:v>
                </c:pt>
                <c:pt idx="3823">
                  <c:v>382.3</c:v>
                </c:pt>
                <c:pt idx="3824">
                  <c:v>382.4</c:v>
                </c:pt>
                <c:pt idx="3825">
                  <c:v>382.5</c:v>
                </c:pt>
                <c:pt idx="3826">
                  <c:v>382.6</c:v>
                </c:pt>
                <c:pt idx="3827">
                  <c:v>382.7</c:v>
                </c:pt>
                <c:pt idx="3828">
                  <c:v>382.8</c:v>
                </c:pt>
                <c:pt idx="3829">
                  <c:v>382.9</c:v>
                </c:pt>
                <c:pt idx="3830">
                  <c:v>383</c:v>
                </c:pt>
                <c:pt idx="3831">
                  <c:v>383.1</c:v>
                </c:pt>
                <c:pt idx="3832">
                  <c:v>383.2</c:v>
                </c:pt>
                <c:pt idx="3833">
                  <c:v>383.3</c:v>
                </c:pt>
                <c:pt idx="3834">
                  <c:v>383.4</c:v>
                </c:pt>
                <c:pt idx="3835">
                  <c:v>383.5</c:v>
                </c:pt>
                <c:pt idx="3836">
                  <c:v>383.6</c:v>
                </c:pt>
                <c:pt idx="3837">
                  <c:v>383.7</c:v>
                </c:pt>
                <c:pt idx="3838">
                  <c:v>383.8</c:v>
                </c:pt>
                <c:pt idx="3839">
                  <c:v>383.9</c:v>
                </c:pt>
                <c:pt idx="3840">
                  <c:v>384</c:v>
                </c:pt>
                <c:pt idx="3841">
                  <c:v>384.1</c:v>
                </c:pt>
                <c:pt idx="3842">
                  <c:v>384.2</c:v>
                </c:pt>
                <c:pt idx="3843">
                  <c:v>384.3</c:v>
                </c:pt>
                <c:pt idx="3844">
                  <c:v>384.4</c:v>
                </c:pt>
                <c:pt idx="3845">
                  <c:v>384.5</c:v>
                </c:pt>
                <c:pt idx="3846">
                  <c:v>384.6</c:v>
                </c:pt>
                <c:pt idx="3847">
                  <c:v>384.7</c:v>
                </c:pt>
                <c:pt idx="3848">
                  <c:v>384.8</c:v>
                </c:pt>
                <c:pt idx="3849">
                  <c:v>384.9</c:v>
                </c:pt>
                <c:pt idx="3850">
                  <c:v>385</c:v>
                </c:pt>
                <c:pt idx="3851">
                  <c:v>385.1</c:v>
                </c:pt>
                <c:pt idx="3852">
                  <c:v>385.2</c:v>
                </c:pt>
                <c:pt idx="3853">
                  <c:v>385.3</c:v>
                </c:pt>
                <c:pt idx="3854">
                  <c:v>385.4</c:v>
                </c:pt>
                <c:pt idx="3855">
                  <c:v>385.5</c:v>
                </c:pt>
                <c:pt idx="3856">
                  <c:v>385.6</c:v>
                </c:pt>
                <c:pt idx="3857">
                  <c:v>385.7</c:v>
                </c:pt>
                <c:pt idx="3858">
                  <c:v>385.8</c:v>
                </c:pt>
                <c:pt idx="3859">
                  <c:v>385.9</c:v>
                </c:pt>
                <c:pt idx="3860">
                  <c:v>386</c:v>
                </c:pt>
                <c:pt idx="3861">
                  <c:v>386.1</c:v>
                </c:pt>
                <c:pt idx="3862">
                  <c:v>386.2</c:v>
                </c:pt>
                <c:pt idx="3863">
                  <c:v>386.3</c:v>
                </c:pt>
                <c:pt idx="3864">
                  <c:v>386.4</c:v>
                </c:pt>
                <c:pt idx="3865">
                  <c:v>386.5</c:v>
                </c:pt>
                <c:pt idx="3866">
                  <c:v>386.6</c:v>
                </c:pt>
                <c:pt idx="3867">
                  <c:v>386.7</c:v>
                </c:pt>
                <c:pt idx="3868">
                  <c:v>386.8</c:v>
                </c:pt>
                <c:pt idx="3869">
                  <c:v>386.9</c:v>
                </c:pt>
                <c:pt idx="3870">
                  <c:v>387</c:v>
                </c:pt>
                <c:pt idx="3871">
                  <c:v>387.1</c:v>
                </c:pt>
                <c:pt idx="3872">
                  <c:v>387.2</c:v>
                </c:pt>
                <c:pt idx="3873">
                  <c:v>387.3</c:v>
                </c:pt>
                <c:pt idx="3874">
                  <c:v>387.4</c:v>
                </c:pt>
                <c:pt idx="3875">
                  <c:v>387.5</c:v>
                </c:pt>
                <c:pt idx="3876">
                  <c:v>387.6</c:v>
                </c:pt>
                <c:pt idx="3877">
                  <c:v>387.7</c:v>
                </c:pt>
                <c:pt idx="3878">
                  <c:v>387.8</c:v>
                </c:pt>
                <c:pt idx="3879">
                  <c:v>387.9</c:v>
                </c:pt>
                <c:pt idx="3880">
                  <c:v>388</c:v>
                </c:pt>
                <c:pt idx="3881">
                  <c:v>388.1</c:v>
                </c:pt>
                <c:pt idx="3882">
                  <c:v>388.2</c:v>
                </c:pt>
                <c:pt idx="3883">
                  <c:v>388.3</c:v>
                </c:pt>
                <c:pt idx="3884">
                  <c:v>388.4</c:v>
                </c:pt>
                <c:pt idx="3885">
                  <c:v>388.5</c:v>
                </c:pt>
                <c:pt idx="3886">
                  <c:v>388.6</c:v>
                </c:pt>
                <c:pt idx="3887">
                  <c:v>388.7</c:v>
                </c:pt>
                <c:pt idx="3888">
                  <c:v>388.8</c:v>
                </c:pt>
                <c:pt idx="3889">
                  <c:v>388.9</c:v>
                </c:pt>
                <c:pt idx="3890">
                  <c:v>389</c:v>
                </c:pt>
                <c:pt idx="3891">
                  <c:v>389.1</c:v>
                </c:pt>
                <c:pt idx="3892">
                  <c:v>389.2</c:v>
                </c:pt>
                <c:pt idx="3893">
                  <c:v>389.3</c:v>
                </c:pt>
                <c:pt idx="3894">
                  <c:v>389.4</c:v>
                </c:pt>
                <c:pt idx="3895">
                  <c:v>389.5</c:v>
                </c:pt>
                <c:pt idx="3896">
                  <c:v>389.6</c:v>
                </c:pt>
                <c:pt idx="3897">
                  <c:v>389.7</c:v>
                </c:pt>
                <c:pt idx="3898">
                  <c:v>389.8</c:v>
                </c:pt>
                <c:pt idx="3899">
                  <c:v>389.9</c:v>
                </c:pt>
                <c:pt idx="3900">
                  <c:v>390</c:v>
                </c:pt>
                <c:pt idx="3901">
                  <c:v>390.1</c:v>
                </c:pt>
                <c:pt idx="3902">
                  <c:v>390.2</c:v>
                </c:pt>
                <c:pt idx="3903">
                  <c:v>390.3</c:v>
                </c:pt>
                <c:pt idx="3904">
                  <c:v>390.4</c:v>
                </c:pt>
                <c:pt idx="3905">
                  <c:v>390.5</c:v>
                </c:pt>
                <c:pt idx="3906">
                  <c:v>390.6</c:v>
                </c:pt>
                <c:pt idx="3907">
                  <c:v>390.7</c:v>
                </c:pt>
                <c:pt idx="3908">
                  <c:v>390.8</c:v>
                </c:pt>
                <c:pt idx="3909">
                  <c:v>390.9</c:v>
                </c:pt>
                <c:pt idx="3910">
                  <c:v>391</c:v>
                </c:pt>
                <c:pt idx="3911">
                  <c:v>391.1</c:v>
                </c:pt>
                <c:pt idx="3912">
                  <c:v>391.2</c:v>
                </c:pt>
                <c:pt idx="3913">
                  <c:v>391.3</c:v>
                </c:pt>
                <c:pt idx="3914">
                  <c:v>391.4</c:v>
                </c:pt>
                <c:pt idx="3915">
                  <c:v>391.5</c:v>
                </c:pt>
                <c:pt idx="3916">
                  <c:v>391.6</c:v>
                </c:pt>
                <c:pt idx="3917">
                  <c:v>391.7</c:v>
                </c:pt>
                <c:pt idx="3918">
                  <c:v>391.8</c:v>
                </c:pt>
                <c:pt idx="3919">
                  <c:v>391.9</c:v>
                </c:pt>
                <c:pt idx="3920">
                  <c:v>392</c:v>
                </c:pt>
                <c:pt idx="3921">
                  <c:v>392.1</c:v>
                </c:pt>
                <c:pt idx="3922">
                  <c:v>392.2</c:v>
                </c:pt>
                <c:pt idx="3923">
                  <c:v>392.3</c:v>
                </c:pt>
                <c:pt idx="3924">
                  <c:v>392.4</c:v>
                </c:pt>
                <c:pt idx="3925">
                  <c:v>392.5</c:v>
                </c:pt>
                <c:pt idx="3926">
                  <c:v>392.6</c:v>
                </c:pt>
                <c:pt idx="3927">
                  <c:v>392.7</c:v>
                </c:pt>
                <c:pt idx="3928">
                  <c:v>392.8</c:v>
                </c:pt>
                <c:pt idx="3929">
                  <c:v>392.9</c:v>
                </c:pt>
                <c:pt idx="3930">
                  <c:v>393</c:v>
                </c:pt>
                <c:pt idx="3931">
                  <c:v>393.1</c:v>
                </c:pt>
                <c:pt idx="3932">
                  <c:v>393.2</c:v>
                </c:pt>
                <c:pt idx="3933">
                  <c:v>393.3</c:v>
                </c:pt>
                <c:pt idx="3934">
                  <c:v>393.4</c:v>
                </c:pt>
                <c:pt idx="3935">
                  <c:v>393.5</c:v>
                </c:pt>
                <c:pt idx="3936">
                  <c:v>393.6</c:v>
                </c:pt>
                <c:pt idx="3937">
                  <c:v>393.7</c:v>
                </c:pt>
                <c:pt idx="3938">
                  <c:v>393.8</c:v>
                </c:pt>
                <c:pt idx="3939">
                  <c:v>393.9</c:v>
                </c:pt>
                <c:pt idx="3940">
                  <c:v>394</c:v>
                </c:pt>
                <c:pt idx="3941">
                  <c:v>394.1</c:v>
                </c:pt>
                <c:pt idx="3942">
                  <c:v>394.2</c:v>
                </c:pt>
                <c:pt idx="3943">
                  <c:v>394.3</c:v>
                </c:pt>
                <c:pt idx="3944">
                  <c:v>394.4</c:v>
                </c:pt>
                <c:pt idx="3945">
                  <c:v>394.5</c:v>
                </c:pt>
                <c:pt idx="3946">
                  <c:v>394.6</c:v>
                </c:pt>
                <c:pt idx="3947">
                  <c:v>394.7</c:v>
                </c:pt>
                <c:pt idx="3948">
                  <c:v>394.8</c:v>
                </c:pt>
                <c:pt idx="3949">
                  <c:v>394.9</c:v>
                </c:pt>
                <c:pt idx="3950">
                  <c:v>395</c:v>
                </c:pt>
                <c:pt idx="3951">
                  <c:v>395.1</c:v>
                </c:pt>
                <c:pt idx="3952">
                  <c:v>395.2</c:v>
                </c:pt>
                <c:pt idx="3953">
                  <c:v>395.3</c:v>
                </c:pt>
                <c:pt idx="3954">
                  <c:v>395.4</c:v>
                </c:pt>
                <c:pt idx="3955">
                  <c:v>395.5</c:v>
                </c:pt>
                <c:pt idx="3956">
                  <c:v>395.6</c:v>
                </c:pt>
                <c:pt idx="3957">
                  <c:v>395.7</c:v>
                </c:pt>
                <c:pt idx="3958">
                  <c:v>395.8</c:v>
                </c:pt>
                <c:pt idx="3959">
                  <c:v>395.9</c:v>
                </c:pt>
                <c:pt idx="3960">
                  <c:v>396</c:v>
                </c:pt>
                <c:pt idx="3961">
                  <c:v>396.1</c:v>
                </c:pt>
                <c:pt idx="3962">
                  <c:v>396.2</c:v>
                </c:pt>
                <c:pt idx="3963">
                  <c:v>396.3</c:v>
                </c:pt>
                <c:pt idx="3964">
                  <c:v>396.4</c:v>
                </c:pt>
                <c:pt idx="3965">
                  <c:v>396.5</c:v>
                </c:pt>
                <c:pt idx="3966">
                  <c:v>396.6</c:v>
                </c:pt>
                <c:pt idx="3967">
                  <c:v>396.7</c:v>
                </c:pt>
                <c:pt idx="3968">
                  <c:v>396.8</c:v>
                </c:pt>
                <c:pt idx="3969">
                  <c:v>396.9</c:v>
                </c:pt>
                <c:pt idx="3970">
                  <c:v>397</c:v>
                </c:pt>
                <c:pt idx="3971">
                  <c:v>397.1</c:v>
                </c:pt>
                <c:pt idx="3972">
                  <c:v>397.2</c:v>
                </c:pt>
                <c:pt idx="3973">
                  <c:v>397.3</c:v>
                </c:pt>
                <c:pt idx="3974">
                  <c:v>397.4</c:v>
                </c:pt>
                <c:pt idx="3975">
                  <c:v>397.5</c:v>
                </c:pt>
                <c:pt idx="3976">
                  <c:v>397.6</c:v>
                </c:pt>
                <c:pt idx="3977">
                  <c:v>397.7</c:v>
                </c:pt>
                <c:pt idx="3978">
                  <c:v>397.8</c:v>
                </c:pt>
                <c:pt idx="3979">
                  <c:v>397.9</c:v>
                </c:pt>
                <c:pt idx="3980">
                  <c:v>398</c:v>
                </c:pt>
                <c:pt idx="3981">
                  <c:v>398.1</c:v>
                </c:pt>
                <c:pt idx="3982">
                  <c:v>398.2</c:v>
                </c:pt>
                <c:pt idx="3983">
                  <c:v>398.3</c:v>
                </c:pt>
                <c:pt idx="3984">
                  <c:v>398.4</c:v>
                </c:pt>
                <c:pt idx="3985">
                  <c:v>398.5</c:v>
                </c:pt>
                <c:pt idx="3986">
                  <c:v>398.6</c:v>
                </c:pt>
                <c:pt idx="3987">
                  <c:v>398.7</c:v>
                </c:pt>
                <c:pt idx="3988">
                  <c:v>398.8</c:v>
                </c:pt>
                <c:pt idx="3989">
                  <c:v>398.9</c:v>
                </c:pt>
                <c:pt idx="3990">
                  <c:v>399</c:v>
                </c:pt>
                <c:pt idx="3991">
                  <c:v>399.1</c:v>
                </c:pt>
                <c:pt idx="3992">
                  <c:v>399.2</c:v>
                </c:pt>
                <c:pt idx="3993">
                  <c:v>399.3</c:v>
                </c:pt>
                <c:pt idx="3994">
                  <c:v>399.4</c:v>
                </c:pt>
                <c:pt idx="3995">
                  <c:v>399.5</c:v>
                </c:pt>
                <c:pt idx="3996">
                  <c:v>399.6</c:v>
                </c:pt>
                <c:pt idx="3997">
                  <c:v>399.7</c:v>
                </c:pt>
                <c:pt idx="3998">
                  <c:v>399.8</c:v>
                </c:pt>
                <c:pt idx="3999">
                  <c:v>399.9</c:v>
                </c:pt>
                <c:pt idx="4000">
                  <c:v>400</c:v>
                </c:pt>
                <c:pt idx="4001">
                  <c:v>400.1</c:v>
                </c:pt>
                <c:pt idx="4002">
                  <c:v>400.2</c:v>
                </c:pt>
                <c:pt idx="4003">
                  <c:v>400.3</c:v>
                </c:pt>
                <c:pt idx="4004">
                  <c:v>400.4</c:v>
                </c:pt>
                <c:pt idx="4005">
                  <c:v>400.5</c:v>
                </c:pt>
                <c:pt idx="4006">
                  <c:v>400.6</c:v>
                </c:pt>
                <c:pt idx="4007">
                  <c:v>400.7</c:v>
                </c:pt>
                <c:pt idx="4008">
                  <c:v>400.8</c:v>
                </c:pt>
                <c:pt idx="4009">
                  <c:v>400.9</c:v>
                </c:pt>
                <c:pt idx="4010">
                  <c:v>401</c:v>
                </c:pt>
                <c:pt idx="4011">
                  <c:v>401.1</c:v>
                </c:pt>
                <c:pt idx="4012">
                  <c:v>401.2</c:v>
                </c:pt>
                <c:pt idx="4013">
                  <c:v>401.3</c:v>
                </c:pt>
                <c:pt idx="4014">
                  <c:v>401.4</c:v>
                </c:pt>
                <c:pt idx="4015">
                  <c:v>401.5</c:v>
                </c:pt>
                <c:pt idx="4016">
                  <c:v>401.6</c:v>
                </c:pt>
                <c:pt idx="4017">
                  <c:v>401.7</c:v>
                </c:pt>
                <c:pt idx="4018">
                  <c:v>401.8</c:v>
                </c:pt>
                <c:pt idx="4019">
                  <c:v>401.9</c:v>
                </c:pt>
                <c:pt idx="4020">
                  <c:v>402</c:v>
                </c:pt>
                <c:pt idx="4021">
                  <c:v>402.1</c:v>
                </c:pt>
                <c:pt idx="4022">
                  <c:v>402.2</c:v>
                </c:pt>
                <c:pt idx="4023">
                  <c:v>402.3</c:v>
                </c:pt>
                <c:pt idx="4024">
                  <c:v>402.4</c:v>
                </c:pt>
                <c:pt idx="4025">
                  <c:v>402.5</c:v>
                </c:pt>
                <c:pt idx="4026">
                  <c:v>402.6</c:v>
                </c:pt>
                <c:pt idx="4027">
                  <c:v>402.7</c:v>
                </c:pt>
                <c:pt idx="4028">
                  <c:v>402.8</c:v>
                </c:pt>
                <c:pt idx="4029">
                  <c:v>402.9</c:v>
                </c:pt>
                <c:pt idx="4030">
                  <c:v>403</c:v>
                </c:pt>
                <c:pt idx="4031">
                  <c:v>403.1</c:v>
                </c:pt>
                <c:pt idx="4032">
                  <c:v>403.2</c:v>
                </c:pt>
                <c:pt idx="4033">
                  <c:v>403.3</c:v>
                </c:pt>
                <c:pt idx="4034">
                  <c:v>403.4</c:v>
                </c:pt>
                <c:pt idx="4035">
                  <c:v>403.5</c:v>
                </c:pt>
                <c:pt idx="4036">
                  <c:v>403.6</c:v>
                </c:pt>
                <c:pt idx="4037">
                  <c:v>403.7</c:v>
                </c:pt>
                <c:pt idx="4038">
                  <c:v>403.8</c:v>
                </c:pt>
                <c:pt idx="4039">
                  <c:v>403.9</c:v>
                </c:pt>
                <c:pt idx="4040">
                  <c:v>404</c:v>
                </c:pt>
                <c:pt idx="4041">
                  <c:v>404.1</c:v>
                </c:pt>
                <c:pt idx="4042">
                  <c:v>404.2</c:v>
                </c:pt>
                <c:pt idx="4043">
                  <c:v>404.3</c:v>
                </c:pt>
                <c:pt idx="4044">
                  <c:v>404.4</c:v>
                </c:pt>
                <c:pt idx="4045">
                  <c:v>404.5</c:v>
                </c:pt>
                <c:pt idx="4046">
                  <c:v>404.6</c:v>
                </c:pt>
                <c:pt idx="4047">
                  <c:v>404.7</c:v>
                </c:pt>
                <c:pt idx="4048">
                  <c:v>404.8</c:v>
                </c:pt>
                <c:pt idx="4049">
                  <c:v>404.9</c:v>
                </c:pt>
                <c:pt idx="4050">
                  <c:v>405</c:v>
                </c:pt>
                <c:pt idx="4051">
                  <c:v>405.1</c:v>
                </c:pt>
                <c:pt idx="4052">
                  <c:v>405.2</c:v>
                </c:pt>
                <c:pt idx="4053">
                  <c:v>405.3</c:v>
                </c:pt>
                <c:pt idx="4054">
                  <c:v>405.4</c:v>
                </c:pt>
                <c:pt idx="4055">
                  <c:v>405.5</c:v>
                </c:pt>
                <c:pt idx="4056">
                  <c:v>405.6</c:v>
                </c:pt>
                <c:pt idx="4057">
                  <c:v>405.7</c:v>
                </c:pt>
                <c:pt idx="4058">
                  <c:v>405.8</c:v>
                </c:pt>
                <c:pt idx="4059">
                  <c:v>405.9</c:v>
                </c:pt>
                <c:pt idx="4060">
                  <c:v>406</c:v>
                </c:pt>
                <c:pt idx="4061">
                  <c:v>406.1</c:v>
                </c:pt>
                <c:pt idx="4062">
                  <c:v>406.2</c:v>
                </c:pt>
                <c:pt idx="4063">
                  <c:v>406.3</c:v>
                </c:pt>
                <c:pt idx="4064">
                  <c:v>406.4</c:v>
                </c:pt>
                <c:pt idx="4065">
                  <c:v>406.5</c:v>
                </c:pt>
                <c:pt idx="4066">
                  <c:v>406.6</c:v>
                </c:pt>
                <c:pt idx="4067">
                  <c:v>406.7</c:v>
                </c:pt>
                <c:pt idx="4068">
                  <c:v>406.8</c:v>
                </c:pt>
                <c:pt idx="4069">
                  <c:v>406.9</c:v>
                </c:pt>
                <c:pt idx="4070">
                  <c:v>407</c:v>
                </c:pt>
                <c:pt idx="4071">
                  <c:v>407.1</c:v>
                </c:pt>
                <c:pt idx="4072">
                  <c:v>407.2</c:v>
                </c:pt>
                <c:pt idx="4073">
                  <c:v>407.3</c:v>
                </c:pt>
                <c:pt idx="4074">
                  <c:v>407.4</c:v>
                </c:pt>
                <c:pt idx="4075">
                  <c:v>407.5</c:v>
                </c:pt>
                <c:pt idx="4076">
                  <c:v>407.6</c:v>
                </c:pt>
                <c:pt idx="4077">
                  <c:v>407.7</c:v>
                </c:pt>
                <c:pt idx="4078">
                  <c:v>407.8</c:v>
                </c:pt>
                <c:pt idx="4079">
                  <c:v>407.9</c:v>
                </c:pt>
                <c:pt idx="4080">
                  <c:v>408</c:v>
                </c:pt>
                <c:pt idx="4081">
                  <c:v>408.1</c:v>
                </c:pt>
                <c:pt idx="4082">
                  <c:v>408.2</c:v>
                </c:pt>
                <c:pt idx="4083">
                  <c:v>408.3</c:v>
                </c:pt>
                <c:pt idx="4084">
                  <c:v>408.4</c:v>
                </c:pt>
                <c:pt idx="4085">
                  <c:v>408.5</c:v>
                </c:pt>
                <c:pt idx="4086">
                  <c:v>408.6</c:v>
                </c:pt>
                <c:pt idx="4087">
                  <c:v>408.7</c:v>
                </c:pt>
                <c:pt idx="4088">
                  <c:v>408.8</c:v>
                </c:pt>
                <c:pt idx="4089">
                  <c:v>408.9</c:v>
                </c:pt>
                <c:pt idx="4090">
                  <c:v>409</c:v>
                </c:pt>
                <c:pt idx="4091">
                  <c:v>409.1</c:v>
                </c:pt>
                <c:pt idx="4092">
                  <c:v>409.2</c:v>
                </c:pt>
                <c:pt idx="4093">
                  <c:v>409.3</c:v>
                </c:pt>
                <c:pt idx="4094">
                  <c:v>409.4</c:v>
                </c:pt>
                <c:pt idx="4095">
                  <c:v>409.5</c:v>
                </c:pt>
                <c:pt idx="4096">
                  <c:v>409.6</c:v>
                </c:pt>
                <c:pt idx="4097">
                  <c:v>409.7</c:v>
                </c:pt>
                <c:pt idx="4098">
                  <c:v>409.8</c:v>
                </c:pt>
                <c:pt idx="4099">
                  <c:v>409.9</c:v>
                </c:pt>
                <c:pt idx="4100">
                  <c:v>410</c:v>
                </c:pt>
                <c:pt idx="4101">
                  <c:v>410.1</c:v>
                </c:pt>
                <c:pt idx="4102">
                  <c:v>410.2</c:v>
                </c:pt>
                <c:pt idx="4103">
                  <c:v>410.3</c:v>
                </c:pt>
                <c:pt idx="4104">
                  <c:v>410.4</c:v>
                </c:pt>
                <c:pt idx="4105">
                  <c:v>410.5</c:v>
                </c:pt>
                <c:pt idx="4106">
                  <c:v>410.6</c:v>
                </c:pt>
                <c:pt idx="4107">
                  <c:v>410.7</c:v>
                </c:pt>
                <c:pt idx="4108">
                  <c:v>410.8</c:v>
                </c:pt>
                <c:pt idx="4109">
                  <c:v>410.9</c:v>
                </c:pt>
                <c:pt idx="4110">
                  <c:v>411</c:v>
                </c:pt>
                <c:pt idx="4111">
                  <c:v>411.1</c:v>
                </c:pt>
                <c:pt idx="4112">
                  <c:v>411.2</c:v>
                </c:pt>
                <c:pt idx="4113">
                  <c:v>411.3</c:v>
                </c:pt>
                <c:pt idx="4114">
                  <c:v>411.4</c:v>
                </c:pt>
                <c:pt idx="4115">
                  <c:v>411.5</c:v>
                </c:pt>
                <c:pt idx="4116">
                  <c:v>411.6</c:v>
                </c:pt>
                <c:pt idx="4117">
                  <c:v>411.7</c:v>
                </c:pt>
                <c:pt idx="4118">
                  <c:v>411.8</c:v>
                </c:pt>
                <c:pt idx="4119">
                  <c:v>411.9</c:v>
                </c:pt>
                <c:pt idx="4120">
                  <c:v>412</c:v>
                </c:pt>
                <c:pt idx="4121">
                  <c:v>412.1</c:v>
                </c:pt>
                <c:pt idx="4122">
                  <c:v>412.2</c:v>
                </c:pt>
                <c:pt idx="4123">
                  <c:v>412.3</c:v>
                </c:pt>
                <c:pt idx="4124">
                  <c:v>412.4</c:v>
                </c:pt>
                <c:pt idx="4125">
                  <c:v>412.5</c:v>
                </c:pt>
                <c:pt idx="4126">
                  <c:v>412.6</c:v>
                </c:pt>
                <c:pt idx="4127">
                  <c:v>412.7</c:v>
                </c:pt>
                <c:pt idx="4128">
                  <c:v>412.8</c:v>
                </c:pt>
                <c:pt idx="4129">
                  <c:v>412.9</c:v>
                </c:pt>
                <c:pt idx="4130">
                  <c:v>413</c:v>
                </c:pt>
                <c:pt idx="4131">
                  <c:v>413.1</c:v>
                </c:pt>
                <c:pt idx="4132">
                  <c:v>413.2</c:v>
                </c:pt>
                <c:pt idx="4133">
                  <c:v>413.3</c:v>
                </c:pt>
                <c:pt idx="4134">
                  <c:v>413.4</c:v>
                </c:pt>
                <c:pt idx="4135">
                  <c:v>413.5</c:v>
                </c:pt>
                <c:pt idx="4136">
                  <c:v>413.6</c:v>
                </c:pt>
                <c:pt idx="4137">
                  <c:v>413.7</c:v>
                </c:pt>
                <c:pt idx="4138">
                  <c:v>413.8</c:v>
                </c:pt>
                <c:pt idx="4139">
                  <c:v>413.9</c:v>
                </c:pt>
                <c:pt idx="4140">
                  <c:v>414</c:v>
                </c:pt>
                <c:pt idx="4141">
                  <c:v>414.1</c:v>
                </c:pt>
                <c:pt idx="4142">
                  <c:v>414.2</c:v>
                </c:pt>
                <c:pt idx="4143">
                  <c:v>414.3</c:v>
                </c:pt>
                <c:pt idx="4144">
                  <c:v>414.4</c:v>
                </c:pt>
                <c:pt idx="4145">
                  <c:v>414.5</c:v>
                </c:pt>
                <c:pt idx="4146">
                  <c:v>414.6</c:v>
                </c:pt>
                <c:pt idx="4147">
                  <c:v>414.7</c:v>
                </c:pt>
                <c:pt idx="4148">
                  <c:v>414.8</c:v>
                </c:pt>
                <c:pt idx="4149">
                  <c:v>414.9</c:v>
                </c:pt>
                <c:pt idx="4150">
                  <c:v>415</c:v>
                </c:pt>
                <c:pt idx="4151">
                  <c:v>415.1</c:v>
                </c:pt>
                <c:pt idx="4152">
                  <c:v>415.2</c:v>
                </c:pt>
                <c:pt idx="4153">
                  <c:v>415.3</c:v>
                </c:pt>
                <c:pt idx="4154">
                  <c:v>415.4</c:v>
                </c:pt>
                <c:pt idx="4155">
                  <c:v>415.5</c:v>
                </c:pt>
                <c:pt idx="4156">
                  <c:v>415.6</c:v>
                </c:pt>
                <c:pt idx="4157">
                  <c:v>415.7</c:v>
                </c:pt>
                <c:pt idx="4158">
                  <c:v>415.8</c:v>
                </c:pt>
                <c:pt idx="4159">
                  <c:v>415.9</c:v>
                </c:pt>
                <c:pt idx="4160">
                  <c:v>416</c:v>
                </c:pt>
                <c:pt idx="4161">
                  <c:v>416.1</c:v>
                </c:pt>
                <c:pt idx="4162">
                  <c:v>416.2</c:v>
                </c:pt>
                <c:pt idx="4163">
                  <c:v>416.3</c:v>
                </c:pt>
                <c:pt idx="4164">
                  <c:v>416.4</c:v>
                </c:pt>
                <c:pt idx="4165">
                  <c:v>416.5</c:v>
                </c:pt>
                <c:pt idx="4166">
                  <c:v>416.6</c:v>
                </c:pt>
                <c:pt idx="4167">
                  <c:v>416.7</c:v>
                </c:pt>
                <c:pt idx="4168">
                  <c:v>416.8</c:v>
                </c:pt>
                <c:pt idx="4169">
                  <c:v>416.9</c:v>
                </c:pt>
                <c:pt idx="4170">
                  <c:v>417</c:v>
                </c:pt>
                <c:pt idx="4171">
                  <c:v>417.1</c:v>
                </c:pt>
                <c:pt idx="4172">
                  <c:v>417.2</c:v>
                </c:pt>
                <c:pt idx="4173">
                  <c:v>417.3</c:v>
                </c:pt>
                <c:pt idx="4174">
                  <c:v>417.4</c:v>
                </c:pt>
                <c:pt idx="4175">
                  <c:v>417.5</c:v>
                </c:pt>
                <c:pt idx="4176">
                  <c:v>417.6</c:v>
                </c:pt>
                <c:pt idx="4177">
                  <c:v>417.7</c:v>
                </c:pt>
                <c:pt idx="4178">
                  <c:v>417.8</c:v>
                </c:pt>
                <c:pt idx="4179">
                  <c:v>417.9</c:v>
                </c:pt>
                <c:pt idx="4180">
                  <c:v>418</c:v>
                </c:pt>
                <c:pt idx="4181">
                  <c:v>418.1</c:v>
                </c:pt>
                <c:pt idx="4182">
                  <c:v>418.2</c:v>
                </c:pt>
                <c:pt idx="4183">
                  <c:v>418.3</c:v>
                </c:pt>
                <c:pt idx="4184">
                  <c:v>418.4</c:v>
                </c:pt>
                <c:pt idx="4185">
                  <c:v>418.5</c:v>
                </c:pt>
                <c:pt idx="4186">
                  <c:v>418.6</c:v>
                </c:pt>
                <c:pt idx="4187">
                  <c:v>418.7</c:v>
                </c:pt>
                <c:pt idx="4188">
                  <c:v>418.8</c:v>
                </c:pt>
                <c:pt idx="4189">
                  <c:v>418.9</c:v>
                </c:pt>
                <c:pt idx="4190">
                  <c:v>419</c:v>
                </c:pt>
                <c:pt idx="4191">
                  <c:v>419.1</c:v>
                </c:pt>
                <c:pt idx="4192">
                  <c:v>419.2</c:v>
                </c:pt>
                <c:pt idx="4193">
                  <c:v>419.3</c:v>
                </c:pt>
                <c:pt idx="4194">
                  <c:v>419.4</c:v>
                </c:pt>
                <c:pt idx="4195">
                  <c:v>419.5</c:v>
                </c:pt>
                <c:pt idx="4196">
                  <c:v>419.6</c:v>
                </c:pt>
                <c:pt idx="4197">
                  <c:v>419.7</c:v>
                </c:pt>
                <c:pt idx="4198">
                  <c:v>419.8</c:v>
                </c:pt>
                <c:pt idx="4199">
                  <c:v>419.9</c:v>
                </c:pt>
                <c:pt idx="4200">
                  <c:v>420</c:v>
                </c:pt>
                <c:pt idx="4201">
                  <c:v>420.1</c:v>
                </c:pt>
                <c:pt idx="4202">
                  <c:v>420.2</c:v>
                </c:pt>
                <c:pt idx="4203">
                  <c:v>420.3</c:v>
                </c:pt>
                <c:pt idx="4204">
                  <c:v>420.4</c:v>
                </c:pt>
                <c:pt idx="4205">
                  <c:v>420.5</c:v>
                </c:pt>
                <c:pt idx="4206">
                  <c:v>420.6</c:v>
                </c:pt>
                <c:pt idx="4207">
                  <c:v>420.7</c:v>
                </c:pt>
                <c:pt idx="4208">
                  <c:v>420.8</c:v>
                </c:pt>
                <c:pt idx="4209">
                  <c:v>420.9</c:v>
                </c:pt>
                <c:pt idx="4210">
                  <c:v>421</c:v>
                </c:pt>
                <c:pt idx="4211">
                  <c:v>421.1</c:v>
                </c:pt>
                <c:pt idx="4212">
                  <c:v>421.2</c:v>
                </c:pt>
                <c:pt idx="4213">
                  <c:v>421.3</c:v>
                </c:pt>
                <c:pt idx="4214">
                  <c:v>421.4</c:v>
                </c:pt>
                <c:pt idx="4215">
                  <c:v>421.5</c:v>
                </c:pt>
                <c:pt idx="4216">
                  <c:v>421.6</c:v>
                </c:pt>
                <c:pt idx="4217">
                  <c:v>421.7</c:v>
                </c:pt>
                <c:pt idx="4218">
                  <c:v>421.8</c:v>
                </c:pt>
                <c:pt idx="4219">
                  <c:v>421.9</c:v>
                </c:pt>
                <c:pt idx="4220">
                  <c:v>422</c:v>
                </c:pt>
                <c:pt idx="4221">
                  <c:v>422.1</c:v>
                </c:pt>
                <c:pt idx="4222">
                  <c:v>422.2</c:v>
                </c:pt>
                <c:pt idx="4223">
                  <c:v>422.3</c:v>
                </c:pt>
                <c:pt idx="4224">
                  <c:v>422.4</c:v>
                </c:pt>
                <c:pt idx="4225">
                  <c:v>422.5</c:v>
                </c:pt>
                <c:pt idx="4226">
                  <c:v>422.6</c:v>
                </c:pt>
                <c:pt idx="4227">
                  <c:v>422.7</c:v>
                </c:pt>
                <c:pt idx="4228">
                  <c:v>422.8</c:v>
                </c:pt>
                <c:pt idx="4229">
                  <c:v>422.9</c:v>
                </c:pt>
                <c:pt idx="4230">
                  <c:v>423</c:v>
                </c:pt>
                <c:pt idx="4231">
                  <c:v>423.1</c:v>
                </c:pt>
                <c:pt idx="4232">
                  <c:v>423.2</c:v>
                </c:pt>
                <c:pt idx="4233">
                  <c:v>423.3</c:v>
                </c:pt>
                <c:pt idx="4234">
                  <c:v>423.4</c:v>
                </c:pt>
                <c:pt idx="4235">
                  <c:v>423.5</c:v>
                </c:pt>
                <c:pt idx="4236">
                  <c:v>423.6</c:v>
                </c:pt>
                <c:pt idx="4237">
                  <c:v>423.7</c:v>
                </c:pt>
                <c:pt idx="4238">
                  <c:v>423.8</c:v>
                </c:pt>
                <c:pt idx="4239">
                  <c:v>423.9</c:v>
                </c:pt>
                <c:pt idx="4240">
                  <c:v>424</c:v>
                </c:pt>
                <c:pt idx="4241">
                  <c:v>424.1</c:v>
                </c:pt>
                <c:pt idx="4242">
                  <c:v>424.2</c:v>
                </c:pt>
                <c:pt idx="4243">
                  <c:v>424.3</c:v>
                </c:pt>
                <c:pt idx="4244">
                  <c:v>424.4</c:v>
                </c:pt>
                <c:pt idx="4245">
                  <c:v>424.5</c:v>
                </c:pt>
                <c:pt idx="4246">
                  <c:v>424.6</c:v>
                </c:pt>
                <c:pt idx="4247">
                  <c:v>424.7</c:v>
                </c:pt>
                <c:pt idx="4248">
                  <c:v>424.8</c:v>
                </c:pt>
                <c:pt idx="4249">
                  <c:v>424.9</c:v>
                </c:pt>
                <c:pt idx="4250">
                  <c:v>425</c:v>
                </c:pt>
                <c:pt idx="4251">
                  <c:v>425.1</c:v>
                </c:pt>
                <c:pt idx="4252">
                  <c:v>425.2</c:v>
                </c:pt>
                <c:pt idx="4253">
                  <c:v>425.3</c:v>
                </c:pt>
                <c:pt idx="4254">
                  <c:v>425.4</c:v>
                </c:pt>
                <c:pt idx="4255">
                  <c:v>425.5</c:v>
                </c:pt>
                <c:pt idx="4256">
                  <c:v>425.6</c:v>
                </c:pt>
                <c:pt idx="4257">
                  <c:v>425.7</c:v>
                </c:pt>
                <c:pt idx="4258">
                  <c:v>425.8</c:v>
                </c:pt>
                <c:pt idx="4259">
                  <c:v>425.9</c:v>
                </c:pt>
                <c:pt idx="4260">
                  <c:v>426</c:v>
                </c:pt>
                <c:pt idx="4261">
                  <c:v>426.1</c:v>
                </c:pt>
                <c:pt idx="4262">
                  <c:v>426.2</c:v>
                </c:pt>
                <c:pt idx="4263">
                  <c:v>426.3</c:v>
                </c:pt>
                <c:pt idx="4264">
                  <c:v>426.4</c:v>
                </c:pt>
                <c:pt idx="4265">
                  <c:v>426.5</c:v>
                </c:pt>
                <c:pt idx="4266">
                  <c:v>426.6</c:v>
                </c:pt>
                <c:pt idx="4267">
                  <c:v>426.7</c:v>
                </c:pt>
                <c:pt idx="4268">
                  <c:v>426.8</c:v>
                </c:pt>
                <c:pt idx="4269">
                  <c:v>426.9</c:v>
                </c:pt>
                <c:pt idx="4270">
                  <c:v>427</c:v>
                </c:pt>
                <c:pt idx="4271">
                  <c:v>427.1</c:v>
                </c:pt>
                <c:pt idx="4272">
                  <c:v>427.2</c:v>
                </c:pt>
                <c:pt idx="4273">
                  <c:v>427.3</c:v>
                </c:pt>
                <c:pt idx="4274">
                  <c:v>427.4</c:v>
                </c:pt>
                <c:pt idx="4275">
                  <c:v>427.5</c:v>
                </c:pt>
                <c:pt idx="4276">
                  <c:v>427.6</c:v>
                </c:pt>
                <c:pt idx="4277">
                  <c:v>427.7</c:v>
                </c:pt>
                <c:pt idx="4278">
                  <c:v>427.8</c:v>
                </c:pt>
                <c:pt idx="4279">
                  <c:v>427.9</c:v>
                </c:pt>
                <c:pt idx="4280">
                  <c:v>428</c:v>
                </c:pt>
                <c:pt idx="4281">
                  <c:v>428.1</c:v>
                </c:pt>
                <c:pt idx="4282">
                  <c:v>428.2</c:v>
                </c:pt>
                <c:pt idx="4283">
                  <c:v>428.3</c:v>
                </c:pt>
                <c:pt idx="4284">
                  <c:v>428.4</c:v>
                </c:pt>
                <c:pt idx="4285">
                  <c:v>428.5</c:v>
                </c:pt>
                <c:pt idx="4286">
                  <c:v>428.6</c:v>
                </c:pt>
                <c:pt idx="4287">
                  <c:v>428.7</c:v>
                </c:pt>
                <c:pt idx="4288">
                  <c:v>428.8</c:v>
                </c:pt>
                <c:pt idx="4289">
                  <c:v>428.9</c:v>
                </c:pt>
                <c:pt idx="4290">
                  <c:v>429</c:v>
                </c:pt>
                <c:pt idx="4291">
                  <c:v>429.1</c:v>
                </c:pt>
                <c:pt idx="4292">
                  <c:v>429.2</c:v>
                </c:pt>
                <c:pt idx="4293">
                  <c:v>429.3</c:v>
                </c:pt>
                <c:pt idx="4294">
                  <c:v>429.4</c:v>
                </c:pt>
                <c:pt idx="4295">
                  <c:v>429.5</c:v>
                </c:pt>
                <c:pt idx="4296">
                  <c:v>429.6</c:v>
                </c:pt>
                <c:pt idx="4297">
                  <c:v>429.7</c:v>
                </c:pt>
                <c:pt idx="4298">
                  <c:v>429.8</c:v>
                </c:pt>
                <c:pt idx="4299">
                  <c:v>429.9</c:v>
                </c:pt>
                <c:pt idx="4300">
                  <c:v>430</c:v>
                </c:pt>
                <c:pt idx="4301">
                  <c:v>430.1</c:v>
                </c:pt>
                <c:pt idx="4302">
                  <c:v>430.2</c:v>
                </c:pt>
                <c:pt idx="4303">
                  <c:v>430.3</c:v>
                </c:pt>
                <c:pt idx="4304">
                  <c:v>430.4</c:v>
                </c:pt>
                <c:pt idx="4305">
                  <c:v>430.5</c:v>
                </c:pt>
                <c:pt idx="4306">
                  <c:v>430.6</c:v>
                </c:pt>
                <c:pt idx="4307">
                  <c:v>430.7</c:v>
                </c:pt>
                <c:pt idx="4308">
                  <c:v>430.8</c:v>
                </c:pt>
                <c:pt idx="4309">
                  <c:v>430.9</c:v>
                </c:pt>
                <c:pt idx="4310">
                  <c:v>431</c:v>
                </c:pt>
                <c:pt idx="4311">
                  <c:v>431.1</c:v>
                </c:pt>
                <c:pt idx="4312">
                  <c:v>431.2</c:v>
                </c:pt>
                <c:pt idx="4313">
                  <c:v>431.3</c:v>
                </c:pt>
                <c:pt idx="4314">
                  <c:v>431.4</c:v>
                </c:pt>
                <c:pt idx="4315">
                  <c:v>431.5</c:v>
                </c:pt>
                <c:pt idx="4316">
                  <c:v>431.6</c:v>
                </c:pt>
                <c:pt idx="4317">
                  <c:v>431.7</c:v>
                </c:pt>
                <c:pt idx="4318">
                  <c:v>431.8</c:v>
                </c:pt>
                <c:pt idx="4319">
                  <c:v>431.9</c:v>
                </c:pt>
                <c:pt idx="4320">
                  <c:v>432</c:v>
                </c:pt>
                <c:pt idx="4321">
                  <c:v>432.1</c:v>
                </c:pt>
                <c:pt idx="4322">
                  <c:v>432.2</c:v>
                </c:pt>
                <c:pt idx="4323">
                  <c:v>432.3</c:v>
                </c:pt>
                <c:pt idx="4324">
                  <c:v>432.4</c:v>
                </c:pt>
                <c:pt idx="4325">
                  <c:v>432.5</c:v>
                </c:pt>
                <c:pt idx="4326">
                  <c:v>432.6</c:v>
                </c:pt>
                <c:pt idx="4327">
                  <c:v>432.7</c:v>
                </c:pt>
                <c:pt idx="4328">
                  <c:v>432.8</c:v>
                </c:pt>
                <c:pt idx="4329">
                  <c:v>432.9</c:v>
                </c:pt>
                <c:pt idx="4330">
                  <c:v>433</c:v>
                </c:pt>
                <c:pt idx="4331">
                  <c:v>433.1</c:v>
                </c:pt>
                <c:pt idx="4332">
                  <c:v>433.2</c:v>
                </c:pt>
                <c:pt idx="4333">
                  <c:v>433.3</c:v>
                </c:pt>
                <c:pt idx="4334">
                  <c:v>433.4</c:v>
                </c:pt>
                <c:pt idx="4335">
                  <c:v>433.5</c:v>
                </c:pt>
                <c:pt idx="4336">
                  <c:v>433.6</c:v>
                </c:pt>
                <c:pt idx="4337">
                  <c:v>433.7</c:v>
                </c:pt>
                <c:pt idx="4338">
                  <c:v>433.8</c:v>
                </c:pt>
                <c:pt idx="4339">
                  <c:v>433.9</c:v>
                </c:pt>
                <c:pt idx="4340">
                  <c:v>434</c:v>
                </c:pt>
                <c:pt idx="4341">
                  <c:v>434.1</c:v>
                </c:pt>
                <c:pt idx="4342">
                  <c:v>434.2</c:v>
                </c:pt>
                <c:pt idx="4343">
                  <c:v>434.3</c:v>
                </c:pt>
                <c:pt idx="4344">
                  <c:v>434.4</c:v>
                </c:pt>
                <c:pt idx="4345">
                  <c:v>434.5</c:v>
                </c:pt>
                <c:pt idx="4346">
                  <c:v>434.6</c:v>
                </c:pt>
                <c:pt idx="4347">
                  <c:v>434.7</c:v>
                </c:pt>
                <c:pt idx="4348">
                  <c:v>434.8</c:v>
                </c:pt>
                <c:pt idx="4349">
                  <c:v>434.9</c:v>
                </c:pt>
                <c:pt idx="4350">
                  <c:v>435</c:v>
                </c:pt>
                <c:pt idx="4351">
                  <c:v>435.1</c:v>
                </c:pt>
                <c:pt idx="4352">
                  <c:v>435.2</c:v>
                </c:pt>
                <c:pt idx="4353">
                  <c:v>435.3</c:v>
                </c:pt>
                <c:pt idx="4354">
                  <c:v>435.4</c:v>
                </c:pt>
                <c:pt idx="4355">
                  <c:v>435.5</c:v>
                </c:pt>
                <c:pt idx="4356">
                  <c:v>435.6</c:v>
                </c:pt>
                <c:pt idx="4357">
                  <c:v>435.7</c:v>
                </c:pt>
                <c:pt idx="4358">
                  <c:v>435.8</c:v>
                </c:pt>
                <c:pt idx="4359">
                  <c:v>435.9</c:v>
                </c:pt>
                <c:pt idx="4360">
                  <c:v>436</c:v>
                </c:pt>
                <c:pt idx="4361">
                  <c:v>436.1</c:v>
                </c:pt>
                <c:pt idx="4362">
                  <c:v>436.2</c:v>
                </c:pt>
                <c:pt idx="4363">
                  <c:v>436.3</c:v>
                </c:pt>
                <c:pt idx="4364">
                  <c:v>436.4</c:v>
                </c:pt>
                <c:pt idx="4365">
                  <c:v>436.5</c:v>
                </c:pt>
                <c:pt idx="4366">
                  <c:v>436.6</c:v>
                </c:pt>
                <c:pt idx="4367">
                  <c:v>436.7</c:v>
                </c:pt>
                <c:pt idx="4368">
                  <c:v>436.8</c:v>
                </c:pt>
                <c:pt idx="4369">
                  <c:v>436.9</c:v>
                </c:pt>
                <c:pt idx="4370">
                  <c:v>437</c:v>
                </c:pt>
                <c:pt idx="4371">
                  <c:v>437.1</c:v>
                </c:pt>
                <c:pt idx="4372">
                  <c:v>437.2</c:v>
                </c:pt>
                <c:pt idx="4373">
                  <c:v>437.3</c:v>
                </c:pt>
                <c:pt idx="4374">
                  <c:v>437.4</c:v>
                </c:pt>
                <c:pt idx="4375">
                  <c:v>437.5</c:v>
                </c:pt>
                <c:pt idx="4376">
                  <c:v>437.6</c:v>
                </c:pt>
                <c:pt idx="4377">
                  <c:v>437.7</c:v>
                </c:pt>
                <c:pt idx="4378">
                  <c:v>437.8</c:v>
                </c:pt>
                <c:pt idx="4379">
                  <c:v>437.9</c:v>
                </c:pt>
                <c:pt idx="4380">
                  <c:v>438</c:v>
                </c:pt>
                <c:pt idx="4381">
                  <c:v>438.1</c:v>
                </c:pt>
                <c:pt idx="4382">
                  <c:v>438.2</c:v>
                </c:pt>
                <c:pt idx="4383">
                  <c:v>438.3</c:v>
                </c:pt>
                <c:pt idx="4384">
                  <c:v>438.4</c:v>
                </c:pt>
                <c:pt idx="4385">
                  <c:v>438.5</c:v>
                </c:pt>
                <c:pt idx="4386">
                  <c:v>438.6</c:v>
                </c:pt>
                <c:pt idx="4387">
                  <c:v>438.7</c:v>
                </c:pt>
                <c:pt idx="4388">
                  <c:v>438.8</c:v>
                </c:pt>
                <c:pt idx="4389">
                  <c:v>438.9</c:v>
                </c:pt>
                <c:pt idx="4390">
                  <c:v>439</c:v>
                </c:pt>
                <c:pt idx="4391">
                  <c:v>439.1</c:v>
                </c:pt>
                <c:pt idx="4392">
                  <c:v>439.2</c:v>
                </c:pt>
                <c:pt idx="4393">
                  <c:v>439.3</c:v>
                </c:pt>
                <c:pt idx="4394">
                  <c:v>439.4</c:v>
                </c:pt>
                <c:pt idx="4395">
                  <c:v>439.5</c:v>
                </c:pt>
                <c:pt idx="4396">
                  <c:v>439.6</c:v>
                </c:pt>
                <c:pt idx="4397">
                  <c:v>439.7</c:v>
                </c:pt>
                <c:pt idx="4398">
                  <c:v>439.8</c:v>
                </c:pt>
                <c:pt idx="4399">
                  <c:v>439.9</c:v>
                </c:pt>
                <c:pt idx="4400">
                  <c:v>440</c:v>
                </c:pt>
                <c:pt idx="4401">
                  <c:v>440.1</c:v>
                </c:pt>
                <c:pt idx="4402">
                  <c:v>440.2</c:v>
                </c:pt>
                <c:pt idx="4403">
                  <c:v>440.3</c:v>
                </c:pt>
                <c:pt idx="4404">
                  <c:v>440.4</c:v>
                </c:pt>
                <c:pt idx="4405">
                  <c:v>440.5</c:v>
                </c:pt>
                <c:pt idx="4406">
                  <c:v>440.6</c:v>
                </c:pt>
                <c:pt idx="4407">
                  <c:v>440.7</c:v>
                </c:pt>
                <c:pt idx="4408">
                  <c:v>440.8</c:v>
                </c:pt>
                <c:pt idx="4409">
                  <c:v>440.9</c:v>
                </c:pt>
                <c:pt idx="4410">
                  <c:v>441</c:v>
                </c:pt>
                <c:pt idx="4411">
                  <c:v>441.1</c:v>
                </c:pt>
                <c:pt idx="4412">
                  <c:v>441.2</c:v>
                </c:pt>
                <c:pt idx="4413">
                  <c:v>441.3</c:v>
                </c:pt>
                <c:pt idx="4414">
                  <c:v>441.4</c:v>
                </c:pt>
                <c:pt idx="4415">
                  <c:v>441.5</c:v>
                </c:pt>
                <c:pt idx="4416">
                  <c:v>441.6</c:v>
                </c:pt>
                <c:pt idx="4417">
                  <c:v>441.7</c:v>
                </c:pt>
                <c:pt idx="4418">
                  <c:v>441.8</c:v>
                </c:pt>
                <c:pt idx="4419">
                  <c:v>441.9</c:v>
                </c:pt>
                <c:pt idx="4420">
                  <c:v>442</c:v>
                </c:pt>
                <c:pt idx="4421">
                  <c:v>442.1</c:v>
                </c:pt>
                <c:pt idx="4422">
                  <c:v>442.2</c:v>
                </c:pt>
                <c:pt idx="4423">
                  <c:v>442.3</c:v>
                </c:pt>
                <c:pt idx="4424">
                  <c:v>442.4</c:v>
                </c:pt>
                <c:pt idx="4425">
                  <c:v>442.5</c:v>
                </c:pt>
                <c:pt idx="4426">
                  <c:v>442.6</c:v>
                </c:pt>
                <c:pt idx="4427">
                  <c:v>442.7</c:v>
                </c:pt>
                <c:pt idx="4428">
                  <c:v>442.8</c:v>
                </c:pt>
                <c:pt idx="4429">
                  <c:v>442.9</c:v>
                </c:pt>
                <c:pt idx="4430">
                  <c:v>443</c:v>
                </c:pt>
                <c:pt idx="4431">
                  <c:v>443.1</c:v>
                </c:pt>
                <c:pt idx="4432">
                  <c:v>443.2</c:v>
                </c:pt>
                <c:pt idx="4433">
                  <c:v>443.3</c:v>
                </c:pt>
                <c:pt idx="4434">
                  <c:v>443.4</c:v>
                </c:pt>
                <c:pt idx="4435">
                  <c:v>443.5</c:v>
                </c:pt>
                <c:pt idx="4436">
                  <c:v>443.6</c:v>
                </c:pt>
                <c:pt idx="4437">
                  <c:v>443.7</c:v>
                </c:pt>
                <c:pt idx="4438">
                  <c:v>443.8</c:v>
                </c:pt>
                <c:pt idx="4439">
                  <c:v>443.9</c:v>
                </c:pt>
                <c:pt idx="4440">
                  <c:v>444</c:v>
                </c:pt>
                <c:pt idx="4441">
                  <c:v>444.1</c:v>
                </c:pt>
                <c:pt idx="4442">
                  <c:v>444.2</c:v>
                </c:pt>
                <c:pt idx="4443">
                  <c:v>444.3</c:v>
                </c:pt>
                <c:pt idx="4444">
                  <c:v>444.4</c:v>
                </c:pt>
                <c:pt idx="4445">
                  <c:v>444.5</c:v>
                </c:pt>
                <c:pt idx="4446">
                  <c:v>444.6</c:v>
                </c:pt>
                <c:pt idx="4447">
                  <c:v>444.7</c:v>
                </c:pt>
                <c:pt idx="4448">
                  <c:v>444.8</c:v>
                </c:pt>
                <c:pt idx="4449">
                  <c:v>444.9</c:v>
                </c:pt>
                <c:pt idx="4450">
                  <c:v>445</c:v>
                </c:pt>
                <c:pt idx="4451">
                  <c:v>445.1</c:v>
                </c:pt>
                <c:pt idx="4452">
                  <c:v>445.2</c:v>
                </c:pt>
                <c:pt idx="4453">
                  <c:v>445.3</c:v>
                </c:pt>
                <c:pt idx="4454">
                  <c:v>445.4</c:v>
                </c:pt>
                <c:pt idx="4455">
                  <c:v>445.5</c:v>
                </c:pt>
                <c:pt idx="4456">
                  <c:v>445.6</c:v>
                </c:pt>
                <c:pt idx="4457">
                  <c:v>445.7</c:v>
                </c:pt>
                <c:pt idx="4458">
                  <c:v>445.8</c:v>
                </c:pt>
                <c:pt idx="4459">
                  <c:v>445.9</c:v>
                </c:pt>
                <c:pt idx="4460">
                  <c:v>446</c:v>
                </c:pt>
                <c:pt idx="4461">
                  <c:v>446.1</c:v>
                </c:pt>
                <c:pt idx="4462">
                  <c:v>446.2</c:v>
                </c:pt>
                <c:pt idx="4463">
                  <c:v>446.3</c:v>
                </c:pt>
                <c:pt idx="4464">
                  <c:v>446.4</c:v>
                </c:pt>
                <c:pt idx="4465">
                  <c:v>446.5</c:v>
                </c:pt>
                <c:pt idx="4466">
                  <c:v>446.6</c:v>
                </c:pt>
                <c:pt idx="4467">
                  <c:v>446.7</c:v>
                </c:pt>
                <c:pt idx="4468">
                  <c:v>446.8</c:v>
                </c:pt>
                <c:pt idx="4469">
                  <c:v>446.9</c:v>
                </c:pt>
                <c:pt idx="4470">
                  <c:v>447</c:v>
                </c:pt>
                <c:pt idx="4471">
                  <c:v>447.1</c:v>
                </c:pt>
                <c:pt idx="4472">
                  <c:v>447.2</c:v>
                </c:pt>
                <c:pt idx="4473">
                  <c:v>447.3</c:v>
                </c:pt>
                <c:pt idx="4474">
                  <c:v>447.4</c:v>
                </c:pt>
                <c:pt idx="4475">
                  <c:v>447.5</c:v>
                </c:pt>
                <c:pt idx="4476">
                  <c:v>447.6</c:v>
                </c:pt>
                <c:pt idx="4477">
                  <c:v>447.7</c:v>
                </c:pt>
                <c:pt idx="4478">
                  <c:v>447.8</c:v>
                </c:pt>
                <c:pt idx="4479">
                  <c:v>447.9</c:v>
                </c:pt>
                <c:pt idx="4480">
                  <c:v>448</c:v>
                </c:pt>
                <c:pt idx="4481">
                  <c:v>448.1</c:v>
                </c:pt>
                <c:pt idx="4482">
                  <c:v>448.2</c:v>
                </c:pt>
                <c:pt idx="4483">
                  <c:v>448.3</c:v>
                </c:pt>
                <c:pt idx="4484">
                  <c:v>448.4</c:v>
                </c:pt>
                <c:pt idx="4485">
                  <c:v>448.5</c:v>
                </c:pt>
                <c:pt idx="4486">
                  <c:v>448.6</c:v>
                </c:pt>
                <c:pt idx="4487">
                  <c:v>448.7</c:v>
                </c:pt>
                <c:pt idx="4488">
                  <c:v>448.8</c:v>
                </c:pt>
                <c:pt idx="4489">
                  <c:v>448.9</c:v>
                </c:pt>
                <c:pt idx="4490">
                  <c:v>449</c:v>
                </c:pt>
                <c:pt idx="4491">
                  <c:v>449.1</c:v>
                </c:pt>
                <c:pt idx="4492">
                  <c:v>449.2</c:v>
                </c:pt>
                <c:pt idx="4493">
                  <c:v>449.3</c:v>
                </c:pt>
                <c:pt idx="4494">
                  <c:v>449.4</c:v>
                </c:pt>
                <c:pt idx="4495">
                  <c:v>449.5</c:v>
                </c:pt>
                <c:pt idx="4496">
                  <c:v>449.6</c:v>
                </c:pt>
                <c:pt idx="4497">
                  <c:v>449.7</c:v>
                </c:pt>
                <c:pt idx="4498">
                  <c:v>449.8</c:v>
                </c:pt>
                <c:pt idx="4499">
                  <c:v>449.9</c:v>
                </c:pt>
                <c:pt idx="4500">
                  <c:v>450</c:v>
                </c:pt>
                <c:pt idx="4501">
                  <c:v>450.1</c:v>
                </c:pt>
                <c:pt idx="4502">
                  <c:v>450.2</c:v>
                </c:pt>
                <c:pt idx="4503">
                  <c:v>450.3</c:v>
                </c:pt>
                <c:pt idx="4504">
                  <c:v>450.4</c:v>
                </c:pt>
                <c:pt idx="4505">
                  <c:v>450.5</c:v>
                </c:pt>
                <c:pt idx="4506">
                  <c:v>450.6</c:v>
                </c:pt>
                <c:pt idx="4507">
                  <c:v>450.7</c:v>
                </c:pt>
                <c:pt idx="4508">
                  <c:v>450.8</c:v>
                </c:pt>
                <c:pt idx="4509">
                  <c:v>450.9</c:v>
                </c:pt>
                <c:pt idx="4510">
                  <c:v>451</c:v>
                </c:pt>
                <c:pt idx="4511">
                  <c:v>451.1</c:v>
                </c:pt>
                <c:pt idx="4512">
                  <c:v>451.2</c:v>
                </c:pt>
                <c:pt idx="4513">
                  <c:v>451.3</c:v>
                </c:pt>
                <c:pt idx="4514">
                  <c:v>451.4</c:v>
                </c:pt>
                <c:pt idx="4515">
                  <c:v>451.5</c:v>
                </c:pt>
                <c:pt idx="4516">
                  <c:v>451.6</c:v>
                </c:pt>
                <c:pt idx="4517">
                  <c:v>451.7</c:v>
                </c:pt>
                <c:pt idx="4518">
                  <c:v>451.8</c:v>
                </c:pt>
                <c:pt idx="4519">
                  <c:v>451.9</c:v>
                </c:pt>
                <c:pt idx="4520">
                  <c:v>452</c:v>
                </c:pt>
                <c:pt idx="4521">
                  <c:v>452.1</c:v>
                </c:pt>
                <c:pt idx="4522">
                  <c:v>452.2</c:v>
                </c:pt>
                <c:pt idx="4523">
                  <c:v>452.3</c:v>
                </c:pt>
                <c:pt idx="4524">
                  <c:v>452.4</c:v>
                </c:pt>
                <c:pt idx="4525">
                  <c:v>452.5</c:v>
                </c:pt>
                <c:pt idx="4526">
                  <c:v>452.6</c:v>
                </c:pt>
                <c:pt idx="4527">
                  <c:v>452.7</c:v>
                </c:pt>
                <c:pt idx="4528">
                  <c:v>452.8</c:v>
                </c:pt>
                <c:pt idx="4529">
                  <c:v>452.9</c:v>
                </c:pt>
                <c:pt idx="4530">
                  <c:v>453</c:v>
                </c:pt>
                <c:pt idx="4531">
                  <c:v>453.1</c:v>
                </c:pt>
                <c:pt idx="4532">
                  <c:v>453.2</c:v>
                </c:pt>
                <c:pt idx="4533">
                  <c:v>453.3</c:v>
                </c:pt>
                <c:pt idx="4534">
                  <c:v>453.4</c:v>
                </c:pt>
                <c:pt idx="4535">
                  <c:v>453.5</c:v>
                </c:pt>
                <c:pt idx="4536">
                  <c:v>453.6</c:v>
                </c:pt>
                <c:pt idx="4537">
                  <c:v>453.7</c:v>
                </c:pt>
                <c:pt idx="4538">
                  <c:v>453.8</c:v>
                </c:pt>
                <c:pt idx="4539">
                  <c:v>453.9</c:v>
                </c:pt>
                <c:pt idx="4540">
                  <c:v>454</c:v>
                </c:pt>
                <c:pt idx="4541">
                  <c:v>454.1</c:v>
                </c:pt>
                <c:pt idx="4542">
                  <c:v>454.2</c:v>
                </c:pt>
                <c:pt idx="4543">
                  <c:v>454.3</c:v>
                </c:pt>
                <c:pt idx="4544">
                  <c:v>454.4</c:v>
                </c:pt>
                <c:pt idx="4545">
                  <c:v>454.5</c:v>
                </c:pt>
                <c:pt idx="4546">
                  <c:v>454.6</c:v>
                </c:pt>
                <c:pt idx="4547">
                  <c:v>454.7</c:v>
                </c:pt>
                <c:pt idx="4548">
                  <c:v>454.8</c:v>
                </c:pt>
                <c:pt idx="4549">
                  <c:v>454.9</c:v>
                </c:pt>
                <c:pt idx="4550">
                  <c:v>455</c:v>
                </c:pt>
                <c:pt idx="4551">
                  <c:v>455.1</c:v>
                </c:pt>
                <c:pt idx="4552">
                  <c:v>455.2</c:v>
                </c:pt>
                <c:pt idx="4553">
                  <c:v>455.3</c:v>
                </c:pt>
                <c:pt idx="4554">
                  <c:v>455.4</c:v>
                </c:pt>
                <c:pt idx="4555">
                  <c:v>455.5</c:v>
                </c:pt>
                <c:pt idx="4556">
                  <c:v>455.6</c:v>
                </c:pt>
                <c:pt idx="4557">
                  <c:v>455.7</c:v>
                </c:pt>
                <c:pt idx="4558">
                  <c:v>455.8</c:v>
                </c:pt>
                <c:pt idx="4559">
                  <c:v>455.9</c:v>
                </c:pt>
                <c:pt idx="4560">
                  <c:v>456</c:v>
                </c:pt>
                <c:pt idx="4561">
                  <c:v>456.1</c:v>
                </c:pt>
                <c:pt idx="4562">
                  <c:v>456.2</c:v>
                </c:pt>
                <c:pt idx="4563">
                  <c:v>456.3</c:v>
                </c:pt>
                <c:pt idx="4564">
                  <c:v>456.4</c:v>
                </c:pt>
                <c:pt idx="4565">
                  <c:v>456.5</c:v>
                </c:pt>
                <c:pt idx="4566">
                  <c:v>456.6</c:v>
                </c:pt>
                <c:pt idx="4567">
                  <c:v>456.7</c:v>
                </c:pt>
                <c:pt idx="4568">
                  <c:v>456.8</c:v>
                </c:pt>
                <c:pt idx="4569">
                  <c:v>456.9</c:v>
                </c:pt>
                <c:pt idx="4570">
                  <c:v>457</c:v>
                </c:pt>
                <c:pt idx="4571">
                  <c:v>457.1</c:v>
                </c:pt>
                <c:pt idx="4572">
                  <c:v>457.2</c:v>
                </c:pt>
                <c:pt idx="4573">
                  <c:v>457.3</c:v>
                </c:pt>
                <c:pt idx="4574">
                  <c:v>457.4</c:v>
                </c:pt>
                <c:pt idx="4575">
                  <c:v>457.5</c:v>
                </c:pt>
                <c:pt idx="4576">
                  <c:v>457.6</c:v>
                </c:pt>
                <c:pt idx="4577">
                  <c:v>457.7</c:v>
                </c:pt>
                <c:pt idx="4578">
                  <c:v>457.8</c:v>
                </c:pt>
                <c:pt idx="4579">
                  <c:v>457.9</c:v>
                </c:pt>
                <c:pt idx="4580">
                  <c:v>458</c:v>
                </c:pt>
                <c:pt idx="4581">
                  <c:v>458.1</c:v>
                </c:pt>
                <c:pt idx="4582">
                  <c:v>458.2</c:v>
                </c:pt>
                <c:pt idx="4583">
                  <c:v>458.3</c:v>
                </c:pt>
                <c:pt idx="4584">
                  <c:v>458.4</c:v>
                </c:pt>
                <c:pt idx="4585">
                  <c:v>458.5</c:v>
                </c:pt>
                <c:pt idx="4586">
                  <c:v>458.6</c:v>
                </c:pt>
                <c:pt idx="4587">
                  <c:v>458.7</c:v>
                </c:pt>
                <c:pt idx="4588">
                  <c:v>458.8</c:v>
                </c:pt>
                <c:pt idx="4589">
                  <c:v>458.9</c:v>
                </c:pt>
                <c:pt idx="4590">
                  <c:v>459</c:v>
                </c:pt>
                <c:pt idx="4591">
                  <c:v>459.1</c:v>
                </c:pt>
                <c:pt idx="4592">
                  <c:v>459.2</c:v>
                </c:pt>
                <c:pt idx="4593">
                  <c:v>459.3</c:v>
                </c:pt>
                <c:pt idx="4594">
                  <c:v>459.4</c:v>
                </c:pt>
                <c:pt idx="4595">
                  <c:v>459.5</c:v>
                </c:pt>
                <c:pt idx="4596">
                  <c:v>459.6</c:v>
                </c:pt>
                <c:pt idx="4597">
                  <c:v>459.7</c:v>
                </c:pt>
                <c:pt idx="4598">
                  <c:v>459.8</c:v>
                </c:pt>
                <c:pt idx="4599">
                  <c:v>459.9</c:v>
                </c:pt>
                <c:pt idx="4600">
                  <c:v>460</c:v>
                </c:pt>
                <c:pt idx="4601">
                  <c:v>460.1</c:v>
                </c:pt>
                <c:pt idx="4602">
                  <c:v>460.2</c:v>
                </c:pt>
                <c:pt idx="4603">
                  <c:v>460.3</c:v>
                </c:pt>
                <c:pt idx="4604">
                  <c:v>460.4</c:v>
                </c:pt>
                <c:pt idx="4605">
                  <c:v>460.5</c:v>
                </c:pt>
                <c:pt idx="4606">
                  <c:v>460.6</c:v>
                </c:pt>
                <c:pt idx="4607">
                  <c:v>460.7</c:v>
                </c:pt>
                <c:pt idx="4608">
                  <c:v>460.8</c:v>
                </c:pt>
                <c:pt idx="4609">
                  <c:v>460.9</c:v>
                </c:pt>
                <c:pt idx="4610">
                  <c:v>461</c:v>
                </c:pt>
                <c:pt idx="4611">
                  <c:v>461.1</c:v>
                </c:pt>
                <c:pt idx="4612">
                  <c:v>461.2</c:v>
                </c:pt>
                <c:pt idx="4613">
                  <c:v>461.3</c:v>
                </c:pt>
                <c:pt idx="4614">
                  <c:v>461.4</c:v>
                </c:pt>
                <c:pt idx="4615">
                  <c:v>461.5</c:v>
                </c:pt>
                <c:pt idx="4616">
                  <c:v>461.6</c:v>
                </c:pt>
                <c:pt idx="4617">
                  <c:v>461.7</c:v>
                </c:pt>
                <c:pt idx="4618">
                  <c:v>461.8</c:v>
                </c:pt>
                <c:pt idx="4619">
                  <c:v>461.9</c:v>
                </c:pt>
                <c:pt idx="4620">
                  <c:v>462</c:v>
                </c:pt>
                <c:pt idx="4621">
                  <c:v>462.1</c:v>
                </c:pt>
                <c:pt idx="4622">
                  <c:v>462.2</c:v>
                </c:pt>
                <c:pt idx="4623">
                  <c:v>462.3</c:v>
                </c:pt>
                <c:pt idx="4624">
                  <c:v>462.4</c:v>
                </c:pt>
                <c:pt idx="4625">
                  <c:v>462.5</c:v>
                </c:pt>
                <c:pt idx="4626">
                  <c:v>462.6</c:v>
                </c:pt>
                <c:pt idx="4627">
                  <c:v>462.7</c:v>
                </c:pt>
                <c:pt idx="4628">
                  <c:v>462.8</c:v>
                </c:pt>
                <c:pt idx="4629">
                  <c:v>462.9</c:v>
                </c:pt>
                <c:pt idx="4630">
                  <c:v>463</c:v>
                </c:pt>
                <c:pt idx="4631">
                  <c:v>463.1</c:v>
                </c:pt>
                <c:pt idx="4632">
                  <c:v>463.2</c:v>
                </c:pt>
                <c:pt idx="4633">
                  <c:v>463.3</c:v>
                </c:pt>
                <c:pt idx="4634">
                  <c:v>463.4</c:v>
                </c:pt>
                <c:pt idx="4635">
                  <c:v>463.5</c:v>
                </c:pt>
                <c:pt idx="4636">
                  <c:v>463.6</c:v>
                </c:pt>
                <c:pt idx="4637">
                  <c:v>463.7</c:v>
                </c:pt>
                <c:pt idx="4638">
                  <c:v>463.8</c:v>
                </c:pt>
                <c:pt idx="4639">
                  <c:v>463.9</c:v>
                </c:pt>
                <c:pt idx="4640">
                  <c:v>464</c:v>
                </c:pt>
                <c:pt idx="4641">
                  <c:v>464.1</c:v>
                </c:pt>
                <c:pt idx="4642">
                  <c:v>464.2</c:v>
                </c:pt>
                <c:pt idx="4643">
                  <c:v>464.3</c:v>
                </c:pt>
                <c:pt idx="4644">
                  <c:v>464.4</c:v>
                </c:pt>
                <c:pt idx="4645">
                  <c:v>464.5</c:v>
                </c:pt>
                <c:pt idx="4646">
                  <c:v>464.6</c:v>
                </c:pt>
                <c:pt idx="4647">
                  <c:v>464.7</c:v>
                </c:pt>
                <c:pt idx="4648">
                  <c:v>464.8</c:v>
                </c:pt>
                <c:pt idx="4649">
                  <c:v>464.9</c:v>
                </c:pt>
                <c:pt idx="4650">
                  <c:v>465</c:v>
                </c:pt>
                <c:pt idx="4651">
                  <c:v>465.1</c:v>
                </c:pt>
                <c:pt idx="4652">
                  <c:v>465.2</c:v>
                </c:pt>
                <c:pt idx="4653">
                  <c:v>465.3</c:v>
                </c:pt>
                <c:pt idx="4654">
                  <c:v>465.4</c:v>
                </c:pt>
                <c:pt idx="4655">
                  <c:v>465.5</c:v>
                </c:pt>
                <c:pt idx="4656">
                  <c:v>465.6</c:v>
                </c:pt>
                <c:pt idx="4657">
                  <c:v>465.7</c:v>
                </c:pt>
                <c:pt idx="4658">
                  <c:v>465.8</c:v>
                </c:pt>
                <c:pt idx="4659">
                  <c:v>465.9</c:v>
                </c:pt>
                <c:pt idx="4660">
                  <c:v>466</c:v>
                </c:pt>
                <c:pt idx="4661">
                  <c:v>466.1</c:v>
                </c:pt>
                <c:pt idx="4662">
                  <c:v>466.2</c:v>
                </c:pt>
                <c:pt idx="4663">
                  <c:v>466.3</c:v>
                </c:pt>
                <c:pt idx="4664">
                  <c:v>466.4</c:v>
                </c:pt>
                <c:pt idx="4665">
                  <c:v>466.5</c:v>
                </c:pt>
                <c:pt idx="4666">
                  <c:v>466.6</c:v>
                </c:pt>
                <c:pt idx="4667">
                  <c:v>466.7</c:v>
                </c:pt>
                <c:pt idx="4668">
                  <c:v>466.8</c:v>
                </c:pt>
                <c:pt idx="4669">
                  <c:v>466.9</c:v>
                </c:pt>
                <c:pt idx="4670">
                  <c:v>467</c:v>
                </c:pt>
                <c:pt idx="4671">
                  <c:v>467.1</c:v>
                </c:pt>
                <c:pt idx="4672">
                  <c:v>467.2</c:v>
                </c:pt>
                <c:pt idx="4673">
                  <c:v>467.3</c:v>
                </c:pt>
                <c:pt idx="4674">
                  <c:v>467.4</c:v>
                </c:pt>
                <c:pt idx="4675">
                  <c:v>467.5</c:v>
                </c:pt>
                <c:pt idx="4676">
                  <c:v>467.6</c:v>
                </c:pt>
                <c:pt idx="4677">
                  <c:v>467.7</c:v>
                </c:pt>
                <c:pt idx="4678">
                  <c:v>467.8</c:v>
                </c:pt>
                <c:pt idx="4679">
                  <c:v>467.9</c:v>
                </c:pt>
                <c:pt idx="4680">
                  <c:v>468</c:v>
                </c:pt>
                <c:pt idx="4681">
                  <c:v>468.1</c:v>
                </c:pt>
                <c:pt idx="4682">
                  <c:v>468.2</c:v>
                </c:pt>
                <c:pt idx="4683">
                  <c:v>468.3</c:v>
                </c:pt>
                <c:pt idx="4684">
                  <c:v>468.4</c:v>
                </c:pt>
                <c:pt idx="4685">
                  <c:v>468.5</c:v>
                </c:pt>
                <c:pt idx="4686">
                  <c:v>468.6</c:v>
                </c:pt>
                <c:pt idx="4687">
                  <c:v>468.7</c:v>
                </c:pt>
                <c:pt idx="4688">
                  <c:v>468.8</c:v>
                </c:pt>
                <c:pt idx="4689">
                  <c:v>468.9</c:v>
                </c:pt>
                <c:pt idx="4690">
                  <c:v>469</c:v>
                </c:pt>
                <c:pt idx="4691">
                  <c:v>469.1</c:v>
                </c:pt>
                <c:pt idx="4692">
                  <c:v>469.2</c:v>
                </c:pt>
                <c:pt idx="4693">
                  <c:v>469.3</c:v>
                </c:pt>
                <c:pt idx="4694">
                  <c:v>469.4</c:v>
                </c:pt>
                <c:pt idx="4695">
                  <c:v>469.5</c:v>
                </c:pt>
                <c:pt idx="4696">
                  <c:v>469.6</c:v>
                </c:pt>
                <c:pt idx="4697">
                  <c:v>469.7</c:v>
                </c:pt>
                <c:pt idx="4698">
                  <c:v>469.8</c:v>
                </c:pt>
                <c:pt idx="4699">
                  <c:v>469.9</c:v>
                </c:pt>
                <c:pt idx="4700">
                  <c:v>470</c:v>
                </c:pt>
                <c:pt idx="4701">
                  <c:v>470.1</c:v>
                </c:pt>
                <c:pt idx="4702">
                  <c:v>470.2</c:v>
                </c:pt>
                <c:pt idx="4703">
                  <c:v>470.3</c:v>
                </c:pt>
                <c:pt idx="4704">
                  <c:v>470.4</c:v>
                </c:pt>
                <c:pt idx="4705">
                  <c:v>470.5</c:v>
                </c:pt>
                <c:pt idx="4706">
                  <c:v>470.6</c:v>
                </c:pt>
                <c:pt idx="4707">
                  <c:v>470.7</c:v>
                </c:pt>
                <c:pt idx="4708">
                  <c:v>470.8</c:v>
                </c:pt>
                <c:pt idx="4709">
                  <c:v>470.9</c:v>
                </c:pt>
                <c:pt idx="4710">
                  <c:v>471</c:v>
                </c:pt>
                <c:pt idx="4711">
                  <c:v>471.1</c:v>
                </c:pt>
                <c:pt idx="4712">
                  <c:v>471.2</c:v>
                </c:pt>
                <c:pt idx="4713">
                  <c:v>471.3</c:v>
                </c:pt>
                <c:pt idx="4714">
                  <c:v>471.4</c:v>
                </c:pt>
                <c:pt idx="4715">
                  <c:v>471.5</c:v>
                </c:pt>
                <c:pt idx="4716">
                  <c:v>471.6</c:v>
                </c:pt>
                <c:pt idx="4717">
                  <c:v>471.7</c:v>
                </c:pt>
                <c:pt idx="4718">
                  <c:v>471.8</c:v>
                </c:pt>
                <c:pt idx="4719">
                  <c:v>471.9</c:v>
                </c:pt>
                <c:pt idx="4720">
                  <c:v>472</c:v>
                </c:pt>
                <c:pt idx="4721">
                  <c:v>472.1</c:v>
                </c:pt>
                <c:pt idx="4722">
                  <c:v>472.2</c:v>
                </c:pt>
                <c:pt idx="4723">
                  <c:v>472.3</c:v>
                </c:pt>
                <c:pt idx="4724">
                  <c:v>472.4</c:v>
                </c:pt>
                <c:pt idx="4725">
                  <c:v>472.5</c:v>
                </c:pt>
                <c:pt idx="4726">
                  <c:v>472.6</c:v>
                </c:pt>
                <c:pt idx="4727">
                  <c:v>472.7</c:v>
                </c:pt>
                <c:pt idx="4728">
                  <c:v>472.8</c:v>
                </c:pt>
                <c:pt idx="4729">
                  <c:v>472.9</c:v>
                </c:pt>
                <c:pt idx="4730">
                  <c:v>473</c:v>
                </c:pt>
                <c:pt idx="4731">
                  <c:v>473.1</c:v>
                </c:pt>
                <c:pt idx="4732">
                  <c:v>473.2</c:v>
                </c:pt>
                <c:pt idx="4733">
                  <c:v>473.3</c:v>
                </c:pt>
                <c:pt idx="4734">
                  <c:v>473.4</c:v>
                </c:pt>
                <c:pt idx="4735">
                  <c:v>473.5</c:v>
                </c:pt>
                <c:pt idx="4736">
                  <c:v>473.6</c:v>
                </c:pt>
                <c:pt idx="4737">
                  <c:v>473.7</c:v>
                </c:pt>
                <c:pt idx="4738">
                  <c:v>473.8</c:v>
                </c:pt>
                <c:pt idx="4739">
                  <c:v>473.9</c:v>
                </c:pt>
                <c:pt idx="4740">
                  <c:v>474</c:v>
                </c:pt>
                <c:pt idx="4741">
                  <c:v>474.1</c:v>
                </c:pt>
                <c:pt idx="4742">
                  <c:v>474.2</c:v>
                </c:pt>
                <c:pt idx="4743">
                  <c:v>474.3</c:v>
                </c:pt>
                <c:pt idx="4744">
                  <c:v>474.4</c:v>
                </c:pt>
                <c:pt idx="4745">
                  <c:v>474.5</c:v>
                </c:pt>
                <c:pt idx="4746">
                  <c:v>474.6</c:v>
                </c:pt>
                <c:pt idx="4747">
                  <c:v>474.7</c:v>
                </c:pt>
                <c:pt idx="4748">
                  <c:v>474.8</c:v>
                </c:pt>
                <c:pt idx="4749">
                  <c:v>474.9</c:v>
                </c:pt>
                <c:pt idx="4750">
                  <c:v>475</c:v>
                </c:pt>
                <c:pt idx="4751">
                  <c:v>475.1</c:v>
                </c:pt>
                <c:pt idx="4752">
                  <c:v>475.2</c:v>
                </c:pt>
                <c:pt idx="4753">
                  <c:v>475.3</c:v>
                </c:pt>
                <c:pt idx="4754">
                  <c:v>475.4</c:v>
                </c:pt>
                <c:pt idx="4755">
                  <c:v>475.5</c:v>
                </c:pt>
                <c:pt idx="4756">
                  <c:v>475.6</c:v>
                </c:pt>
                <c:pt idx="4757">
                  <c:v>475.7</c:v>
                </c:pt>
                <c:pt idx="4758">
                  <c:v>475.8</c:v>
                </c:pt>
                <c:pt idx="4759">
                  <c:v>475.9</c:v>
                </c:pt>
                <c:pt idx="4760">
                  <c:v>476</c:v>
                </c:pt>
                <c:pt idx="4761">
                  <c:v>476.1</c:v>
                </c:pt>
                <c:pt idx="4762">
                  <c:v>476.2</c:v>
                </c:pt>
                <c:pt idx="4763">
                  <c:v>476.3</c:v>
                </c:pt>
                <c:pt idx="4764">
                  <c:v>476.4</c:v>
                </c:pt>
                <c:pt idx="4765">
                  <c:v>476.5</c:v>
                </c:pt>
                <c:pt idx="4766">
                  <c:v>476.6</c:v>
                </c:pt>
                <c:pt idx="4767">
                  <c:v>476.7</c:v>
                </c:pt>
                <c:pt idx="4768">
                  <c:v>476.8</c:v>
                </c:pt>
                <c:pt idx="4769">
                  <c:v>476.9</c:v>
                </c:pt>
                <c:pt idx="4770">
                  <c:v>477</c:v>
                </c:pt>
                <c:pt idx="4771">
                  <c:v>477.1</c:v>
                </c:pt>
                <c:pt idx="4772">
                  <c:v>477.2</c:v>
                </c:pt>
                <c:pt idx="4773">
                  <c:v>477.3</c:v>
                </c:pt>
                <c:pt idx="4774">
                  <c:v>477.4</c:v>
                </c:pt>
                <c:pt idx="4775">
                  <c:v>477.5</c:v>
                </c:pt>
                <c:pt idx="4776">
                  <c:v>477.6</c:v>
                </c:pt>
                <c:pt idx="4777">
                  <c:v>477.7</c:v>
                </c:pt>
                <c:pt idx="4778">
                  <c:v>477.8</c:v>
                </c:pt>
                <c:pt idx="4779">
                  <c:v>477.9</c:v>
                </c:pt>
                <c:pt idx="4780">
                  <c:v>478</c:v>
                </c:pt>
                <c:pt idx="4781">
                  <c:v>478.1</c:v>
                </c:pt>
                <c:pt idx="4782">
                  <c:v>478.2</c:v>
                </c:pt>
                <c:pt idx="4783">
                  <c:v>478.3</c:v>
                </c:pt>
                <c:pt idx="4784">
                  <c:v>478.4</c:v>
                </c:pt>
                <c:pt idx="4785">
                  <c:v>478.5</c:v>
                </c:pt>
                <c:pt idx="4786">
                  <c:v>478.6</c:v>
                </c:pt>
                <c:pt idx="4787">
                  <c:v>478.7</c:v>
                </c:pt>
                <c:pt idx="4788">
                  <c:v>478.8</c:v>
                </c:pt>
                <c:pt idx="4789">
                  <c:v>478.9</c:v>
                </c:pt>
                <c:pt idx="4790">
                  <c:v>479</c:v>
                </c:pt>
                <c:pt idx="4791">
                  <c:v>479.1</c:v>
                </c:pt>
                <c:pt idx="4792">
                  <c:v>479.2</c:v>
                </c:pt>
                <c:pt idx="4793">
                  <c:v>479.3</c:v>
                </c:pt>
                <c:pt idx="4794">
                  <c:v>479.4</c:v>
                </c:pt>
                <c:pt idx="4795">
                  <c:v>479.5</c:v>
                </c:pt>
                <c:pt idx="4796">
                  <c:v>479.6</c:v>
                </c:pt>
                <c:pt idx="4797">
                  <c:v>479.7</c:v>
                </c:pt>
                <c:pt idx="4798">
                  <c:v>479.8</c:v>
                </c:pt>
                <c:pt idx="4799">
                  <c:v>479.9</c:v>
                </c:pt>
                <c:pt idx="4800">
                  <c:v>480</c:v>
                </c:pt>
                <c:pt idx="4801">
                  <c:v>480.1</c:v>
                </c:pt>
                <c:pt idx="4802">
                  <c:v>480.2</c:v>
                </c:pt>
                <c:pt idx="4803">
                  <c:v>480.3</c:v>
                </c:pt>
                <c:pt idx="4804">
                  <c:v>480.4</c:v>
                </c:pt>
                <c:pt idx="4805">
                  <c:v>480.5</c:v>
                </c:pt>
                <c:pt idx="4806">
                  <c:v>480.6</c:v>
                </c:pt>
                <c:pt idx="4807">
                  <c:v>480.7</c:v>
                </c:pt>
                <c:pt idx="4808">
                  <c:v>480.8</c:v>
                </c:pt>
                <c:pt idx="4809">
                  <c:v>480.9</c:v>
                </c:pt>
                <c:pt idx="4810">
                  <c:v>481</c:v>
                </c:pt>
                <c:pt idx="4811">
                  <c:v>481.1</c:v>
                </c:pt>
                <c:pt idx="4812">
                  <c:v>481.2</c:v>
                </c:pt>
                <c:pt idx="4813">
                  <c:v>481.3</c:v>
                </c:pt>
                <c:pt idx="4814">
                  <c:v>481.4</c:v>
                </c:pt>
                <c:pt idx="4815">
                  <c:v>481.5</c:v>
                </c:pt>
                <c:pt idx="4816">
                  <c:v>481.6</c:v>
                </c:pt>
                <c:pt idx="4817">
                  <c:v>481.7</c:v>
                </c:pt>
                <c:pt idx="4818">
                  <c:v>481.8</c:v>
                </c:pt>
                <c:pt idx="4819">
                  <c:v>481.9</c:v>
                </c:pt>
                <c:pt idx="4820">
                  <c:v>482</c:v>
                </c:pt>
                <c:pt idx="4821">
                  <c:v>482.1</c:v>
                </c:pt>
                <c:pt idx="4822">
                  <c:v>482.2</c:v>
                </c:pt>
                <c:pt idx="4823">
                  <c:v>482.3</c:v>
                </c:pt>
                <c:pt idx="4824">
                  <c:v>482.4</c:v>
                </c:pt>
                <c:pt idx="4825">
                  <c:v>482.5</c:v>
                </c:pt>
                <c:pt idx="4826">
                  <c:v>482.6</c:v>
                </c:pt>
                <c:pt idx="4827">
                  <c:v>482.7</c:v>
                </c:pt>
                <c:pt idx="4828">
                  <c:v>482.8</c:v>
                </c:pt>
                <c:pt idx="4829">
                  <c:v>482.9</c:v>
                </c:pt>
                <c:pt idx="4830">
                  <c:v>483</c:v>
                </c:pt>
                <c:pt idx="4831">
                  <c:v>483.1</c:v>
                </c:pt>
                <c:pt idx="4832">
                  <c:v>483.2</c:v>
                </c:pt>
                <c:pt idx="4833">
                  <c:v>483.3</c:v>
                </c:pt>
                <c:pt idx="4834">
                  <c:v>483.4</c:v>
                </c:pt>
                <c:pt idx="4835">
                  <c:v>483.5</c:v>
                </c:pt>
                <c:pt idx="4836">
                  <c:v>483.6</c:v>
                </c:pt>
                <c:pt idx="4837">
                  <c:v>483.7</c:v>
                </c:pt>
                <c:pt idx="4838">
                  <c:v>483.8</c:v>
                </c:pt>
                <c:pt idx="4839">
                  <c:v>483.9</c:v>
                </c:pt>
                <c:pt idx="4840">
                  <c:v>484</c:v>
                </c:pt>
                <c:pt idx="4841">
                  <c:v>484.1</c:v>
                </c:pt>
                <c:pt idx="4842">
                  <c:v>484.2</c:v>
                </c:pt>
                <c:pt idx="4843">
                  <c:v>484.3</c:v>
                </c:pt>
                <c:pt idx="4844">
                  <c:v>484.4</c:v>
                </c:pt>
                <c:pt idx="4845">
                  <c:v>484.5</c:v>
                </c:pt>
                <c:pt idx="4846">
                  <c:v>484.6</c:v>
                </c:pt>
                <c:pt idx="4847">
                  <c:v>484.7</c:v>
                </c:pt>
                <c:pt idx="4848">
                  <c:v>484.8</c:v>
                </c:pt>
                <c:pt idx="4849">
                  <c:v>484.9</c:v>
                </c:pt>
                <c:pt idx="4850">
                  <c:v>485</c:v>
                </c:pt>
                <c:pt idx="4851">
                  <c:v>485.1</c:v>
                </c:pt>
                <c:pt idx="4852">
                  <c:v>485.2</c:v>
                </c:pt>
                <c:pt idx="4853">
                  <c:v>485.3</c:v>
                </c:pt>
                <c:pt idx="4854">
                  <c:v>485.4</c:v>
                </c:pt>
                <c:pt idx="4855">
                  <c:v>485.5</c:v>
                </c:pt>
                <c:pt idx="4856">
                  <c:v>485.6</c:v>
                </c:pt>
                <c:pt idx="4857">
                  <c:v>485.7</c:v>
                </c:pt>
                <c:pt idx="4858">
                  <c:v>485.8</c:v>
                </c:pt>
                <c:pt idx="4859">
                  <c:v>485.9</c:v>
                </c:pt>
                <c:pt idx="4860">
                  <c:v>486</c:v>
                </c:pt>
                <c:pt idx="4861">
                  <c:v>486.1</c:v>
                </c:pt>
                <c:pt idx="4862">
                  <c:v>486.2</c:v>
                </c:pt>
                <c:pt idx="4863">
                  <c:v>486.3</c:v>
                </c:pt>
                <c:pt idx="4864">
                  <c:v>486.4</c:v>
                </c:pt>
                <c:pt idx="4865">
                  <c:v>486.5</c:v>
                </c:pt>
                <c:pt idx="4866">
                  <c:v>486.6</c:v>
                </c:pt>
                <c:pt idx="4867">
                  <c:v>486.7</c:v>
                </c:pt>
                <c:pt idx="4868">
                  <c:v>486.8</c:v>
                </c:pt>
                <c:pt idx="4869">
                  <c:v>486.9</c:v>
                </c:pt>
                <c:pt idx="4870">
                  <c:v>487</c:v>
                </c:pt>
                <c:pt idx="4871">
                  <c:v>487.1</c:v>
                </c:pt>
                <c:pt idx="4872">
                  <c:v>487.2</c:v>
                </c:pt>
                <c:pt idx="4873">
                  <c:v>487.3</c:v>
                </c:pt>
                <c:pt idx="4874">
                  <c:v>487.4</c:v>
                </c:pt>
                <c:pt idx="4875">
                  <c:v>487.5</c:v>
                </c:pt>
                <c:pt idx="4876">
                  <c:v>487.6</c:v>
                </c:pt>
                <c:pt idx="4877">
                  <c:v>487.7</c:v>
                </c:pt>
                <c:pt idx="4878">
                  <c:v>487.8</c:v>
                </c:pt>
                <c:pt idx="4879">
                  <c:v>487.9</c:v>
                </c:pt>
                <c:pt idx="4880">
                  <c:v>488</c:v>
                </c:pt>
                <c:pt idx="4881">
                  <c:v>488.1</c:v>
                </c:pt>
                <c:pt idx="4882">
                  <c:v>488.2</c:v>
                </c:pt>
                <c:pt idx="4883">
                  <c:v>488.3</c:v>
                </c:pt>
                <c:pt idx="4884">
                  <c:v>488.4</c:v>
                </c:pt>
                <c:pt idx="4885">
                  <c:v>488.5</c:v>
                </c:pt>
                <c:pt idx="4886">
                  <c:v>488.6</c:v>
                </c:pt>
                <c:pt idx="4887">
                  <c:v>488.7</c:v>
                </c:pt>
                <c:pt idx="4888">
                  <c:v>488.8</c:v>
                </c:pt>
                <c:pt idx="4889">
                  <c:v>488.9</c:v>
                </c:pt>
                <c:pt idx="4890">
                  <c:v>489</c:v>
                </c:pt>
                <c:pt idx="4891">
                  <c:v>489.1</c:v>
                </c:pt>
                <c:pt idx="4892">
                  <c:v>489.2</c:v>
                </c:pt>
                <c:pt idx="4893">
                  <c:v>489.3</c:v>
                </c:pt>
                <c:pt idx="4894">
                  <c:v>489.4</c:v>
                </c:pt>
                <c:pt idx="4895">
                  <c:v>489.5</c:v>
                </c:pt>
                <c:pt idx="4896">
                  <c:v>489.6</c:v>
                </c:pt>
                <c:pt idx="4897">
                  <c:v>489.7</c:v>
                </c:pt>
                <c:pt idx="4898">
                  <c:v>489.8</c:v>
                </c:pt>
                <c:pt idx="4899">
                  <c:v>489.9</c:v>
                </c:pt>
                <c:pt idx="4900">
                  <c:v>490</c:v>
                </c:pt>
                <c:pt idx="4901">
                  <c:v>490.1</c:v>
                </c:pt>
                <c:pt idx="4902">
                  <c:v>490.2</c:v>
                </c:pt>
                <c:pt idx="4903">
                  <c:v>490.3</c:v>
                </c:pt>
                <c:pt idx="4904">
                  <c:v>490.4</c:v>
                </c:pt>
                <c:pt idx="4905">
                  <c:v>490.5</c:v>
                </c:pt>
                <c:pt idx="4906">
                  <c:v>490.6</c:v>
                </c:pt>
                <c:pt idx="4907">
                  <c:v>490.7</c:v>
                </c:pt>
                <c:pt idx="4908">
                  <c:v>490.8</c:v>
                </c:pt>
                <c:pt idx="4909">
                  <c:v>490.9</c:v>
                </c:pt>
                <c:pt idx="4910">
                  <c:v>491</c:v>
                </c:pt>
                <c:pt idx="4911">
                  <c:v>491.1</c:v>
                </c:pt>
                <c:pt idx="4912">
                  <c:v>491.2</c:v>
                </c:pt>
                <c:pt idx="4913">
                  <c:v>491.3</c:v>
                </c:pt>
                <c:pt idx="4914">
                  <c:v>491.4</c:v>
                </c:pt>
                <c:pt idx="4915">
                  <c:v>491.5</c:v>
                </c:pt>
                <c:pt idx="4916">
                  <c:v>491.6</c:v>
                </c:pt>
                <c:pt idx="4917">
                  <c:v>491.7</c:v>
                </c:pt>
                <c:pt idx="4918">
                  <c:v>491.8</c:v>
                </c:pt>
                <c:pt idx="4919">
                  <c:v>491.9</c:v>
                </c:pt>
                <c:pt idx="4920">
                  <c:v>492</c:v>
                </c:pt>
                <c:pt idx="4921">
                  <c:v>492.1</c:v>
                </c:pt>
                <c:pt idx="4922">
                  <c:v>492.2</c:v>
                </c:pt>
                <c:pt idx="4923">
                  <c:v>492.3</c:v>
                </c:pt>
                <c:pt idx="4924">
                  <c:v>492.4</c:v>
                </c:pt>
                <c:pt idx="4925">
                  <c:v>492.5</c:v>
                </c:pt>
                <c:pt idx="4926">
                  <c:v>492.6</c:v>
                </c:pt>
                <c:pt idx="4927">
                  <c:v>492.7</c:v>
                </c:pt>
                <c:pt idx="4928">
                  <c:v>492.8</c:v>
                </c:pt>
                <c:pt idx="4929">
                  <c:v>492.9</c:v>
                </c:pt>
                <c:pt idx="4930">
                  <c:v>493</c:v>
                </c:pt>
                <c:pt idx="4931">
                  <c:v>493.1</c:v>
                </c:pt>
                <c:pt idx="4932">
                  <c:v>493.2</c:v>
                </c:pt>
                <c:pt idx="4933">
                  <c:v>493.3</c:v>
                </c:pt>
                <c:pt idx="4934">
                  <c:v>493.4</c:v>
                </c:pt>
                <c:pt idx="4935">
                  <c:v>493.5</c:v>
                </c:pt>
                <c:pt idx="4936">
                  <c:v>493.6</c:v>
                </c:pt>
                <c:pt idx="4937">
                  <c:v>493.7</c:v>
                </c:pt>
                <c:pt idx="4938">
                  <c:v>493.8</c:v>
                </c:pt>
                <c:pt idx="4939">
                  <c:v>493.9</c:v>
                </c:pt>
                <c:pt idx="4940">
                  <c:v>494</c:v>
                </c:pt>
                <c:pt idx="4941">
                  <c:v>494.1</c:v>
                </c:pt>
                <c:pt idx="4942">
                  <c:v>494.2</c:v>
                </c:pt>
                <c:pt idx="4943">
                  <c:v>494.3</c:v>
                </c:pt>
                <c:pt idx="4944">
                  <c:v>494.4</c:v>
                </c:pt>
                <c:pt idx="4945">
                  <c:v>494.5</c:v>
                </c:pt>
                <c:pt idx="4946">
                  <c:v>494.6</c:v>
                </c:pt>
                <c:pt idx="4947">
                  <c:v>494.7</c:v>
                </c:pt>
                <c:pt idx="4948">
                  <c:v>494.8</c:v>
                </c:pt>
                <c:pt idx="4949">
                  <c:v>494.9</c:v>
                </c:pt>
                <c:pt idx="4950">
                  <c:v>495</c:v>
                </c:pt>
                <c:pt idx="4951">
                  <c:v>495.1</c:v>
                </c:pt>
                <c:pt idx="4952">
                  <c:v>495.2</c:v>
                </c:pt>
                <c:pt idx="4953">
                  <c:v>495.3</c:v>
                </c:pt>
                <c:pt idx="4954">
                  <c:v>495.4</c:v>
                </c:pt>
                <c:pt idx="4955">
                  <c:v>495.5</c:v>
                </c:pt>
                <c:pt idx="4956">
                  <c:v>495.6</c:v>
                </c:pt>
                <c:pt idx="4957">
                  <c:v>495.7</c:v>
                </c:pt>
                <c:pt idx="4958">
                  <c:v>495.8</c:v>
                </c:pt>
                <c:pt idx="4959">
                  <c:v>495.9</c:v>
                </c:pt>
                <c:pt idx="4960">
                  <c:v>496</c:v>
                </c:pt>
                <c:pt idx="4961">
                  <c:v>496.1</c:v>
                </c:pt>
                <c:pt idx="4962">
                  <c:v>496.2</c:v>
                </c:pt>
                <c:pt idx="4963">
                  <c:v>496.3</c:v>
                </c:pt>
                <c:pt idx="4964">
                  <c:v>496.4</c:v>
                </c:pt>
                <c:pt idx="4965">
                  <c:v>496.5</c:v>
                </c:pt>
                <c:pt idx="4966">
                  <c:v>496.6</c:v>
                </c:pt>
                <c:pt idx="4967">
                  <c:v>496.7</c:v>
                </c:pt>
                <c:pt idx="4968">
                  <c:v>496.8</c:v>
                </c:pt>
                <c:pt idx="4969">
                  <c:v>496.9</c:v>
                </c:pt>
                <c:pt idx="4970">
                  <c:v>497</c:v>
                </c:pt>
                <c:pt idx="4971">
                  <c:v>497.1</c:v>
                </c:pt>
                <c:pt idx="4972">
                  <c:v>497.2</c:v>
                </c:pt>
                <c:pt idx="4973">
                  <c:v>497.3</c:v>
                </c:pt>
                <c:pt idx="4974">
                  <c:v>497.4</c:v>
                </c:pt>
                <c:pt idx="4975">
                  <c:v>497.5</c:v>
                </c:pt>
                <c:pt idx="4976">
                  <c:v>497.6</c:v>
                </c:pt>
                <c:pt idx="4977">
                  <c:v>497.7</c:v>
                </c:pt>
                <c:pt idx="4978">
                  <c:v>497.8</c:v>
                </c:pt>
                <c:pt idx="4979">
                  <c:v>497.9</c:v>
                </c:pt>
                <c:pt idx="4980">
                  <c:v>498</c:v>
                </c:pt>
                <c:pt idx="4981">
                  <c:v>498.1</c:v>
                </c:pt>
                <c:pt idx="4982">
                  <c:v>498.2</c:v>
                </c:pt>
                <c:pt idx="4983">
                  <c:v>498.3</c:v>
                </c:pt>
                <c:pt idx="4984">
                  <c:v>498.4</c:v>
                </c:pt>
                <c:pt idx="4985">
                  <c:v>498.5</c:v>
                </c:pt>
                <c:pt idx="4986">
                  <c:v>498.6</c:v>
                </c:pt>
                <c:pt idx="4987">
                  <c:v>498.7</c:v>
                </c:pt>
                <c:pt idx="4988">
                  <c:v>498.8</c:v>
                </c:pt>
                <c:pt idx="4989">
                  <c:v>498.9</c:v>
                </c:pt>
                <c:pt idx="4990">
                  <c:v>499</c:v>
                </c:pt>
                <c:pt idx="4991">
                  <c:v>499.1</c:v>
                </c:pt>
                <c:pt idx="4992">
                  <c:v>499.2</c:v>
                </c:pt>
                <c:pt idx="4993">
                  <c:v>499.3</c:v>
                </c:pt>
                <c:pt idx="4994">
                  <c:v>499.4</c:v>
                </c:pt>
                <c:pt idx="4995">
                  <c:v>499.5</c:v>
                </c:pt>
                <c:pt idx="4996">
                  <c:v>499.6</c:v>
                </c:pt>
                <c:pt idx="4997">
                  <c:v>499.7</c:v>
                </c:pt>
                <c:pt idx="4998">
                  <c:v>499.8</c:v>
                </c:pt>
                <c:pt idx="4999">
                  <c:v>499.9</c:v>
                </c:pt>
                <c:pt idx="5000">
                  <c:v>500</c:v>
                </c:pt>
                <c:pt idx="5001">
                  <c:v>500.1</c:v>
                </c:pt>
                <c:pt idx="5002">
                  <c:v>500.2</c:v>
                </c:pt>
                <c:pt idx="5003">
                  <c:v>500.3</c:v>
                </c:pt>
                <c:pt idx="5004">
                  <c:v>500.4</c:v>
                </c:pt>
                <c:pt idx="5005">
                  <c:v>500.5</c:v>
                </c:pt>
                <c:pt idx="5006">
                  <c:v>500.6</c:v>
                </c:pt>
                <c:pt idx="5007">
                  <c:v>500.7</c:v>
                </c:pt>
                <c:pt idx="5008">
                  <c:v>500.8</c:v>
                </c:pt>
                <c:pt idx="5009">
                  <c:v>500.9</c:v>
                </c:pt>
                <c:pt idx="5010">
                  <c:v>501</c:v>
                </c:pt>
                <c:pt idx="5011">
                  <c:v>501.1</c:v>
                </c:pt>
                <c:pt idx="5012">
                  <c:v>501.2</c:v>
                </c:pt>
                <c:pt idx="5013">
                  <c:v>501.3</c:v>
                </c:pt>
                <c:pt idx="5014">
                  <c:v>501.4</c:v>
                </c:pt>
                <c:pt idx="5015">
                  <c:v>501.5</c:v>
                </c:pt>
                <c:pt idx="5016">
                  <c:v>501.6</c:v>
                </c:pt>
                <c:pt idx="5017">
                  <c:v>501.7</c:v>
                </c:pt>
                <c:pt idx="5018">
                  <c:v>501.8</c:v>
                </c:pt>
                <c:pt idx="5019">
                  <c:v>501.9</c:v>
                </c:pt>
                <c:pt idx="5020">
                  <c:v>502</c:v>
                </c:pt>
                <c:pt idx="5021">
                  <c:v>502.1</c:v>
                </c:pt>
                <c:pt idx="5022">
                  <c:v>502.2</c:v>
                </c:pt>
                <c:pt idx="5023">
                  <c:v>502.3</c:v>
                </c:pt>
                <c:pt idx="5024">
                  <c:v>502.4</c:v>
                </c:pt>
                <c:pt idx="5025">
                  <c:v>502.5</c:v>
                </c:pt>
                <c:pt idx="5026">
                  <c:v>502.6</c:v>
                </c:pt>
                <c:pt idx="5027">
                  <c:v>502.7</c:v>
                </c:pt>
                <c:pt idx="5028">
                  <c:v>502.8</c:v>
                </c:pt>
                <c:pt idx="5029">
                  <c:v>502.9</c:v>
                </c:pt>
                <c:pt idx="5030">
                  <c:v>503</c:v>
                </c:pt>
                <c:pt idx="5031">
                  <c:v>503.1</c:v>
                </c:pt>
                <c:pt idx="5032">
                  <c:v>503.2</c:v>
                </c:pt>
                <c:pt idx="5033">
                  <c:v>503.3</c:v>
                </c:pt>
                <c:pt idx="5034">
                  <c:v>503.4</c:v>
                </c:pt>
                <c:pt idx="5035">
                  <c:v>503.5</c:v>
                </c:pt>
                <c:pt idx="5036">
                  <c:v>503.6</c:v>
                </c:pt>
                <c:pt idx="5037">
                  <c:v>503.7</c:v>
                </c:pt>
                <c:pt idx="5038">
                  <c:v>503.8</c:v>
                </c:pt>
                <c:pt idx="5039">
                  <c:v>503.9</c:v>
                </c:pt>
              </c:numCache>
            </c:numRef>
          </c:xVal>
          <c:yVal>
            <c:numRef>
              <c:f>Dump_data_noise_25psStep_d00!$AL$2:$AL$5041</c:f>
              <c:numCache>
                <c:formatCode>General</c:formatCode>
                <c:ptCount val="5040"/>
                <c:pt idx="0">
                  <c:v>-4.1399999999999999E-2</c:v>
                </c:pt>
                <c:pt idx="1">
                  <c:v>-4.1399999999999999E-2</c:v>
                </c:pt>
                <c:pt idx="2">
                  <c:v>-4.1399999999999999E-2</c:v>
                </c:pt>
                <c:pt idx="3">
                  <c:v>-4.1399999999999999E-2</c:v>
                </c:pt>
                <c:pt idx="4">
                  <c:v>-4.1399999999999999E-2</c:v>
                </c:pt>
                <c:pt idx="5">
                  <c:v>-4.1399999999999999E-2</c:v>
                </c:pt>
                <c:pt idx="6">
                  <c:v>-4.1399999999999999E-2</c:v>
                </c:pt>
                <c:pt idx="7">
                  <c:v>-4.1399999999999999E-2</c:v>
                </c:pt>
                <c:pt idx="8">
                  <c:v>-4.1399999999999999E-2</c:v>
                </c:pt>
                <c:pt idx="9">
                  <c:v>-4.1399999999999999E-2</c:v>
                </c:pt>
                <c:pt idx="10">
                  <c:v>-4.1399999999999999E-2</c:v>
                </c:pt>
                <c:pt idx="11">
                  <c:v>-11.998200000000001</c:v>
                </c:pt>
                <c:pt idx="12">
                  <c:v>-11.998200000000001</c:v>
                </c:pt>
                <c:pt idx="13">
                  <c:v>-11.998200000000001</c:v>
                </c:pt>
                <c:pt idx="14">
                  <c:v>-11.8794</c:v>
                </c:pt>
                <c:pt idx="15">
                  <c:v>-11.8574</c:v>
                </c:pt>
                <c:pt idx="16">
                  <c:v>-11.7378</c:v>
                </c:pt>
                <c:pt idx="17">
                  <c:v>-11.7102</c:v>
                </c:pt>
                <c:pt idx="18">
                  <c:v>-11.5906</c:v>
                </c:pt>
                <c:pt idx="19">
                  <c:v>-11.563000000000001</c:v>
                </c:pt>
                <c:pt idx="20">
                  <c:v>-11.4267</c:v>
                </c:pt>
                <c:pt idx="21">
                  <c:v>-11.412599999999999</c:v>
                </c:pt>
                <c:pt idx="22">
                  <c:v>-11.2951</c:v>
                </c:pt>
                <c:pt idx="23">
                  <c:v>-11.2622</c:v>
                </c:pt>
                <c:pt idx="24">
                  <c:v>-11.1374</c:v>
                </c:pt>
                <c:pt idx="25">
                  <c:v>-11.108599999999999</c:v>
                </c:pt>
                <c:pt idx="26">
                  <c:v>-10.9742</c:v>
                </c:pt>
                <c:pt idx="27">
                  <c:v>-10.955</c:v>
                </c:pt>
                <c:pt idx="28">
                  <c:v>-10.815799999999999</c:v>
                </c:pt>
                <c:pt idx="29">
                  <c:v>-10.801399999999999</c:v>
                </c:pt>
                <c:pt idx="30">
                  <c:v>-10.6622</c:v>
                </c:pt>
                <c:pt idx="31">
                  <c:v>-10.6478</c:v>
                </c:pt>
                <c:pt idx="32">
                  <c:v>-10.527799999999999</c:v>
                </c:pt>
                <c:pt idx="33">
                  <c:v>-10.494199999999999</c:v>
                </c:pt>
                <c:pt idx="34">
                  <c:v>-10.358599999999999</c:v>
                </c:pt>
                <c:pt idx="35">
                  <c:v>-10.339</c:v>
                </c:pt>
                <c:pt idx="36">
                  <c:v>-10.1982</c:v>
                </c:pt>
                <c:pt idx="37">
                  <c:v>-10.1838</c:v>
                </c:pt>
                <c:pt idx="38">
                  <c:v>-10.0542</c:v>
                </c:pt>
                <c:pt idx="39">
                  <c:v>-10.030200000000001</c:v>
                </c:pt>
                <c:pt idx="40">
                  <c:v>-9.8946000000000005</c:v>
                </c:pt>
                <c:pt idx="41">
                  <c:v>-9.875</c:v>
                </c:pt>
                <c:pt idx="42">
                  <c:v>-9.7329000000000008</c:v>
                </c:pt>
                <c:pt idx="43">
                  <c:v>-9.7181999999999995</c:v>
                </c:pt>
                <c:pt idx="44">
                  <c:v>-11.124499999999999</c:v>
                </c:pt>
                <c:pt idx="45">
                  <c:v>-10.1662</c:v>
                </c:pt>
                <c:pt idx="46">
                  <c:v>-10.038600000000001</c:v>
                </c:pt>
                <c:pt idx="47">
                  <c:v>-10.025399999999999</c:v>
                </c:pt>
                <c:pt idx="48">
                  <c:v>-9.8919999999999995</c:v>
                </c:pt>
                <c:pt idx="49">
                  <c:v>-9.8781999999999996</c:v>
                </c:pt>
                <c:pt idx="50">
                  <c:v>-9.7493999999999996</c:v>
                </c:pt>
                <c:pt idx="51">
                  <c:v>-9.7309999999999999</c:v>
                </c:pt>
                <c:pt idx="52">
                  <c:v>-9.59</c:v>
                </c:pt>
                <c:pt idx="53">
                  <c:v>-9.5806000000000004</c:v>
                </c:pt>
                <c:pt idx="54">
                  <c:v>-9.4536999999999995</c:v>
                </c:pt>
                <c:pt idx="55">
                  <c:v>-9.4301999999999992</c:v>
                </c:pt>
                <c:pt idx="56">
                  <c:v>-9.2957999999999998</c:v>
                </c:pt>
                <c:pt idx="57">
                  <c:v>-9.2766000000000002</c:v>
                </c:pt>
                <c:pt idx="58">
                  <c:v>-9.1373999999999995</c:v>
                </c:pt>
                <c:pt idx="59">
                  <c:v>-9.1229999999999993</c:v>
                </c:pt>
                <c:pt idx="60">
                  <c:v>-8.9789999999999992</c:v>
                </c:pt>
                <c:pt idx="61">
                  <c:v>-8.9694000000000003</c:v>
                </c:pt>
                <c:pt idx="62">
                  <c:v>-8.8254000000000001</c:v>
                </c:pt>
                <c:pt idx="63">
                  <c:v>-8.8157999999999994</c:v>
                </c:pt>
                <c:pt idx="64">
                  <c:v>-8.6861999999999995</c:v>
                </c:pt>
                <c:pt idx="65">
                  <c:v>-8.6622000000000003</c:v>
                </c:pt>
                <c:pt idx="66">
                  <c:v>-8.5216999999999992</c:v>
                </c:pt>
                <c:pt idx="67">
                  <c:v>-8.5069999999999997</c:v>
                </c:pt>
                <c:pt idx="68">
                  <c:v>-8.3613999999999997</c:v>
                </c:pt>
                <c:pt idx="69">
                  <c:v>-8.3518000000000008</c:v>
                </c:pt>
                <c:pt idx="70">
                  <c:v>-8.2173999999999996</c:v>
                </c:pt>
                <c:pt idx="71">
                  <c:v>-8.1981999999999999</c:v>
                </c:pt>
                <c:pt idx="72">
                  <c:v>-8.0577000000000005</c:v>
                </c:pt>
                <c:pt idx="73">
                  <c:v>-8.0429999999999993</c:v>
                </c:pt>
                <c:pt idx="74">
                  <c:v>-7.8959999999999999</c:v>
                </c:pt>
                <c:pt idx="75">
                  <c:v>-7.8861999999999997</c:v>
                </c:pt>
                <c:pt idx="76">
                  <c:v>-9.2285000000000004</c:v>
                </c:pt>
                <c:pt idx="77">
                  <c:v>-8.3485999999999994</c:v>
                </c:pt>
                <c:pt idx="78">
                  <c:v>-8.2165999999999997</c:v>
                </c:pt>
                <c:pt idx="79">
                  <c:v>-8.2078000000000007</c:v>
                </c:pt>
                <c:pt idx="80">
                  <c:v>-8.0698000000000008</c:v>
                </c:pt>
                <c:pt idx="81">
                  <c:v>-8.0606000000000009</c:v>
                </c:pt>
                <c:pt idx="82">
                  <c:v>-7.9272</c:v>
                </c:pt>
                <c:pt idx="83">
                  <c:v>-7.9134000000000002</c:v>
                </c:pt>
                <c:pt idx="84">
                  <c:v>-7.7724000000000002</c:v>
                </c:pt>
                <c:pt idx="85">
                  <c:v>-7.7629999999999999</c:v>
                </c:pt>
                <c:pt idx="86">
                  <c:v>-7.6266999999999996</c:v>
                </c:pt>
                <c:pt idx="87">
                  <c:v>-7.6125999999999996</c:v>
                </c:pt>
                <c:pt idx="88">
                  <c:v>-7.4733999999999998</c:v>
                </c:pt>
                <c:pt idx="89">
                  <c:v>-7.4589999999999996</c:v>
                </c:pt>
                <c:pt idx="90">
                  <c:v>-7.3150000000000004</c:v>
                </c:pt>
                <c:pt idx="91">
                  <c:v>-7.3053999999999997</c:v>
                </c:pt>
                <c:pt idx="92">
                  <c:v>-7.1614000000000004</c:v>
                </c:pt>
                <c:pt idx="93">
                  <c:v>-7.1517999999999997</c:v>
                </c:pt>
                <c:pt idx="94">
                  <c:v>-7.0077999999999996</c:v>
                </c:pt>
                <c:pt idx="95">
                  <c:v>-6.9981999999999998</c:v>
                </c:pt>
                <c:pt idx="96">
                  <c:v>-6.8638000000000003</c:v>
                </c:pt>
                <c:pt idx="97">
                  <c:v>-6.8445999999999998</c:v>
                </c:pt>
                <c:pt idx="98">
                  <c:v>-6.6992000000000003</c:v>
                </c:pt>
                <c:pt idx="99">
                  <c:v>-6.6894</c:v>
                </c:pt>
                <c:pt idx="100">
                  <c:v>-6.5438000000000001</c:v>
                </c:pt>
                <c:pt idx="101">
                  <c:v>-6.5342000000000002</c:v>
                </c:pt>
                <c:pt idx="102">
                  <c:v>-6.3949999999999996</c:v>
                </c:pt>
                <c:pt idx="103">
                  <c:v>-6.3806000000000003</c:v>
                </c:pt>
                <c:pt idx="104">
                  <c:v>-6.2351999999999999</c:v>
                </c:pt>
                <c:pt idx="105">
                  <c:v>-6.2253999999999996</c:v>
                </c:pt>
                <c:pt idx="106">
                  <c:v>-6.0784000000000002</c:v>
                </c:pt>
                <c:pt idx="107">
                  <c:v>-6.0686</c:v>
                </c:pt>
                <c:pt idx="108">
                  <c:v>-7.2279</c:v>
                </c:pt>
                <c:pt idx="109">
                  <c:v>-6.6045999999999996</c:v>
                </c:pt>
                <c:pt idx="110">
                  <c:v>-6.4725999999999999</c:v>
                </c:pt>
                <c:pt idx="111">
                  <c:v>-6.4638</c:v>
                </c:pt>
                <c:pt idx="112">
                  <c:v>-6.3258000000000001</c:v>
                </c:pt>
                <c:pt idx="113">
                  <c:v>-6.3166000000000002</c:v>
                </c:pt>
                <c:pt idx="114">
                  <c:v>-6.1786000000000003</c:v>
                </c:pt>
                <c:pt idx="115">
                  <c:v>-6.1694000000000004</c:v>
                </c:pt>
                <c:pt idx="116">
                  <c:v>-6.0236999999999998</c:v>
                </c:pt>
                <c:pt idx="117">
                  <c:v>-6.0190000000000001</c:v>
                </c:pt>
                <c:pt idx="118">
                  <c:v>-5.8826999999999998</c:v>
                </c:pt>
                <c:pt idx="119">
                  <c:v>-5.8685999999999998</c:v>
                </c:pt>
                <c:pt idx="120">
                  <c:v>-5.7245999999999997</c:v>
                </c:pt>
                <c:pt idx="121">
                  <c:v>-5.7149999999999999</c:v>
                </c:pt>
                <c:pt idx="122">
                  <c:v>-5.5709999999999997</c:v>
                </c:pt>
                <c:pt idx="123">
                  <c:v>-5.5613999999999999</c:v>
                </c:pt>
                <c:pt idx="124">
                  <c:v>-5.4126000000000003</c:v>
                </c:pt>
                <c:pt idx="125">
                  <c:v>-5.4077999999999999</c:v>
                </c:pt>
                <c:pt idx="126">
                  <c:v>-5.2590000000000003</c:v>
                </c:pt>
                <c:pt idx="127">
                  <c:v>-5.2542</c:v>
                </c:pt>
                <c:pt idx="128">
                  <c:v>-5.1150000000000002</c:v>
                </c:pt>
                <c:pt idx="129">
                  <c:v>-5.1006</c:v>
                </c:pt>
                <c:pt idx="130">
                  <c:v>-5.1006</c:v>
                </c:pt>
                <c:pt idx="131">
                  <c:v>-4.9454000000000002</c:v>
                </c:pt>
                <c:pt idx="132">
                  <c:v>-4.9454000000000002</c:v>
                </c:pt>
                <c:pt idx="133">
                  <c:v>-4.7901999999999996</c:v>
                </c:pt>
                <c:pt idx="134">
                  <c:v>-4.7901999999999996</c:v>
                </c:pt>
                <c:pt idx="135">
                  <c:v>-4.6365999999999996</c:v>
                </c:pt>
                <c:pt idx="136">
                  <c:v>-4.6365999999999996</c:v>
                </c:pt>
                <c:pt idx="137">
                  <c:v>-4.4813999999999998</c:v>
                </c:pt>
                <c:pt idx="138">
                  <c:v>-4.4813999999999998</c:v>
                </c:pt>
                <c:pt idx="139">
                  <c:v>-4.3246000000000002</c:v>
                </c:pt>
                <c:pt idx="140">
                  <c:v>-5.3262999999999998</c:v>
                </c:pt>
                <c:pt idx="141">
                  <c:v>-4.7965999999999998</c:v>
                </c:pt>
                <c:pt idx="142">
                  <c:v>-4.7965999999999998</c:v>
                </c:pt>
                <c:pt idx="143">
                  <c:v>-4.6558000000000002</c:v>
                </c:pt>
                <c:pt idx="144">
                  <c:v>-4.6558000000000002</c:v>
                </c:pt>
                <c:pt idx="145">
                  <c:v>-4.5086000000000004</c:v>
                </c:pt>
                <c:pt idx="146">
                  <c:v>-4.5086000000000004</c:v>
                </c:pt>
                <c:pt idx="147">
                  <c:v>-4.3613999999999997</c:v>
                </c:pt>
                <c:pt idx="148">
                  <c:v>-4.3613999999999997</c:v>
                </c:pt>
                <c:pt idx="149">
                  <c:v>-4.2110000000000003</c:v>
                </c:pt>
                <c:pt idx="150">
                  <c:v>-4.2110000000000003</c:v>
                </c:pt>
                <c:pt idx="151">
                  <c:v>-4.0606</c:v>
                </c:pt>
                <c:pt idx="152">
                  <c:v>-4.0606</c:v>
                </c:pt>
                <c:pt idx="153">
                  <c:v>-3.907</c:v>
                </c:pt>
                <c:pt idx="154">
                  <c:v>-3.907</c:v>
                </c:pt>
                <c:pt idx="155">
                  <c:v>-3.7534000000000001</c:v>
                </c:pt>
                <c:pt idx="156">
                  <c:v>-3.7534000000000001</c:v>
                </c:pt>
                <c:pt idx="157">
                  <c:v>-3.5998000000000001</c:v>
                </c:pt>
                <c:pt idx="158">
                  <c:v>-3.5998000000000001</c:v>
                </c:pt>
                <c:pt idx="159">
                  <c:v>-3.4462000000000002</c:v>
                </c:pt>
                <c:pt idx="160">
                  <c:v>-3.4462000000000002</c:v>
                </c:pt>
                <c:pt idx="161">
                  <c:v>-3.2926000000000002</c:v>
                </c:pt>
                <c:pt idx="162">
                  <c:v>-3.2926000000000002</c:v>
                </c:pt>
                <c:pt idx="163">
                  <c:v>-3.1374</c:v>
                </c:pt>
                <c:pt idx="164">
                  <c:v>-3.1374</c:v>
                </c:pt>
                <c:pt idx="165">
                  <c:v>-2.9822000000000002</c:v>
                </c:pt>
                <c:pt idx="166">
                  <c:v>-2.9822000000000002</c:v>
                </c:pt>
                <c:pt idx="167">
                  <c:v>-2.8285999999999998</c:v>
                </c:pt>
                <c:pt idx="168">
                  <c:v>-2.8285999999999998</c:v>
                </c:pt>
                <c:pt idx="169">
                  <c:v>-2.6734</c:v>
                </c:pt>
                <c:pt idx="170">
                  <c:v>-2.6734</c:v>
                </c:pt>
                <c:pt idx="171">
                  <c:v>-2.5165999999999999</c:v>
                </c:pt>
                <c:pt idx="172">
                  <c:v>-2.5165999999999999</c:v>
                </c:pt>
                <c:pt idx="173">
                  <c:v>-3.0493999999999999</c:v>
                </c:pt>
                <c:pt idx="174">
                  <c:v>-3.0493999999999999</c:v>
                </c:pt>
                <c:pt idx="175">
                  <c:v>-2.9085999999999999</c:v>
                </c:pt>
                <c:pt idx="176">
                  <c:v>-2.9085999999999999</c:v>
                </c:pt>
                <c:pt idx="177">
                  <c:v>-2.7614000000000001</c:v>
                </c:pt>
                <c:pt idx="178">
                  <c:v>-2.7614000000000001</c:v>
                </c:pt>
                <c:pt idx="179">
                  <c:v>-2.6141999999999999</c:v>
                </c:pt>
                <c:pt idx="180">
                  <c:v>-2.6141999999999999</c:v>
                </c:pt>
                <c:pt idx="181">
                  <c:v>-2.4638</c:v>
                </c:pt>
                <c:pt idx="182">
                  <c:v>-2.4638</c:v>
                </c:pt>
                <c:pt idx="183">
                  <c:v>-2.3134000000000001</c:v>
                </c:pt>
                <c:pt idx="184">
                  <c:v>-2.3134000000000001</c:v>
                </c:pt>
                <c:pt idx="185">
                  <c:v>-2.1598000000000002</c:v>
                </c:pt>
                <c:pt idx="186">
                  <c:v>-2.1598000000000002</c:v>
                </c:pt>
                <c:pt idx="187">
                  <c:v>-2.0062000000000002</c:v>
                </c:pt>
                <c:pt idx="188">
                  <c:v>-2.0062000000000002</c:v>
                </c:pt>
                <c:pt idx="189">
                  <c:v>-1.8526</c:v>
                </c:pt>
                <c:pt idx="190">
                  <c:v>-1.8526</c:v>
                </c:pt>
                <c:pt idx="191">
                  <c:v>-1.6990000000000001</c:v>
                </c:pt>
                <c:pt idx="192">
                  <c:v>-1.6990000000000001</c:v>
                </c:pt>
                <c:pt idx="193">
                  <c:v>-1.5454000000000001</c:v>
                </c:pt>
                <c:pt idx="194">
                  <c:v>-1.5454000000000001</c:v>
                </c:pt>
                <c:pt idx="195">
                  <c:v>-1.3902000000000001</c:v>
                </c:pt>
                <c:pt idx="196">
                  <c:v>-1.3902000000000001</c:v>
                </c:pt>
                <c:pt idx="197">
                  <c:v>-1.2350000000000001</c:v>
                </c:pt>
                <c:pt idx="198">
                  <c:v>-1.2350000000000001</c:v>
                </c:pt>
                <c:pt idx="199">
                  <c:v>-1.0813999999999999</c:v>
                </c:pt>
                <c:pt idx="200">
                  <c:v>-1.0813999999999999</c:v>
                </c:pt>
                <c:pt idx="201">
                  <c:v>-0.92620000000000002</c:v>
                </c:pt>
                <c:pt idx="202">
                  <c:v>-0.92620000000000002</c:v>
                </c:pt>
                <c:pt idx="203">
                  <c:v>-0.76939999999999997</c:v>
                </c:pt>
                <c:pt idx="204">
                  <c:v>-0.76939999999999997</c:v>
                </c:pt>
                <c:pt idx="205">
                  <c:v>-1.2382</c:v>
                </c:pt>
                <c:pt idx="206">
                  <c:v>-1.2382</c:v>
                </c:pt>
                <c:pt idx="207">
                  <c:v>-1.0973999999999999</c:v>
                </c:pt>
                <c:pt idx="208">
                  <c:v>-1.0973999999999999</c:v>
                </c:pt>
                <c:pt idx="209">
                  <c:v>-0.95020000000000004</c:v>
                </c:pt>
                <c:pt idx="210">
                  <c:v>-0.95020000000000004</c:v>
                </c:pt>
                <c:pt idx="211">
                  <c:v>-0.80300000000000005</c:v>
                </c:pt>
                <c:pt idx="212">
                  <c:v>-0.80300000000000005</c:v>
                </c:pt>
                <c:pt idx="213">
                  <c:v>-0.65259999999999996</c:v>
                </c:pt>
                <c:pt idx="214">
                  <c:v>-0.65259999999999996</c:v>
                </c:pt>
                <c:pt idx="215">
                  <c:v>-0.50219999999999998</c:v>
                </c:pt>
                <c:pt idx="216">
                  <c:v>-0.50219999999999998</c:v>
                </c:pt>
                <c:pt idx="217">
                  <c:v>-0.34860000000000002</c:v>
                </c:pt>
                <c:pt idx="218">
                  <c:v>-0.34860000000000002</c:v>
                </c:pt>
                <c:pt idx="219">
                  <c:v>-0.19500000000000001</c:v>
                </c:pt>
                <c:pt idx="220">
                  <c:v>-0.19500000000000001</c:v>
                </c:pt>
                <c:pt idx="221">
                  <c:v>-4.1399999999999999E-2</c:v>
                </c:pt>
                <c:pt idx="222">
                  <c:v>-4.1399999999999999E-2</c:v>
                </c:pt>
                <c:pt idx="223">
                  <c:v>-4.1399999999999999E-2</c:v>
                </c:pt>
                <c:pt idx="224">
                  <c:v>-4.1399999999999999E-2</c:v>
                </c:pt>
                <c:pt idx="225">
                  <c:v>-4.1399999999999999E-2</c:v>
                </c:pt>
                <c:pt idx="226">
                  <c:v>-4.1399999999999999E-2</c:v>
                </c:pt>
                <c:pt idx="227">
                  <c:v>-4.1399999999999999E-2</c:v>
                </c:pt>
                <c:pt idx="228">
                  <c:v>-4.1399999999999999E-2</c:v>
                </c:pt>
                <c:pt idx="229">
                  <c:v>-4.1399999999999999E-2</c:v>
                </c:pt>
                <c:pt idx="230">
                  <c:v>-4.1399999999999999E-2</c:v>
                </c:pt>
                <c:pt idx="231">
                  <c:v>-4.1399999999999999E-2</c:v>
                </c:pt>
                <c:pt idx="232">
                  <c:v>-4.1399999999999999E-2</c:v>
                </c:pt>
                <c:pt idx="233">
                  <c:v>-4.1399999999999999E-2</c:v>
                </c:pt>
                <c:pt idx="234">
                  <c:v>-4.1399999999999999E-2</c:v>
                </c:pt>
                <c:pt idx="235">
                  <c:v>-4.1399999999999999E-2</c:v>
                </c:pt>
                <c:pt idx="236">
                  <c:v>-4.1399999999999999E-2</c:v>
                </c:pt>
                <c:pt idx="237">
                  <c:v>-4.1399999999999999E-2</c:v>
                </c:pt>
                <c:pt idx="238">
                  <c:v>-4.1399999999999999E-2</c:v>
                </c:pt>
                <c:pt idx="239">
                  <c:v>-4.1399999999999999E-2</c:v>
                </c:pt>
                <c:pt idx="240">
                  <c:v>-4.1399999999999999E-2</c:v>
                </c:pt>
                <c:pt idx="241">
                  <c:v>-4.1399999999999999E-2</c:v>
                </c:pt>
                <c:pt idx="242">
                  <c:v>-4.1399999999999999E-2</c:v>
                </c:pt>
                <c:pt idx="243">
                  <c:v>-4.1399999999999999E-2</c:v>
                </c:pt>
                <c:pt idx="244">
                  <c:v>-4.1399999999999999E-2</c:v>
                </c:pt>
                <c:pt idx="245">
                  <c:v>-4.1399999999999999E-2</c:v>
                </c:pt>
                <c:pt idx="246">
                  <c:v>-4.1399999999999999E-2</c:v>
                </c:pt>
                <c:pt idx="247">
                  <c:v>-4.1399999999999999E-2</c:v>
                </c:pt>
                <c:pt idx="248">
                  <c:v>-4.1399999999999999E-2</c:v>
                </c:pt>
                <c:pt idx="249">
                  <c:v>-4.1399999999999999E-2</c:v>
                </c:pt>
                <c:pt idx="250">
                  <c:v>-4.1399999999999999E-2</c:v>
                </c:pt>
                <c:pt idx="251">
                  <c:v>-4.1399999999999999E-2</c:v>
                </c:pt>
                <c:pt idx="252">
                  <c:v>-4.1399999999999999E-2</c:v>
                </c:pt>
                <c:pt idx="253">
                  <c:v>-4.1399999999999999E-2</c:v>
                </c:pt>
                <c:pt idx="254">
                  <c:v>-4.1399999999999999E-2</c:v>
                </c:pt>
                <c:pt idx="255">
                  <c:v>-4.1399999999999999E-2</c:v>
                </c:pt>
                <c:pt idx="256">
                  <c:v>-4.1399999999999999E-2</c:v>
                </c:pt>
                <c:pt idx="257">
                  <c:v>-4.1399999999999999E-2</c:v>
                </c:pt>
                <c:pt idx="258">
                  <c:v>-4.1399999999999999E-2</c:v>
                </c:pt>
                <c:pt idx="259">
                  <c:v>-4.1399999999999999E-2</c:v>
                </c:pt>
                <c:pt idx="260">
                  <c:v>-4.1399999999999999E-2</c:v>
                </c:pt>
                <c:pt idx="261">
                  <c:v>-4.1399999999999999E-2</c:v>
                </c:pt>
                <c:pt idx="262">
                  <c:v>-4.1399999999999999E-2</c:v>
                </c:pt>
                <c:pt idx="263">
                  <c:v>-4.1399999999999999E-2</c:v>
                </c:pt>
                <c:pt idx="264">
                  <c:v>-4.1399999999999999E-2</c:v>
                </c:pt>
                <c:pt idx="265">
                  <c:v>-4.1399999999999999E-2</c:v>
                </c:pt>
                <c:pt idx="266">
                  <c:v>-4.1399999999999999E-2</c:v>
                </c:pt>
                <c:pt idx="267">
                  <c:v>-4.1399999999999999E-2</c:v>
                </c:pt>
                <c:pt idx="268">
                  <c:v>-4.1399999999999999E-2</c:v>
                </c:pt>
                <c:pt idx="269">
                  <c:v>-4.1399999999999999E-2</c:v>
                </c:pt>
                <c:pt idx="270">
                  <c:v>-4.1399999999999999E-2</c:v>
                </c:pt>
                <c:pt idx="271">
                  <c:v>-4.1399999999999999E-2</c:v>
                </c:pt>
                <c:pt idx="272">
                  <c:v>-4.1399999999999999E-2</c:v>
                </c:pt>
                <c:pt idx="273">
                  <c:v>-4.1399999999999999E-2</c:v>
                </c:pt>
                <c:pt idx="274">
                  <c:v>-4.1399999999999999E-2</c:v>
                </c:pt>
                <c:pt idx="275">
                  <c:v>-4.1399999999999999E-2</c:v>
                </c:pt>
                <c:pt idx="276">
                  <c:v>-4.1399999999999999E-2</c:v>
                </c:pt>
                <c:pt idx="277">
                  <c:v>-4.1399999999999999E-2</c:v>
                </c:pt>
                <c:pt idx="278">
                  <c:v>-4.1399999999999999E-2</c:v>
                </c:pt>
                <c:pt idx="279">
                  <c:v>-4.1399999999999999E-2</c:v>
                </c:pt>
                <c:pt idx="280">
                  <c:v>-4.1399999999999999E-2</c:v>
                </c:pt>
                <c:pt idx="281">
                  <c:v>-4.1399999999999999E-2</c:v>
                </c:pt>
                <c:pt idx="282">
                  <c:v>-4.1399999999999999E-2</c:v>
                </c:pt>
                <c:pt idx="283">
                  <c:v>-4.1399999999999999E-2</c:v>
                </c:pt>
                <c:pt idx="284">
                  <c:v>-4.1399999999999999E-2</c:v>
                </c:pt>
                <c:pt idx="285">
                  <c:v>-4.1399999999999999E-2</c:v>
                </c:pt>
                <c:pt idx="286">
                  <c:v>-4.1399999999999999E-2</c:v>
                </c:pt>
                <c:pt idx="287">
                  <c:v>-4.1399999999999999E-2</c:v>
                </c:pt>
                <c:pt idx="288">
                  <c:v>-4.1399999999999999E-2</c:v>
                </c:pt>
                <c:pt idx="289">
                  <c:v>-4.1399999999999999E-2</c:v>
                </c:pt>
                <c:pt idx="290">
                  <c:v>-4.1399999999999999E-2</c:v>
                </c:pt>
                <c:pt idx="291">
                  <c:v>-4.1399999999999999E-2</c:v>
                </c:pt>
                <c:pt idx="292">
                  <c:v>-4.1399999999999999E-2</c:v>
                </c:pt>
                <c:pt idx="293">
                  <c:v>-4.1399999999999999E-2</c:v>
                </c:pt>
                <c:pt idx="294">
                  <c:v>-4.1399999999999999E-2</c:v>
                </c:pt>
                <c:pt idx="295">
                  <c:v>-4.1399999999999999E-2</c:v>
                </c:pt>
                <c:pt idx="296">
                  <c:v>-4.1399999999999999E-2</c:v>
                </c:pt>
                <c:pt idx="297">
                  <c:v>-4.1399999999999999E-2</c:v>
                </c:pt>
                <c:pt idx="298">
                  <c:v>-4.1399999999999999E-2</c:v>
                </c:pt>
                <c:pt idx="299">
                  <c:v>-4.1399999999999999E-2</c:v>
                </c:pt>
                <c:pt idx="300">
                  <c:v>-4.1399999999999999E-2</c:v>
                </c:pt>
                <c:pt idx="301">
                  <c:v>-4.1399999999999999E-2</c:v>
                </c:pt>
                <c:pt idx="302">
                  <c:v>-4.1399999999999999E-2</c:v>
                </c:pt>
                <c:pt idx="303">
                  <c:v>-4.1399999999999999E-2</c:v>
                </c:pt>
                <c:pt idx="304">
                  <c:v>-4.1399999999999999E-2</c:v>
                </c:pt>
                <c:pt idx="305">
                  <c:v>-4.1399999999999999E-2</c:v>
                </c:pt>
                <c:pt idx="306">
                  <c:v>-4.1399999999999999E-2</c:v>
                </c:pt>
                <c:pt idx="307">
                  <c:v>-4.1399999999999999E-2</c:v>
                </c:pt>
                <c:pt idx="308">
                  <c:v>-4.1399999999999999E-2</c:v>
                </c:pt>
                <c:pt idx="309">
                  <c:v>-4.1399999999999999E-2</c:v>
                </c:pt>
                <c:pt idx="310">
                  <c:v>-4.1399999999999999E-2</c:v>
                </c:pt>
                <c:pt idx="311">
                  <c:v>-4.1399999999999999E-2</c:v>
                </c:pt>
                <c:pt idx="312">
                  <c:v>-4.1399999999999999E-2</c:v>
                </c:pt>
                <c:pt idx="313">
                  <c:v>-4.1399999999999999E-2</c:v>
                </c:pt>
                <c:pt idx="314">
                  <c:v>-4.1399999999999999E-2</c:v>
                </c:pt>
                <c:pt idx="315">
                  <c:v>-4.1399999999999999E-2</c:v>
                </c:pt>
                <c:pt idx="316">
                  <c:v>-4.1399999999999999E-2</c:v>
                </c:pt>
                <c:pt idx="317">
                  <c:v>-4.1399999999999999E-2</c:v>
                </c:pt>
                <c:pt idx="318">
                  <c:v>-4.1399999999999999E-2</c:v>
                </c:pt>
                <c:pt idx="319">
                  <c:v>-4.1399999999999999E-2</c:v>
                </c:pt>
                <c:pt idx="320">
                  <c:v>-4.1399999999999999E-2</c:v>
                </c:pt>
                <c:pt idx="321">
                  <c:v>-4.1399999999999999E-2</c:v>
                </c:pt>
                <c:pt idx="322">
                  <c:v>-4.1399999999999999E-2</c:v>
                </c:pt>
                <c:pt idx="323">
                  <c:v>-4.1399999999999999E-2</c:v>
                </c:pt>
                <c:pt idx="324">
                  <c:v>-4.1399999999999999E-2</c:v>
                </c:pt>
                <c:pt idx="325">
                  <c:v>-4.1399999999999999E-2</c:v>
                </c:pt>
                <c:pt idx="326">
                  <c:v>-4.1399999999999999E-2</c:v>
                </c:pt>
                <c:pt idx="327">
                  <c:v>-4.1399999999999999E-2</c:v>
                </c:pt>
                <c:pt idx="328">
                  <c:v>-4.1399999999999999E-2</c:v>
                </c:pt>
                <c:pt idx="329">
                  <c:v>-4.1399999999999999E-2</c:v>
                </c:pt>
                <c:pt idx="330">
                  <c:v>-4.1399999999999999E-2</c:v>
                </c:pt>
                <c:pt idx="331">
                  <c:v>-4.1399999999999999E-2</c:v>
                </c:pt>
                <c:pt idx="332">
                  <c:v>-4.1399999999999999E-2</c:v>
                </c:pt>
                <c:pt idx="333">
                  <c:v>-4.1399999999999999E-2</c:v>
                </c:pt>
                <c:pt idx="334">
                  <c:v>-4.1399999999999999E-2</c:v>
                </c:pt>
                <c:pt idx="335">
                  <c:v>-4.1399999999999999E-2</c:v>
                </c:pt>
                <c:pt idx="336">
                  <c:v>-4.1399999999999999E-2</c:v>
                </c:pt>
                <c:pt idx="337">
                  <c:v>-4.1399999999999999E-2</c:v>
                </c:pt>
                <c:pt idx="338">
                  <c:v>-4.1399999999999999E-2</c:v>
                </c:pt>
                <c:pt idx="339">
                  <c:v>-4.1399999999999999E-2</c:v>
                </c:pt>
                <c:pt idx="340">
                  <c:v>-4.1399999999999999E-2</c:v>
                </c:pt>
                <c:pt idx="341">
                  <c:v>-4.1399999999999999E-2</c:v>
                </c:pt>
                <c:pt idx="342">
                  <c:v>-4.1399999999999999E-2</c:v>
                </c:pt>
                <c:pt idx="343">
                  <c:v>-4.1399999999999999E-2</c:v>
                </c:pt>
                <c:pt idx="344">
                  <c:v>-4.1399999999999999E-2</c:v>
                </c:pt>
                <c:pt idx="345">
                  <c:v>-4.1399999999999999E-2</c:v>
                </c:pt>
                <c:pt idx="346">
                  <c:v>-4.1399999999999999E-2</c:v>
                </c:pt>
                <c:pt idx="347">
                  <c:v>-4.1399999999999999E-2</c:v>
                </c:pt>
                <c:pt idx="348">
                  <c:v>-4.1399999999999999E-2</c:v>
                </c:pt>
                <c:pt idx="349">
                  <c:v>-4.1399999999999999E-2</c:v>
                </c:pt>
                <c:pt idx="350">
                  <c:v>-4.1399999999999999E-2</c:v>
                </c:pt>
                <c:pt idx="351">
                  <c:v>-4.1399999999999999E-2</c:v>
                </c:pt>
                <c:pt idx="352">
                  <c:v>-4.1399999999999999E-2</c:v>
                </c:pt>
                <c:pt idx="353">
                  <c:v>-4.1399999999999999E-2</c:v>
                </c:pt>
                <c:pt idx="354">
                  <c:v>-4.1399999999999999E-2</c:v>
                </c:pt>
                <c:pt idx="355">
                  <c:v>-4.1399999999999999E-2</c:v>
                </c:pt>
                <c:pt idx="356">
                  <c:v>-4.1399999999999999E-2</c:v>
                </c:pt>
                <c:pt idx="357">
                  <c:v>-4.1399999999999999E-2</c:v>
                </c:pt>
                <c:pt idx="358">
                  <c:v>-4.1399999999999999E-2</c:v>
                </c:pt>
                <c:pt idx="359">
                  <c:v>-4.1399999999999999E-2</c:v>
                </c:pt>
                <c:pt idx="360">
                  <c:v>-4.1399999999999999E-2</c:v>
                </c:pt>
                <c:pt idx="361">
                  <c:v>-4.1399999999999999E-2</c:v>
                </c:pt>
                <c:pt idx="362">
                  <c:v>-4.1399999999999999E-2</c:v>
                </c:pt>
                <c:pt idx="363">
                  <c:v>-4.1399999999999999E-2</c:v>
                </c:pt>
                <c:pt idx="364">
                  <c:v>-4.1399999999999999E-2</c:v>
                </c:pt>
                <c:pt idx="365">
                  <c:v>-4.1399999999999999E-2</c:v>
                </c:pt>
                <c:pt idx="366">
                  <c:v>-4.1399999999999999E-2</c:v>
                </c:pt>
                <c:pt idx="367">
                  <c:v>-4.1399999999999999E-2</c:v>
                </c:pt>
                <c:pt idx="368">
                  <c:v>-4.1399999999999999E-2</c:v>
                </c:pt>
                <c:pt idx="369">
                  <c:v>-4.1399999999999999E-2</c:v>
                </c:pt>
                <c:pt idx="370">
                  <c:v>-4.1399999999999999E-2</c:v>
                </c:pt>
                <c:pt idx="371">
                  <c:v>-4.1399999999999999E-2</c:v>
                </c:pt>
                <c:pt idx="372">
                  <c:v>-4.1399999999999999E-2</c:v>
                </c:pt>
                <c:pt idx="373">
                  <c:v>-4.1399999999999999E-2</c:v>
                </c:pt>
                <c:pt idx="374">
                  <c:v>-4.1399999999999999E-2</c:v>
                </c:pt>
                <c:pt idx="375">
                  <c:v>-4.1399999999999999E-2</c:v>
                </c:pt>
                <c:pt idx="376">
                  <c:v>-4.1399999999999999E-2</c:v>
                </c:pt>
                <c:pt idx="377">
                  <c:v>-4.1399999999999999E-2</c:v>
                </c:pt>
                <c:pt idx="378">
                  <c:v>-4.1399999999999999E-2</c:v>
                </c:pt>
                <c:pt idx="379">
                  <c:v>-4.1399999999999999E-2</c:v>
                </c:pt>
                <c:pt idx="380">
                  <c:v>-4.1399999999999999E-2</c:v>
                </c:pt>
                <c:pt idx="381">
                  <c:v>-4.1399999999999999E-2</c:v>
                </c:pt>
                <c:pt idx="382">
                  <c:v>-4.1399999999999999E-2</c:v>
                </c:pt>
                <c:pt idx="383">
                  <c:v>-4.1399999999999999E-2</c:v>
                </c:pt>
                <c:pt idx="384">
                  <c:v>-4.1399999999999999E-2</c:v>
                </c:pt>
                <c:pt idx="385">
                  <c:v>-4.1399999999999999E-2</c:v>
                </c:pt>
                <c:pt idx="386">
                  <c:v>-4.1399999999999999E-2</c:v>
                </c:pt>
                <c:pt idx="387">
                  <c:v>-4.1399999999999999E-2</c:v>
                </c:pt>
                <c:pt idx="388">
                  <c:v>-4.1399999999999999E-2</c:v>
                </c:pt>
                <c:pt idx="389">
                  <c:v>-4.1399999999999999E-2</c:v>
                </c:pt>
                <c:pt idx="390">
                  <c:v>-4.1399999999999999E-2</c:v>
                </c:pt>
                <c:pt idx="391">
                  <c:v>-4.1399999999999999E-2</c:v>
                </c:pt>
                <c:pt idx="392">
                  <c:v>-4.1399999999999999E-2</c:v>
                </c:pt>
                <c:pt idx="393">
                  <c:v>-4.1399999999999999E-2</c:v>
                </c:pt>
                <c:pt idx="394">
                  <c:v>-4.1399999999999999E-2</c:v>
                </c:pt>
                <c:pt idx="395">
                  <c:v>-4.1399999999999999E-2</c:v>
                </c:pt>
                <c:pt idx="396">
                  <c:v>-4.1399999999999999E-2</c:v>
                </c:pt>
                <c:pt idx="397">
                  <c:v>-4.1399999999999999E-2</c:v>
                </c:pt>
                <c:pt idx="398">
                  <c:v>-4.1399999999999999E-2</c:v>
                </c:pt>
                <c:pt idx="399">
                  <c:v>-4.1399999999999999E-2</c:v>
                </c:pt>
                <c:pt idx="400">
                  <c:v>-4.1399999999999999E-2</c:v>
                </c:pt>
                <c:pt idx="401">
                  <c:v>-4.1399999999999999E-2</c:v>
                </c:pt>
                <c:pt idx="402">
                  <c:v>-4.1399999999999999E-2</c:v>
                </c:pt>
                <c:pt idx="403">
                  <c:v>-4.1399999999999999E-2</c:v>
                </c:pt>
                <c:pt idx="404">
                  <c:v>-4.1399999999999999E-2</c:v>
                </c:pt>
                <c:pt idx="405">
                  <c:v>-4.1399999999999999E-2</c:v>
                </c:pt>
                <c:pt idx="406">
                  <c:v>-4.1399999999999999E-2</c:v>
                </c:pt>
                <c:pt idx="407">
                  <c:v>-4.1399999999999999E-2</c:v>
                </c:pt>
                <c:pt idx="408">
                  <c:v>-4.1399999999999999E-2</c:v>
                </c:pt>
                <c:pt idx="409">
                  <c:v>-4.1399999999999999E-2</c:v>
                </c:pt>
                <c:pt idx="410">
                  <c:v>-4.1399999999999999E-2</c:v>
                </c:pt>
                <c:pt idx="411">
                  <c:v>-4.1399999999999999E-2</c:v>
                </c:pt>
                <c:pt idx="412">
                  <c:v>-4.1399999999999999E-2</c:v>
                </c:pt>
                <c:pt idx="413">
                  <c:v>-4.1399999999999999E-2</c:v>
                </c:pt>
                <c:pt idx="414">
                  <c:v>-4.1399999999999999E-2</c:v>
                </c:pt>
                <c:pt idx="415">
                  <c:v>-4.1399999999999999E-2</c:v>
                </c:pt>
                <c:pt idx="416">
                  <c:v>-4.1399999999999999E-2</c:v>
                </c:pt>
                <c:pt idx="417">
                  <c:v>-4.1399999999999999E-2</c:v>
                </c:pt>
                <c:pt idx="418">
                  <c:v>-4.1399999999999999E-2</c:v>
                </c:pt>
                <c:pt idx="419">
                  <c:v>-4.1399999999999999E-2</c:v>
                </c:pt>
                <c:pt idx="420">
                  <c:v>-4.1399999999999999E-2</c:v>
                </c:pt>
                <c:pt idx="421">
                  <c:v>-4.1399999999999999E-2</c:v>
                </c:pt>
                <c:pt idx="422">
                  <c:v>-4.1399999999999999E-2</c:v>
                </c:pt>
                <c:pt idx="423">
                  <c:v>-4.1399999999999999E-2</c:v>
                </c:pt>
                <c:pt idx="424">
                  <c:v>-4.1399999999999999E-2</c:v>
                </c:pt>
                <c:pt idx="425">
                  <c:v>-4.1399999999999999E-2</c:v>
                </c:pt>
                <c:pt idx="426">
                  <c:v>-4.1399999999999999E-2</c:v>
                </c:pt>
                <c:pt idx="427">
                  <c:v>-4.1399999999999999E-2</c:v>
                </c:pt>
                <c:pt idx="428">
                  <c:v>-4.1399999999999999E-2</c:v>
                </c:pt>
                <c:pt idx="429">
                  <c:v>-4.1399999999999999E-2</c:v>
                </c:pt>
                <c:pt idx="430">
                  <c:v>-4.1399999999999999E-2</c:v>
                </c:pt>
                <c:pt idx="431">
                  <c:v>-4.1399999999999999E-2</c:v>
                </c:pt>
                <c:pt idx="432">
                  <c:v>-4.1399999999999999E-2</c:v>
                </c:pt>
                <c:pt idx="433">
                  <c:v>-4.1399999999999999E-2</c:v>
                </c:pt>
                <c:pt idx="434">
                  <c:v>-4.1399999999999999E-2</c:v>
                </c:pt>
                <c:pt idx="435">
                  <c:v>-4.1399999999999999E-2</c:v>
                </c:pt>
                <c:pt idx="436">
                  <c:v>-4.1399999999999999E-2</c:v>
                </c:pt>
                <c:pt idx="437">
                  <c:v>-4.1399999999999999E-2</c:v>
                </c:pt>
                <c:pt idx="438">
                  <c:v>-4.1399999999999999E-2</c:v>
                </c:pt>
                <c:pt idx="439">
                  <c:v>-4.1399999999999999E-2</c:v>
                </c:pt>
                <c:pt idx="440">
                  <c:v>-4.1399999999999999E-2</c:v>
                </c:pt>
                <c:pt idx="441">
                  <c:v>-4.1399999999999999E-2</c:v>
                </c:pt>
                <c:pt idx="442">
                  <c:v>-4.1399999999999999E-2</c:v>
                </c:pt>
                <c:pt idx="443">
                  <c:v>-4.1399999999999999E-2</c:v>
                </c:pt>
                <c:pt idx="444">
                  <c:v>-4.1399999999999999E-2</c:v>
                </c:pt>
                <c:pt idx="445">
                  <c:v>-4.1399999999999999E-2</c:v>
                </c:pt>
                <c:pt idx="446">
                  <c:v>-4.1399999999999999E-2</c:v>
                </c:pt>
                <c:pt idx="447">
                  <c:v>-4.1399999999999999E-2</c:v>
                </c:pt>
                <c:pt idx="448">
                  <c:v>-4.1399999999999999E-2</c:v>
                </c:pt>
                <c:pt idx="449">
                  <c:v>-4.1399999999999999E-2</c:v>
                </c:pt>
                <c:pt idx="450">
                  <c:v>-4.1399999999999999E-2</c:v>
                </c:pt>
                <c:pt idx="451">
                  <c:v>-4.1399999999999999E-2</c:v>
                </c:pt>
                <c:pt idx="452">
                  <c:v>-4.1399999999999999E-2</c:v>
                </c:pt>
                <c:pt idx="453">
                  <c:v>-4.1399999999999999E-2</c:v>
                </c:pt>
                <c:pt idx="454">
                  <c:v>-4.1399999999999999E-2</c:v>
                </c:pt>
                <c:pt idx="455">
                  <c:v>-4.1399999999999999E-2</c:v>
                </c:pt>
                <c:pt idx="456">
                  <c:v>-4.1399999999999999E-2</c:v>
                </c:pt>
                <c:pt idx="457">
                  <c:v>-4.1399999999999999E-2</c:v>
                </c:pt>
                <c:pt idx="458">
                  <c:v>-4.1399999999999999E-2</c:v>
                </c:pt>
                <c:pt idx="459">
                  <c:v>-4.1399999999999999E-2</c:v>
                </c:pt>
                <c:pt idx="460">
                  <c:v>-4.1399999999999999E-2</c:v>
                </c:pt>
                <c:pt idx="461">
                  <c:v>-4.1399999999999999E-2</c:v>
                </c:pt>
                <c:pt idx="462">
                  <c:v>-4.1399999999999999E-2</c:v>
                </c:pt>
                <c:pt idx="463">
                  <c:v>-4.1399999999999999E-2</c:v>
                </c:pt>
                <c:pt idx="464">
                  <c:v>-4.1399999999999999E-2</c:v>
                </c:pt>
                <c:pt idx="465">
                  <c:v>-4.1399999999999999E-2</c:v>
                </c:pt>
                <c:pt idx="466">
                  <c:v>-4.1399999999999999E-2</c:v>
                </c:pt>
                <c:pt idx="467">
                  <c:v>-4.1399999999999999E-2</c:v>
                </c:pt>
                <c:pt idx="468">
                  <c:v>-4.1399999999999999E-2</c:v>
                </c:pt>
                <c:pt idx="469">
                  <c:v>-4.1399999999999999E-2</c:v>
                </c:pt>
                <c:pt idx="470">
                  <c:v>-4.1399999999999999E-2</c:v>
                </c:pt>
                <c:pt idx="471">
                  <c:v>-4.1399999999999999E-2</c:v>
                </c:pt>
                <c:pt idx="472">
                  <c:v>-4.1399999999999999E-2</c:v>
                </c:pt>
                <c:pt idx="473">
                  <c:v>-4.1399999999999999E-2</c:v>
                </c:pt>
                <c:pt idx="474">
                  <c:v>-4.1399999999999999E-2</c:v>
                </c:pt>
                <c:pt idx="475">
                  <c:v>-4.1399999999999999E-2</c:v>
                </c:pt>
                <c:pt idx="476">
                  <c:v>-4.1399999999999999E-2</c:v>
                </c:pt>
                <c:pt idx="477">
                  <c:v>-4.1399999999999999E-2</c:v>
                </c:pt>
                <c:pt idx="478">
                  <c:v>-4.1399999999999999E-2</c:v>
                </c:pt>
                <c:pt idx="479">
                  <c:v>-4.1399999999999999E-2</c:v>
                </c:pt>
                <c:pt idx="480">
                  <c:v>-4.1399999999999999E-2</c:v>
                </c:pt>
                <c:pt idx="481">
                  <c:v>-4.1399999999999999E-2</c:v>
                </c:pt>
                <c:pt idx="482">
                  <c:v>-4.1399999999999999E-2</c:v>
                </c:pt>
                <c:pt idx="483">
                  <c:v>-4.1399999999999999E-2</c:v>
                </c:pt>
                <c:pt idx="484">
                  <c:v>-4.1399999999999999E-2</c:v>
                </c:pt>
                <c:pt idx="485">
                  <c:v>-4.1399999999999999E-2</c:v>
                </c:pt>
                <c:pt idx="486">
                  <c:v>-4.1399999999999999E-2</c:v>
                </c:pt>
                <c:pt idx="487">
                  <c:v>-4.1399999999999999E-2</c:v>
                </c:pt>
                <c:pt idx="488">
                  <c:v>-4.1399999999999999E-2</c:v>
                </c:pt>
                <c:pt idx="489">
                  <c:v>-4.1399999999999999E-2</c:v>
                </c:pt>
                <c:pt idx="490">
                  <c:v>-4.1399999999999999E-2</c:v>
                </c:pt>
                <c:pt idx="491">
                  <c:v>-4.1399999999999999E-2</c:v>
                </c:pt>
                <c:pt idx="492">
                  <c:v>-4.1399999999999999E-2</c:v>
                </c:pt>
                <c:pt idx="493">
                  <c:v>-4.1399999999999999E-2</c:v>
                </c:pt>
                <c:pt idx="494">
                  <c:v>-4.1399999999999999E-2</c:v>
                </c:pt>
                <c:pt idx="495">
                  <c:v>-4.1399999999999999E-2</c:v>
                </c:pt>
                <c:pt idx="496">
                  <c:v>-4.1399999999999999E-2</c:v>
                </c:pt>
                <c:pt idx="497">
                  <c:v>-4.1399999999999999E-2</c:v>
                </c:pt>
                <c:pt idx="498">
                  <c:v>-4.1399999999999999E-2</c:v>
                </c:pt>
                <c:pt idx="499">
                  <c:v>-4.1399999999999999E-2</c:v>
                </c:pt>
                <c:pt idx="500">
                  <c:v>-4.1399999999999999E-2</c:v>
                </c:pt>
                <c:pt idx="501">
                  <c:v>-4.1399999999999999E-2</c:v>
                </c:pt>
                <c:pt idx="502">
                  <c:v>-4.1399999999999999E-2</c:v>
                </c:pt>
                <c:pt idx="503">
                  <c:v>-4.1399999999999999E-2</c:v>
                </c:pt>
                <c:pt idx="504">
                  <c:v>-4.1399999999999999E-2</c:v>
                </c:pt>
                <c:pt idx="505">
                  <c:v>-4.1399999999999999E-2</c:v>
                </c:pt>
                <c:pt idx="506">
                  <c:v>-4.1399999999999999E-2</c:v>
                </c:pt>
                <c:pt idx="507">
                  <c:v>-4.1399999999999999E-2</c:v>
                </c:pt>
                <c:pt idx="508">
                  <c:v>-4.1399999999999999E-2</c:v>
                </c:pt>
                <c:pt idx="509">
                  <c:v>-4.1399999999999999E-2</c:v>
                </c:pt>
                <c:pt idx="510">
                  <c:v>-4.1399999999999999E-2</c:v>
                </c:pt>
                <c:pt idx="511">
                  <c:v>-4.1399999999999999E-2</c:v>
                </c:pt>
                <c:pt idx="512">
                  <c:v>-5.8400000000000001E-2</c:v>
                </c:pt>
                <c:pt idx="513">
                  <c:v>-12.027200000000001</c:v>
                </c:pt>
                <c:pt idx="514">
                  <c:v>-11.9862</c:v>
                </c:pt>
                <c:pt idx="515">
                  <c:v>-11.981199999999999</c:v>
                </c:pt>
                <c:pt idx="516">
                  <c:v>-11.9244</c:v>
                </c:pt>
                <c:pt idx="517">
                  <c:v>-11.8604</c:v>
                </c:pt>
                <c:pt idx="518">
                  <c:v>-11.755800000000001</c:v>
                </c:pt>
                <c:pt idx="519">
                  <c:v>-11.747199999999999</c:v>
                </c:pt>
                <c:pt idx="520">
                  <c:v>-11.5916</c:v>
                </c:pt>
                <c:pt idx="521">
                  <c:v>-11.587999999999999</c:v>
                </c:pt>
                <c:pt idx="522">
                  <c:v>-11.3957</c:v>
                </c:pt>
                <c:pt idx="523">
                  <c:v>-11.422599999999999</c:v>
                </c:pt>
                <c:pt idx="524">
                  <c:v>-11.248100000000001</c:v>
                </c:pt>
                <c:pt idx="525">
                  <c:v>-11.2692</c:v>
                </c:pt>
                <c:pt idx="526">
                  <c:v>-11.1744</c:v>
                </c:pt>
                <c:pt idx="527">
                  <c:v>-11.146599999999999</c:v>
                </c:pt>
                <c:pt idx="528">
                  <c:v>-10.965199999999999</c:v>
                </c:pt>
                <c:pt idx="529">
                  <c:v>-10.958</c:v>
                </c:pt>
                <c:pt idx="530">
                  <c:v>-10.8398</c:v>
                </c:pt>
                <c:pt idx="531">
                  <c:v>-10.7874</c:v>
                </c:pt>
                <c:pt idx="532">
                  <c:v>-10.6922</c:v>
                </c:pt>
                <c:pt idx="533">
                  <c:v>-10.6508</c:v>
                </c:pt>
                <c:pt idx="534">
                  <c:v>-10.5098</c:v>
                </c:pt>
                <c:pt idx="535">
                  <c:v>-10.481199999999999</c:v>
                </c:pt>
                <c:pt idx="536">
                  <c:v>-10.3436</c:v>
                </c:pt>
                <c:pt idx="537">
                  <c:v>-10.363</c:v>
                </c:pt>
                <c:pt idx="538">
                  <c:v>-10.187200000000001</c:v>
                </c:pt>
                <c:pt idx="539">
                  <c:v>-10.1958</c:v>
                </c:pt>
                <c:pt idx="540">
                  <c:v>-10.1092</c:v>
                </c:pt>
                <c:pt idx="541">
                  <c:v>-10.0082</c:v>
                </c:pt>
                <c:pt idx="542">
                  <c:v>-9.9155999999999995</c:v>
                </c:pt>
                <c:pt idx="543">
                  <c:v>-9.9280000000000008</c:v>
                </c:pt>
                <c:pt idx="544">
                  <c:v>-9.6938999999999993</c:v>
                </c:pt>
                <c:pt idx="545">
                  <c:v>-9.7371999999999996</c:v>
                </c:pt>
                <c:pt idx="546">
                  <c:v>-11.1745</c:v>
                </c:pt>
                <c:pt idx="547">
                  <c:v>-10.170199999999999</c:v>
                </c:pt>
                <c:pt idx="548">
                  <c:v>-10.0236</c:v>
                </c:pt>
                <c:pt idx="549">
                  <c:v>-10.026400000000001</c:v>
                </c:pt>
                <c:pt idx="550">
                  <c:v>-9.8789999999999996</c:v>
                </c:pt>
                <c:pt idx="551">
                  <c:v>-9.8941999999999997</c:v>
                </c:pt>
                <c:pt idx="552">
                  <c:v>-9.6974</c:v>
                </c:pt>
                <c:pt idx="553">
                  <c:v>-9.734</c:v>
                </c:pt>
                <c:pt idx="554">
                  <c:v>-9.6069999999999993</c:v>
                </c:pt>
                <c:pt idx="555">
                  <c:v>-9.5906000000000002</c:v>
                </c:pt>
                <c:pt idx="556">
                  <c:v>-9.4306999999999999</c:v>
                </c:pt>
                <c:pt idx="557">
                  <c:v>-9.4111999999999991</c:v>
                </c:pt>
                <c:pt idx="558">
                  <c:v>-9.2978000000000005</c:v>
                </c:pt>
                <c:pt idx="559">
                  <c:v>-9.2555999999999994</c:v>
                </c:pt>
                <c:pt idx="560">
                  <c:v>-9.1514000000000006</c:v>
                </c:pt>
                <c:pt idx="561">
                  <c:v>-9.0869999999999997</c:v>
                </c:pt>
                <c:pt idx="562">
                  <c:v>-8.9269999999999996</c:v>
                </c:pt>
                <c:pt idx="563">
                  <c:v>-8.9334000000000007</c:v>
                </c:pt>
                <c:pt idx="564">
                  <c:v>-8.8513999999999999</c:v>
                </c:pt>
                <c:pt idx="565">
                  <c:v>-8.8138000000000005</c:v>
                </c:pt>
                <c:pt idx="566">
                  <c:v>-8.6481999999999992</c:v>
                </c:pt>
                <c:pt idx="567">
                  <c:v>-8.7072000000000003</c:v>
                </c:pt>
                <c:pt idx="568">
                  <c:v>-8.5056999999999992</c:v>
                </c:pt>
                <c:pt idx="569">
                  <c:v>-8.4990000000000006</c:v>
                </c:pt>
                <c:pt idx="570">
                  <c:v>-8.3504000000000005</c:v>
                </c:pt>
                <c:pt idx="571">
                  <c:v>-8.3488000000000007</c:v>
                </c:pt>
                <c:pt idx="572">
                  <c:v>-8.2344000000000008</c:v>
                </c:pt>
                <c:pt idx="573">
                  <c:v>-8.1931999999999992</c:v>
                </c:pt>
                <c:pt idx="574">
                  <c:v>-8.0626999999999995</c:v>
                </c:pt>
                <c:pt idx="575">
                  <c:v>-8.0839999999999996</c:v>
                </c:pt>
                <c:pt idx="576">
                  <c:v>-7.9290000000000003</c:v>
                </c:pt>
                <c:pt idx="577">
                  <c:v>-7.8621999999999996</c:v>
                </c:pt>
                <c:pt idx="578">
                  <c:v>-9.2375000000000007</c:v>
                </c:pt>
                <c:pt idx="579">
                  <c:v>-8.2986000000000004</c:v>
                </c:pt>
                <c:pt idx="580">
                  <c:v>-8.2416</c:v>
                </c:pt>
                <c:pt idx="581">
                  <c:v>-8.2118000000000002</c:v>
                </c:pt>
                <c:pt idx="582">
                  <c:v>-8.0808</c:v>
                </c:pt>
                <c:pt idx="583">
                  <c:v>-8.1135999999999999</c:v>
                </c:pt>
                <c:pt idx="584">
                  <c:v>-7.8971999999999998</c:v>
                </c:pt>
                <c:pt idx="585">
                  <c:v>-7.9013999999999998</c:v>
                </c:pt>
                <c:pt idx="586">
                  <c:v>-7.7363999999999997</c:v>
                </c:pt>
                <c:pt idx="587">
                  <c:v>-7.7859999999999996</c:v>
                </c:pt>
                <c:pt idx="588">
                  <c:v>-7.6456999999999997</c:v>
                </c:pt>
                <c:pt idx="589">
                  <c:v>-7.6185999999999998</c:v>
                </c:pt>
                <c:pt idx="590">
                  <c:v>-7.4353999999999996</c:v>
                </c:pt>
                <c:pt idx="591">
                  <c:v>-7.4370000000000003</c:v>
                </c:pt>
                <c:pt idx="592">
                  <c:v>-7.327</c:v>
                </c:pt>
                <c:pt idx="593">
                  <c:v>-7.3154000000000003</c:v>
                </c:pt>
                <c:pt idx="594">
                  <c:v>-7.1554000000000002</c:v>
                </c:pt>
                <c:pt idx="595">
                  <c:v>-7.1307999999999998</c:v>
                </c:pt>
                <c:pt idx="596">
                  <c:v>-6.9778000000000002</c:v>
                </c:pt>
                <c:pt idx="597">
                  <c:v>-7.0102000000000002</c:v>
                </c:pt>
                <c:pt idx="598">
                  <c:v>-6.8457999999999997</c:v>
                </c:pt>
                <c:pt idx="599">
                  <c:v>-6.8475999999999999</c:v>
                </c:pt>
                <c:pt idx="600">
                  <c:v>-6.6992000000000003</c:v>
                </c:pt>
                <c:pt idx="601">
                  <c:v>-6.6654</c:v>
                </c:pt>
                <c:pt idx="602">
                  <c:v>-6.5208000000000004</c:v>
                </c:pt>
                <c:pt idx="603">
                  <c:v>-6.5522</c:v>
                </c:pt>
                <c:pt idx="604">
                  <c:v>-6.4009999999999998</c:v>
                </c:pt>
                <c:pt idx="605">
                  <c:v>-6.4126000000000003</c:v>
                </c:pt>
                <c:pt idx="606">
                  <c:v>-6.2522000000000002</c:v>
                </c:pt>
                <c:pt idx="607">
                  <c:v>-6.2123999999999997</c:v>
                </c:pt>
                <c:pt idx="608">
                  <c:v>-6.1163999999999996</c:v>
                </c:pt>
                <c:pt idx="609">
                  <c:v>-6.0746000000000002</c:v>
                </c:pt>
                <c:pt idx="610">
                  <c:v>-7.2168999999999999</c:v>
                </c:pt>
                <c:pt idx="611">
                  <c:v>-6.5846</c:v>
                </c:pt>
                <c:pt idx="612">
                  <c:v>-6.4626000000000001</c:v>
                </c:pt>
                <c:pt idx="613">
                  <c:v>-6.4547999999999996</c:v>
                </c:pt>
                <c:pt idx="614">
                  <c:v>-6.2737999999999996</c:v>
                </c:pt>
                <c:pt idx="615">
                  <c:v>-6.3136000000000001</c:v>
                </c:pt>
                <c:pt idx="616">
                  <c:v>-6.2076000000000002</c:v>
                </c:pt>
                <c:pt idx="617">
                  <c:v>-6.1504000000000003</c:v>
                </c:pt>
                <c:pt idx="618">
                  <c:v>-6.0576999999999996</c:v>
                </c:pt>
                <c:pt idx="619">
                  <c:v>-6.0359999999999996</c:v>
                </c:pt>
                <c:pt idx="620">
                  <c:v>-5.8707000000000003</c:v>
                </c:pt>
                <c:pt idx="621">
                  <c:v>-5.8625999999999996</c:v>
                </c:pt>
                <c:pt idx="622">
                  <c:v>-5.7005999999999997</c:v>
                </c:pt>
                <c:pt idx="623">
                  <c:v>-5.7240000000000002</c:v>
                </c:pt>
                <c:pt idx="624">
                  <c:v>-5.5830000000000002</c:v>
                </c:pt>
                <c:pt idx="625">
                  <c:v>-5.5544000000000002</c:v>
                </c:pt>
                <c:pt idx="626">
                  <c:v>-5.4206000000000003</c:v>
                </c:pt>
                <c:pt idx="627">
                  <c:v>-5.4038000000000004</c:v>
                </c:pt>
                <c:pt idx="628">
                  <c:v>-5.2519999999999998</c:v>
                </c:pt>
                <c:pt idx="629">
                  <c:v>-5.2451999999999996</c:v>
                </c:pt>
                <c:pt idx="630">
                  <c:v>-5.1159999999999997</c:v>
                </c:pt>
                <c:pt idx="631">
                  <c:v>-5.1375999999999999</c:v>
                </c:pt>
                <c:pt idx="632">
                  <c:v>-5.1425999999999998</c:v>
                </c:pt>
                <c:pt idx="633">
                  <c:v>-4.9374000000000002</c:v>
                </c:pt>
                <c:pt idx="634">
                  <c:v>-4.9443999999999999</c:v>
                </c:pt>
                <c:pt idx="635">
                  <c:v>-4.8061999999999996</c:v>
                </c:pt>
                <c:pt idx="636">
                  <c:v>-4.8121999999999998</c:v>
                </c:pt>
                <c:pt idx="637">
                  <c:v>-4.6616</c:v>
                </c:pt>
                <c:pt idx="638">
                  <c:v>-4.6656000000000004</c:v>
                </c:pt>
                <c:pt idx="639">
                  <c:v>-4.4874000000000001</c:v>
                </c:pt>
                <c:pt idx="640">
                  <c:v>-4.4683999999999999</c:v>
                </c:pt>
                <c:pt idx="641">
                  <c:v>-4.3655999999999997</c:v>
                </c:pt>
                <c:pt idx="642">
                  <c:v>-5.2892999999999999</c:v>
                </c:pt>
                <c:pt idx="643">
                  <c:v>-4.7986000000000004</c:v>
                </c:pt>
                <c:pt idx="644">
                  <c:v>-4.8246000000000002</c:v>
                </c:pt>
                <c:pt idx="645">
                  <c:v>-4.6657999999999999</c:v>
                </c:pt>
                <c:pt idx="646">
                  <c:v>-4.6657999999999999</c:v>
                </c:pt>
                <c:pt idx="647">
                  <c:v>-4.4965999999999999</c:v>
                </c:pt>
                <c:pt idx="648">
                  <c:v>-4.5156000000000001</c:v>
                </c:pt>
                <c:pt idx="649">
                  <c:v>-4.3823999999999996</c:v>
                </c:pt>
                <c:pt idx="650">
                  <c:v>-4.3684000000000003</c:v>
                </c:pt>
                <c:pt idx="651">
                  <c:v>-4.21</c:v>
                </c:pt>
                <c:pt idx="652">
                  <c:v>-4.2009999999999996</c:v>
                </c:pt>
                <c:pt idx="653">
                  <c:v>-4.0926</c:v>
                </c:pt>
                <c:pt idx="654">
                  <c:v>-4.0716000000000001</c:v>
                </c:pt>
                <c:pt idx="655">
                  <c:v>-3.931</c:v>
                </c:pt>
                <c:pt idx="656">
                  <c:v>-3.9169999999999998</c:v>
                </c:pt>
                <c:pt idx="657">
                  <c:v>-3.7374000000000001</c:v>
                </c:pt>
                <c:pt idx="658">
                  <c:v>-3.7934000000000001</c:v>
                </c:pt>
                <c:pt idx="659">
                  <c:v>-3.6307999999999998</c:v>
                </c:pt>
                <c:pt idx="660">
                  <c:v>-3.5588000000000002</c:v>
                </c:pt>
                <c:pt idx="661">
                  <c:v>-3.4451999999999998</c:v>
                </c:pt>
                <c:pt idx="662">
                  <c:v>-3.4331999999999998</c:v>
                </c:pt>
                <c:pt idx="663">
                  <c:v>-3.3155999999999999</c:v>
                </c:pt>
                <c:pt idx="664">
                  <c:v>-3.2896000000000001</c:v>
                </c:pt>
                <c:pt idx="665">
                  <c:v>-3.1114000000000002</c:v>
                </c:pt>
                <c:pt idx="666">
                  <c:v>-3.1454</c:v>
                </c:pt>
                <c:pt idx="667">
                  <c:v>-2.9832000000000001</c:v>
                </c:pt>
                <c:pt idx="668">
                  <c:v>-2.9872000000000001</c:v>
                </c:pt>
                <c:pt idx="669">
                  <c:v>-2.8166000000000002</c:v>
                </c:pt>
                <c:pt idx="670">
                  <c:v>-2.8605999999999998</c:v>
                </c:pt>
                <c:pt idx="671">
                  <c:v>-2.7054</c:v>
                </c:pt>
                <c:pt idx="672">
                  <c:v>-2.6943999999999999</c:v>
                </c:pt>
                <c:pt idx="673">
                  <c:v>-2.5306000000000002</c:v>
                </c:pt>
                <c:pt idx="674">
                  <c:v>-2.5326</c:v>
                </c:pt>
                <c:pt idx="675">
                  <c:v>-3.0264000000000002</c:v>
                </c:pt>
                <c:pt idx="676">
                  <c:v>-3.0754000000000001</c:v>
                </c:pt>
                <c:pt idx="677">
                  <c:v>-2.9016000000000002</c:v>
                </c:pt>
                <c:pt idx="678">
                  <c:v>-2.8976000000000002</c:v>
                </c:pt>
                <c:pt idx="679">
                  <c:v>-2.7694000000000001</c:v>
                </c:pt>
                <c:pt idx="680">
                  <c:v>-2.7844000000000002</c:v>
                </c:pt>
                <c:pt idx="681">
                  <c:v>-2.6272000000000002</c:v>
                </c:pt>
                <c:pt idx="682">
                  <c:v>-2.6621999999999999</c:v>
                </c:pt>
                <c:pt idx="683">
                  <c:v>-2.4207999999999998</c:v>
                </c:pt>
                <c:pt idx="684">
                  <c:v>-2.4298000000000002</c:v>
                </c:pt>
                <c:pt idx="685">
                  <c:v>-2.3513999999999999</c:v>
                </c:pt>
                <c:pt idx="686">
                  <c:v>-2.3294000000000001</c:v>
                </c:pt>
                <c:pt idx="687">
                  <c:v>-2.1107999999999998</c:v>
                </c:pt>
                <c:pt idx="688">
                  <c:v>-2.1347999999999998</c:v>
                </c:pt>
                <c:pt idx="689">
                  <c:v>-2.0062000000000002</c:v>
                </c:pt>
                <c:pt idx="690">
                  <c:v>-2.0272000000000001</c:v>
                </c:pt>
                <c:pt idx="691">
                  <c:v>-1.8835999999999999</c:v>
                </c:pt>
                <c:pt idx="692">
                  <c:v>-1.8206</c:v>
                </c:pt>
                <c:pt idx="693">
                  <c:v>-1.67</c:v>
                </c:pt>
                <c:pt idx="694">
                  <c:v>-1.6719999999999999</c:v>
                </c:pt>
                <c:pt idx="695">
                  <c:v>-1.5573999999999999</c:v>
                </c:pt>
                <c:pt idx="696">
                  <c:v>-1.5484</c:v>
                </c:pt>
                <c:pt idx="697">
                  <c:v>-1.4081999999999999</c:v>
                </c:pt>
                <c:pt idx="698">
                  <c:v>-1.3812</c:v>
                </c:pt>
                <c:pt idx="699">
                  <c:v>-1.212</c:v>
                </c:pt>
                <c:pt idx="700">
                  <c:v>-1.1870000000000001</c:v>
                </c:pt>
                <c:pt idx="701">
                  <c:v>-1.0753999999999999</c:v>
                </c:pt>
                <c:pt idx="702">
                  <c:v>-1.0913999999999999</c:v>
                </c:pt>
                <c:pt idx="703">
                  <c:v>-0.95720000000000005</c:v>
                </c:pt>
                <c:pt idx="704">
                  <c:v>-0.90920000000000001</c:v>
                </c:pt>
                <c:pt idx="705">
                  <c:v>-0.76539999999999997</c:v>
                </c:pt>
                <c:pt idx="706">
                  <c:v>-0.74939999999999996</c:v>
                </c:pt>
                <c:pt idx="707">
                  <c:v>-1.2262</c:v>
                </c:pt>
                <c:pt idx="708">
                  <c:v>-1.2572000000000001</c:v>
                </c:pt>
                <c:pt idx="709">
                  <c:v>-1.1194</c:v>
                </c:pt>
                <c:pt idx="710">
                  <c:v>-1.1073999999999999</c:v>
                </c:pt>
                <c:pt idx="711">
                  <c:v>-0.96519999999999995</c:v>
                </c:pt>
                <c:pt idx="712">
                  <c:v>-0.94220000000000004</c:v>
                </c:pt>
                <c:pt idx="713">
                  <c:v>-0.81699999999999995</c:v>
                </c:pt>
                <c:pt idx="714">
                  <c:v>-0.79600000000000004</c:v>
                </c:pt>
                <c:pt idx="715">
                  <c:v>-0.66559999999999997</c:v>
                </c:pt>
                <c:pt idx="716">
                  <c:v>-0.61760000000000004</c:v>
                </c:pt>
                <c:pt idx="717">
                  <c:v>-0.43719999999999998</c:v>
                </c:pt>
                <c:pt idx="718">
                  <c:v>-0.49519999999999997</c:v>
                </c:pt>
                <c:pt idx="719">
                  <c:v>-0.3286</c:v>
                </c:pt>
                <c:pt idx="720">
                  <c:v>-0.36259999999999998</c:v>
                </c:pt>
                <c:pt idx="721">
                  <c:v>-0.22900000000000001</c:v>
                </c:pt>
                <c:pt idx="722">
                  <c:v>-0.23699999999999999</c:v>
                </c:pt>
                <c:pt idx="723">
                  <c:v>-2.3999999999999998E-3</c:v>
                </c:pt>
                <c:pt idx="724">
                  <c:v>-5.5399999999999998E-2</c:v>
                </c:pt>
                <c:pt idx="725">
                  <c:v>-4.3400000000000001E-2</c:v>
                </c:pt>
                <c:pt idx="726">
                  <c:v>-5.1400000000000001E-2</c:v>
                </c:pt>
                <c:pt idx="727">
                  <c:v>-4.24E-2</c:v>
                </c:pt>
                <c:pt idx="728">
                  <c:v>-2.64E-2</c:v>
                </c:pt>
                <c:pt idx="729">
                  <c:v>-3.3999999999999998E-3</c:v>
                </c:pt>
                <c:pt idx="730">
                  <c:v>-2.3400000000000001E-2</c:v>
                </c:pt>
                <c:pt idx="731">
                  <c:v>-6.1400000000000003E-2</c:v>
                </c:pt>
                <c:pt idx="732">
                  <c:v>-3.9399999999999998E-2</c:v>
                </c:pt>
                <c:pt idx="733">
                  <c:v>-5.9400000000000001E-2</c:v>
                </c:pt>
                <c:pt idx="734">
                  <c:v>-2.7400000000000001E-2</c:v>
                </c:pt>
                <c:pt idx="735">
                  <c:v>-1.6400000000000001E-2</c:v>
                </c:pt>
                <c:pt idx="736">
                  <c:v>-5.6399999999999999E-2</c:v>
                </c:pt>
                <c:pt idx="737">
                  <c:v>-8.2400000000000001E-2</c:v>
                </c:pt>
                <c:pt idx="738">
                  <c:v>-2.0400000000000001E-2</c:v>
                </c:pt>
                <c:pt idx="739">
                  <c:v>-3.2399999999999998E-2</c:v>
                </c:pt>
                <c:pt idx="740">
                  <c:v>1.6000000000000001E-3</c:v>
                </c:pt>
                <c:pt idx="741">
                  <c:v>-4.3400000000000001E-2</c:v>
                </c:pt>
                <c:pt idx="742">
                  <c:v>-4.4400000000000002E-2</c:v>
                </c:pt>
                <c:pt idx="743">
                  <c:v>-3.8399999999999997E-2</c:v>
                </c:pt>
                <c:pt idx="744">
                  <c:v>-4.6399999999999997E-2</c:v>
                </c:pt>
                <c:pt idx="745">
                  <c:v>-9.3399999999999997E-2</c:v>
                </c:pt>
                <c:pt idx="746">
                  <c:v>-5.2400000000000002E-2</c:v>
                </c:pt>
                <c:pt idx="747">
                  <c:v>-2.8400000000000002E-2</c:v>
                </c:pt>
                <c:pt idx="748">
                  <c:v>-4.1399999999999999E-2</c:v>
                </c:pt>
                <c:pt idx="749">
                  <c:v>-7.4399999999999994E-2</c:v>
                </c:pt>
                <c:pt idx="750">
                  <c:v>-1.84E-2</c:v>
                </c:pt>
                <c:pt idx="751">
                  <c:v>-4.8399999999999999E-2</c:v>
                </c:pt>
                <c:pt idx="752">
                  <c:v>2.3599999999999999E-2</c:v>
                </c:pt>
                <c:pt idx="753">
                  <c:v>7.6E-3</c:v>
                </c:pt>
                <c:pt idx="754">
                  <c:v>-5.5399999999999998E-2</c:v>
                </c:pt>
                <c:pt idx="755">
                  <c:v>-2.7400000000000001E-2</c:v>
                </c:pt>
                <c:pt idx="756">
                  <c:v>-3.3399999999999999E-2</c:v>
                </c:pt>
                <c:pt idx="757">
                  <c:v>-7.1400000000000005E-2</c:v>
                </c:pt>
                <c:pt idx="758">
                  <c:v>-5.4399999999999997E-2</c:v>
                </c:pt>
                <c:pt idx="759">
                  <c:v>-4.3400000000000001E-2</c:v>
                </c:pt>
                <c:pt idx="760">
                  <c:v>-5.9400000000000001E-2</c:v>
                </c:pt>
                <c:pt idx="761">
                  <c:v>-2.9399999999999999E-2</c:v>
                </c:pt>
                <c:pt idx="762">
                  <c:v>-4.7399999999999998E-2</c:v>
                </c:pt>
                <c:pt idx="763">
                  <c:v>-3.5400000000000001E-2</c:v>
                </c:pt>
                <c:pt idx="764">
                  <c:v>-5.3400000000000003E-2</c:v>
                </c:pt>
                <c:pt idx="765">
                  <c:v>-2.1399999999999999E-2</c:v>
                </c:pt>
                <c:pt idx="766">
                  <c:v>-1.84E-2</c:v>
                </c:pt>
                <c:pt idx="767">
                  <c:v>-6.7400000000000002E-2</c:v>
                </c:pt>
                <c:pt idx="768">
                  <c:v>-7.0400000000000004E-2</c:v>
                </c:pt>
                <c:pt idx="769">
                  <c:v>-6.0400000000000002E-2</c:v>
                </c:pt>
                <c:pt idx="770">
                  <c:v>-8.4400000000000003E-2</c:v>
                </c:pt>
                <c:pt idx="771">
                  <c:v>-6.3399999999999998E-2</c:v>
                </c:pt>
                <c:pt idx="772">
                  <c:v>-6.4399999999999999E-2</c:v>
                </c:pt>
                <c:pt idx="773">
                  <c:v>-5.3400000000000003E-2</c:v>
                </c:pt>
                <c:pt idx="774">
                  <c:v>-7.8399999999999997E-2</c:v>
                </c:pt>
                <c:pt idx="775">
                  <c:v>-1.4E-3</c:v>
                </c:pt>
                <c:pt idx="776">
                  <c:v>-3.1399999999999997E-2</c:v>
                </c:pt>
                <c:pt idx="777">
                  <c:v>-4.6399999999999997E-2</c:v>
                </c:pt>
                <c:pt idx="778">
                  <c:v>-7.9399999999999998E-2</c:v>
                </c:pt>
                <c:pt idx="779">
                  <c:v>-4.3400000000000001E-2</c:v>
                </c:pt>
                <c:pt idx="780">
                  <c:v>-5.74E-2</c:v>
                </c:pt>
                <c:pt idx="781">
                  <c:v>-3.2399999999999998E-2</c:v>
                </c:pt>
                <c:pt idx="782">
                  <c:v>-3.7400000000000003E-2</c:v>
                </c:pt>
                <c:pt idx="783">
                  <c:v>-9.5399999999999999E-2</c:v>
                </c:pt>
                <c:pt idx="784">
                  <c:v>-2.3400000000000001E-2</c:v>
                </c:pt>
                <c:pt idx="785">
                  <c:v>-3.6400000000000002E-2</c:v>
                </c:pt>
                <c:pt idx="786">
                  <c:v>-3.04E-2</c:v>
                </c:pt>
                <c:pt idx="787">
                  <c:v>-5.1400000000000001E-2</c:v>
                </c:pt>
                <c:pt idx="788">
                  <c:v>-4.0399999999999998E-2</c:v>
                </c:pt>
                <c:pt idx="789">
                  <c:v>-3.44E-2</c:v>
                </c:pt>
                <c:pt idx="790">
                  <c:v>-6.6400000000000001E-2</c:v>
                </c:pt>
                <c:pt idx="791">
                  <c:v>-3.6400000000000002E-2</c:v>
                </c:pt>
                <c:pt idx="792">
                  <c:v>-3.3399999999999999E-2</c:v>
                </c:pt>
                <c:pt idx="793">
                  <c:v>-3.2399999999999998E-2</c:v>
                </c:pt>
                <c:pt idx="794">
                  <c:v>-2.9399999999999999E-2</c:v>
                </c:pt>
                <c:pt idx="795">
                  <c:v>-3.2399999999999998E-2</c:v>
                </c:pt>
                <c:pt idx="796">
                  <c:v>-4.8399999999999999E-2</c:v>
                </c:pt>
                <c:pt idx="797">
                  <c:v>-4.8399999999999999E-2</c:v>
                </c:pt>
                <c:pt idx="798">
                  <c:v>-7.3400000000000007E-2</c:v>
                </c:pt>
                <c:pt idx="799">
                  <c:v>-3.8399999999999997E-2</c:v>
                </c:pt>
                <c:pt idx="800">
                  <c:v>-2.8400000000000002E-2</c:v>
                </c:pt>
                <c:pt idx="801">
                  <c:v>3.2599999999999997E-2</c:v>
                </c:pt>
                <c:pt idx="802">
                  <c:v>-1.9400000000000001E-2</c:v>
                </c:pt>
                <c:pt idx="803">
                  <c:v>-4.24E-2</c:v>
                </c:pt>
                <c:pt idx="804">
                  <c:v>-2.7400000000000001E-2</c:v>
                </c:pt>
                <c:pt idx="805">
                  <c:v>-3.44E-2</c:v>
                </c:pt>
                <c:pt idx="806">
                  <c:v>-6.4000000000000003E-3</c:v>
                </c:pt>
                <c:pt idx="807">
                  <c:v>-5.9400000000000001E-2</c:v>
                </c:pt>
                <c:pt idx="808">
                  <c:v>-1.24E-2</c:v>
                </c:pt>
                <c:pt idx="809">
                  <c:v>-8.2400000000000001E-2</c:v>
                </c:pt>
                <c:pt idx="810">
                  <c:v>-6.2399999999999997E-2</c:v>
                </c:pt>
                <c:pt idx="811">
                  <c:v>-0.10340000000000001</c:v>
                </c:pt>
                <c:pt idx="812">
                  <c:v>-6.6400000000000001E-2</c:v>
                </c:pt>
                <c:pt idx="813">
                  <c:v>-2.1399999999999999E-2</c:v>
                </c:pt>
                <c:pt idx="814">
                  <c:v>-5.2400000000000002E-2</c:v>
                </c:pt>
                <c:pt idx="815">
                  <c:v>-4.4400000000000002E-2</c:v>
                </c:pt>
                <c:pt idx="816">
                  <c:v>-8.4400000000000003E-2</c:v>
                </c:pt>
                <c:pt idx="817">
                  <c:v>-4.24E-2</c:v>
                </c:pt>
                <c:pt idx="818">
                  <c:v>-4.24E-2</c:v>
                </c:pt>
                <c:pt idx="819">
                  <c:v>-1.9400000000000001E-2</c:v>
                </c:pt>
                <c:pt idx="820">
                  <c:v>-6.0400000000000002E-2</c:v>
                </c:pt>
                <c:pt idx="821">
                  <c:v>-5.04E-2</c:v>
                </c:pt>
                <c:pt idx="822">
                  <c:v>-4.6399999999999997E-2</c:v>
                </c:pt>
                <c:pt idx="823">
                  <c:v>-2.5399999999999999E-2</c:v>
                </c:pt>
                <c:pt idx="824">
                  <c:v>-4.3400000000000001E-2</c:v>
                </c:pt>
                <c:pt idx="825">
                  <c:v>-1.6400000000000001E-2</c:v>
                </c:pt>
                <c:pt idx="826">
                  <c:v>-1.14E-2</c:v>
                </c:pt>
                <c:pt idx="827">
                  <c:v>-6.7400000000000002E-2</c:v>
                </c:pt>
                <c:pt idx="828">
                  <c:v>-3.2399999999999998E-2</c:v>
                </c:pt>
                <c:pt idx="829">
                  <c:v>-8.2400000000000001E-2</c:v>
                </c:pt>
                <c:pt idx="830">
                  <c:v>-5.2400000000000002E-2</c:v>
                </c:pt>
                <c:pt idx="831">
                  <c:v>-2.64E-2</c:v>
                </c:pt>
                <c:pt idx="832">
                  <c:v>-6.1400000000000003E-2</c:v>
                </c:pt>
                <c:pt idx="833">
                  <c:v>-3.6400000000000002E-2</c:v>
                </c:pt>
                <c:pt idx="834">
                  <c:v>-6.7400000000000002E-2</c:v>
                </c:pt>
                <c:pt idx="835">
                  <c:v>-4.24E-2</c:v>
                </c:pt>
                <c:pt idx="836">
                  <c:v>-3.3399999999999999E-2</c:v>
                </c:pt>
                <c:pt idx="837">
                  <c:v>-4.4400000000000002E-2</c:v>
                </c:pt>
                <c:pt idx="838">
                  <c:v>-4.9399999999999999E-2</c:v>
                </c:pt>
                <c:pt idx="839">
                  <c:v>-8.2400000000000001E-2</c:v>
                </c:pt>
                <c:pt idx="840">
                  <c:v>3.7600000000000001E-2</c:v>
                </c:pt>
                <c:pt idx="841">
                  <c:v>-4.4400000000000002E-2</c:v>
                </c:pt>
                <c:pt idx="842">
                  <c:v>-4.4000000000000003E-3</c:v>
                </c:pt>
                <c:pt idx="843">
                  <c:v>-1.9400000000000001E-2</c:v>
                </c:pt>
                <c:pt idx="844">
                  <c:v>-3.7400000000000003E-2</c:v>
                </c:pt>
                <c:pt idx="845">
                  <c:v>-2.8400000000000002E-2</c:v>
                </c:pt>
                <c:pt idx="846">
                  <c:v>-0.1164</c:v>
                </c:pt>
                <c:pt idx="847">
                  <c:v>-6.1400000000000003E-2</c:v>
                </c:pt>
                <c:pt idx="848">
                  <c:v>-3.1399999999999997E-2</c:v>
                </c:pt>
                <c:pt idx="849">
                  <c:v>-3.04E-2</c:v>
                </c:pt>
                <c:pt idx="850">
                  <c:v>-3.6400000000000002E-2</c:v>
                </c:pt>
                <c:pt idx="851">
                  <c:v>-5.2400000000000002E-2</c:v>
                </c:pt>
                <c:pt idx="852">
                  <c:v>-3.1399999999999997E-2</c:v>
                </c:pt>
                <c:pt idx="853">
                  <c:v>-6.4000000000000003E-3</c:v>
                </c:pt>
                <c:pt idx="854">
                  <c:v>-2.9399999999999999E-2</c:v>
                </c:pt>
                <c:pt idx="855">
                  <c:v>-4.1399999999999999E-2</c:v>
                </c:pt>
                <c:pt idx="856">
                  <c:v>-3.6400000000000002E-2</c:v>
                </c:pt>
                <c:pt idx="857">
                  <c:v>-3.2399999999999998E-2</c:v>
                </c:pt>
                <c:pt idx="858">
                  <c:v>-6.2399999999999997E-2</c:v>
                </c:pt>
                <c:pt idx="859">
                  <c:v>-7.5399999999999995E-2</c:v>
                </c:pt>
                <c:pt idx="860">
                  <c:v>-3.8399999999999997E-2</c:v>
                </c:pt>
                <c:pt idx="861">
                  <c:v>-6.7400000000000002E-2</c:v>
                </c:pt>
                <c:pt idx="862">
                  <c:v>-8.6400000000000005E-2</c:v>
                </c:pt>
                <c:pt idx="863">
                  <c:v>-9.4000000000000004E-3</c:v>
                </c:pt>
                <c:pt idx="864">
                  <c:v>-0.1144</c:v>
                </c:pt>
                <c:pt idx="865">
                  <c:v>1.26E-2</c:v>
                </c:pt>
                <c:pt idx="866">
                  <c:v>1.8599999999999998E-2</c:v>
                </c:pt>
                <c:pt idx="867">
                  <c:v>-1.84E-2</c:v>
                </c:pt>
                <c:pt idx="868">
                  <c:v>-7.9399999999999998E-2</c:v>
                </c:pt>
                <c:pt idx="869">
                  <c:v>-8.3999999999999995E-3</c:v>
                </c:pt>
                <c:pt idx="870">
                  <c:v>-2.0400000000000001E-2</c:v>
                </c:pt>
                <c:pt idx="871">
                  <c:v>-5.2400000000000002E-2</c:v>
                </c:pt>
                <c:pt idx="872">
                  <c:v>-2.24E-2</c:v>
                </c:pt>
                <c:pt idx="873">
                  <c:v>-7.0400000000000004E-2</c:v>
                </c:pt>
                <c:pt idx="874">
                  <c:v>9.5999999999999992E-3</c:v>
                </c:pt>
                <c:pt idx="875">
                  <c:v>-1.84E-2</c:v>
                </c:pt>
                <c:pt idx="876">
                  <c:v>-1.14E-2</c:v>
                </c:pt>
                <c:pt idx="877">
                  <c:v>-3.7400000000000003E-2</c:v>
                </c:pt>
                <c:pt idx="878">
                  <c:v>-6.1400000000000003E-2</c:v>
                </c:pt>
                <c:pt idx="879">
                  <c:v>-4.7399999999999998E-2</c:v>
                </c:pt>
                <c:pt idx="880">
                  <c:v>-4.8399999999999999E-2</c:v>
                </c:pt>
                <c:pt idx="881">
                  <c:v>-7.0400000000000004E-2</c:v>
                </c:pt>
                <c:pt idx="882">
                  <c:v>-3.3999999999999998E-3</c:v>
                </c:pt>
                <c:pt idx="883">
                  <c:v>-3.8399999999999997E-2</c:v>
                </c:pt>
                <c:pt idx="884">
                  <c:v>-2.9399999999999999E-2</c:v>
                </c:pt>
                <c:pt idx="885">
                  <c:v>-1.04E-2</c:v>
                </c:pt>
                <c:pt idx="886">
                  <c:v>-4.6399999999999997E-2</c:v>
                </c:pt>
                <c:pt idx="887">
                  <c:v>-3.04E-2</c:v>
                </c:pt>
                <c:pt idx="888">
                  <c:v>-3.5400000000000001E-2</c:v>
                </c:pt>
                <c:pt idx="889">
                  <c:v>-6.2399999999999997E-2</c:v>
                </c:pt>
                <c:pt idx="890">
                  <c:v>-8.4400000000000003E-2</c:v>
                </c:pt>
                <c:pt idx="891">
                  <c:v>1.6000000000000001E-3</c:v>
                </c:pt>
                <c:pt idx="892">
                  <c:v>-4.7399999999999998E-2</c:v>
                </c:pt>
                <c:pt idx="893">
                  <c:v>-7.4399999999999994E-2</c:v>
                </c:pt>
                <c:pt idx="894">
                  <c:v>-8.4400000000000003E-2</c:v>
                </c:pt>
                <c:pt idx="895">
                  <c:v>-1.6400000000000001E-2</c:v>
                </c:pt>
                <c:pt idx="896">
                  <c:v>-2.9399999999999999E-2</c:v>
                </c:pt>
                <c:pt idx="897">
                  <c:v>-6.2399999999999997E-2</c:v>
                </c:pt>
                <c:pt idx="898">
                  <c:v>-2.7400000000000001E-2</c:v>
                </c:pt>
                <c:pt idx="899">
                  <c:v>-4.9399999999999999E-2</c:v>
                </c:pt>
                <c:pt idx="900">
                  <c:v>-3.04E-2</c:v>
                </c:pt>
                <c:pt idx="901">
                  <c:v>3.2599999999999997E-2</c:v>
                </c:pt>
                <c:pt idx="902">
                  <c:v>-7.1400000000000005E-2</c:v>
                </c:pt>
                <c:pt idx="903">
                  <c:v>-1.04E-2</c:v>
                </c:pt>
                <c:pt idx="904">
                  <c:v>-3.5400000000000001E-2</c:v>
                </c:pt>
                <c:pt idx="905">
                  <c:v>-4.9399999999999999E-2</c:v>
                </c:pt>
                <c:pt idx="906">
                  <c:v>-1.54E-2</c:v>
                </c:pt>
                <c:pt idx="907">
                  <c:v>1.46E-2</c:v>
                </c:pt>
                <c:pt idx="908">
                  <c:v>-5.4000000000000003E-3</c:v>
                </c:pt>
                <c:pt idx="909">
                  <c:v>-3.9399999999999998E-2</c:v>
                </c:pt>
                <c:pt idx="910">
                  <c:v>-4.8399999999999999E-2</c:v>
                </c:pt>
                <c:pt idx="911">
                  <c:v>-1.9400000000000001E-2</c:v>
                </c:pt>
                <c:pt idx="912">
                  <c:v>-6.3399999999999998E-2</c:v>
                </c:pt>
                <c:pt idx="913">
                  <c:v>-4.7399999999999998E-2</c:v>
                </c:pt>
                <c:pt idx="914">
                  <c:v>-5.3400000000000003E-2</c:v>
                </c:pt>
                <c:pt idx="915">
                  <c:v>-4.4000000000000003E-3</c:v>
                </c:pt>
                <c:pt idx="916">
                  <c:v>-5.6399999999999999E-2</c:v>
                </c:pt>
                <c:pt idx="917">
                  <c:v>-6.1400000000000003E-2</c:v>
                </c:pt>
                <c:pt idx="918">
                  <c:v>-4.24E-2</c:v>
                </c:pt>
                <c:pt idx="919">
                  <c:v>-4.0000000000000002E-4</c:v>
                </c:pt>
                <c:pt idx="920">
                  <c:v>-2.8400000000000002E-2</c:v>
                </c:pt>
                <c:pt idx="921">
                  <c:v>-0.10440000000000001</c:v>
                </c:pt>
                <c:pt idx="922">
                  <c:v>-8.4400000000000003E-2</c:v>
                </c:pt>
                <c:pt idx="923">
                  <c:v>-5.6399999999999999E-2</c:v>
                </c:pt>
                <c:pt idx="924">
                  <c:v>-2.7400000000000001E-2</c:v>
                </c:pt>
                <c:pt idx="925">
                  <c:v>6.6E-3</c:v>
                </c:pt>
                <c:pt idx="926">
                  <c:v>-7.1400000000000005E-2</c:v>
                </c:pt>
                <c:pt idx="927">
                  <c:v>-3.2399999999999998E-2</c:v>
                </c:pt>
                <c:pt idx="928">
                  <c:v>-8.9399999999999993E-2</c:v>
                </c:pt>
                <c:pt idx="929">
                  <c:v>-2.7400000000000001E-2</c:v>
                </c:pt>
                <c:pt idx="930">
                  <c:v>-6.7400000000000002E-2</c:v>
                </c:pt>
                <c:pt idx="931">
                  <c:v>-4.5400000000000003E-2</c:v>
                </c:pt>
                <c:pt idx="932">
                  <c:v>-2.0400000000000001E-2</c:v>
                </c:pt>
                <c:pt idx="933">
                  <c:v>-4.0399999999999998E-2</c:v>
                </c:pt>
                <c:pt idx="934">
                  <c:v>-3.3399999999999999E-2</c:v>
                </c:pt>
                <c:pt idx="935">
                  <c:v>-3.8399999999999997E-2</c:v>
                </c:pt>
                <c:pt idx="936">
                  <c:v>-1.44E-2</c:v>
                </c:pt>
                <c:pt idx="937">
                  <c:v>-6.4399999999999999E-2</c:v>
                </c:pt>
                <c:pt idx="938">
                  <c:v>-5.3400000000000003E-2</c:v>
                </c:pt>
                <c:pt idx="939">
                  <c:v>-2.3400000000000001E-2</c:v>
                </c:pt>
                <c:pt idx="940">
                  <c:v>-7.0400000000000004E-2</c:v>
                </c:pt>
                <c:pt idx="941">
                  <c:v>-4.0399999999999998E-2</c:v>
                </c:pt>
                <c:pt idx="942">
                  <c:v>-5.4399999999999997E-2</c:v>
                </c:pt>
                <c:pt idx="943">
                  <c:v>-2.64E-2</c:v>
                </c:pt>
                <c:pt idx="944">
                  <c:v>-3.8399999999999997E-2</c:v>
                </c:pt>
                <c:pt idx="945">
                  <c:v>-1.24E-2</c:v>
                </c:pt>
                <c:pt idx="946">
                  <c:v>-1.34E-2</c:v>
                </c:pt>
                <c:pt idx="947">
                  <c:v>-5.8400000000000001E-2</c:v>
                </c:pt>
                <c:pt idx="948">
                  <c:v>-6.9400000000000003E-2</c:v>
                </c:pt>
                <c:pt idx="949">
                  <c:v>-3.8399999999999997E-2</c:v>
                </c:pt>
                <c:pt idx="950">
                  <c:v>-7.2400000000000006E-2</c:v>
                </c:pt>
                <c:pt idx="951">
                  <c:v>-5.6399999999999999E-2</c:v>
                </c:pt>
                <c:pt idx="952">
                  <c:v>-4.4400000000000002E-2</c:v>
                </c:pt>
                <c:pt idx="953">
                  <c:v>-1.34E-2</c:v>
                </c:pt>
                <c:pt idx="954">
                  <c:v>-5.3400000000000003E-2</c:v>
                </c:pt>
                <c:pt idx="955">
                  <c:v>-3.9399999999999998E-2</c:v>
                </c:pt>
                <c:pt idx="956">
                  <c:v>-6.2399999999999997E-2</c:v>
                </c:pt>
                <c:pt idx="957">
                  <c:v>-2.7400000000000001E-2</c:v>
                </c:pt>
                <c:pt idx="958">
                  <c:v>-2.24E-2</c:v>
                </c:pt>
                <c:pt idx="959">
                  <c:v>-6.4000000000000003E-3</c:v>
                </c:pt>
                <c:pt idx="960">
                  <c:v>-4.5400000000000003E-2</c:v>
                </c:pt>
                <c:pt idx="961">
                  <c:v>-5.6399999999999999E-2</c:v>
                </c:pt>
                <c:pt idx="962">
                  <c:v>-3.8399999999999997E-2</c:v>
                </c:pt>
                <c:pt idx="963">
                  <c:v>-3.3399999999999999E-2</c:v>
                </c:pt>
                <c:pt idx="964">
                  <c:v>-0.1014</c:v>
                </c:pt>
                <c:pt idx="965">
                  <c:v>-3.9399999999999998E-2</c:v>
                </c:pt>
                <c:pt idx="966">
                  <c:v>-3.9399999999999998E-2</c:v>
                </c:pt>
                <c:pt idx="967">
                  <c:v>-5.2400000000000002E-2</c:v>
                </c:pt>
                <c:pt idx="968">
                  <c:v>-3.8399999999999997E-2</c:v>
                </c:pt>
                <c:pt idx="969">
                  <c:v>-3.9399999999999998E-2</c:v>
                </c:pt>
                <c:pt idx="970">
                  <c:v>-4.5400000000000003E-2</c:v>
                </c:pt>
                <c:pt idx="971">
                  <c:v>-4.4400000000000002E-2</c:v>
                </c:pt>
                <c:pt idx="972">
                  <c:v>-1.44E-2</c:v>
                </c:pt>
                <c:pt idx="973">
                  <c:v>-6.2399999999999997E-2</c:v>
                </c:pt>
                <c:pt idx="974">
                  <c:v>-4.9399999999999999E-2</c:v>
                </c:pt>
                <c:pt idx="975">
                  <c:v>-4.9399999999999999E-2</c:v>
                </c:pt>
                <c:pt idx="976">
                  <c:v>-6.1400000000000003E-2</c:v>
                </c:pt>
                <c:pt idx="977">
                  <c:v>-7.9399999999999998E-2</c:v>
                </c:pt>
                <c:pt idx="978">
                  <c:v>-3.5400000000000001E-2</c:v>
                </c:pt>
                <c:pt idx="979">
                  <c:v>-3.8399999999999997E-2</c:v>
                </c:pt>
                <c:pt idx="980">
                  <c:v>-4.9399999999999999E-2</c:v>
                </c:pt>
                <c:pt idx="981">
                  <c:v>-1.7399999999999999E-2</c:v>
                </c:pt>
                <c:pt idx="982">
                  <c:v>-6.7400000000000002E-2</c:v>
                </c:pt>
                <c:pt idx="983">
                  <c:v>-4.24E-2</c:v>
                </c:pt>
                <c:pt idx="984">
                  <c:v>-3.44E-2</c:v>
                </c:pt>
                <c:pt idx="985">
                  <c:v>-3.7400000000000003E-2</c:v>
                </c:pt>
                <c:pt idx="986">
                  <c:v>-5.9400000000000001E-2</c:v>
                </c:pt>
                <c:pt idx="987">
                  <c:v>-6.7400000000000002E-2</c:v>
                </c:pt>
                <c:pt idx="988">
                  <c:v>-3.44E-2</c:v>
                </c:pt>
                <c:pt idx="989">
                  <c:v>-5.4399999999999997E-2</c:v>
                </c:pt>
                <c:pt idx="990">
                  <c:v>-3.9399999999999998E-2</c:v>
                </c:pt>
                <c:pt idx="991">
                  <c:v>-4.0399999999999998E-2</c:v>
                </c:pt>
                <c:pt idx="992">
                  <c:v>-7.6399999999999996E-2</c:v>
                </c:pt>
                <c:pt idx="993">
                  <c:v>5.9999999999999995E-4</c:v>
                </c:pt>
                <c:pt idx="994">
                  <c:v>-8.4400000000000003E-2</c:v>
                </c:pt>
                <c:pt idx="995">
                  <c:v>-5.3400000000000003E-2</c:v>
                </c:pt>
                <c:pt idx="996">
                  <c:v>4.5999999999999999E-3</c:v>
                </c:pt>
                <c:pt idx="997">
                  <c:v>-2.3999999999999998E-3</c:v>
                </c:pt>
                <c:pt idx="998">
                  <c:v>-7.4399999999999994E-2</c:v>
                </c:pt>
                <c:pt idx="999">
                  <c:v>-4.6399999999999997E-2</c:v>
                </c:pt>
                <c:pt idx="1000">
                  <c:v>-5.4399999999999997E-2</c:v>
                </c:pt>
                <c:pt idx="1001">
                  <c:v>-1.04E-2</c:v>
                </c:pt>
                <c:pt idx="1002">
                  <c:v>-5.1400000000000001E-2</c:v>
                </c:pt>
                <c:pt idx="1003">
                  <c:v>-6.4399999999999999E-2</c:v>
                </c:pt>
                <c:pt idx="1004">
                  <c:v>-5.9400000000000001E-2</c:v>
                </c:pt>
                <c:pt idx="1005">
                  <c:v>-5.1400000000000001E-2</c:v>
                </c:pt>
                <c:pt idx="1006">
                  <c:v>-4.3400000000000001E-2</c:v>
                </c:pt>
                <c:pt idx="1007">
                  <c:v>-4.1399999999999999E-2</c:v>
                </c:pt>
                <c:pt idx="1008">
                  <c:v>-4.9399999999999999E-2</c:v>
                </c:pt>
                <c:pt idx="1009">
                  <c:v>-2.7400000000000001E-2</c:v>
                </c:pt>
                <c:pt idx="1010">
                  <c:v>-2.4400000000000002E-2</c:v>
                </c:pt>
                <c:pt idx="1011">
                  <c:v>-8.3999999999999995E-3</c:v>
                </c:pt>
                <c:pt idx="1012">
                  <c:v>-6.6400000000000001E-2</c:v>
                </c:pt>
                <c:pt idx="1013">
                  <c:v>-5.4000000000000003E-3</c:v>
                </c:pt>
                <c:pt idx="1014">
                  <c:v>-8.9399999999999993E-2</c:v>
                </c:pt>
                <c:pt idx="1015">
                  <c:v>-11.9932</c:v>
                </c:pt>
                <c:pt idx="1016">
                  <c:v>-12.010199999999999</c:v>
                </c:pt>
                <c:pt idx="1017">
                  <c:v>-12.023199999999999</c:v>
                </c:pt>
                <c:pt idx="1018">
                  <c:v>-11.830399999999999</c:v>
                </c:pt>
                <c:pt idx="1019">
                  <c:v>-11.9604</c:v>
                </c:pt>
                <c:pt idx="1020">
                  <c:v>-11.7178</c:v>
                </c:pt>
                <c:pt idx="1021">
                  <c:v>-11.6892</c:v>
                </c:pt>
                <c:pt idx="1022">
                  <c:v>-11.631600000000001</c:v>
                </c:pt>
                <c:pt idx="1023">
                  <c:v>-11.553000000000001</c:v>
                </c:pt>
                <c:pt idx="1024">
                  <c:v>-11.3687</c:v>
                </c:pt>
                <c:pt idx="1025">
                  <c:v>-11.323600000000001</c:v>
                </c:pt>
                <c:pt idx="1026">
                  <c:v>-11.2371</c:v>
                </c:pt>
                <c:pt idx="1027">
                  <c:v>-11.2592</c:v>
                </c:pt>
                <c:pt idx="1028">
                  <c:v>-11.1134</c:v>
                </c:pt>
                <c:pt idx="1029">
                  <c:v>-11.1746</c:v>
                </c:pt>
                <c:pt idx="1030">
                  <c:v>-10.8992</c:v>
                </c:pt>
                <c:pt idx="1031">
                  <c:v>-10.949</c:v>
                </c:pt>
                <c:pt idx="1032">
                  <c:v>-10.7668</c:v>
                </c:pt>
                <c:pt idx="1033">
                  <c:v>-10.7294</c:v>
                </c:pt>
                <c:pt idx="1034">
                  <c:v>-10.7042</c:v>
                </c:pt>
                <c:pt idx="1035">
                  <c:v>-10.5748</c:v>
                </c:pt>
                <c:pt idx="1036">
                  <c:v>-10.4758</c:v>
                </c:pt>
                <c:pt idx="1037">
                  <c:v>-10.4992</c:v>
                </c:pt>
                <c:pt idx="1038">
                  <c:v>-10.448600000000001</c:v>
                </c:pt>
                <c:pt idx="1039">
                  <c:v>-10.362</c:v>
                </c:pt>
                <c:pt idx="1040">
                  <c:v>-10.174200000000001</c:v>
                </c:pt>
                <c:pt idx="1041">
                  <c:v>-10.2858</c:v>
                </c:pt>
                <c:pt idx="1042">
                  <c:v>-10.036199999999999</c:v>
                </c:pt>
                <c:pt idx="1043">
                  <c:v>-9.9621999999999993</c:v>
                </c:pt>
                <c:pt idx="1044">
                  <c:v>-9.9116</c:v>
                </c:pt>
                <c:pt idx="1045">
                  <c:v>-9.8490000000000002</c:v>
                </c:pt>
                <c:pt idx="1046">
                  <c:v>-9.7408999999999999</c:v>
                </c:pt>
                <c:pt idx="1047">
                  <c:v>-9.6402000000000001</c:v>
                </c:pt>
                <c:pt idx="1048">
                  <c:v>-11.1435</c:v>
                </c:pt>
                <c:pt idx="1049">
                  <c:v>-10.2082</c:v>
                </c:pt>
                <c:pt idx="1050">
                  <c:v>-10.069599999999999</c:v>
                </c:pt>
                <c:pt idx="1051">
                  <c:v>-9.9353999999999996</c:v>
                </c:pt>
                <c:pt idx="1052">
                  <c:v>-9.9290000000000003</c:v>
                </c:pt>
                <c:pt idx="1053">
                  <c:v>-9.8422000000000001</c:v>
                </c:pt>
                <c:pt idx="1054">
                  <c:v>-9.7794000000000008</c:v>
                </c:pt>
                <c:pt idx="1055">
                  <c:v>-9.7260000000000009</c:v>
                </c:pt>
                <c:pt idx="1056">
                  <c:v>-9.532</c:v>
                </c:pt>
                <c:pt idx="1057">
                  <c:v>-9.5335999999999999</c:v>
                </c:pt>
                <c:pt idx="1058">
                  <c:v>-9.4346999999999994</c:v>
                </c:pt>
                <c:pt idx="1059">
                  <c:v>-9.4901999999999997</c:v>
                </c:pt>
                <c:pt idx="1060">
                  <c:v>-9.2878000000000007</c:v>
                </c:pt>
                <c:pt idx="1061">
                  <c:v>-9.2566000000000006</c:v>
                </c:pt>
                <c:pt idx="1062">
                  <c:v>-9.1783999999999999</c:v>
                </c:pt>
                <c:pt idx="1063">
                  <c:v>-9.1340000000000003</c:v>
                </c:pt>
                <c:pt idx="1064">
                  <c:v>-8.9990000000000006</c:v>
                </c:pt>
                <c:pt idx="1065">
                  <c:v>-8.9963999999999995</c:v>
                </c:pt>
                <c:pt idx="1066">
                  <c:v>-8.8374000000000006</c:v>
                </c:pt>
                <c:pt idx="1067">
                  <c:v>-8.9138000000000002</c:v>
                </c:pt>
                <c:pt idx="1068">
                  <c:v>-8.6902000000000008</c:v>
                </c:pt>
                <c:pt idx="1069">
                  <c:v>-8.6031999999999993</c:v>
                </c:pt>
                <c:pt idx="1070">
                  <c:v>-8.5696999999999992</c:v>
                </c:pt>
                <c:pt idx="1071">
                  <c:v>-8.5670000000000002</c:v>
                </c:pt>
                <c:pt idx="1072">
                  <c:v>-8.3444000000000003</c:v>
                </c:pt>
                <c:pt idx="1073">
                  <c:v>-8.2888000000000002</c:v>
                </c:pt>
                <c:pt idx="1074">
                  <c:v>-8.2734000000000005</c:v>
                </c:pt>
                <c:pt idx="1075">
                  <c:v>-8.2121999999999993</c:v>
                </c:pt>
                <c:pt idx="1076">
                  <c:v>-8.0357000000000003</c:v>
                </c:pt>
                <c:pt idx="1077">
                  <c:v>-7.944</c:v>
                </c:pt>
                <c:pt idx="1078">
                  <c:v>-7.9409999999999998</c:v>
                </c:pt>
                <c:pt idx="1079">
                  <c:v>-7.8432000000000004</c:v>
                </c:pt>
                <c:pt idx="1080">
                  <c:v>-9.3085000000000004</c:v>
                </c:pt>
                <c:pt idx="1081">
                  <c:v>-8.3865999999999996</c:v>
                </c:pt>
                <c:pt idx="1082">
                  <c:v>-8.2796000000000003</c:v>
                </c:pt>
                <c:pt idx="1083">
                  <c:v>-8.2248000000000001</c:v>
                </c:pt>
                <c:pt idx="1084">
                  <c:v>-8.0408000000000008</c:v>
                </c:pt>
                <c:pt idx="1085">
                  <c:v>-7.9946000000000002</c:v>
                </c:pt>
                <c:pt idx="1086">
                  <c:v>-7.9522000000000004</c:v>
                </c:pt>
                <c:pt idx="1087">
                  <c:v>-7.8944000000000001</c:v>
                </c:pt>
                <c:pt idx="1088">
                  <c:v>-7.7713999999999999</c:v>
                </c:pt>
                <c:pt idx="1089">
                  <c:v>-7.6740000000000004</c:v>
                </c:pt>
                <c:pt idx="1090">
                  <c:v>-7.6627000000000001</c:v>
                </c:pt>
                <c:pt idx="1091">
                  <c:v>-7.6176000000000004</c:v>
                </c:pt>
                <c:pt idx="1092">
                  <c:v>-7.3963999999999999</c:v>
                </c:pt>
                <c:pt idx="1093">
                  <c:v>-7.5060000000000002</c:v>
                </c:pt>
                <c:pt idx="1094">
                  <c:v>-7.3120000000000003</c:v>
                </c:pt>
                <c:pt idx="1095">
                  <c:v>-7.2944000000000004</c:v>
                </c:pt>
                <c:pt idx="1096">
                  <c:v>-7.1664000000000003</c:v>
                </c:pt>
                <c:pt idx="1097">
                  <c:v>-7.0648</c:v>
                </c:pt>
                <c:pt idx="1098">
                  <c:v>-6.9028</c:v>
                </c:pt>
                <c:pt idx="1099">
                  <c:v>-6.9512</c:v>
                </c:pt>
                <c:pt idx="1100">
                  <c:v>-6.8048000000000002</c:v>
                </c:pt>
                <c:pt idx="1101">
                  <c:v>-6.8655999999999997</c:v>
                </c:pt>
                <c:pt idx="1102">
                  <c:v>-6.8301999999999996</c:v>
                </c:pt>
                <c:pt idx="1103">
                  <c:v>-6.7183999999999999</c:v>
                </c:pt>
                <c:pt idx="1104">
                  <c:v>-6.5637999999999996</c:v>
                </c:pt>
                <c:pt idx="1105">
                  <c:v>-6.5331999999999999</c:v>
                </c:pt>
                <c:pt idx="1106">
                  <c:v>-6.4420000000000002</c:v>
                </c:pt>
                <c:pt idx="1107">
                  <c:v>-6.3865999999999996</c:v>
                </c:pt>
                <c:pt idx="1108">
                  <c:v>-6.2252000000000001</c:v>
                </c:pt>
                <c:pt idx="1109">
                  <c:v>-6.1783999999999999</c:v>
                </c:pt>
                <c:pt idx="1110">
                  <c:v>-6.0124000000000004</c:v>
                </c:pt>
                <c:pt idx="1111">
                  <c:v>-6.0915999999999997</c:v>
                </c:pt>
                <c:pt idx="1112">
                  <c:v>-7.1818999999999997</c:v>
                </c:pt>
                <c:pt idx="1113">
                  <c:v>-6.6665999999999999</c:v>
                </c:pt>
                <c:pt idx="1114">
                  <c:v>-6.5826000000000002</c:v>
                </c:pt>
                <c:pt idx="1115">
                  <c:v>-6.4867999999999997</c:v>
                </c:pt>
                <c:pt idx="1116">
                  <c:v>-6.3277999999999999</c:v>
                </c:pt>
                <c:pt idx="1117">
                  <c:v>-6.3166000000000002</c:v>
                </c:pt>
                <c:pt idx="1118">
                  <c:v>-6.2565999999999997</c:v>
                </c:pt>
                <c:pt idx="1119">
                  <c:v>-6.1894</c:v>
                </c:pt>
                <c:pt idx="1120">
                  <c:v>-5.9916999999999998</c:v>
                </c:pt>
                <c:pt idx="1121">
                  <c:v>-5.9870000000000001</c:v>
                </c:pt>
                <c:pt idx="1122">
                  <c:v>-5.8396999999999997</c:v>
                </c:pt>
                <c:pt idx="1123">
                  <c:v>-5.9635999999999996</c:v>
                </c:pt>
                <c:pt idx="1124">
                  <c:v>-5.6646000000000001</c:v>
                </c:pt>
                <c:pt idx="1125">
                  <c:v>-5.7939999999999996</c:v>
                </c:pt>
                <c:pt idx="1126">
                  <c:v>-5.5940000000000003</c:v>
                </c:pt>
                <c:pt idx="1127">
                  <c:v>-5.4114000000000004</c:v>
                </c:pt>
                <c:pt idx="1128">
                  <c:v>-5.3566000000000003</c:v>
                </c:pt>
                <c:pt idx="1129">
                  <c:v>-5.4118000000000004</c:v>
                </c:pt>
                <c:pt idx="1130">
                  <c:v>-5.2229999999999999</c:v>
                </c:pt>
                <c:pt idx="1131">
                  <c:v>-5.2182000000000004</c:v>
                </c:pt>
                <c:pt idx="1132">
                  <c:v>-5.0579999999999998</c:v>
                </c:pt>
                <c:pt idx="1133">
                  <c:v>-5.1425999999999998</c:v>
                </c:pt>
                <c:pt idx="1134">
                  <c:v>-5.0042</c:v>
                </c:pt>
                <c:pt idx="1135">
                  <c:v>-4.9923999999999999</c:v>
                </c:pt>
                <c:pt idx="1136">
                  <c:v>-4.9593999999999996</c:v>
                </c:pt>
                <c:pt idx="1137">
                  <c:v>-4.8182</c:v>
                </c:pt>
                <c:pt idx="1138">
                  <c:v>-4.8651999999999997</c:v>
                </c:pt>
                <c:pt idx="1139">
                  <c:v>-4.6875999999999998</c:v>
                </c:pt>
                <c:pt idx="1140">
                  <c:v>-4.5856000000000003</c:v>
                </c:pt>
                <c:pt idx="1141">
                  <c:v>-4.4744000000000002</c:v>
                </c:pt>
                <c:pt idx="1142">
                  <c:v>-4.4664000000000001</c:v>
                </c:pt>
                <c:pt idx="1143">
                  <c:v>-4.3555999999999999</c:v>
                </c:pt>
                <c:pt idx="1144">
                  <c:v>-5.3303000000000003</c:v>
                </c:pt>
                <c:pt idx="1145">
                  <c:v>-4.7115999999999998</c:v>
                </c:pt>
                <c:pt idx="1146">
                  <c:v>-4.8066000000000004</c:v>
                </c:pt>
                <c:pt idx="1147">
                  <c:v>-4.6778000000000004</c:v>
                </c:pt>
                <c:pt idx="1148">
                  <c:v>-4.7018000000000004</c:v>
                </c:pt>
                <c:pt idx="1149">
                  <c:v>-4.4656000000000002</c:v>
                </c:pt>
                <c:pt idx="1150">
                  <c:v>-4.4946000000000002</c:v>
                </c:pt>
                <c:pt idx="1151">
                  <c:v>-4.4093999999999998</c:v>
                </c:pt>
                <c:pt idx="1152">
                  <c:v>-4.3743999999999996</c:v>
                </c:pt>
                <c:pt idx="1153">
                  <c:v>-4.2309999999999999</c:v>
                </c:pt>
                <c:pt idx="1154">
                  <c:v>-4.2480000000000002</c:v>
                </c:pt>
                <c:pt idx="1155">
                  <c:v>-4.0805999999999996</c:v>
                </c:pt>
                <c:pt idx="1156">
                  <c:v>-4.1135999999999999</c:v>
                </c:pt>
                <c:pt idx="1157">
                  <c:v>-3.8010000000000002</c:v>
                </c:pt>
                <c:pt idx="1158">
                  <c:v>-3.9</c:v>
                </c:pt>
                <c:pt idx="1159">
                  <c:v>-3.7164000000000001</c:v>
                </c:pt>
                <c:pt idx="1160">
                  <c:v>-3.7494000000000001</c:v>
                </c:pt>
                <c:pt idx="1161">
                  <c:v>-3.5768</c:v>
                </c:pt>
                <c:pt idx="1162">
                  <c:v>-3.6278000000000001</c:v>
                </c:pt>
                <c:pt idx="1163">
                  <c:v>-3.6181999999999999</c:v>
                </c:pt>
                <c:pt idx="1164">
                  <c:v>-3.4432</c:v>
                </c:pt>
                <c:pt idx="1165">
                  <c:v>-3.2406000000000001</c:v>
                </c:pt>
                <c:pt idx="1166">
                  <c:v>-3.2665999999999999</c:v>
                </c:pt>
                <c:pt idx="1167">
                  <c:v>-3.1663999999999999</c:v>
                </c:pt>
                <c:pt idx="1168">
                  <c:v>-3.1564000000000001</c:v>
                </c:pt>
                <c:pt idx="1169">
                  <c:v>-3.0162</c:v>
                </c:pt>
                <c:pt idx="1170">
                  <c:v>-2.9472</c:v>
                </c:pt>
                <c:pt idx="1171">
                  <c:v>-2.8875999999999999</c:v>
                </c:pt>
                <c:pt idx="1172">
                  <c:v>-2.7585999999999999</c:v>
                </c:pt>
                <c:pt idx="1173">
                  <c:v>-2.6444000000000001</c:v>
                </c:pt>
                <c:pt idx="1174">
                  <c:v>-2.6013999999999999</c:v>
                </c:pt>
                <c:pt idx="1175">
                  <c:v>-2.5366</c:v>
                </c:pt>
                <c:pt idx="1176">
                  <c:v>-2.5295999999999998</c:v>
                </c:pt>
                <c:pt idx="1177">
                  <c:v>-3.0674000000000001</c:v>
                </c:pt>
                <c:pt idx="1178">
                  <c:v>-3.0154000000000001</c:v>
                </c:pt>
                <c:pt idx="1179">
                  <c:v>-2.9285999999999999</c:v>
                </c:pt>
                <c:pt idx="1180">
                  <c:v>-2.8856000000000002</c:v>
                </c:pt>
                <c:pt idx="1181">
                  <c:v>-2.7593999999999999</c:v>
                </c:pt>
                <c:pt idx="1182">
                  <c:v>-2.7604000000000002</c:v>
                </c:pt>
                <c:pt idx="1183">
                  <c:v>-2.5491999999999999</c:v>
                </c:pt>
                <c:pt idx="1184">
                  <c:v>-2.5651999999999999</c:v>
                </c:pt>
                <c:pt idx="1185">
                  <c:v>-2.4618000000000002</c:v>
                </c:pt>
                <c:pt idx="1186">
                  <c:v>-2.4037999999999999</c:v>
                </c:pt>
                <c:pt idx="1187">
                  <c:v>-2.3014000000000001</c:v>
                </c:pt>
                <c:pt idx="1188">
                  <c:v>-2.2833999999999999</c:v>
                </c:pt>
                <c:pt idx="1189">
                  <c:v>-2.1377999999999999</c:v>
                </c:pt>
                <c:pt idx="1190">
                  <c:v>-2.2338</c:v>
                </c:pt>
                <c:pt idx="1191">
                  <c:v>-2.0002</c:v>
                </c:pt>
                <c:pt idx="1192">
                  <c:v>-1.9521999999999999</c:v>
                </c:pt>
                <c:pt idx="1193">
                  <c:v>-1.8066</c:v>
                </c:pt>
                <c:pt idx="1194">
                  <c:v>-1.8966000000000001</c:v>
                </c:pt>
                <c:pt idx="1195">
                  <c:v>-1.6759999999999999</c:v>
                </c:pt>
                <c:pt idx="1196">
                  <c:v>-1.776</c:v>
                </c:pt>
                <c:pt idx="1197">
                  <c:v>-1.5094000000000001</c:v>
                </c:pt>
                <c:pt idx="1198">
                  <c:v>-1.6284000000000001</c:v>
                </c:pt>
                <c:pt idx="1199">
                  <c:v>-1.4001999999999999</c:v>
                </c:pt>
                <c:pt idx="1200">
                  <c:v>-1.4021999999999999</c:v>
                </c:pt>
                <c:pt idx="1201">
                  <c:v>-1.246</c:v>
                </c:pt>
                <c:pt idx="1202">
                  <c:v>-1.284</c:v>
                </c:pt>
                <c:pt idx="1203">
                  <c:v>-1.1214</c:v>
                </c:pt>
                <c:pt idx="1204">
                  <c:v>-1.0984</c:v>
                </c:pt>
                <c:pt idx="1205">
                  <c:v>-0.9042</c:v>
                </c:pt>
                <c:pt idx="1206">
                  <c:v>-0.94920000000000004</c:v>
                </c:pt>
                <c:pt idx="1207">
                  <c:v>-0.79139999999999999</c:v>
                </c:pt>
                <c:pt idx="1208">
                  <c:v>-0.79139999999999999</c:v>
                </c:pt>
                <c:pt idx="1209">
                  <c:v>-1.2242</c:v>
                </c:pt>
                <c:pt idx="1210">
                  <c:v>-1.2802</c:v>
                </c:pt>
                <c:pt idx="1211">
                  <c:v>-1.0784</c:v>
                </c:pt>
                <c:pt idx="1212">
                  <c:v>-1.1923999999999999</c:v>
                </c:pt>
                <c:pt idx="1213">
                  <c:v>-0.98519999999999996</c:v>
                </c:pt>
                <c:pt idx="1214">
                  <c:v>-0.92520000000000002</c:v>
                </c:pt>
                <c:pt idx="1215">
                  <c:v>-0.88200000000000001</c:v>
                </c:pt>
                <c:pt idx="1216">
                  <c:v>-0.81200000000000006</c:v>
                </c:pt>
                <c:pt idx="1217">
                  <c:v>-0.72560000000000002</c:v>
                </c:pt>
                <c:pt idx="1218">
                  <c:v>-0.59360000000000002</c:v>
                </c:pt>
                <c:pt idx="1219">
                  <c:v>-0.38619999999999999</c:v>
                </c:pt>
                <c:pt idx="1220">
                  <c:v>-0.5272</c:v>
                </c:pt>
                <c:pt idx="1221">
                  <c:v>-0.39860000000000001</c:v>
                </c:pt>
                <c:pt idx="1222">
                  <c:v>-0.41860000000000003</c:v>
                </c:pt>
                <c:pt idx="1223">
                  <c:v>-0.2</c:v>
                </c:pt>
                <c:pt idx="1224">
                  <c:v>-0.20399999999999999</c:v>
                </c:pt>
                <c:pt idx="1225">
                  <c:v>-2.64E-2</c:v>
                </c:pt>
                <c:pt idx="1226">
                  <c:v>-4.3400000000000001E-2</c:v>
                </c:pt>
                <c:pt idx="1227">
                  <c:v>4.0599999999999997E-2</c:v>
                </c:pt>
                <c:pt idx="1228">
                  <c:v>-6.9400000000000003E-2</c:v>
                </c:pt>
                <c:pt idx="1229">
                  <c:v>-4.4400000000000002E-2</c:v>
                </c:pt>
                <c:pt idx="1230">
                  <c:v>-1.14E-2</c:v>
                </c:pt>
                <c:pt idx="1231">
                  <c:v>-2.24E-2</c:v>
                </c:pt>
                <c:pt idx="1232">
                  <c:v>4.36E-2</c:v>
                </c:pt>
                <c:pt idx="1233">
                  <c:v>1.7600000000000001E-2</c:v>
                </c:pt>
                <c:pt idx="1234">
                  <c:v>-5.9400000000000001E-2</c:v>
                </c:pt>
                <c:pt idx="1235">
                  <c:v>-2.4400000000000002E-2</c:v>
                </c:pt>
                <c:pt idx="1236">
                  <c:v>9.6600000000000005E-2</c:v>
                </c:pt>
                <c:pt idx="1237">
                  <c:v>9.5999999999999992E-3</c:v>
                </c:pt>
                <c:pt idx="1238">
                  <c:v>-5.4399999999999997E-2</c:v>
                </c:pt>
                <c:pt idx="1239">
                  <c:v>-6.0400000000000002E-2</c:v>
                </c:pt>
                <c:pt idx="1240">
                  <c:v>-8.7400000000000005E-2</c:v>
                </c:pt>
                <c:pt idx="1241">
                  <c:v>-3.6400000000000002E-2</c:v>
                </c:pt>
                <c:pt idx="1242">
                  <c:v>-4.0000000000000002E-4</c:v>
                </c:pt>
                <c:pt idx="1243">
                  <c:v>4.7600000000000003E-2</c:v>
                </c:pt>
                <c:pt idx="1244">
                  <c:v>-6.6400000000000001E-2</c:v>
                </c:pt>
                <c:pt idx="1245">
                  <c:v>-8.2400000000000001E-2</c:v>
                </c:pt>
                <c:pt idx="1246">
                  <c:v>8.6E-3</c:v>
                </c:pt>
                <c:pt idx="1247">
                  <c:v>1.26E-2</c:v>
                </c:pt>
                <c:pt idx="1248">
                  <c:v>-7.4000000000000003E-3</c:v>
                </c:pt>
                <c:pt idx="1249">
                  <c:v>-4.24E-2</c:v>
                </c:pt>
                <c:pt idx="1250">
                  <c:v>2.5999999999999999E-3</c:v>
                </c:pt>
                <c:pt idx="1251">
                  <c:v>1.6000000000000001E-3</c:v>
                </c:pt>
                <c:pt idx="1252">
                  <c:v>3.1600000000000003E-2</c:v>
                </c:pt>
                <c:pt idx="1253">
                  <c:v>3.5999999999999999E-3</c:v>
                </c:pt>
                <c:pt idx="1254">
                  <c:v>0.1016</c:v>
                </c:pt>
                <c:pt idx="1255">
                  <c:v>-5.1400000000000001E-2</c:v>
                </c:pt>
                <c:pt idx="1256">
                  <c:v>-1.44E-2</c:v>
                </c:pt>
                <c:pt idx="1257">
                  <c:v>-1.7399999999999999E-2</c:v>
                </c:pt>
                <c:pt idx="1258">
                  <c:v>5.16E-2</c:v>
                </c:pt>
                <c:pt idx="1259">
                  <c:v>-9.74E-2</c:v>
                </c:pt>
                <c:pt idx="1260">
                  <c:v>-9.5399999999999999E-2</c:v>
                </c:pt>
                <c:pt idx="1261">
                  <c:v>-9.64E-2</c:v>
                </c:pt>
                <c:pt idx="1262">
                  <c:v>-3.3399999999999999E-2</c:v>
                </c:pt>
                <c:pt idx="1263">
                  <c:v>2.6599999999999999E-2</c:v>
                </c:pt>
                <c:pt idx="1264">
                  <c:v>-4.1399999999999999E-2</c:v>
                </c:pt>
                <c:pt idx="1265">
                  <c:v>2.5600000000000001E-2</c:v>
                </c:pt>
                <c:pt idx="1266">
                  <c:v>-9.1399999999999995E-2</c:v>
                </c:pt>
                <c:pt idx="1267">
                  <c:v>6.4600000000000005E-2</c:v>
                </c:pt>
                <c:pt idx="1268">
                  <c:v>-4.3400000000000001E-2</c:v>
                </c:pt>
                <c:pt idx="1269">
                  <c:v>-9.74E-2</c:v>
                </c:pt>
                <c:pt idx="1270">
                  <c:v>-1.84E-2</c:v>
                </c:pt>
                <c:pt idx="1271">
                  <c:v>-2.1399999999999999E-2</c:v>
                </c:pt>
                <c:pt idx="1272">
                  <c:v>5.96E-2</c:v>
                </c:pt>
                <c:pt idx="1273">
                  <c:v>3.6600000000000001E-2</c:v>
                </c:pt>
                <c:pt idx="1274">
                  <c:v>-6.8400000000000002E-2</c:v>
                </c:pt>
                <c:pt idx="1275">
                  <c:v>-2.5399999999999999E-2</c:v>
                </c:pt>
                <c:pt idx="1276">
                  <c:v>-8.14E-2</c:v>
                </c:pt>
                <c:pt idx="1277">
                  <c:v>-4.8399999999999999E-2</c:v>
                </c:pt>
                <c:pt idx="1278">
                  <c:v>-4.4000000000000003E-3</c:v>
                </c:pt>
                <c:pt idx="1279">
                  <c:v>-1.6400000000000001E-2</c:v>
                </c:pt>
                <c:pt idx="1280">
                  <c:v>-7.5399999999999995E-2</c:v>
                </c:pt>
                <c:pt idx="1281">
                  <c:v>-3.9399999999999998E-2</c:v>
                </c:pt>
                <c:pt idx="1282">
                  <c:v>-4.0399999999999998E-2</c:v>
                </c:pt>
                <c:pt idx="1283">
                  <c:v>-8.3400000000000002E-2</c:v>
                </c:pt>
                <c:pt idx="1284">
                  <c:v>-8.9399999999999993E-2</c:v>
                </c:pt>
                <c:pt idx="1285">
                  <c:v>-4.7399999999999998E-2</c:v>
                </c:pt>
                <c:pt idx="1286">
                  <c:v>-6.54E-2</c:v>
                </c:pt>
                <c:pt idx="1287">
                  <c:v>-2.5399999999999999E-2</c:v>
                </c:pt>
                <c:pt idx="1288">
                  <c:v>-1.9400000000000001E-2</c:v>
                </c:pt>
                <c:pt idx="1289">
                  <c:v>-1.04E-2</c:v>
                </c:pt>
                <c:pt idx="1290">
                  <c:v>3.5999999999999999E-3</c:v>
                </c:pt>
                <c:pt idx="1291">
                  <c:v>-7.1400000000000005E-2</c:v>
                </c:pt>
                <c:pt idx="1292">
                  <c:v>-4.6399999999999997E-2</c:v>
                </c:pt>
                <c:pt idx="1293">
                  <c:v>-8.8400000000000006E-2</c:v>
                </c:pt>
                <c:pt idx="1294">
                  <c:v>3.0599999999999999E-2</c:v>
                </c:pt>
                <c:pt idx="1295">
                  <c:v>-5.2400000000000002E-2</c:v>
                </c:pt>
                <c:pt idx="1296">
                  <c:v>7.6E-3</c:v>
                </c:pt>
                <c:pt idx="1297">
                  <c:v>-7.6399999999999996E-2</c:v>
                </c:pt>
                <c:pt idx="1298">
                  <c:v>3.7600000000000001E-2</c:v>
                </c:pt>
                <c:pt idx="1299">
                  <c:v>-9.8400000000000001E-2</c:v>
                </c:pt>
                <c:pt idx="1300">
                  <c:v>-2.4400000000000002E-2</c:v>
                </c:pt>
                <c:pt idx="1301">
                  <c:v>-8.7400000000000005E-2</c:v>
                </c:pt>
                <c:pt idx="1302">
                  <c:v>-5.3400000000000003E-2</c:v>
                </c:pt>
                <c:pt idx="1303">
                  <c:v>1.5599999999999999E-2</c:v>
                </c:pt>
                <c:pt idx="1304">
                  <c:v>2.5600000000000001E-2</c:v>
                </c:pt>
                <c:pt idx="1305">
                  <c:v>-9.64E-2</c:v>
                </c:pt>
                <c:pt idx="1306">
                  <c:v>-4.1399999999999999E-2</c:v>
                </c:pt>
                <c:pt idx="1307">
                  <c:v>-4.9399999999999999E-2</c:v>
                </c:pt>
                <c:pt idx="1308">
                  <c:v>-4.5400000000000003E-2</c:v>
                </c:pt>
                <c:pt idx="1309">
                  <c:v>4.2599999999999999E-2</c:v>
                </c:pt>
                <c:pt idx="1310">
                  <c:v>-6.7400000000000002E-2</c:v>
                </c:pt>
                <c:pt idx="1311">
                  <c:v>-9.0399999999999994E-2</c:v>
                </c:pt>
                <c:pt idx="1312">
                  <c:v>-2.8400000000000002E-2</c:v>
                </c:pt>
                <c:pt idx="1313">
                  <c:v>-5.8400000000000001E-2</c:v>
                </c:pt>
                <c:pt idx="1314">
                  <c:v>1.46E-2</c:v>
                </c:pt>
                <c:pt idx="1315">
                  <c:v>-6.54E-2</c:v>
                </c:pt>
                <c:pt idx="1316">
                  <c:v>1.8599999999999998E-2</c:v>
                </c:pt>
                <c:pt idx="1317">
                  <c:v>-6.1400000000000003E-2</c:v>
                </c:pt>
                <c:pt idx="1318">
                  <c:v>-1.6400000000000001E-2</c:v>
                </c:pt>
                <c:pt idx="1319">
                  <c:v>-0.1174</c:v>
                </c:pt>
                <c:pt idx="1320">
                  <c:v>9.5999999999999992E-3</c:v>
                </c:pt>
                <c:pt idx="1321">
                  <c:v>5.9999999999999995E-4</c:v>
                </c:pt>
                <c:pt idx="1322">
                  <c:v>-3.8399999999999997E-2</c:v>
                </c:pt>
                <c:pt idx="1323">
                  <c:v>-4.5400000000000003E-2</c:v>
                </c:pt>
                <c:pt idx="1324">
                  <c:v>-4.24E-2</c:v>
                </c:pt>
                <c:pt idx="1325">
                  <c:v>3.6600000000000001E-2</c:v>
                </c:pt>
                <c:pt idx="1326">
                  <c:v>-7.4000000000000003E-3</c:v>
                </c:pt>
                <c:pt idx="1327">
                  <c:v>-8.2400000000000001E-2</c:v>
                </c:pt>
                <c:pt idx="1328">
                  <c:v>-4.8399999999999999E-2</c:v>
                </c:pt>
                <c:pt idx="1329">
                  <c:v>-2.8400000000000002E-2</c:v>
                </c:pt>
                <c:pt idx="1330">
                  <c:v>-4.4400000000000002E-2</c:v>
                </c:pt>
                <c:pt idx="1331">
                  <c:v>-9.4000000000000004E-3</c:v>
                </c:pt>
                <c:pt idx="1332">
                  <c:v>-0.10440000000000001</c:v>
                </c:pt>
                <c:pt idx="1333">
                  <c:v>-4.7399999999999998E-2</c:v>
                </c:pt>
                <c:pt idx="1334">
                  <c:v>-9.1399999999999995E-2</c:v>
                </c:pt>
                <c:pt idx="1335">
                  <c:v>5.9999999999999995E-4</c:v>
                </c:pt>
                <c:pt idx="1336">
                  <c:v>-8.3400000000000002E-2</c:v>
                </c:pt>
                <c:pt idx="1337">
                  <c:v>4.5999999999999999E-3</c:v>
                </c:pt>
                <c:pt idx="1338">
                  <c:v>-7.3400000000000007E-2</c:v>
                </c:pt>
                <c:pt idx="1339">
                  <c:v>-3.2399999999999998E-2</c:v>
                </c:pt>
                <c:pt idx="1340">
                  <c:v>-1.44E-2</c:v>
                </c:pt>
                <c:pt idx="1341">
                  <c:v>-1.6400000000000001E-2</c:v>
                </c:pt>
                <c:pt idx="1342">
                  <c:v>-2.8400000000000002E-2</c:v>
                </c:pt>
                <c:pt idx="1343">
                  <c:v>-2.8400000000000002E-2</c:v>
                </c:pt>
                <c:pt idx="1344">
                  <c:v>7.8600000000000003E-2</c:v>
                </c:pt>
                <c:pt idx="1345">
                  <c:v>-4.0000000000000002E-4</c:v>
                </c:pt>
                <c:pt idx="1346">
                  <c:v>9.5999999999999992E-3</c:v>
                </c:pt>
                <c:pt idx="1347">
                  <c:v>-5.3400000000000003E-2</c:v>
                </c:pt>
                <c:pt idx="1348">
                  <c:v>-2.8400000000000002E-2</c:v>
                </c:pt>
                <c:pt idx="1349">
                  <c:v>-0.1024</c:v>
                </c:pt>
                <c:pt idx="1350">
                  <c:v>-7.6399999999999996E-2</c:v>
                </c:pt>
                <c:pt idx="1351">
                  <c:v>2.86E-2</c:v>
                </c:pt>
                <c:pt idx="1352">
                  <c:v>-3.7400000000000003E-2</c:v>
                </c:pt>
                <c:pt idx="1353">
                  <c:v>-5.3400000000000003E-2</c:v>
                </c:pt>
                <c:pt idx="1354">
                  <c:v>-2.0400000000000001E-2</c:v>
                </c:pt>
                <c:pt idx="1355">
                  <c:v>-0.1094</c:v>
                </c:pt>
                <c:pt idx="1356">
                  <c:v>-5.5399999999999998E-2</c:v>
                </c:pt>
                <c:pt idx="1357">
                  <c:v>-0.1744</c:v>
                </c:pt>
                <c:pt idx="1358">
                  <c:v>-9.1399999999999995E-2</c:v>
                </c:pt>
                <c:pt idx="1359">
                  <c:v>-5.8400000000000001E-2</c:v>
                </c:pt>
                <c:pt idx="1360">
                  <c:v>-7.2400000000000006E-2</c:v>
                </c:pt>
                <c:pt idx="1361">
                  <c:v>-1.54E-2</c:v>
                </c:pt>
                <c:pt idx="1362">
                  <c:v>7.6E-3</c:v>
                </c:pt>
                <c:pt idx="1363">
                  <c:v>-5.5399999999999998E-2</c:v>
                </c:pt>
                <c:pt idx="1364">
                  <c:v>-5.4000000000000003E-3</c:v>
                </c:pt>
                <c:pt idx="1365">
                  <c:v>3.7600000000000001E-2</c:v>
                </c:pt>
                <c:pt idx="1366">
                  <c:v>-5.3400000000000003E-2</c:v>
                </c:pt>
                <c:pt idx="1367">
                  <c:v>4.8599999999999997E-2</c:v>
                </c:pt>
                <c:pt idx="1368">
                  <c:v>-3.04E-2</c:v>
                </c:pt>
                <c:pt idx="1369">
                  <c:v>-5.74E-2</c:v>
                </c:pt>
                <c:pt idx="1370">
                  <c:v>1.66E-2</c:v>
                </c:pt>
                <c:pt idx="1371">
                  <c:v>-3.2399999999999998E-2</c:v>
                </c:pt>
                <c:pt idx="1372">
                  <c:v>8.2600000000000007E-2</c:v>
                </c:pt>
                <c:pt idx="1373">
                  <c:v>6.6E-3</c:v>
                </c:pt>
                <c:pt idx="1374">
                  <c:v>-6.6400000000000001E-2</c:v>
                </c:pt>
                <c:pt idx="1375">
                  <c:v>-9.9400000000000002E-2</c:v>
                </c:pt>
                <c:pt idx="1376">
                  <c:v>-1.9400000000000001E-2</c:v>
                </c:pt>
                <c:pt idx="1377">
                  <c:v>-4.1399999999999999E-2</c:v>
                </c:pt>
                <c:pt idx="1378">
                  <c:v>-0.15340000000000001</c:v>
                </c:pt>
                <c:pt idx="1379">
                  <c:v>1.7600000000000001E-2</c:v>
                </c:pt>
                <c:pt idx="1380">
                  <c:v>-6.3399999999999998E-2</c:v>
                </c:pt>
                <c:pt idx="1381">
                  <c:v>-0.1024</c:v>
                </c:pt>
                <c:pt idx="1382">
                  <c:v>3.4599999999999999E-2</c:v>
                </c:pt>
                <c:pt idx="1383">
                  <c:v>-4.4000000000000003E-3</c:v>
                </c:pt>
                <c:pt idx="1384">
                  <c:v>-5.4399999999999997E-2</c:v>
                </c:pt>
                <c:pt idx="1385">
                  <c:v>1.6000000000000001E-3</c:v>
                </c:pt>
                <c:pt idx="1386">
                  <c:v>-3.3999999999999998E-3</c:v>
                </c:pt>
                <c:pt idx="1387">
                  <c:v>-0.1134</c:v>
                </c:pt>
                <c:pt idx="1388">
                  <c:v>-4.24E-2</c:v>
                </c:pt>
                <c:pt idx="1389">
                  <c:v>-2.7400000000000001E-2</c:v>
                </c:pt>
                <c:pt idx="1390">
                  <c:v>-4.0000000000000002E-4</c:v>
                </c:pt>
                <c:pt idx="1391">
                  <c:v>-9.4000000000000004E-3</c:v>
                </c:pt>
                <c:pt idx="1392">
                  <c:v>-8.14E-2</c:v>
                </c:pt>
                <c:pt idx="1393">
                  <c:v>-1.84E-2</c:v>
                </c:pt>
                <c:pt idx="1394">
                  <c:v>-9.4000000000000004E-3</c:v>
                </c:pt>
                <c:pt idx="1395">
                  <c:v>-7.6399999999999996E-2</c:v>
                </c:pt>
                <c:pt idx="1396">
                  <c:v>-6.0400000000000002E-2</c:v>
                </c:pt>
                <c:pt idx="1397">
                  <c:v>2.46E-2</c:v>
                </c:pt>
                <c:pt idx="1398">
                  <c:v>-2.3400000000000001E-2</c:v>
                </c:pt>
                <c:pt idx="1399">
                  <c:v>-1.4E-3</c:v>
                </c:pt>
                <c:pt idx="1400">
                  <c:v>2.1600000000000001E-2</c:v>
                </c:pt>
                <c:pt idx="1401">
                  <c:v>-6.9400000000000003E-2</c:v>
                </c:pt>
                <c:pt idx="1402">
                  <c:v>5.5999999999999999E-3</c:v>
                </c:pt>
                <c:pt idx="1403">
                  <c:v>5.9999999999999995E-4</c:v>
                </c:pt>
                <c:pt idx="1404">
                  <c:v>1.1599999999999999E-2</c:v>
                </c:pt>
                <c:pt idx="1405">
                  <c:v>1.6000000000000001E-3</c:v>
                </c:pt>
                <c:pt idx="1406">
                  <c:v>-9.5399999999999999E-2</c:v>
                </c:pt>
                <c:pt idx="1407">
                  <c:v>7.6600000000000001E-2</c:v>
                </c:pt>
                <c:pt idx="1408">
                  <c:v>-7.1400000000000005E-2</c:v>
                </c:pt>
                <c:pt idx="1409">
                  <c:v>-3.7400000000000003E-2</c:v>
                </c:pt>
                <c:pt idx="1410">
                  <c:v>-5.04E-2</c:v>
                </c:pt>
                <c:pt idx="1411">
                  <c:v>-0.10539999999999999</c:v>
                </c:pt>
                <c:pt idx="1412">
                  <c:v>1.06E-2</c:v>
                </c:pt>
                <c:pt idx="1413">
                  <c:v>-5.4399999999999997E-2</c:v>
                </c:pt>
                <c:pt idx="1414">
                  <c:v>-1.24E-2</c:v>
                </c:pt>
                <c:pt idx="1415">
                  <c:v>-0.1134</c:v>
                </c:pt>
                <c:pt idx="1416">
                  <c:v>-9.4000000000000004E-3</c:v>
                </c:pt>
                <c:pt idx="1417">
                  <c:v>4.5600000000000002E-2</c:v>
                </c:pt>
                <c:pt idx="1418">
                  <c:v>1.66E-2</c:v>
                </c:pt>
                <c:pt idx="1419">
                  <c:v>-3.3399999999999999E-2</c:v>
                </c:pt>
                <c:pt idx="1420">
                  <c:v>-6.4000000000000003E-3</c:v>
                </c:pt>
                <c:pt idx="1421">
                  <c:v>-8.3999999999999995E-3</c:v>
                </c:pt>
                <c:pt idx="1422">
                  <c:v>-1.9400000000000001E-2</c:v>
                </c:pt>
                <c:pt idx="1423">
                  <c:v>-3.8399999999999997E-2</c:v>
                </c:pt>
                <c:pt idx="1424">
                  <c:v>-5.2400000000000002E-2</c:v>
                </c:pt>
                <c:pt idx="1425">
                  <c:v>-2.3400000000000001E-2</c:v>
                </c:pt>
                <c:pt idx="1426">
                  <c:v>9.7600000000000006E-2</c:v>
                </c:pt>
                <c:pt idx="1427">
                  <c:v>4.0599999999999997E-2</c:v>
                </c:pt>
                <c:pt idx="1428">
                  <c:v>-6.0400000000000002E-2</c:v>
                </c:pt>
                <c:pt idx="1429">
                  <c:v>-4.1399999999999999E-2</c:v>
                </c:pt>
                <c:pt idx="1430">
                  <c:v>-7.2400000000000006E-2</c:v>
                </c:pt>
                <c:pt idx="1431">
                  <c:v>-5.04E-2</c:v>
                </c:pt>
                <c:pt idx="1432">
                  <c:v>-9.5399999999999999E-2</c:v>
                </c:pt>
                <c:pt idx="1433">
                  <c:v>-4.5400000000000003E-2</c:v>
                </c:pt>
                <c:pt idx="1434">
                  <c:v>-8.7400000000000005E-2</c:v>
                </c:pt>
                <c:pt idx="1435">
                  <c:v>1.46E-2</c:v>
                </c:pt>
                <c:pt idx="1436">
                  <c:v>-8.14E-2</c:v>
                </c:pt>
                <c:pt idx="1437">
                  <c:v>-2.24E-2</c:v>
                </c:pt>
                <c:pt idx="1438">
                  <c:v>-6.1400000000000003E-2</c:v>
                </c:pt>
                <c:pt idx="1439">
                  <c:v>-0.1174</c:v>
                </c:pt>
                <c:pt idx="1440">
                  <c:v>2.5999999999999999E-3</c:v>
                </c:pt>
                <c:pt idx="1441">
                  <c:v>-7.1400000000000005E-2</c:v>
                </c:pt>
                <c:pt idx="1442">
                  <c:v>-1.44E-2</c:v>
                </c:pt>
                <c:pt idx="1443">
                  <c:v>-1.14E-2</c:v>
                </c:pt>
                <c:pt idx="1444">
                  <c:v>-1.7399999999999999E-2</c:v>
                </c:pt>
                <c:pt idx="1445">
                  <c:v>-1.4E-3</c:v>
                </c:pt>
                <c:pt idx="1446">
                  <c:v>-4.24E-2</c:v>
                </c:pt>
                <c:pt idx="1447">
                  <c:v>-9.4399999999999998E-2</c:v>
                </c:pt>
                <c:pt idx="1448">
                  <c:v>6.9599999999999995E-2</c:v>
                </c:pt>
                <c:pt idx="1449">
                  <c:v>-9.8400000000000001E-2</c:v>
                </c:pt>
                <c:pt idx="1450">
                  <c:v>3.2599999999999997E-2</c:v>
                </c:pt>
                <c:pt idx="1451">
                  <c:v>-5.3400000000000003E-2</c:v>
                </c:pt>
                <c:pt idx="1452">
                  <c:v>-4.4400000000000002E-2</c:v>
                </c:pt>
                <c:pt idx="1453">
                  <c:v>-0.10340000000000001</c:v>
                </c:pt>
                <c:pt idx="1454">
                  <c:v>-5.9400000000000001E-2</c:v>
                </c:pt>
                <c:pt idx="1455">
                  <c:v>-7.5399999999999995E-2</c:v>
                </c:pt>
                <c:pt idx="1456">
                  <c:v>0.1056</c:v>
                </c:pt>
                <c:pt idx="1457">
                  <c:v>-0.1114</c:v>
                </c:pt>
                <c:pt idx="1458">
                  <c:v>-5.5399999999999998E-2</c:v>
                </c:pt>
                <c:pt idx="1459">
                  <c:v>-4.0399999999999998E-2</c:v>
                </c:pt>
                <c:pt idx="1460">
                  <c:v>-5.3400000000000003E-2</c:v>
                </c:pt>
                <c:pt idx="1461">
                  <c:v>-2.5399999999999999E-2</c:v>
                </c:pt>
                <c:pt idx="1462">
                  <c:v>-8.9399999999999993E-2</c:v>
                </c:pt>
                <c:pt idx="1463">
                  <c:v>-4.7399999999999998E-2</c:v>
                </c:pt>
                <c:pt idx="1464">
                  <c:v>-2.3999999999999998E-3</c:v>
                </c:pt>
                <c:pt idx="1465">
                  <c:v>-3.5400000000000001E-2</c:v>
                </c:pt>
                <c:pt idx="1466">
                  <c:v>-1.44E-2</c:v>
                </c:pt>
                <c:pt idx="1467">
                  <c:v>3.8600000000000002E-2</c:v>
                </c:pt>
                <c:pt idx="1468">
                  <c:v>-2.3999999999999998E-3</c:v>
                </c:pt>
                <c:pt idx="1469">
                  <c:v>-4.9399999999999999E-2</c:v>
                </c:pt>
                <c:pt idx="1470">
                  <c:v>5.5999999999999999E-3</c:v>
                </c:pt>
                <c:pt idx="1471">
                  <c:v>-3.8399999999999997E-2</c:v>
                </c:pt>
                <c:pt idx="1472">
                  <c:v>4.5600000000000002E-2</c:v>
                </c:pt>
                <c:pt idx="1473">
                  <c:v>-6.2399999999999997E-2</c:v>
                </c:pt>
                <c:pt idx="1474">
                  <c:v>-7.8399999999999997E-2</c:v>
                </c:pt>
                <c:pt idx="1475">
                  <c:v>-6.4000000000000003E-3</c:v>
                </c:pt>
                <c:pt idx="1476">
                  <c:v>-0.13539999999999999</c:v>
                </c:pt>
                <c:pt idx="1477">
                  <c:v>-1.24E-2</c:v>
                </c:pt>
                <c:pt idx="1478">
                  <c:v>-4.4000000000000003E-3</c:v>
                </c:pt>
                <c:pt idx="1479">
                  <c:v>-5.2400000000000002E-2</c:v>
                </c:pt>
                <c:pt idx="1480">
                  <c:v>-3.6400000000000002E-2</c:v>
                </c:pt>
                <c:pt idx="1481">
                  <c:v>-0.1004</c:v>
                </c:pt>
                <c:pt idx="1482">
                  <c:v>-5.9400000000000001E-2</c:v>
                </c:pt>
                <c:pt idx="1483">
                  <c:v>2.5999999999999999E-3</c:v>
                </c:pt>
                <c:pt idx="1484">
                  <c:v>-6.0400000000000002E-2</c:v>
                </c:pt>
                <c:pt idx="1485">
                  <c:v>1.26E-2</c:v>
                </c:pt>
                <c:pt idx="1486">
                  <c:v>-7.1400000000000005E-2</c:v>
                </c:pt>
                <c:pt idx="1487">
                  <c:v>-3.3399999999999999E-2</c:v>
                </c:pt>
                <c:pt idx="1488">
                  <c:v>3.5999999999999999E-3</c:v>
                </c:pt>
                <c:pt idx="1489">
                  <c:v>-4.4000000000000003E-3</c:v>
                </c:pt>
                <c:pt idx="1490">
                  <c:v>-2.3400000000000001E-2</c:v>
                </c:pt>
                <c:pt idx="1491">
                  <c:v>-6.4000000000000003E-3</c:v>
                </c:pt>
                <c:pt idx="1492">
                  <c:v>-0.13039999999999999</c:v>
                </c:pt>
                <c:pt idx="1493">
                  <c:v>-1.6400000000000001E-2</c:v>
                </c:pt>
                <c:pt idx="1494">
                  <c:v>-0.1154</c:v>
                </c:pt>
                <c:pt idx="1495">
                  <c:v>-0.12139999999999999</c:v>
                </c:pt>
                <c:pt idx="1496">
                  <c:v>-6.4000000000000003E-3</c:v>
                </c:pt>
                <c:pt idx="1497">
                  <c:v>-4.5400000000000003E-2</c:v>
                </c:pt>
                <c:pt idx="1498">
                  <c:v>-8.0399999999999999E-2</c:v>
                </c:pt>
                <c:pt idx="1499">
                  <c:v>-0.10539999999999999</c:v>
                </c:pt>
                <c:pt idx="1500">
                  <c:v>-3.6400000000000002E-2</c:v>
                </c:pt>
                <c:pt idx="1501">
                  <c:v>2.76E-2</c:v>
                </c:pt>
                <c:pt idx="1502">
                  <c:v>-9.64E-2</c:v>
                </c:pt>
                <c:pt idx="1503">
                  <c:v>-0.1094</c:v>
                </c:pt>
                <c:pt idx="1504">
                  <c:v>-6.4399999999999999E-2</c:v>
                </c:pt>
                <c:pt idx="1505">
                  <c:v>6.1600000000000002E-2</c:v>
                </c:pt>
                <c:pt idx="1506">
                  <c:v>-4.7399999999999998E-2</c:v>
                </c:pt>
                <c:pt idx="1507">
                  <c:v>-0.1104</c:v>
                </c:pt>
                <c:pt idx="1508">
                  <c:v>-6.4399999999999999E-2</c:v>
                </c:pt>
                <c:pt idx="1509">
                  <c:v>-0.1114</c:v>
                </c:pt>
                <c:pt idx="1510">
                  <c:v>-6.9400000000000003E-2</c:v>
                </c:pt>
                <c:pt idx="1511">
                  <c:v>-5.74E-2</c:v>
                </c:pt>
                <c:pt idx="1512">
                  <c:v>-5.6399999999999999E-2</c:v>
                </c:pt>
                <c:pt idx="1513">
                  <c:v>-7.0400000000000004E-2</c:v>
                </c:pt>
                <c:pt idx="1514">
                  <c:v>-6.4399999999999999E-2</c:v>
                </c:pt>
                <c:pt idx="1515">
                  <c:v>-2.9399999999999999E-2</c:v>
                </c:pt>
                <c:pt idx="1516">
                  <c:v>-4.7399999999999998E-2</c:v>
                </c:pt>
                <c:pt idx="1517">
                  <c:v>-12.1572</c:v>
                </c:pt>
                <c:pt idx="1518">
                  <c:v>-11.9152</c:v>
                </c:pt>
                <c:pt idx="1519">
                  <c:v>-11.946199999999999</c:v>
                </c:pt>
                <c:pt idx="1520">
                  <c:v>-11.9794</c:v>
                </c:pt>
                <c:pt idx="1521">
                  <c:v>-11.917400000000001</c:v>
                </c:pt>
                <c:pt idx="1522">
                  <c:v>-11.6248</c:v>
                </c:pt>
                <c:pt idx="1523">
                  <c:v>-11.6212</c:v>
                </c:pt>
                <c:pt idx="1524">
                  <c:v>-11.521599999999999</c:v>
                </c:pt>
                <c:pt idx="1525">
                  <c:v>-11.484</c:v>
                </c:pt>
                <c:pt idx="1526">
                  <c:v>-11.3767</c:v>
                </c:pt>
                <c:pt idx="1527">
                  <c:v>-11.3826</c:v>
                </c:pt>
                <c:pt idx="1528">
                  <c:v>-11.2111</c:v>
                </c:pt>
                <c:pt idx="1529">
                  <c:v>-11.2582</c:v>
                </c:pt>
                <c:pt idx="1530">
                  <c:v>-11.039400000000001</c:v>
                </c:pt>
                <c:pt idx="1531">
                  <c:v>-10.9496</c:v>
                </c:pt>
                <c:pt idx="1532">
                  <c:v>-10.998200000000001</c:v>
                </c:pt>
                <c:pt idx="1533">
                  <c:v>-10.984</c:v>
                </c:pt>
                <c:pt idx="1534">
                  <c:v>-10.847799999999999</c:v>
                </c:pt>
                <c:pt idx="1535">
                  <c:v>-10.782400000000001</c:v>
                </c:pt>
                <c:pt idx="1536">
                  <c:v>-10.6852</c:v>
                </c:pt>
                <c:pt idx="1537">
                  <c:v>-10.6038</c:v>
                </c:pt>
                <c:pt idx="1538">
                  <c:v>-10.4678</c:v>
                </c:pt>
                <c:pt idx="1539">
                  <c:v>-10.4672</c:v>
                </c:pt>
                <c:pt idx="1540">
                  <c:v>-10.4886</c:v>
                </c:pt>
                <c:pt idx="1541">
                  <c:v>-10.356999999999999</c:v>
                </c:pt>
                <c:pt idx="1542">
                  <c:v>-10.1492</c:v>
                </c:pt>
                <c:pt idx="1543">
                  <c:v>-10.1648</c:v>
                </c:pt>
                <c:pt idx="1544">
                  <c:v>-9.9952000000000005</c:v>
                </c:pt>
                <c:pt idx="1545">
                  <c:v>-10.1152</c:v>
                </c:pt>
                <c:pt idx="1546">
                  <c:v>-9.8765999999999998</c:v>
                </c:pt>
                <c:pt idx="1547">
                  <c:v>-9.8650000000000002</c:v>
                </c:pt>
                <c:pt idx="1548">
                  <c:v>-9.6279000000000003</c:v>
                </c:pt>
                <c:pt idx="1549">
                  <c:v>-9.7362000000000002</c:v>
                </c:pt>
                <c:pt idx="1550">
                  <c:v>-11.1935</c:v>
                </c:pt>
                <c:pt idx="1551">
                  <c:v>-10.0122</c:v>
                </c:pt>
                <c:pt idx="1552">
                  <c:v>-10.069599999999999</c:v>
                </c:pt>
                <c:pt idx="1553">
                  <c:v>-9.9664000000000001</c:v>
                </c:pt>
                <c:pt idx="1554">
                  <c:v>-9.9510000000000005</c:v>
                </c:pt>
                <c:pt idx="1555">
                  <c:v>-9.8902000000000001</c:v>
                </c:pt>
                <c:pt idx="1556">
                  <c:v>-9.6853999999999996</c:v>
                </c:pt>
                <c:pt idx="1557">
                  <c:v>-9.6940000000000008</c:v>
                </c:pt>
                <c:pt idx="1558">
                  <c:v>-9.5370000000000008</c:v>
                </c:pt>
                <c:pt idx="1559">
                  <c:v>-9.6565999999999992</c:v>
                </c:pt>
                <c:pt idx="1560">
                  <c:v>-9.5157000000000007</c:v>
                </c:pt>
                <c:pt idx="1561">
                  <c:v>-9.4611999999999998</c:v>
                </c:pt>
                <c:pt idx="1562">
                  <c:v>-9.3317999999999994</c:v>
                </c:pt>
                <c:pt idx="1563">
                  <c:v>-9.2555999999999994</c:v>
                </c:pt>
                <c:pt idx="1564">
                  <c:v>-9.1134000000000004</c:v>
                </c:pt>
                <c:pt idx="1565">
                  <c:v>-9.0229999999999997</c:v>
                </c:pt>
                <c:pt idx="1566">
                  <c:v>-8.968</c:v>
                </c:pt>
                <c:pt idx="1567">
                  <c:v>-8.9123999999999999</c:v>
                </c:pt>
                <c:pt idx="1568">
                  <c:v>-8.7423999999999999</c:v>
                </c:pt>
                <c:pt idx="1569">
                  <c:v>-8.8038000000000007</c:v>
                </c:pt>
                <c:pt idx="1570">
                  <c:v>-8.7571999999999992</c:v>
                </c:pt>
                <c:pt idx="1571">
                  <c:v>-8.7271999999999998</c:v>
                </c:pt>
                <c:pt idx="1572">
                  <c:v>-8.4207000000000001</c:v>
                </c:pt>
                <c:pt idx="1573">
                  <c:v>-8.5630000000000006</c:v>
                </c:pt>
                <c:pt idx="1574">
                  <c:v>-8.2804000000000002</c:v>
                </c:pt>
                <c:pt idx="1575">
                  <c:v>-8.4337999999999997</c:v>
                </c:pt>
                <c:pt idx="1576">
                  <c:v>-8.1674000000000007</c:v>
                </c:pt>
                <c:pt idx="1577">
                  <c:v>-8.0421999999999993</c:v>
                </c:pt>
                <c:pt idx="1578">
                  <c:v>-8.1356999999999999</c:v>
                </c:pt>
                <c:pt idx="1579">
                  <c:v>-8.1240000000000006</c:v>
                </c:pt>
                <c:pt idx="1580">
                  <c:v>-7.8220000000000001</c:v>
                </c:pt>
                <c:pt idx="1581">
                  <c:v>-7.9211999999999998</c:v>
                </c:pt>
                <c:pt idx="1582">
                  <c:v>-9.3915000000000006</c:v>
                </c:pt>
                <c:pt idx="1583">
                  <c:v>-8.4306000000000001</c:v>
                </c:pt>
                <c:pt idx="1584">
                  <c:v>-8.2075999999999993</c:v>
                </c:pt>
                <c:pt idx="1585">
                  <c:v>-8.2257999999999996</c:v>
                </c:pt>
                <c:pt idx="1586">
                  <c:v>-8.1367999999999991</c:v>
                </c:pt>
                <c:pt idx="1587">
                  <c:v>-7.9236000000000004</c:v>
                </c:pt>
                <c:pt idx="1588">
                  <c:v>-7.9122000000000003</c:v>
                </c:pt>
                <c:pt idx="1589">
                  <c:v>-7.9314</c:v>
                </c:pt>
                <c:pt idx="1590">
                  <c:v>-7.7624000000000004</c:v>
                </c:pt>
                <c:pt idx="1591">
                  <c:v>-7.7530000000000001</c:v>
                </c:pt>
                <c:pt idx="1592">
                  <c:v>-7.6246999999999998</c:v>
                </c:pt>
                <c:pt idx="1593">
                  <c:v>-7.6066000000000003</c:v>
                </c:pt>
                <c:pt idx="1594">
                  <c:v>-7.4374000000000002</c:v>
                </c:pt>
                <c:pt idx="1595">
                  <c:v>-7.4</c:v>
                </c:pt>
                <c:pt idx="1596">
                  <c:v>-7.3540000000000001</c:v>
                </c:pt>
                <c:pt idx="1597">
                  <c:v>-7.2093999999999996</c:v>
                </c:pt>
                <c:pt idx="1598">
                  <c:v>-7.0064000000000002</c:v>
                </c:pt>
                <c:pt idx="1599">
                  <c:v>-7.2148000000000003</c:v>
                </c:pt>
                <c:pt idx="1600">
                  <c:v>-6.9958</c:v>
                </c:pt>
                <c:pt idx="1601">
                  <c:v>-7.0182000000000002</c:v>
                </c:pt>
                <c:pt idx="1602">
                  <c:v>-6.8437999999999999</c:v>
                </c:pt>
                <c:pt idx="1603">
                  <c:v>-6.9176000000000002</c:v>
                </c:pt>
                <c:pt idx="1604">
                  <c:v>-6.6651999999999996</c:v>
                </c:pt>
                <c:pt idx="1605">
                  <c:v>-6.7454000000000001</c:v>
                </c:pt>
                <c:pt idx="1606">
                  <c:v>-6.5608000000000004</c:v>
                </c:pt>
                <c:pt idx="1607">
                  <c:v>-6.6352000000000002</c:v>
                </c:pt>
                <c:pt idx="1608">
                  <c:v>-6.4589999999999996</c:v>
                </c:pt>
                <c:pt idx="1609">
                  <c:v>-6.5186000000000002</c:v>
                </c:pt>
                <c:pt idx="1610">
                  <c:v>-6.2031999999999998</c:v>
                </c:pt>
                <c:pt idx="1611">
                  <c:v>-6.1753999999999998</c:v>
                </c:pt>
                <c:pt idx="1612">
                  <c:v>-6.0674000000000001</c:v>
                </c:pt>
                <c:pt idx="1613">
                  <c:v>-6.0586000000000002</c:v>
                </c:pt>
                <c:pt idx="1614">
                  <c:v>-7.0918999999999999</c:v>
                </c:pt>
                <c:pt idx="1615">
                  <c:v>-6.5515999999999996</c:v>
                </c:pt>
                <c:pt idx="1616">
                  <c:v>-6.3356000000000003</c:v>
                </c:pt>
                <c:pt idx="1617">
                  <c:v>-6.5747999999999998</c:v>
                </c:pt>
                <c:pt idx="1618">
                  <c:v>-6.3448000000000002</c:v>
                </c:pt>
                <c:pt idx="1619">
                  <c:v>-6.3335999999999997</c:v>
                </c:pt>
                <c:pt idx="1620">
                  <c:v>-6.1386000000000003</c:v>
                </c:pt>
                <c:pt idx="1621">
                  <c:v>-6.1093999999999999</c:v>
                </c:pt>
                <c:pt idx="1622">
                  <c:v>-6.0137</c:v>
                </c:pt>
                <c:pt idx="1623">
                  <c:v>-6.07</c:v>
                </c:pt>
                <c:pt idx="1624">
                  <c:v>-5.9257</c:v>
                </c:pt>
                <c:pt idx="1625">
                  <c:v>-5.8875999999999999</c:v>
                </c:pt>
                <c:pt idx="1626">
                  <c:v>-5.6105999999999998</c:v>
                </c:pt>
                <c:pt idx="1627">
                  <c:v>-5.7140000000000004</c:v>
                </c:pt>
                <c:pt idx="1628">
                  <c:v>-5.6150000000000002</c:v>
                </c:pt>
                <c:pt idx="1629">
                  <c:v>-5.5644</c:v>
                </c:pt>
                <c:pt idx="1630">
                  <c:v>-5.3495999999999997</c:v>
                </c:pt>
                <c:pt idx="1631">
                  <c:v>-5.4207999999999998</c:v>
                </c:pt>
                <c:pt idx="1632">
                  <c:v>-5.2530000000000001</c:v>
                </c:pt>
                <c:pt idx="1633">
                  <c:v>-5.2412000000000001</c:v>
                </c:pt>
                <c:pt idx="1634">
                  <c:v>-5.2051999999999996</c:v>
                </c:pt>
                <c:pt idx="1635">
                  <c:v>-5.0856000000000003</c:v>
                </c:pt>
                <c:pt idx="1636">
                  <c:v>-5.0125999999999999</c:v>
                </c:pt>
                <c:pt idx="1637">
                  <c:v>-4.9273999999999996</c:v>
                </c:pt>
                <c:pt idx="1638">
                  <c:v>-4.8924000000000003</c:v>
                </c:pt>
                <c:pt idx="1639">
                  <c:v>-4.6832000000000003</c:v>
                </c:pt>
                <c:pt idx="1640">
                  <c:v>-4.8772000000000002</c:v>
                </c:pt>
                <c:pt idx="1641">
                  <c:v>-4.5846</c:v>
                </c:pt>
                <c:pt idx="1642">
                  <c:v>-4.6386000000000003</c:v>
                </c:pt>
                <c:pt idx="1643">
                  <c:v>-4.5473999999999997</c:v>
                </c:pt>
                <c:pt idx="1644">
                  <c:v>-4.4114000000000004</c:v>
                </c:pt>
                <c:pt idx="1645">
                  <c:v>-4.2435999999999998</c:v>
                </c:pt>
                <c:pt idx="1646">
                  <c:v>-5.3093000000000004</c:v>
                </c:pt>
                <c:pt idx="1647">
                  <c:v>-4.7455999999999996</c:v>
                </c:pt>
                <c:pt idx="1648">
                  <c:v>-4.7256</c:v>
                </c:pt>
                <c:pt idx="1649">
                  <c:v>-4.6718000000000002</c:v>
                </c:pt>
                <c:pt idx="1650">
                  <c:v>-4.6707999999999998</c:v>
                </c:pt>
                <c:pt idx="1651">
                  <c:v>-4.4325999999999999</c:v>
                </c:pt>
                <c:pt idx="1652">
                  <c:v>-4.5876000000000001</c:v>
                </c:pt>
                <c:pt idx="1653">
                  <c:v>-4.3234000000000004</c:v>
                </c:pt>
                <c:pt idx="1654">
                  <c:v>-4.2944000000000004</c:v>
                </c:pt>
                <c:pt idx="1655">
                  <c:v>-4.1660000000000004</c:v>
                </c:pt>
                <c:pt idx="1656">
                  <c:v>-4.2670000000000003</c:v>
                </c:pt>
                <c:pt idx="1657">
                  <c:v>-4.1105999999999998</c:v>
                </c:pt>
                <c:pt idx="1658">
                  <c:v>-4.0435999999999996</c:v>
                </c:pt>
                <c:pt idx="1659">
                  <c:v>-3.8460000000000001</c:v>
                </c:pt>
                <c:pt idx="1660">
                  <c:v>-3.8879999999999999</c:v>
                </c:pt>
                <c:pt idx="1661">
                  <c:v>-3.9034</c:v>
                </c:pt>
                <c:pt idx="1662">
                  <c:v>-3.7734000000000001</c:v>
                </c:pt>
                <c:pt idx="1663">
                  <c:v>-3.5457999999999998</c:v>
                </c:pt>
                <c:pt idx="1664">
                  <c:v>-3.5948000000000002</c:v>
                </c:pt>
                <c:pt idx="1665">
                  <c:v>-3.5752000000000002</c:v>
                </c:pt>
                <c:pt idx="1666">
                  <c:v>-3.4752000000000001</c:v>
                </c:pt>
                <c:pt idx="1667">
                  <c:v>-3.2686000000000002</c:v>
                </c:pt>
                <c:pt idx="1668">
                  <c:v>-3.4356</c:v>
                </c:pt>
                <c:pt idx="1669">
                  <c:v>-3.1114000000000002</c:v>
                </c:pt>
                <c:pt idx="1670">
                  <c:v>-3.2313999999999998</c:v>
                </c:pt>
                <c:pt idx="1671">
                  <c:v>-2.9432</c:v>
                </c:pt>
                <c:pt idx="1672">
                  <c:v>-3.0171999999999999</c:v>
                </c:pt>
                <c:pt idx="1673">
                  <c:v>-2.7305999999999999</c:v>
                </c:pt>
                <c:pt idx="1674">
                  <c:v>-2.8715999999999999</c:v>
                </c:pt>
                <c:pt idx="1675">
                  <c:v>-2.8283999999999998</c:v>
                </c:pt>
                <c:pt idx="1676">
                  <c:v>-2.7984</c:v>
                </c:pt>
                <c:pt idx="1677">
                  <c:v>-2.3875999999999999</c:v>
                </c:pt>
                <c:pt idx="1678">
                  <c:v>-2.5396000000000001</c:v>
                </c:pt>
                <c:pt idx="1679">
                  <c:v>-3.0484</c:v>
                </c:pt>
                <c:pt idx="1680">
                  <c:v>-3.0884</c:v>
                </c:pt>
                <c:pt idx="1681">
                  <c:v>-2.8885999999999998</c:v>
                </c:pt>
                <c:pt idx="1682">
                  <c:v>-2.7545999999999999</c:v>
                </c:pt>
                <c:pt idx="1683">
                  <c:v>-2.7254</c:v>
                </c:pt>
                <c:pt idx="1684">
                  <c:v>-2.7473999999999998</c:v>
                </c:pt>
                <c:pt idx="1685">
                  <c:v>-2.6221999999999999</c:v>
                </c:pt>
                <c:pt idx="1686">
                  <c:v>-2.5632000000000001</c:v>
                </c:pt>
                <c:pt idx="1687">
                  <c:v>-2.5428000000000002</c:v>
                </c:pt>
                <c:pt idx="1688">
                  <c:v>-2.5508000000000002</c:v>
                </c:pt>
                <c:pt idx="1689">
                  <c:v>-2.3654000000000002</c:v>
                </c:pt>
                <c:pt idx="1690">
                  <c:v>-2.3363999999999998</c:v>
                </c:pt>
                <c:pt idx="1691">
                  <c:v>-2.1448</c:v>
                </c:pt>
                <c:pt idx="1692">
                  <c:v>-2.0897999999999999</c:v>
                </c:pt>
                <c:pt idx="1693">
                  <c:v>-2.0541999999999998</c:v>
                </c:pt>
                <c:pt idx="1694">
                  <c:v>-2.1362000000000001</c:v>
                </c:pt>
                <c:pt idx="1695">
                  <c:v>-1.8956</c:v>
                </c:pt>
                <c:pt idx="1696">
                  <c:v>-1.7345999999999999</c:v>
                </c:pt>
                <c:pt idx="1697">
                  <c:v>-1.5780000000000001</c:v>
                </c:pt>
                <c:pt idx="1698">
                  <c:v>-1.7190000000000001</c:v>
                </c:pt>
                <c:pt idx="1699">
                  <c:v>-1.5593999999999999</c:v>
                </c:pt>
                <c:pt idx="1700">
                  <c:v>-1.4554</c:v>
                </c:pt>
                <c:pt idx="1701">
                  <c:v>-1.5451999999999999</c:v>
                </c:pt>
                <c:pt idx="1702">
                  <c:v>-1.3712</c:v>
                </c:pt>
                <c:pt idx="1703">
                  <c:v>-1.349</c:v>
                </c:pt>
                <c:pt idx="1704">
                  <c:v>-1.0940000000000001</c:v>
                </c:pt>
                <c:pt idx="1705">
                  <c:v>-1.1264000000000001</c:v>
                </c:pt>
                <c:pt idx="1706">
                  <c:v>-1.0844</c:v>
                </c:pt>
                <c:pt idx="1707">
                  <c:v>-0.8962</c:v>
                </c:pt>
                <c:pt idx="1708">
                  <c:v>-0.97519999999999996</c:v>
                </c:pt>
                <c:pt idx="1709">
                  <c:v>-0.65539999999999998</c:v>
                </c:pt>
                <c:pt idx="1710">
                  <c:v>-0.73340000000000005</c:v>
                </c:pt>
                <c:pt idx="1711">
                  <c:v>-1.1932</c:v>
                </c:pt>
                <c:pt idx="1712">
                  <c:v>-1.3431999999999999</c:v>
                </c:pt>
                <c:pt idx="1713">
                  <c:v>-1.1664000000000001</c:v>
                </c:pt>
                <c:pt idx="1714">
                  <c:v>-1.1113999999999999</c:v>
                </c:pt>
                <c:pt idx="1715">
                  <c:v>-0.85319999999999996</c:v>
                </c:pt>
                <c:pt idx="1716">
                  <c:v>-0.81520000000000004</c:v>
                </c:pt>
                <c:pt idx="1717">
                  <c:v>-0.78500000000000003</c:v>
                </c:pt>
                <c:pt idx="1718">
                  <c:v>-0.82199999999999995</c:v>
                </c:pt>
                <c:pt idx="1719">
                  <c:v>-0.59960000000000002</c:v>
                </c:pt>
                <c:pt idx="1720">
                  <c:v>-0.64259999999999995</c:v>
                </c:pt>
                <c:pt idx="1721">
                  <c:v>-0.4582</c:v>
                </c:pt>
                <c:pt idx="1722">
                  <c:v>-0.62319999999999998</c:v>
                </c:pt>
                <c:pt idx="1723">
                  <c:v>-0.3876</c:v>
                </c:pt>
                <c:pt idx="1724">
                  <c:v>-0.35060000000000002</c:v>
                </c:pt>
                <c:pt idx="1725">
                  <c:v>-0.3</c:v>
                </c:pt>
                <c:pt idx="1726">
                  <c:v>-0.27</c:v>
                </c:pt>
                <c:pt idx="1727">
                  <c:v>-9.2399999999999996E-2</c:v>
                </c:pt>
                <c:pt idx="1728">
                  <c:v>-0.18240000000000001</c:v>
                </c:pt>
                <c:pt idx="1729">
                  <c:v>-1.04E-2</c:v>
                </c:pt>
                <c:pt idx="1730">
                  <c:v>7.0599999999999996E-2</c:v>
                </c:pt>
                <c:pt idx="1731">
                  <c:v>0.1636</c:v>
                </c:pt>
                <c:pt idx="1732">
                  <c:v>-4.4400000000000002E-2</c:v>
                </c:pt>
                <c:pt idx="1733">
                  <c:v>7.6E-3</c:v>
                </c:pt>
                <c:pt idx="1734">
                  <c:v>5.9999999999999995E-4</c:v>
                </c:pt>
                <c:pt idx="1735">
                  <c:v>5.5999999999999999E-3</c:v>
                </c:pt>
                <c:pt idx="1736">
                  <c:v>9.1600000000000001E-2</c:v>
                </c:pt>
                <c:pt idx="1737">
                  <c:v>-0.18640000000000001</c:v>
                </c:pt>
                <c:pt idx="1738">
                  <c:v>-0.15740000000000001</c:v>
                </c:pt>
                <c:pt idx="1739">
                  <c:v>-8.14E-2</c:v>
                </c:pt>
                <c:pt idx="1740">
                  <c:v>-4.7399999999999998E-2</c:v>
                </c:pt>
                <c:pt idx="1741">
                  <c:v>-0.19339999999999999</c:v>
                </c:pt>
                <c:pt idx="1742">
                  <c:v>-4.1399999999999999E-2</c:v>
                </c:pt>
                <c:pt idx="1743">
                  <c:v>-3.9399999999999998E-2</c:v>
                </c:pt>
                <c:pt idx="1744">
                  <c:v>3.4599999999999999E-2</c:v>
                </c:pt>
                <c:pt idx="1745">
                  <c:v>-3.5400000000000001E-2</c:v>
                </c:pt>
                <c:pt idx="1746">
                  <c:v>-2.4400000000000002E-2</c:v>
                </c:pt>
                <c:pt idx="1747">
                  <c:v>-0.1414</c:v>
                </c:pt>
                <c:pt idx="1748">
                  <c:v>4.1599999999999998E-2</c:v>
                </c:pt>
                <c:pt idx="1749">
                  <c:v>-6.2399999999999997E-2</c:v>
                </c:pt>
                <c:pt idx="1750">
                  <c:v>-0.12740000000000001</c:v>
                </c:pt>
                <c:pt idx="1751">
                  <c:v>2.5999999999999999E-3</c:v>
                </c:pt>
                <c:pt idx="1752">
                  <c:v>-5.3400000000000003E-2</c:v>
                </c:pt>
                <c:pt idx="1753">
                  <c:v>-0.11840000000000001</c:v>
                </c:pt>
                <c:pt idx="1754">
                  <c:v>-2.3400000000000001E-2</c:v>
                </c:pt>
                <c:pt idx="1755">
                  <c:v>-0.2084</c:v>
                </c:pt>
                <c:pt idx="1756">
                  <c:v>-7.3400000000000007E-2</c:v>
                </c:pt>
                <c:pt idx="1757">
                  <c:v>-3.6400000000000002E-2</c:v>
                </c:pt>
                <c:pt idx="1758">
                  <c:v>9.06E-2</c:v>
                </c:pt>
                <c:pt idx="1759">
                  <c:v>-2.3400000000000001E-2</c:v>
                </c:pt>
                <c:pt idx="1760">
                  <c:v>8.9599999999999999E-2</c:v>
                </c:pt>
                <c:pt idx="1761">
                  <c:v>-6.8400000000000002E-2</c:v>
                </c:pt>
                <c:pt idx="1762">
                  <c:v>-1.4E-3</c:v>
                </c:pt>
                <c:pt idx="1763">
                  <c:v>5.7599999999999998E-2</c:v>
                </c:pt>
                <c:pt idx="1764">
                  <c:v>-0.1014</c:v>
                </c:pt>
                <c:pt idx="1765">
                  <c:v>9.8599999999999993E-2</c:v>
                </c:pt>
                <c:pt idx="1766">
                  <c:v>3.7600000000000001E-2</c:v>
                </c:pt>
                <c:pt idx="1767">
                  <c:v>-4.4000000000000003E-3</c:v>
                </c:pt>
                <c:pt idx="1768">
                  <c:v>-3.5400000000000001E-2</c:v>
                </c:pt>
                <c:pt idx="1769">
                  <c:v>-3.6400000000000002E-2</c:v>
                </c:pt>
                <c:pt idx="1770">
                  <c:v>-0.13139999999999999</c:v>
                </c:pt>
                <c:pt idx="1771">
                  <c:v>2.1600000000000001E-2</c:v>
                </c:pt>
                <c:pt idx="1772">
                  <c:v>8.8599999999999998E-2</c:v>
                </c:pt>
                <c:pt idx="1773">
                  <c:v>-8.7400000000000005E-2</c:v>
                </c:pt>
                <c:pt idx="1774">
                  <c:v>-1.9400000000000001E-2</c:v>
                </c:pt>
                <c:pt idx="1775">
                  <c:v>5.5599999999999997E-2</c:v>
                </c:pt>
                <c:pt idx="1776">
                  <c:v>-5.3400000000000003E-2</c:v>
                </c:pt>
                <c:pt idx="1777">
                  <c:v>4.5999999999999999E-3</c:v>
                </c:pt>
                <c:pt idx="1778">
                  <c:v>6.7599999999999993E-2</c:v>
                </c:pt>
                <c:pt idx="1779">
                  <c:v>0.10059999999999999</c:v>
                </c:pt>
                <c:pt idx="1780">
                  <c:v>9.5999999999999992E-3</c:v>
                </c:pt>
                <c:pt idx="1781">
                  <c:v>0.1026</c:v>
                </c:pt>
                <c:pt idx="1782">
                  <c:v>8.6E-3</c:v>
                </c:pt>
                <c:pt idx="1783">
                  <c:v>5.6599999999999998E-2</c:v>
                </c:pt>
                <c:pt idx="1784">
                  <c:v>-5.3400000000000003E-2</c:v>
                </c:pt>
                <c:pt idx="1785">
                  <c:v>1.06E-2</c:v>
                </c:pt>
                <c:pt idx="1786">
                  <c:v>-6.6400000000000001E-2</c:v>
                </c:pt>
                <c:pt idx="1787">
                  <c:v>-3.6400000000000002E-2</c:v>
                </c:pt>
                <c:pt idx="1788">
                  <c:v>-0.21840000000000001</c:v>
                </c:pt>
                <c:pt idx="1789">
                  <c:v>-9.8400000000000001E-2</c:v>
                </c:pt>
                <c:pt idx="1790">
                  <c:v>7.6E-3</c:v>
                </c:pt>
                <c:pt idx="1791">
                  <c:v>-5.8400000000000001E-2</c:v>
                </c:pt>
                <c:pt idx="1792">
                  <c:v>7.8600000000000003E-2</c:v>
                </c:pt>
                <c:pt idx="1793">
                  <c:v>-9.9400000000000002E-2</c:v>
                </c:pt>
                <c:pt idx="1794">
                  <c:v>2.06E-2</c:v>
                </c:pt>
                <c:pt idx="1795">
                  <c:v>-0.18840000000000001</c:v>
                </c:pt>
                <c:pt idx="1796">
                  <c:v>3.3599999999999998E-2</c:v>
                </c:pt>
                <c:pt idx="1797">
                  <c:v>-9.3399999999999997E-2</c:v>
                </c:pt>
                <c:pt idx="1798">
                  <c:v>0.11260000000000001</c:v>
                </c:pt>
                <c:pt idx="1799">
                  <c:v>4.4600000000000001E-2</c:v>
                </c:pt>
                <c:pt idx="1800">
                  <c:v>-3.8399999999999997E-2</c:v>
                </c:pt>
                <c:pt idx="1801">
                  <c:v>-8.4400000000000003E-2</c:v>
                </c:pt>
                <c:pt idx="1802">
                  <c:v>-4.4000000000000003E-3</c:v>
                </c:pt>
                <c:pt idx="1803">
                  <c:v>-6.54E-2</c:v>
                </c:pt>
                <c:pt idx="1804">
                  <c:v>8.7599999999999997E-2</c:v>
                </c:pt>
                <c:pt idx="1805">
                  <c:v>-3.6400000000000002E-2</c:v>
                </c:pt>
                <c:pt idx="1806">
                  <c:v>-2.0400000000000001E-2</c:v>
                </c:pt>
                <c:pt idx="1807">
                  <c:v>-3.44E-2</c:v>
                </c:pt>
                <c:pt idx="1808">
                  <c:v>-5.4000000000000003E-3</c:v>
                </c:pt>
                <c:pt idx="1809">
                  <c:v>-0.19339999999999999</c:v>
                </c:pt>
                <c:pt idx="1810">
                  <c:v>-5.3400000000000003E-2</c:v>
                </c:pt>
                <c:pt idx="1811">
                  <c:v>-5.4000000000000003E-3</c:v>
                </c:pt>
                <c:pt idx="1812">
                  <c:v>-2.5399999999999999E-2</c:v>
                </c:pt>
                <c:pt idx="1813">
                  <c:v>-0.15939999999999999</c:v>
                </c:pt>
                <c:pt idx="1814">
                  <c:v>3.3599999999999998E-2</c:v>
                </c:pt>
                <c:pt idx="1815">
                  <c:v>-6.0400000000000002E-2</c:v>
                </c:pt>
                <c:pt idx="1816">
                  <c:v>-3.7400000000000003E-2</c:v>
                </c:pt>
                <c:pt idx="1817">
                  <c:v>-1.34E-2</c:v>
                </c:pt>
                <c:pt idx="1818">
                  <c:v>-0.1174</c:v>
                </c:pt>
                <c:pt idx="1819">
                  <c:v>-4.1399999999999999E-2</c:v>
                </c:pt>
                <c:pt idx="1820">
                  <c:v>-8.4400000000000003E-2</c:v>
                </c:pt>
                <c:pt idx="1821">
                  <c:v>-9.64E-2</c:v>
                </c:pt>
                <c:pt idx="1822">
                  <c:v>-9.0399999999999994E-2</c:v>
                </c:pt>
                <c:pt idx="1823">
                  <c:v>-5.4399999999999997E-2</c:v>
                </c:pt>
                <c:pt idx="1824">
                  <c:v>0.1086</c:v>
                </c:pt>
                <c:pt idx="1825">
                  <c:v>-0.12640000000000001</c:v>
                </c:pt>
                <c:pt idx="1826">
                  <c:v>8.1600000000000006E-2</c:v>
                </c:pt>
                <c:pt idx="1827">
                  <c:v>3.5999999999999999E-3</c:v>
                </c:pt>
                <c:pt idx="1828">
                  <c:v>-0.1234</c:v>
                </c:pt>
                <c:pt idx="1829">
                  <c:v>2.6599999999999999E-2</c:v>
                </c:pt>
                <c:pt idx="1830">
                  <c:v>-0.12740000000000001</c:v>
                </c:pt>
                <c:pt idx="1831">
                  <c:v>-3.7400000000000003E-2</c:v>
                </c:pt>
                <c:pt idx="1832">
                  <c:v>1.8599999999999998E-2</c:v>
                </c:pt>
                <c:pt idx="1833">
                  <c:v>1.6000000000000001E-3</c:v>
                </c:pt>
                <c:pt idx="1834">
                  <c:v>-4.24E-2</c:v>
                </c:pt>
                <c:pt idx="1835">
                  <c:v>1.1599999999999999E-2</c:v>
                </c:pt>
                <c:pt idx="1836">
                  <c:v>-0.1074</c:v>
                </c:pt>
                <c:pt idx="1837">
                  <c:v>-0.15840000000000001</c:v>
                </c:pt>
                <c:pt idx="1838">
                  <c:v>5.8599999999999999E-2</c:v>
                </c:pt>
                <c:pt idx="1839">
                  <c:v>-0.12139999999999999</c:v>
                </c:pt>
                <c:pt idx="1840">
                  <c:v>-2.0400000000000001E-2</c:v>
                </c:pt>
                <c:pt idx="1841">
                  <c:v>-0.12640000000000001</c:v>
                </c:pt>
                <c:pt idx="1842">
                  <c:v>-3.2399999999999998E-2</c:v>
                </c:pt>
                <c:pt idx="1843">
                  <c:v>-0.13739999999999999</c:v>
                </c:pt>
                <c:pt idx="1844">
                  <c:v>-6.2399999999999997E-2</c:v>
                </c:pt>
                <c:pt idx="1845">
                  <c:v>-0.15440000000000001</c:v>
                </c:pt>
                <c:pt idx="1846">
                  <c:v>-0.1434</c:v>
                </c:pt>
                <c:pt idx="1847">
                  <c:v>7.8600000000000003E-2</c:v>
                </c:pt>
                <c:pt idx="1848">
                  <c:v>-8.5400000000000004E-2</c:v>
                </c:pt>
                <c:pt idx="1849">
                  <c:v>-2.1399999999999999E-2</c:v>
                </c:pt>
                <c:pt idx="1850">
                  <c:v>-7.6399999999999996E-2</c:v>
                </c:pt>
                <c:pt idx="1851">
                  <c:v>-5.9400000000000001E-2</c:v>
                </c:pt>
                <c:pt idx="1852">
                  <c:v>-9.2399999999999996E-2</c:v>
                </c:pt>
                <c:pt idx="1853">
                  <c:v>-0.1744</c:v>
                </c:pt>
                <c:pt idx="1854">
                  <c:v>-9.64E-2</c:v>
                </c:pt>
                <c:pt idx="1855">
                  <c:v>-2.5399999999999999E-2</c:v>
                </c:pt>
                <c:pt idx="1856">
                  <c:v>7.5600000000000001E-2</c:v>
                </c:pt>
                <c:pt idx="1857">
                  <c:v>-6.9400000000000003E-2</c:v>
                </c:pt>
                <c:pt idx="1858">
                  <c:v>-7.8399999999999997E-2</c:v>
                </c:pt>
                <c:pt idx="1859">
                  <c:v>-4.4000000000000003E-3</c:v>
                </c:pt>
                <c:pt idx="1860">
                  <c:v>-4.1399999999999999E-2</c:v>
                </c:pt>
                <c:pt idx="1861">
                  <c:v>-0.19239999999999999</c:v>
                </c:pt>
                <c:pt idx="1862">
                  <c:v>-3.3399999999999999E-2</c:v>
                </c:pt>
                <c:pt idx="1863">
                  <c:v>-0.1704</c:v>
                </c:pt>
                <c:pt idx="1864">
                  <c:v>-4.7399999999999998E-2</c:v>
                </c:pt>
                <c:pt idx="1865">
                  <c:v>-7.6399999999999996E-2</c:v>
                </c:pt>
                <c:pt idx="1866">
                  <c:v>-0.10340000000000001</c:v>
                </c:pt>
                <c:pt idx="1867">
                  <c:v>-0.12740000000000001</c:v>
                </c:pt>
                <c:pt idx="1868">
                  <c:v>-5.4000000000000003E-3</c:v>
                </c:pt>
                <c:pt idx="1869">
                  <c:v>5.7599999999999998E-2</c:v>
                </c:pt>
                <c:pt idx="1870">
                  <c:v>-0.1084</c:v>
                </c:pt>
                <c:pt idx="1871">
                  <c:v>-7.5399999999999995E-2</c:v>
                </c:pt>
                <c:pt idx="1872">
                  <c:v>-7.8399999999999997E-2</c:v>
                </c:pt>
                <c:pt idx="1873">
                  <c:v>-4.4400000000000002E-2</c:v>
                </c:pt>
                <c:pt idx="1874">
                  <c:v>-8.4400000000000003E-2</c:v>
                </c:pt>
                <c:pt idx="1875">
                  <c:v>-0.2084</c:v>
                </c:pt>
                <c:pt idx="1876">
                  <c:v>-0.1164</c:v>
                </c:pt>
                <c:pt idx="1877">
                  <c:v>-4.4000000000000003E-3</c:v>
                </c:pt>
                <c:pt idx="1878">
                  <c:v>3.9600000000000003E-2</c:v>
                </c:pt>
                <c:pt idx="1879">
                  <c:v>-8.3400000000000002E-2</c:v>
                </c:pt>
                <c:pt idx="1880">
                  <c:v>5.8599999999999999E-2</c:v>
                </c:pt>
                <c:pt idx="1881">
                  <c:v>0.11260000000000001</c:v>
                </c:pt>
                <c:pt idx="1882">
                  <c:v>1.8599999999999998E-2</c:v>
                </c:pt>
                <c:pt idx="1883">
                  <c:v>-0.12139999999999999</c:v>
                </c:pt>
                <c:pt idx="1884">
                  <c:v>-0.1444</c:v>
                </c:pt>
                <c:pt idx="1885">
                  <c:v>9.5600000000000004E-2</c:v>
                </c:pt>
                <c:pt idx="1886">
                  <c:v>5.3600000000000002E-2</c:v>
                </c:pt>
                <c:pt idx="1887">
                  <c:v>-2.0400000000000001E-2</c:v>
                </c:pt>
                <c:pt idx="1888">
                  <c:v>-1.84E-2</c:v>
                </c:pt>
                <c:pt idx="1889">
                  <c:v>-0.13539999999999999</c:v>
                </c:pt>
                <c:pt idx="1890">
                  <c:v>-8.7400000000000005E-2</c:v>
                </c:pt>
                <c:pt idx="1891">
                  <c:v>-8.5400000000000004E-2</c:v>
                </c:pt>
                <c:pt idx="1892">
                  <c:v>-2.64E-2</c:v>
                </c:pt>
                <c:pt idx="1893">
                  <c:v>2.86E-2</c:v>
                </c:pt>
                <c:pt idx="1894">
                  <c:v>-0.15640000000000001</c:v>
                </c:pt>
                <c:pt idx="1895">
                  <c:v>2.76E-2</c:v>
                </c:pt>
                <c:pt idx="1896">
                  <c:v>-0.13439999999999999</c:v>
                </c:pt>
                <c:pt idx="1897">
                  <c:v>-8.9399999999999993E-2</c:v>
                </c:pt>
                <c:pt idx="1898">
                  <c:v>-7.1400000000000005E-2</c:v>
                </c:pt>
                <c:pt idx="1899">
                  <c:v>-1.44E-2</c:v>
                </c:pt>
                <c:pt idx="1900">
                  <c:v>-5.3400000000000003E-2</c:v>
                </c:pt>
                <c:pt idx="1901">
                  <c:v>-7.0400000000000004E-2</c:v>
                </c:pt>
                <c:pt idx="1902">
                  <c:v>-2.5399999999999999E-2</c:v>
                </c:pt>
                <c:pt idx="1903">
                  <c:v>-5.9400000000000001E-2</c:v>
                </c:pt>
                <c:pt idx="1904">
                  <c:v>-5.3400000000000003E-2</c:v>
                </c:pt>
                <c:pt idx="1905">
                  <c:v>-0.15540000000000001</c:v>
                </c:pt>
                <c:pt idx="1906">
                  <c:v>5.9999999999999995E-4</c:v>
                </c:pt>
                <c:pt idx="1907">
                  <c:v>-4.0000000000000002E-4</c:v>
                </c:pt>
                <c:pt idx="1908">
                  <c:v>-0.12939999999999999</c:v>
                </c:pt>
                <c:pt idx="1909">
                  <c:v>-0.1074</c:v>
                </c:pt>
                <c:pt idx="1910">
                  <c:v>-6.7400000000000002E-2</c:v>
                </c:pt>
                <c:pt idx="1911">
                  <c:v>-4.4000000000000003E-3</c:v>
                </c:pt>
                <c:pt idx="1912">
                  <c:v>-0.10340000000000001</c:v>
                </c:pt>
                <c:pt idx="1913">
                  <c:v>-5.6399999999999999E-2</c:v>
                </c:pt>
                <c:pt idx="1914">
                  <c:v>-4.8399999999999999E-2</c:v>
                </c:pt>
                <c:pt idx="1915">
                  <c:v>7.3599999999999999E-2</c:v>
                </c:pt>
                <c:pt idx="1916">
                  <c:v>-2.1399999999999999E-2</c:v>
                </c:pt>
                <c:pt idx="1917">
                  <c:v>-5.5399999999999998E-2</c:v>
                </c:pt>
                <c:pt idx="1918">
                  <c:v>-8.0399999999999999E-2</c:v>
                </c:pt>
                <c:pt idx="1919">
                  <c:v>-5.6399999999999999E-2</c:v>
                </c:pt>
                <c:pt idx="1920">
                  <c:v>-6.4000000000000003E-3</c:v>
                </c:pt>
                <c:pt idx="1921">
                  <c:v>-1.7399999999999999E-2</c:v>
                </c:pt>
                <c:pt idx="1922">
                  <c:v>-1.84E-2</c:v>
                </c:pt>
                <c:pt idx="1923">
                  <c:v>-4.3400000000000001E-2</c:v>
                </c:pt>
                <c:pt idx="1924">
                  <c:v>9.3600000000000003E-2</c:v>
                </c:pt>
                <c:pt idx="1925">
                  <c:v>-5.3400000000000003E-2</c:v>
                </c:pt>
                <c:pt idx="1926">
                  <c:v>-0.15740000000000001</c:v>
                </c:pt>
                <c:pt idx="1927">
                  <c:v>-0.21940000000000001</c:v>
                </c:pt>
                <c:pt idx="1928">
                  <c:v>2.76E-2</c:v>
                </c:pt>
                <c:pt idx="1929">
                  <c:v>-7.1400000000000005E-2</c:v>
                </c:pt>
                <c:pt idx="1930">
                  <c:v>-1.34E-2</c:v>
                </c:pt>
                <c:pt idx="1931">
                  <c:v>-5.04E-2</c:v>
                </c:pt>
                <c:pt idx="1932">
                  <c:v>-0.13539999999999999</c:v>
                </c:pt>
                <c:pt idx="1933">
                  <c:v>-0.15440000000000001</c:v>
                </c:pt>
                <c:pt idx="1934">
                  <c:v>1.9599999999999999E-2</c:v>
                </c:pt>
                <c:pt idx="1935">
                  <c:v>-4.5400000000000003E-2</c:v>
                </c:pt>
                <c:pt idx="1936">
                  <c:v>-6.1400000000000003E-2</c:v>
                </c:pt>
                <c:pt idx="1937">
                  <c:v>5.5999999999999999E-3</c:v>
                </c:pt>
                <c:pt idx="1938">
                  <c:v>3.0599999999999999E-2</c:v>
                </c:pt>
                <c:pt idx="1939">
                  <c:v>-0.13139999999999999</c:v>
                </c:pt>
                <c:pt idx="1940">
                  <c:v>-9.9400000000000002E-2</c:v>
                </c:pt>
                <c:pt idx="1941">
                  <c:v>-5.5399999999999998E-2</c:v>
                </c:pt>
                <c:pt idx="1942">
                  <c:v>6.6E-3</c:v>
                </c:pt>
                <c:pt idx="1943">
                  <c:v>-8.9399999999999993E-2</c:v>
                </c:pt>
                <c:pt idx="1944">
                  <c:v>-0.2024</c:v>
                </c:pt>
                <c:pt idx="1945">
                  <c:v>7.6E-3</c:v>
                </c:pt>
                <c:pt idx="1946">
                  <c:v>-3.1399999999999997E-2</c:v>
                </c:pt>
                <c:pt idx="1947">
                  <c:v>-2.24E-2</c:v>
                </c:pt>
                <c:pt idx="1948">
                  <c:v>-0.2424</c:v>
                </c:pt>
                <c:pt idx="1949">
                  <c:v>4.5999999999999999E-3</c:v>
                </c:pt>
                <c:pt idx="1950">
                  <c:v>3.8600000000000002E-2</c:v>
                </c:pt>
                <c:pt idx="1951">
                  <c:v>3.7600000000000001E-2</c:v>
                </c:pt>
                <c:pt idx="1952">
                  <c:v>-7.5399999999999995E-2</c:v>
                </c:pt>
                <c:pt idx="1953">
                  <c:v>-5.4000000000000003E-3</c:v>
                </c:pt>
                <c:pt idx="1954">
                  <c:v>3.0599999999999999E-2</c:v>
                </c:pt>
                <c:pt idx="1955">
                  <c:v>6.0600000000000001E-2</c:v>
                </c:pt>
                <c:pt idx="1956">
                  <c:v>-0.15040000000000001</c:v>
                </c:pt>
                <c:pt idx="1957">
                  <c:v>0.1116</c:v>
                </c:pt>
                <c:pt idx="1958">
                  <c:v>-1.4E-3</c:v>
                </c:pt>
                <c:pt idx="1959">
                  <c:v>-9.4000000000000004E-3</c:v>
                </c:pt>
                <c:pt idx="1960">
                  <c:v>5.96E-2</c:v>
                </c:pt>
                <c:pt idx="1961">
                  <c:v>-8.9399999999999993E-2</c:v>
                </c:pt>
                <c:pt idx="1962">
                  <c:v>8.2600000000000007E-2</c:v>
                </c:pt>
                <c:pt idx="1963">
                  <c:v>-0.10340000000000001</c:v>
                </c:pt>
                <c:pt idx="1964">
                  <c:v>2.6599999999999999E-2</c:v>
                </c:pt>
                <c:pt idx="1965">
                  <c:v>7.8600000000000003E-2</c:v>
                </c:pt>
                <c:pt idx="1966">
                  <c:v>4.1599999999999998E-2</c:v>
                </c:pt>
                <c:pt idx="1967">
                  <c:v>4.4600000000000001E-2</c:v>
                </c:pt>
                <c:pt idx="1968">
                  <c:v>-4.6399999999999997E-2</c:v>
                </c:pt>
                <c:pt idx="1969">
                  <c:v>1.26E-2</c:v>
                </c:pt>
                <c:pt idx="1970">
                  <c:v>-0.19639999999999999</c:v>
                </c:pt>
                <c:pt idx="1971">
                  <c:v>-0.12839999999999999</c:v>
                </c:pt>
                <c:pt idx="1972">
                  <c:v>-5.4399999999999997E-2</c:v>
                </c:pt>
                <c:pt idx="1973">
                  <c:v>-0.10539999999999999</c:v>
                </c:pt>
                <c:pt idx="1974">
                  <c:v>2.2599999999999999E-2</c:v>
                </c:pt>
                <c:pt idx="1975">
                  <c:v>3.56E-2</c:v>
                </c:pt>
                <c:pt idx="1976">
                  <c:v>-9.5399999999999999E-2</c:v>
                </c:pt>
                <c:pt idx="1977">
                  <c:v>-0.10340000000000001</c:v>
                </c:pt>
                <c:pt idx="1978">
                  <c:v>-0.2074</c:v>
                </c:pt>
                <c:pt idx="1979">
                  <c:v>5.8599999999999999E-2</c:v>
                </c:pt>
                <c:pt idx="1980">
                  <c:v>-0.16139999999999999</c:v>
                </c:pt>
                <c:pt idx="1981">
                  <c:v>1.66E-2</c:v>
                </c:pt>
                <c:pt idx="1982">
                  <c:v>6.6600000000000006E-2</c:v>
                </c:pt>
                <c:pt idx="1983">
                  <c:v>7.9600000000000004E-2</c:v>
                </c:pt>
                <c:pt idx="1984">
                  <c:v>-0.19139999999999999</c:v>
                </c:pt>
                <c:pt idx="1985">
                  <c:v>5.5999999999999999E-3</c:v>
                </c:pt>
                <c:pt idx="1986">
                  <c:v>0.1326</c:v>
                </c:pt>
                <c:pt idx="1987">
                  <c:v>7.6600000000000001E-2</c:v>
                </c:pt>
                <c:pt idx="1988">
                  <c:v>-5.6399999999999999E-2</c:v>
                </c:pt>
                <c:pt idx="1989">
                  <c:v>-0.15340000000000001</c:v>
                </c:pt>
                <c:pt idx="1990">
                  <c:v>-2.0400000000000001E-2</c:v>
                </c:pt>
                <c:pt idx="1991">
                  <c:v>-4.9399999999999999E-2</c:v>
                </c:pt>
                <c:pt idx="1992">
                  <c:v>6.1600000000000002E-2</c:v>
                </c:pt>
                <c:pt idx="1993">
                  <c:v>-4.4000000000000003E-3</c:v>
                </c:pt>
                <c:pt idx="1994">
                  <c:v>-0.1164</c:v>
                </c:pt>
                <c:pt idx="1995">
                  <c:v>-1.24E-2</c:v>
                </c:pt>
                <c:pt idx="1996">
                  <c:v>-1.44E-2</c:v>
                </c:pt>
                <c:pt idx="1997">
                  <c:v>-4.0399999999999998E-2</c:v>
                </c:pt>
                <c:pt idx="1998">
                  <c:v>-6.9400000000000003E-2</c:v>
                </c:pt>
                <c:pt idx="1999">
                  <c:v>-0.15740000000000001</c:v>
                </c:pt>
                <c:pt idx="2000">
                  <c:v>-8.3400000000000002E-2</c:v>
                </c:pt>
                <c:pt idx="2001">
                  <c:v>-0.12839999999999999</c:v>
                </c:pt>
                <c:pt idx="2002">
                  <c:v>3.1600000000000003E-2</c:v>
                </c:pt>
                <c:pt idx="2003">
                  <c:v>-3.7400000000000003E-2</c:v>
                </c:pt>
                <c:pt idx="2004">
                  <c:v>8.6E-3</c:v>
                </c:pt>
                <c:pt idx="2005">
                  <c:v>-3.04E-2</c:v>
                </c:pt>
                <c:pt idx="2006">
                  <c:v>9.3600000000000003E-2</c:v>
                </c:pt>
                <c:pt idx="2007">
                  <c:v>-2.9399999999999999E-2</c:v>
                </c:pt>
                <c:pt idx="2008">
                  <c:v>-0.1444</c:v>
                </c:pt>
                <c:pt idx="2009">
                  <c:v>-8.4400000000000003E-2</c:v>
                </c:pt>
                <c:pt idx="2010">
                  <c:v>-0.11940000000000001</c:v>
                </c:pt>
                <c:pt idx="2011">
                  <c:v>-0.19239999999999999</c:v>
                </c:pt>
                <c:pt idx="2012">
                  <c:v>-1.44E-2</c:v>
                </c:pt>
                <c:pt idx="2013">
                  <c:v>9.8599999999999993E-2</c:v>
                </c:pt>
                <c:pt idx="2014">
                  <c:v>-4.24E-2</c:v>
                </c:pt>
                <c:pt idx="2015">
                  <c:v>-0.15140000000000001</c:v>
                </c:pt>
                <c:pt idx="2016">
                  <c:v>0.1386</c:v>
                </c:pt>
                <c:pt idx="2017">
                  <c:v>-7.4000000000000003E-3</c:v>
                </c:pt>
                <c:pt idx="2018">
                  <c:v>2.46E-2</c:v>
                </c:pt>
                <c:pt idx="2019">
                  <c:v>-11.9572</c:v>
                </c:pt>
                <c:pt idx="2020">
                  <c:v>-12.1112</c:v>
                </c:pt>
                <c:pt idx="2021">
                  <c:v>-12.1172</c:v>
                </c:pt>
                <c:pt idx="2022">
                  <c:v>-11.772399999999999</c:v>
                </c:pt>
                <c:pt idx="2023">
                  <c:v>-11.8164</c:v>
                </c:pt>
                <c:pt idx="2024">
                  <c:v>-11.7058</c:v>
                </c:pt>
                <c:pt idx="2025">
                  <c:v>-11.7742</c:v>
                </c:pt>
                <c:pt idx="2026">
                  <c:v>-11.6966</c:v>
                </c:pt>
                <c:pt idx="2027">
                  <c:v>-11.471</c:v>
                </c:pt>
                <c:pt idx="2028">
                  <c:v>-11.419700000000001</c:v>
                </c:pt>
                <c:pt idx="2029">
                  <c:v>-11.4116</c:v>
                </c:pt>
                <c:pt idx="2030">
                  <c:v>-11.398099999999999</c:v>
                </c:pt>
                <c:pt idx="2031">
                  <c:v>-11.206200000000001</c:v>
                </c:pt>
                <c:pt idx="2032">
                  <c:v>-11.0914</c:v>
                </c:pt>
                <c:pt idx="2033">
                  <c:v>-11.0846</c:v>
                </c:pt>
                <c:pt idx="2034">
                  <c:v>-10.8642</c:v>
                </c:pt>
                <c:pt idx="2035">
                  <c:v>-11.047000000000001</c:v>
                </c:pt>
                <c:pt idx="2036">
                  <c:v>-10.7348</c:v>
                </c:pt>
                <c:pt idx="2037">
                  <c:v>-10.8924</c:v>
                </c:pt>
                <c:pt idx="2038">
                  <c:v>-10.481199999999999</c:v>
                </c:pt>
                <c:pt idx="2039">
                  <c:v>-10.6578</c:v>
                </c:pt>
                <c:pt idx="2040">
                  <c:v>-10.3948</c:v>
                </c:pt>
                <c:pt idx="2041">
                  <c:v>-10.5162</c:v>
                </c:pt>
                <c:pt idx="2042">
                  <c:v>-10.496600000000001</c:v>
                </c:pt>
                <c:pt idx="2043">
                  <c:v>-10.31</c:v>
                </c:pt>
                <c:pt idx="2044">
                  <c:v>-10.1342</c:v>
                </c:pt>
                <c:pt idx="2045">
                  <c:v>-10.2418</c:v>
                </c:pt>
                <c:pt idx="2046">
                  <c:v>-10.1572</c:v>
                </c:pt>
                <c:pt idx="2047">
                  <c:v>-9.9312000000000005</c:v>
                </c:pt>
                <c:pt idx="2048">
                  <c:v>-10.038600000000001</c:v>
                </c:pt>
                <c:pt idx="2049">
                  <c:v>-9.9309999999999992</c:v>
                </c:pt>
                <c:pt idx="2050">
                  <c:v>-9.7619000000000007</c:v>
                </c:pt>
                <c:pt idx="2051">
                  <c:v>-9.7111999999999998</c:v>
                </c:pt>
                <c:pt idx="2052">
                  <c:v>-11.2005</c:v>
                </c:pt>
                <c:pt idx="2053">
                  <c:v>-10.2722</c:v>
                </c:pt>
                <c:pt idx="2054">
                  <c:v>-10.006600000000001</c:v>
                </c:pt>
                <c:pt idx="2055">
                  <c:v>-9.9464000000000006</c:v>
                </c:pt>
                <c:pt idx="2056">
                  <c:v>-9.9350000000000005</c:v>
                </c:pt>
                <c:pt idx="2057">
                  <c:v>-9.7902000000000005</c:v>
                </c:pt>
                <c:pt idx="2058">
                  <c:v>-9.8024000000000004</c:v>
                </c:pt>
                <c:pt idx="2059">
                  <c:v>-9.6300000000000008</c:v>
                </c:pt>
                <c:pt idx="2060">
                  <c:v>-9.65</c:v>
                </c:pt>
                <c:pt idx="2061">
                  <c:v>-9.8355999999999995</c:v>
                </c:pt>
                <c:pt idx="2062">
                  <c:v>-9.3337000000000003</c:v>
                </c:pt>
                <c:pt idx="2063">
                  <c:v>-9.2721999999999998</c:v>
                </c:pt>
                <c:pt idx="2064">
                  <c:v>-9.3998000000000008</c:v>
                </c:pt>
                <c:pt idx="2065">
                  <c:v>-9.1666000000000007</c:v>
                </c:pt>
                <c:pt idx="2066">
                  <c:v>-9.0904000000000007</c:v>
                </c:pt>
                <c:pt idx="2067">
                  <c:v>-9.0559999999999992</c:v>
                </c:pt>
                <c:pt idx="2068">
                  <c:v>-8.99</c:v>
                </c:pt>
                <c:pt idx="2069">
                  <c:v>-8.7523999999999997</c:v>
                </c:pt>
                <c:pt idx="2070">
                  <c:v>-8.7294</c:v>
                </c:pt>
                <c:pt idx="2071">
                  <c:v>-8.9217999999999993</c:v>
                </c:pt>
                <c:pt idx="2072">
                  <c:v>-8.8881999999999994</c:v>
                </c:pt>
                <c:pt idx="2073">
                  <c:v>-8.6202000000000005</c:v>
                </c:pt>
                <c:pt idx="2074">
                  <c:v>-8.3937000000000008</c:v>
                </c:pt>
                <c:pt idx="2075">
                  <c:v>-8.39</c:v>
                </c:pt>
                <c:pt idx="2076">
                  <c:v>-8.4193999999999996</c:v>
                </c:pt>
                <c:pt idx="2077">
                  <c:v>-8.5657999999999994</c:v>
                </c:pt>
                <c:pt idx="2078">
                  <c:v>-8.1804000000000006</c:v>
                </c:pt>
                <c:pt idx="2079">
                  <c:v>-8.2462</c:v>
                </c:pt>
                <c:pt idx="2080">
                  <c:v>-8.0886999999999993</c:v>
                </c:pt>
                <c:pt idx="2081">
                  <c:v>-7.8250000000000002</c:v>
                </c:pt>
                <c:pt idx="2082">
                  <c:v>-8.0299999999999994</c:v>
                </c:pt>
                <c:pt idx="2083">
                  <c:v>-7.7801999999999998</c:v>
                </c:pt>
                <c:pt idx="2084">
                  <c:v>-9.3584999999999994</c:v>
                </c:pt>
                <c:pt idx="2085">
                  <c:v>-8.5076000000000001</c:v>
                </c:pt>
                <c:pt idx="2086">
                  <c:v>-8.2596000000000007</c:v>
                </c:pt>
                <c:pt idx="2087">
                  <c:v>-8.3317999999999994</c:v>
                </c:pt>
                <c:pt idx="2088">
                  <c:v>-8.1858000000000004</c:v>
                </c:pt>
                <c:pt idx="2089">
                  <c:v>-8.0505999999999993</c:v>
                </c:pt>
                <c:pt idx="2090">
                  <c:v>-7.9122000000000003</c:v>
                </c:pt>
                <c:pt idx="2091">
                  <c:v>-7.9013999999999998</c:v>
                </c:pt>
                <c:pt idx="2092">
                  <c:v>-7.9253999999999998</c:v>
                </c:pt>
                <c:pt idx="2093">
                  <c:v>-7.641</c:v>
                </c:pt>
                <c:pt idx="2094">
                  <c:v>-7.7107000000000001</c:v>
                </c:pt>
                <c:pt idx="2095">
                  <c:v>-7.7556000000000003</c:v>
                </c:pt>
                <c:pt idx="2096">
                  <c:v>-7.3343999999999996</c:v>
                </c:pt>
                <c:pt idx="2097">
                  <c:v>-7.3810000000000002</c:v>
                </c:pt>
                <c:pt idx="2098">
                  <c:v>-7.4340000000000002</c:v>
                </c:pt>
                <c:pt idx="2099">
                  <c:v>-7.3133999999999997</c:v>
                </c:pt>
                <c:pt idx="2100">
                  <c:v>-7.0784000000000002</c:v>
                </c:pt>
                <c:pt idx="2101">
                  <c:v>-7.2378</c:v>
                </c:pt>
                <c:pt idx="2102">
                  <c:v>-7.0498000000000003</c:v>
                </c:pt>
                <c:pt idx="2103">
                  <c:v>-7.1791999999999998</c:v>
                </c:pt>
                <c:pt idx="2104">
                  <c:v>-6.9088000000000003</c:v>
                </c:pt>
                <c:pt idx="2105">
                  <c:v>-6.7995999999999999</c:v>
                </c:pt>
                <c:pt idx="2106">
                  <c:v>-6.6532</c:v>
                </c:pt>
                <c:pt idx="2107">
                  <c:v>-6.8483999999999998</c:v>
                </c:pt>
                <c:pt idx="2108">
                  <c:v>-6.5978000000000003</c:v>
                </c:pt>
                <c:pt idx="2109">
                  <c:v>-6.4192</c:v>
                </c:pt>
                <c:pt idx="2110">
                  <c:v>-6.43</c:v>
                </c:pt>
                <c:pt idx="2111">
                  <c:v>-6.4965999999999999</c:v>
                </c:pt>
                <c:pt idx="2112">
                  <c:v>-6.2001999999999997</c:v>
                </c:pt>
                <c:pt idx="2113">
                  <c:v>-6.1883999999999997</c:v>
                </c:pt>
                <c:pt idx="2114">
                  <c:v>-6.2114000000000003</c:v>
                </c:pt>
                <c:pt idx="2115">
                  <c:v>-6.0885999999999996</c:v>
                </c:pt>
                <c:pt idx="2116">
                  <c:v>-7.1889000000000003</c:v>
                </c:pt>
                <c:pt idx="2117">
                  <c:v>-6.6866000000000003</c:v>
                </c:pt>
                <c:pt idx="2118">
                  <c:v>-6.5846</c:v>
                </c:pt>
                <c:pt idx="2119">
                  <c:v>-6.4938000000000002</c:v>
                </c:pt>
                <c:pt idx="2120">
                  <c:v>-6.2308000000000003</c:v>
                </c:pt>
                <c:pt idx="2121">
                  <c:v>-6.3845999999999998</c:v>
                </c:pt>
                <c:pt idx="2122">
                  <c:v>-6.1315999999999997</c:v>
                </c:pt>
                <c:pt idx="2123">
                  <c:v>-6.2393999999999998</c:v>
                </c:pt>
                <c:pt idx="2124">
                  <c:v>-6.0236999999999998</c:v>
                </c:pt>
                <c:pt idx="2125">
                  <c:v>-5.9779999999999998</c:v>
                </c:pt>
                <c:pt idx="2126">
                  <c:v>-5.7436999999999996</c:v>
                </c:pt>
                <c:pt idx="2127">
                  <c:v>-6.0616000000000003</c:v>
                </c:pt>
                <c:pt idx="2128">
                  <c:v>-5.7245999999999997</c:v>
                </c:pt>
                <c:pt idx="2129">
                  <c:v>-5.7480000000000002</c:v>
                </c:pt>
                <c:pt idx="2130">
                  <c:v>-5.5789999999999997</c:v>
                </c:pt>
                <c:pt idx="2131">
                  <c:v>-5.5953999999999997</c:v>
                </c:pt>
                <c:pt idx="2132">
                  <c:v>-5.4036</c:v>
                </c:pt>
                <c:pt idx="2133">
                  <c:v>-5.4188000000000001</c:v>
                </c:pt>
                <c:pt idx="2134">
                  <c:v>-5.1619999999999999</c:v>
                </c:pt>
                <c:pt idx="2135">
                  <c:v>-5.2241999999999997</c:v>
                </c:pt>
                <c:pt idx="2136">
                  <c:v>-5.09</c:v>
                </c:pt>
                <c:pt idx="2137">
                  <c:v>-5.1215999999999999</c:v>
                </c:pt>
                <c:pt idx="2138">
                  <c:v>-5.0385999999999997</c:v>
                </c:pt>
                <c:pt idx="2139">
                  <c:v>-5.0293999999999999</c:v>
                </c:pt>
                <c:pt idx="2140">
                  <c:v>-5.0007999999999999</c:v>
                </c:pt>
                <c:pt idx="2141">
                  <c:v>-4.7012</c:v>
                </c:pt>
                <c:pt idx="2142">
                  <c:v>-4.7511999999999999</c:v>
                </c:pt>
                <c:pt idx="2143">
                  <c:v>-4.4775999999999998</c:v>
                </c:pt>
                <c:pt idx="2144">
                  <c:v>-4.7096</c:v>
                </c:pt>
                <c:pt idx="2145">
                  <c:v>-4.5484</c:v>
                </c:pt>
                <c:pt idx="2146">
                  <c:v>-4.4394</c:v>
                </c:pt>
                <c:pt idx="2147">
                  <c:v>-4.1475999999999997</c:v>
                </c:pt>
                <c:pt idx="2148">
                  <c:v>-5.4162999999999997</c:v>
                </c:pt>
                <c:pt idx="2149">
                  <c:v>-4.8785999999999996</c:v>
                </c:pt>
                <c:pt idx="2150">
                  <c:v>-4.7755999999999998</c:v>
                </c:pt>
                <c:pt idx="2151">
                  <c:v>-4.6577999999999999</c:v>
                </c:pt>
                <c:pt idx="2152">
                  <c:v>-4.6487999999999996</c:v>
                </c:pt>
                <c:pt idx="2153">
                  <c:v>-4.6125999999999996</c:v>
                </c:pt>
                <c:pt idx="2154">
                  <c:v>-4.6665999999999999</c:v>
                </c:pt>
                <c:pt idx="2155">
                  <c:v>-4.2804000000000002</c:v>
                </c:pt>
                <c:pt idx="2156">
                  <c:v>-4.3083999999999998</c:v>
                </c:pt>
                <c:pt idx="2157">
                  <c:v>-4.2469999999999999</c:v>
                </c:pt>
                <c:pt idx="2158">
                  <c:v>-4.0140000000000002</c:v>
                </c:pt>
                <c:pt idx="2159">
                  <c:v>-4.1726000000000001</c:v>
                </c:pt>
                <c:pt idx="2160">
                  <c:v>-4.0915999999999997</c:v>
                </c:pt>
                <c:pt idx="2161">
                  <c:v>-3.9359999999999999</c:v>
                </c:pt>
                <c:pt idx="2162">
                  <c:v>-3.93</c:v>
                </c:pt>
                <c:pt idx="2163">
                  <c:v>-3.7044000000000001</c:v>
                </c:pt>
                <c:pt idx="2164">
                  <c:v>-3.7273999999999998</c:v>
                </c:pt>
                <c:pt idx="2165">
                  <c:v>-3.4988000000000001</c:v>
                </c:pt>
                <c:pt idx="2166">
                  <c:v>-3.6328</c:v>
                </c:pt>
                <c:pt idx="2167">
                  <c:v>-3.4592000000000001</c:v>
                </c:pt>
                <c:pt idx="2168">
                  <c:v>-3.6082000000000001</c:v>
                </c:pt>
                <c:pt idx="2169">
                  <c:v>-3.1076000000000001</c:v>
                </c:pt>
                <c:pt idx="2170">
                  <c:v>-3.3256000000000001</c:v>
                </c:pt>
                <c:pt idx="2171">
                  <c:v>-3.2113999999999998</c:v>
                </c:pt>
                <c:pt idx="2172">
                  <c:v>-3.1454</c:v>
                </c:pt>
                <c:pt idx="2173">
                  <c:v>-3.0002</c:v>
                </c:pt>
                <c:pt idx="2174">
                  <c:v>-3.1141999999999999</c:v>
                </c:pt>
                <c:pt idx="2175">
                  <c:v>-3.0905999999999998</c:v>
                </c:pt>
                <c:pt idx="2176">
                  <c:v>-2.7776000000000001</c:v>
                </c:pt>
                <c:pt idx="2177">
                  <c:v>-2.6154000000000002</c:v>
                </c:pt>
                <c:pt idx="2178">
                  <c:v>-2.8384</c:v>
                </c:pt>
                <c:pt idx="2179">
                  <c:v>-2.7195999999999998</c:v>
                </c:pt>
                <c:pt idx="2180">
                  <c:v>-2.5646</c:v>
                </c:pt>
                <c:pt idx="2181">
                  <c:v>-3.0503999999999998</c:v>
                </c:pt>
                <c:pt idx="2182">
                  <c:v>-3.1114000000000002</c:v>
                </c:pt>
                <c:pt idx="2183">
                  <c:v>-2.9456000000000002</c:v>
                </c:pt>
                <c:pt idx="2184">
                  <c:v>-2.9136000000000002</c:v>
                </c:pt>
                <c:pt idx="2185">
                  <c:v>-3.0053999999999998</c:v>
                </c:pt>
                <c:pt idx="2186">
                  <c:v>-2.8323999999999998</c:v>
                </c:pt>
                <c:pt idx="2187">
                  <c:v>-2.6002000000000001</c:v>
                </c:pt>
                <c:pt idx="2188">
                  <c:v>-2.6292</c:v>
                </c:pt>
                <c:pt idx="2189">
                  <c:v>-2.2728000000000002</c:v>
                </c:pt>
                <c:pt idx="2190">
                  <c:v>-2.4967999999999999</c:v>
                </c:pt>
                <c:pt idx="2191">
                  <c:v>-2.3334000000000001</c:v>
                </c:pt>
                <c:pt idx="2192">
                  <c:v>-2.4403999999999999</c:v>
                </c:pt>
                <c:pt idx="2193">
                  <c:v>-2.2618</c:v>
                </c:pt>
                <c:pt idx="2194">
                  <c:v>-2.0247999999999999</c:v>
                </c:pt>
                <c:pt idx="2195">
                  <c:v>-2.2822</c:v>
                </c:pt>
                <c:pt idx="2196">
                  <c:v>-2.0211999999999999</c:v>
                </c:pt>
                <c:pt idx="2197">
                  <c:v>-1.8395999999999999</c:v>
                </c:pt>
                <c:pt idx="2198">
                  <c:v>-1.7325999999999999</c:v>
                </c:pt>
                <c:pt idx="2199">
                  <c:v>-1.64</c:v>
                </c:pt>
                <c:pt idx="2200">
                  <c:v>-1.8180000000000001</c:v>
                </c:pt>
                <c:pt idx="2201">
                  <c:v>-1.4944</c:v>
                </c:pt>
                <c:pt idx="2202">
                  <c:v>-1.6654</c:v>
                </c:pt>
                <c:pt idx="2203">
                  <c:v>-1.6721999999999999</c:v>
                </c:pt>
                <c:pt idx="2204">
                  <c:v>-1.3972</c:v>
                </c:pt>
                <c:pt idx="2205">
                  <c:v>-1.256</c:v>
                </c:pt>
                <c:pt idx="2206">
                  <c:v>-1.1739999999999999</c:v>
                </c:pt>
                <c:pt idx="2207">
                  <c:v>-1.1454</c:v>
                </c:pt>
                <c:pt idx="2208">
                  <c:v>-0.9294</c:v>
                </c:pt>
                <c:pt idx="2209">
                  <c:v>-1.0102</c:v>
                </c:pt>
                <c:pt idx="2210">
                  <c:v>-0.81620000000000004</c:v>
                </c:pt>
                <c:pt idx="2211">
                  <c:v>-0.74839999999999995</c:v>
                </c:pt>
                <c:pt idx="2212">
                  <c:v>-0.88539999999999996</c:v>
                </c:pt>
                <c:pt idx="2213">
                  <c:v>-1.3262</c:v>
                </c:pt>
                <c:pt idx="2214">
                  <c:v>-1.2152000000000001</c:v>
                </c:pt>
                <c:pt idx="2215">
                  <c:v>-1.1064000000000001</c:v>
                </c:pt>
                <c:pt idx="2216">
                  <c:v>-1.1694</c:v>
                </c:pt>
                <c:pt idx="2217">
                  <c:v>-0.99419999999999997</c:v>
                </c:pt>
                <c:pt idx="2218">
                  <c:v>-0.7782</c:v>
                </c:pt>
                <c:pt idx="2219">
                  <c:v>-0.76500000000000001</c:v>
                </c:pt>
                <c:pt idx="2220">
                  <c:v>-0.871</c:v>
                </c:pt>
                <c:pt idx="2221">
                  <c:v>-0.62660000000000005</c:v>
                </c:pt>
                <c:pt idx="2222">
                  <c:v>-0.63360000000000005</c:v>
                </c:pt>
                <c:pt idx="2223">
                  <c:v>-0.50319999999999998</c:v>
                </c:pt>
                <c:pt idx="2224">
                  <c:v>-0.56620000000000004</c:v>
                </c:pt>
                <c:pt idx="2225">
                  <c:v>-0.3226</c:v>
                </c:pt>
                <c:pt idx="2226">
                  <c:v>-0.4556</c:v>
                </c:pt>
                <c:pt idx="2227">
                  <c:v>-0.52459999999999996</c:v>
                </c:pt>
                <c:pt idx="2228">
                  <c:v>-0.153</c:v>
                </c:pt>
                <c:pt idx="2229">
                  <c:v>-0.127</c:v>
                </c:pt>
                <c:pt idx="2230">
                  <c:v>-5.74E-2</c:v>
                </c:pt>
                <c:pt idx="2231">
                  <c:v>-2.24E-2</c:v>
                </c:pt>
                <c:pt idx="2232">
                  <c:v>-4.0399999999999998E-2</c:v>
                </c:pt>
                <c:pt idx="2233">
                  <c:v>-7.0400000000000004E-2</c:v>
                </c:pt>
                <c:pt idx="2234">
                  <c:v>-0.16739999999999999</c:v>
                </c:pt>
                <c:pt idx="2235">
                  <c:v>-1.7399999999999999E-2</c:v>
                </c:pt>
                <c:pt idx="2236">
                  <c:v>9.9599999999999994E-2</c:v>
                </c:pt>
                <c:pt idx="2237">
                  <c:v>-5.2400000000000002E-2</c:v>
                </c:pt>
                <c:pt idx="2238">
                  <c:v>-0.1474</c:v>
                </c:pt>
                <c:pt idx="2239">
                  <c:v>-4.5400000000000003E-2</c:v>
                </c:pt>
                <c:pt idx="2240">
                  <c:v>-8.6400000000000005E-2</c:v>
                </c:pt>
                <c:pt idx="2241">
                  <c:v>-0.16439999999999999</c:v>
                </c:pt>
                <c:pt idx="2242">
                  <c:v>-3.3999999999999998E-3</c:v>
                </c:pt>
                <c:pt idx="2243">
                  <c:v>-0.22839999999999999</c:v>
                </c:pt>
                <c:pt idx="2244">
                  <c:v>0.23960000000000001</c:v>
                </c:pt>
                <c:pt idx="2245">
                  <c:v>-0.25540000000000002</c:v>
                </c:pt>
                <c:pt idx="2246">
                  <c:v>-0.1464</c:v>
                </c:pt>
                <c:pt idx="2247">
                  <c:v>0.1016</c:v>
                </c:pt>
                <c:pt idx="2248">
                  <c:v>5.5599999999999997E-2</c:v>
                </c:pt>
                <c:pt idx="2249">
                  <c:v>-1.44E-2</c:v>
                </c:pt>
                <c:pt idx="2250">
                  <c:v>-2.64E-2</c:v>
                </c:pt>
                <c:pt idx="2251">
                  <c:v>-0.24540000000000001</c:v>
                </c:pt>
                <c:pt idx="2252">
                  <c:v>1.5599999999999999E-2</c:v>
                </c:pt>
                <c:pt idx="2253">
                  <c:v>1.9599999999999999E-2</c:v>
                </c:pt>
                <c:pt idx="2254">
                  <c:v>8.1600000000000006E-2</c:v>
                </c:pt>
                <c:pt idx="2255">
                  <c:v>7.3599999999999999E-2</c:v>
                </c:pt>
                <c:pt idx="2256">
                  <c:v>-2.3999999999999998E-3</c:v>
                </c:pt>
                <c:pt idx="2257">
                  <c:v>6.7599999999999993E-2</c:v>
                </c:pt>
                <c:pt idx="2258">
                  <c:v>-0.13339999999999999</c:v>
                </c:pt>
                <c:pt idx="2259">
                  <c:v>-0.12939999999999999</c:v>
                </c:pt>
                <c:pt idx="2260">
                  <c:v>-0.15840000000000001</c:v>
                </c:pt>
                <c:pt idx="2261">
                  <c:v>8.2600000000000007E-2</c:v>
                </c:pt>
                <c:pt idx="2262">
                  <c:v>2.6599999999999999E-2</c:v>
                </c:pt>
                <c:pt idx="2263">
                  <c:v>6.5600000000000006E-2</c:v>
                </c:pt>
                <c:pt idx="2264">
                  <c:v>-0.2024</c:v>
                </c:pt>
                <c:pt idx="2265">
                  <c:v>-5.74E-2</c:v>
                </c:pt>
                <c:pt idx="2266">
                  <c:v>7.6E-3</c:v>
                </c:pt>
                <c:pt idx="2267">
                  <c:v>-0.13439999999999999</c:v>
                </c:pt>
                <c:pt idx="2268">
                  <c:v>-3.8399999999999997E-2</c:v>
                </c:pt>
                <c:pt idx="2269">
                  <c:v>-0.1434</c:v>
                </c:pt>
                <c:pt idx="2270">
                  <c:v>4.5999999999999999E-3</c:v>
                </c:pt>
                <c:pt idx="2271">
                  <c:v>-5.9400000000000001E-2</c:v>
                </c:pt>
                <c:pt idx="2272">
                  <c:v>-7.8399999999999997E-2</c:v>
                </c:pt>
                <c:pt idx="2273">
                  <c:v>8.1600000000000006E-2</c:v>
                </c:pt>
                <c:pt idx="2274">
                  <c:v>-0.25540000000000002</c:v>
                </c:pt>
                <c:pt idx="2275">
                  <c:v>1.66E-2</c:v>
                </c:pt>
                <c:pt idx="2276">
                  <c:v>-3.7400000000000003E-2</c:v>
                </c:pt>
                <c:pt idx="2277">
                  <c:v>-7.6399999999999996E-2</c:v>
                </c:pt>
                <c:pt idx="2278">
                  <c:v>-0.10440000000000001</c:v>
                </c:pt>
                <c:pt idx="2279">
                  <c:v>2.1600000000000001E-2</c:v>
                </c:pt>
                <c:pt idx="2280">
                  <c:v>-0.21540000000000001</c:v>
                </c:pt>
                <c:pt idx="2281">
                  <c:v>-5.5399999999999998E-2</c:v>
                </c:pt>
                <c:pt idx="2282">
                  <c:v>-0.12139999999999999</c:v>
                </c:pt>
                <c:pt idx="2283">
                  <c:v>-2.0400000000000001E-2</c:v>
                </c:pt>
                <c:pt idx="2284">
                  <c:v>-3.04E-2</c:v>
                </c:pt>
                <c:pt idx="2285">
                  <c:v>-0.22439999999999999</c:v>
                </c:pt>
                <c:pt idx="2286">
                  <c:v>6.6600000000000006E-2</c:v>
                </c:pt>
                <c:pt idx="2287">
                  <c:v>7.5600000000000001E-2</c:v>
                </c:pt>
                <c:pt idx="2288">
                  <c:v>-0.1074</c:v>
                </c:pt>
                <c:pt idx="2289">
                  <c:v>-0.1404</c:v>
                </c:pt>
                <c:pt idx="2290">
                  <c:v>-0.21240000000000001</c:v>
                </c:pt>
                <c:pt idx="2291">
                  <c:v>-4.4400000000000002E-2</c:v>
                </c:pt>
                <c:pt idx="2292">
                  <c:v>-0.15340000000000001</c:v>
                </c:pt>
                <c:pt idx="2293">
                  <c:v>3.7600000000000001E-2</c:v>
                </c:pt>
                <c:pt idx="2294">
                  <c:v>5.5599999999999997E-2</c:v>
                </c:pt>
                <c:pt idx="2295">
                  <c:v>-6.3399999999999998E-2</c:v>
                </c:pt>
                <c:pt idx="2296">
                  <c:v>-0.2024</c:v>
                </c:pt>
                <c:pt idx="2297">
                  <c:v>-0.2354</c:v>
                </c:pt>
                <c:pt idx="2298">
                  <c:v>8.2600000000000007E-2</c:v>
                </c:pt>
                <c:pt idx="2299">
                  <c:v>-9.4399999999999998E-2</c:v>
                </c:pt>
                <c:pt idx="2300">
                  <c:v>-0.13639999999999999</c:v>
                </c:pt>
                <c:pt idx="2301">
                  <c:v>-7.7399999999999997E-2</c:v>
                </c:pt>
                <c:pt idx="2302">
                  <c:v>-2.9399999999999999E-2</c:v>
                </c:pt>
                <c:pt idx="2303">
                  <c:v>-5.5399999999999998E-2</c:v>
                </c:pt>
                <c:pt idx="2304">
                  <c:v>0.16159999999999999</c:v>
                </c:pt>
                <c:pt idx="2305">
                  <c:v>-8.6400000000000005E-2</c:v>
                </c:pt>
                <c:pt idx="2306">
                  <c:v>7.6E-3</c:v>
                </c:pt>
                <c:pt idx="2307">
                  <c:v>0.16259999999999999</c:v>
                </c:pt>
                <c:pt idx="2308">
                  <c:v>-0.15140000000000001</c:v>
                </c:pt>
                <c:pt idx="2309">
                  <c:v>0.1186</c:v>
                </c:pt>
                <c:pt idx="2310">
                  <c:v>-0.1244</c:v>
                </c:pt>
                <c:pt idx="2311">
                  <c:v>-0.1244</c:v>
                </c:pt>
                <c:pt idx="2312">
                  <c:v>-1.14E-2</c:v>
                </c:pt>
                <c:pt idx="2313">
                  <c:v>-0.1114</c:v>
                </c:pt>
                <c:pt idx="2314">
                  <c:v>-0.24440000000000001</c:v>
                </c:pt>
                <c:pt idx="2315">
                  <c:v>2.2599999999999999E-2</c:v>
                </c:pt>
                <c:pt idx="2316">
                  <c:v>-0.1114</c:v>
                </c:pt>
                <c:pt idx="2317">
                  <c:v>-0.19639999999999999</c:v>
                </c:pt>
                <c:pt idx="2318">
                  <c:v>3.0599999999999999E-2</c:v>
                </c:pt>
                <c:pt idx="2319">
                  <c:v>-5.74E-2</c:v>
                </c:pt>
                <c:pt idx="2320">
                  <c:v>-7.8399999999999997E-2</c:v>
                </c:pt>
                <c:pt idx="2321">
                  <c:v>-0.12640000000000001</c:v>
                </c:pt>
                <c:pt idx="2322">
                  <c:v>-1.4E-3</c:v>
                </c:pt>
                <c:pt idx="2323">
                  <c:v>-0.21440000000000001</c:v>
                </c:pt>
                <c:pt idx="2324">
                  <c:v>5.5599999999999997E-2</c:v>
                </c:pt>
                <c:pt idx="2325">
                  <c:v>-3.7400000000000003E-2</c:v>
                </c:pt>
                <c:pt idx="2326">
                  <c:v>-0.10539999999999999</c:v>
                </c:pt>
                <c:pt idx="2327">
                  <c:v>6.0600000000000001E-2</c:v>
                </c:pt>
                <c:pt idx="2328">
                  <c:v>-0.1114</c:v>
                </c:pt>
                <c:pt idx="2329">
                  <c:v>0.1226</c:v>
                </c:pt>
                <c:pt idx="2330">
                  <c:v>-3.6400000000000002E-2</c:v>
                </c:pt>
                <c:pt idx="2331">
                  <c:v>-4.1399999999999999E-2</c:v>
                </c:pt>
                <c:pt idx="2332">
                  <c:v>3.9600000000000003E-2</c:v>
                </c:pt>
                <c:pt idx="2333">
                  <c:v>-0.21240000000000001</c:v>
                </c:pt>
                <c:pt idx="2334">
                  <c:v>-1.84E-2</c:v>
                </c:pt>
                <c:pt idx="2335">
                  <c:v>1.26E-2</c:v>
                </c:pt>
                <c:pt idx="2336">
                  <c:v>9.5999999999999992E-3</c:v>
                </c:pt>
                <c:pt idx="2337">
                  <c:v>-0.1014</c:v>
                </c:pt>
                <c:pt idx="2338">
                  <c:v>-9.9400000000000002E-2</c:v>
                </c:pt>
                <c:pt idx="2339">
                  <c:v>-0.16639999999999999</c:v>
                </c:pt>
                <c:pt idx="2340">
                  <c:v>-4.24E-2</c:v>
                </c:pt>
                <c:pt idx="2341">
                  <c:v>-2.7400000000000001E-2</c:v>
                </c:pt>
                <c:pt idx="2342">
                  <c:v>-7.5399999999999995E-2</c:v>
                </c:pt>
                <c:pt idx="2343">
                  <c:v>-1.14E-2</c:v>
                </c:pt>
                <c:pt idx="2344">
                  <c:v>-6.1400000000000003E-2</c:v>
                </c:pt>
                <c:pt idx="2345">
                  <c:v>-5.4000000000000003E-3</c:v>
                </c:pt>
                <c:pt idx="2346">
                  <c:v>-0.1454</c:v>
                </c:pt>
                <c:pt idx="2347">
                  <c:v>0.1226</c:v>
                </c:pt>
                <c:pt idx="2348">
                  <c:v>-1.14E-2</c:v>
                </c:pt>
                <c:pt idx="2349">
                  <c:v>-5.6399999999999999E-2</c:v>
                </c:pt>
                <c:pt idx="2350">
                  <c:v>-0.27839999999999998</c:v>
                </c:pt>
                <c:pt idx="2351">
                  <c:v>-1.34E-2</c:v>
                </c:pt>
                <c:pt idx="2352">
                  <c:v>-0.12039999999999999</c:v>
                </c:pt>
                <c:pt idx="2353">
                  <c:v>-4.24E-2</c:v>
                </c:pt>
                <c:pt idx="2354">
                  <c:v>-0.1234</c:v>
                </c:pt>
                <c:pt idx="2355">
                  <c:v>-3.3399999999999999E-2</c:v>
                </c:pt>
                <c:pt idx="2356">
                  <c:v>-5.8400000000000001E-2</c:v>
                </c:pt>
                <c:pt idx="2357">
                  <c:v>3.1600000000000003E-2</c:v>
                </c:pt>
                <c:pt idx="2358">
                  <c:v>0.1016</c:v>
                </c:pt>
                <c:pt idx="2359">
                  <c:v>8.8599999999999998E-2</c:v>
                </c:pt>
                <c:pt idx="2360">
                  <c:v>-5.3400000000000003E-2</c:v>
                </c:pt>
                <c:pt idx="2361">
                  <c:v>6.5600000000000006E-2</c:v>
                </c:pt>
                <c:pt idx="2362">
                  <c:v>-2.3400000000000001E-2</c:v>
                </c:pt>
                <c:pt idx="2363">
                  <c:v>-0.25140000000000001</c:v>
                </c:pt>
                <c:pt idx="2364">
                  <c:v>-0.10639999999999999</c:v>
                </c:pt>
                <c:pt idx="2365">
                  <c:v>2.86E-2</c:v>
                </c:pt>
                <c:pt idx="2366">
                  <c:v>-4.9399999999999999E-2</c:v>
                </c:pt>
                <c:pt idx="2367">
                  <c:v>0.1176</c:v>
                </c:pt>
                <c:pt idx="2368">
                  <c:v>2.06E-2</c:v>
                </c:pt>
                <c:pt idx="2369">
                  <c:v>-0.16239999999999999</c:v>
                </c:pt>
                <c:pt idx="2370">
                  <c:v>-0.1394</c:v>
                </c:pt>
                <c:pt idx="2371">
                  <c:v>7.3599999999999999E-2</c:v>
                </c:pt>
                <c:pt idx="2372">
                  <c:v>1.7600000000000001E-2</c:v>
                </c:pt>
                <c:pt idx="2373">
                  <c:v>-0.13539999999999999</c:v>
                </c:pt>
                <c:pt idx="2374">
                  <c:v>3.2599999999999997E-2</c:v>
                </c:pt>
                <c:pt idx="2375">
                  <c:v>-2.1399999999999999E-2</c:v>
                </c:pt>
                <c:pt idx="2376">
                  <c:v>0.14660000000000001</c:v>
                </c:pt>
                <c:pt idx="2377">
                  <c:v>6.6600000000000006E-2</c:v>
                </c:pt>
                <c:pt idx="2378">
                  <c:v>-7.0400000000000004E-2</c:v>
                </c:pt>
                <c:pt idx="2379">
                  <c:v>-3.3399999999999999E-2</c:v>
                </c:pt>
                <c:pt idx="2380">
                  <c:v>-0.15939999999999999</c:v>
                </c:pt>
                <c:pt idx="2381">
                  <c:v>-0.15240000000000001</c:v>
                </c:pt>
                <c:pt idx="2382">
                  <c:v>6.0600000000000001E-2</c:v>
                </c:pt>
                <c:pt idx="2383">
                  <c:v>0.1036</c:v>
                </c:pt>
                <c:pt idx="2384">
                  <c:v>6.9599999999999995E-2</c:v>
                </c:pt>
                <c:pt idx="2385">
                  <c:v>-0.2034</c:v>
                </c:pt>
                <c:pt idx="2386">
                  <c:v>-0.1174</c:v>
                </c:pt>
                <c:pt idx="2387">
                  <c:v>-5.4000000000000003E-3</c:v>
                </c:pt>
                <c:pt idx="2388">
                  <c:v>2.86E-2</c:v>
                </c:pt>
                <c:pt idx="2389">
                  <c:v>-0.22140000000000001</c:v>
                </c:pt>
                <c:pt idx="2390">
                  <c:v>-9.4000000000000004E-3</c:v>
                </c:pt>
                <c:pt idx="2391">
                  <c:v>2.2599999999999999E-2</c:v>
                </c:pt>
                <c:pt idx="2392">
                  <c:v>-0.16239999999999999</c:v>
                </c:pt>
                <c:pt idx="2393">
                  <c:v>-0.1144</c:v>
                </c:pt>
                <c:pt idx="2394">
                  <c:v>-8.3999999999999995E-3</c:v>
                </c:pt>
                <c:pt idx="2395">
                  <c:v>4.5999999999999999E-3</c:v>
                </c:pt>
                <c:pt idx="2396">
                  <c:v>2.76E-2</c:v>
                </c:pt>
                <c:pt idx="2397">
                  <c:v>-3.5400000000000001E-2</c:v>
                </c:pt>
                <c:pt idx="2398">
                  <c:v>-0.28039999999999998</c:v>
                </c:pt>
                <c:pt idx="2399">
                  <c:v>-6.4399999999999999E-2</c:v>
                </c:pt>
                <c:pt idx="2400">
                  <c:v>-4.24E-2</c:v>
                </c:pt>
                <c:pt idx="2401">
                  <c:v>-9.74E-2</c:v>
                </c:pt>
                <c:pt idx="2402">
                  <c:v>-6.4000000000000003E-3</c:v>
                </c:pt>
                <c:pt idx="2403">
                  <c:v>-8.2400000000000001E-2</c:v>
                </c:pt>
                <c:pt idx="2404">
                  <c:v>-4.8399999999999999E-2</c:v>
                </c:pt>
                <c:pt idx="2405">
                  <c:v>-9.3399999999999997E-2</c:v>
                </c:pt>
                <c:pt idx="2406">
                  <c:v>8.8599999999999998E-2</c:v>
                </c:pt>
                <c:pt idx="2407">
                  <c:v>-0.18640000000000001</c:v>
                </c:pt>
                <c:pt idx="2408">
                  <c:v>-0.19539999999999999</c:v>
                </c:pt>
                <c:pt idx="2409">
                  <c:v>-7.1400000000000005E-2</c:v>
                </c:pt>
                <c:pt idx="2410">
                  <c:v>-4.6399999999999997E-2</c:v>
                </c:pt>
                <c:pt idx="2411">
                  <c:v>-5.3400000000000003E-2</c:v>
                </c:pt>
                <c:pt idx="2412">
                  <c:v>3.7600000000000001E-2</c:v>
                </c:pt>
                <c:pt idx="2413">
                  <c:v>-5.6399999999999999E-2</c:v>
                </c:pt>
                <c:pt idx="2414">
                  <c:v>-0.1444</c:v>
                </c:pt>
                <c:pt idx="2415">
                  <c:v>8.6E-3</c:v>
                </c:pt>
                <c:pt idx="2416">
                  <c:v>-1.9400000000000001E-2</c:v>
                </c:pt>
                <c:pt idx="2417">
                  <c:v>-8.9399999999999993E-2</c:v>
                </c:pt>
                <c:pt idx="2418">
                  <c:v>0.21460000000000001</c:v>
                </c:pt>
                <c:pt idx="2419">
                  <c:v>9.5999999999999992E-3</c:v>
                </c:pt>
                <c:pt idx="2420">
                  <c:v>9.2600000000000002E-2</c:v>
                </c:pt>
                <c:pt idx="2421">
                  <c:v>-0.23139999999999999</c:v>
                </c:pt>
                <c:pt idx="2422">
                  <c:v>-9.4000000000000004E-3</c:v>
                </c:pt>
                <c:pt idx="2423">
                  <c:v>-8.5400000000000004E-2</c:v>
                </c:pt>
                <c:pt idx="2424">
                  <c:v>0.1986</c:v>
                </c:pt>
                <c:pt idx="2425">
                  <c:v>-9.5399999999999999E-2</c:v>
                </c:pt>
                <c:pt idx="2426">
                  <c:v>2.3599999999999999E-2</c:v>
                </c:pt>
                <c:pt idx="2427">
                  <c:v>-0.15640000000000001</c:v>
                </c:pt>
                <c:pt idx="2428">
                  <c:v>-0.1134</c:v>
                </c:pt>
                <c:pt idx="2429">
                  <c:v>-5.2400000000000002E-2</c:v>
                </c:pt>
                <c:pt idx="2430">
                  <c:v>7.6600000000000001E-2</c:v>
                </c:pt>
                <c:pt idx="2431">
                  <c:v>-0.15240000000000001</c:v>
                </c:pt>
                <c:pt idx="2432">
                  <c:v>-0.1074</c:v>
                </c:pt>
                <c:pt idx="2433">
                  <c:v>3.0599999999999999E-2</c:v>
                </c:pt>
                <c:pt idx="2434">
                  <c:v>-7.3400000000000007E-2</c:v>
                </c:pt>
                <c:pt idx="2435">
                  <c:v>-8.0399999999999999E-2</c:v>
                </c:pt>
                <c:pt idx="2436">
                  <c:v>-9.1399999999999995E-2</c:v>
                </c:pt>
                <c:pt idx="2437">
                  <c:v>-0.12139999999999999</c:v>
                </c:pt>
                <c:pt idx="2438">
                  <c:v>7.9600000000000004E-2</c:v>
                </c:pt>
                <c:pt idx="2439">
                  <c:v>-0.14940000000000001</c:v>
                </c:pt>
                <c:pt idx="2440">
                  <c:v>-6.4000000000000003E-3</c:v>
                </c:pt>
                <c:pt idx="2441">
                  <c:v>-0.1024</c:v>
                </c:pt>
                <c:pt idx="2442">
                  <c:v>-5.6399999999999999E-2</c:v>
                </c:pt>
                <c:pt idx="2443">
                  <c:v>0.1116</c:v>
                </c:pt>
                <c:pt idx="2444">
                  <c:v>1.9599999999999999E-2</c:v>
                </c:pt>
                <c:pt idx="2445">
                  <c:v>8.6E-3</c:v>
                </c:pt>
                <c:pt idx="2446">
                  <c:v>0.25159999999999999</c:v>
                </c:pt>
                <c:pt idx="2447">
                  <c:v>6.7599999999999993E-2</c:v>
                </c:pt>
                <c:pt idx="2448">
                  <c:v>-9.1399999999999995E-2</c:v>
                </c:pt>
                <c:pt idx="2449">
                  <c:v>-0.12039999999999999</c:v>
                </c:pt>
                <c:pt idx="2450">
                  <c:v>4.6600000000000003E-2</c:v>
                </c:pt>
                <c:pt idx="2451">
                  <c:v>-1.14E-2</c:v>
                </c:pt>
                <c:pt idx="2452">
                  <c:v>-0.24840000000000001</c:v>
                </c:pt>
                <c:pt idx="2453">
                  <c:v>-0.10639999999999999</c:v>
                </c:pt>
                <c:pt idx="2454">
                  <c:v>-3.44E-2</c:v>
                </c:pt>
                <c:pt idx="2455">
                  <c:v>-7.9399999999999998E-2</c:v>
                </c:pt>
                <c:pt idx="2456">
                  <c:v>-0.15540000000000001</c:v>
                </c:pt>
                <c:pt idx="2457">
                  <c:v>-7.2400000000000006E-2</c:v>
                </c:pt>
                <c:pt idx="2458">
                  <c:v>-4.4400000000000002E-2</c:v>
                </c:pt>
                <c:pt idx="2459">
                  <c:v>-3.3399999999999999E-2</c:v>
                </c:pt>
                <c:pt idx="2460">
                  <c:v>-4.4400000000000002E-2</c:v>
                </c:pt>
                <c:pt idx="2461">
                  <c:v>-5.9400000000000001E-2</c:v>
                </c:pt>
                <c:pt idx="2462">
                  <c:v>-2.3400000000000001E-2</c:v>
                </c:pt>
                <c:pt idx="2463">
                  <c:v>5.8599999999999999E-2</c:v>
                </c:pt>
                <c:pt idx="2464">
                  <c:v>-0.24840000000000001</c:v>
                </c:pt>
                <c:pt idx="2465">
                  <c:v>-9.0399999999999994E-2</c:v>
                </c:pt>
                <c:pt idx="2466">
                  <c:v>-0.30740000000000001</c:v>
                </c:pt>
                <c:pt idx="2467">
                  <c:v>-7.8399999999999997E-2</c:v>
                </c:pt>
                <c:pt idx="2468">
                  <c:v>-0.16139999999999999</c:v>
                </c:pt>
                <c:pt idx="2469">
                  <c:v>-2.4400000000000002E-2</c:v>
                </c:pt>
                <c:pt idx="2470">
                  <c:v>0.15260000000000001</c:v>
                </c:pt>
                <c:pt idx="2471">
                  <c:v>-8.8400000000000006E-2</c:v>
                </c:pt>
                <c:pt idx="2472">
                  <c:v>2.9600000000000001E-2</c:v>
                </c:pt>
                <c:pt idx="2473">
                  <c:v>-8.2400000000000001E-2</c:v>
                </c:pt>
                <c:pt idx="2474">
                  <c:v>-0.10639999999999999</c:v>
                </c:pt>
                <c:pt idx="2475">
                  <c:v>-0.13739999999999999</c:v>
                </c:pt>
                <c:pt idx="2476">
                  <c:v>-9.4000000000000004E-3</c:v>
                </c:pt>
                <c:pt idx="2477">
                  <c:v>-2.7400000000000001E-2</c:v>
                </c:pt>
                <c:pt idx="2478">
                  <c:v>-4.24E-2</c:v>
                </c:pt>
                <c:pt idx="2479">
                  <c:v>-5.2400000000000002E-2</c:v>
                </c:pt>
                <c:pt idx="2480">
                  <c:v>-0.12640000000000001</c:v>
                </c:pt>
                <c:pt idx="2481">
                  <c:v>0.11459999999999999</c:v>
                </c:pt>
                <c:pt idx="2482">
                  <c:v>-8.0399999999999999E-2</c:v>
                </c:pt>
                <c:pt idx="2483">
                  <c:v>-0.16339999999999999</c:v>
                </c:pt>
                <c:pt idx="2484">
                  <c:v>1.66E-2</c:v>
                </c:pt>
                <c:pt idx="2485">
                  <c:v>-0.1074</c:v>
                </c:pt>
                <c:pt idx="2486">
                  <c:v>-6.54E-2</c:v>
                </c:pt>
                <c:pt idx="2487">
                  <c:v>5.6599999999999998E-2</c:v>
                </c:pt>
                <c:pt idx="2488">
                  <c:v>5.6599999999999998E-2</c:v>
                </c:pt>
                <c:pt idx="2489">
                  <c:v>-4.0399999999999998E-2</c:v>
                </c:pt>
                <c:pt idx="2490">
                  <c:v>-9.74E-2</c:v>
                </c:pt>
                <c:pt idx="2491">
                  <c:v>0.2296</c:v>
                </c:pt>
                <c:pt idx="2492">
                  <c:v>-5.4399999999999997E-2</c:v>
                </c:pt>
                <c:pt idx="2493">
                  <c:v>-1.14E-2</c:v>
                </c:pt>
                <c:pt idx="2494">
                  <c:v>-0.34639999999999999</c:v>
                </c:pt>
                <c:pt idx="2495">
                  <c:v>-9.9400000000000002E-2</c:v>
                </c:pt>
                <c:pt idx="2496">
                  <c:v>3.0599999999999999E-2</c:v>
                </c:pt>
                <c:pt idx="2497">
                  <c:v>0.1206</c:v>
                </c:pt>
                <c:pt idx="2498">
                  <c:v>-1.14E-2</c:v>
                </c:pt>
                <c:pt idx="2499">
                  <c:v>-0.27039999999999997</c:v>
                </c:pt>
                <c:pt idx="2500">
                  <c:v>0.15260000000000001</c:v>
                </c:pt>
                <c:pt idx="2501">
                  <c:v>-0.15640000000000001</c:v>
                </c:pt>
                <c:pt idx="2502">
                  <c:v>8.0600000000000005E-2</c:v>
                </c:pt>
                <c:pt idx="2503">
                  <c:v>-6.54E-2</c:v>
                </c:pt>
                <c:pt idx="2504">
                  <c:v>4.36E-2</c:v>
                </c:pt>
                <c:pt idx="2505">
                  <c:v>-0.15640000000000001</c:v>
                </c:pt>
                <c:pt idx="2506">
                  <c:v>-7.4399999999999994E-2</c:v>
                </c:pt>
                <c:pt idx="2507">
                  <c:v>-2.0400000000000001E-2</c:v>
                </c:pt>
                <c:pt idx="2508">
                  <c:v>-1.9400000000000001E-2</c:v>
                </c:pt>
                <c:pt idx="2509">
                  <c:v>-0.25240000000000001</c:v>
                </c:pt>
                <c:pt idx="2510">
                  <c:v>-7.1400000000000005E-2</c:v>
                </c:pt>
                <c:pt idx="2511">
                  <c:v>7.6E-3</c:v>
                </c:pt>
                <c:pt idx="2512">
                  <c:v>2.06E-2</c:v>
                </c:pt>
                <c:pt idx="2513">
                  <c:v>-7.7399999999999997E-2</c:v>
                </c:pt>
                <c:pt idx="2514">
                  <c:v>0.14860000000000001</c:v>
                </c:pt>
                <c:pt idx="2515">
                  <c:v>-2.3400000000000001E-2</c:v>
                </c:pt>
                <c:pt idx="2516">
                  <c:v>-0.1114</c:v>
                </c:pt>
                <c:pt idx="2517">
                  <c:v>-4.9399999999999999E-2</c:v>
                </c:pt>
                <c:pt idx="2518">
                  <c:v>-0.16539999999999999</c:v>
                </c:pt>
                <c:pt idx="2519">
                  <c:v>-2.9399999999999999E-2</c:v>
                </c:pt>
                <c:pt idx="2520">
                  <c:v>1.66E-2</c:v>
                </c:pt>
                <c:pt idx="2521">
                  <c:v>-12.1272</c:v>
                </c:pt>
                <c:pt idx="2522">
                  <c:v>-12.235200000000001</c:v>
                </c:pt>
                <c:pt idx="2523">
                  <c:v>-12.062200000000001</c:v>
                </c:pt>
                <c:pt idx="2524">
                  <c:v>-12.0784</c:v>
                </c:pt>
                <c:pt idx="2525">
                  <c:v>-11.907400000000001</c:v>
                </c:pt>
                <c:pt idx="2526">
                  <c:v>-11.3598</c:v>
                </c:pt>
                <c:pt idx="2527">
                  <c:v>-12.0222</c:v>
                </c:pt>
                <c:pt idx="2528">
                  <c:v>-11.5456</c:v>
                </c:pt>
                <c:pt idx="2529">
                  <c:v>-11.487</c:v>
                </c:pt>
                <c:pt idx="2530">
                  <c:v>-11.5397</c:v>
                </c:pt>
                <c:pt idx="2531">
                  <c:v>-11.2356</c:v>
                </c:pt>
                <c:pt idx="2532">
                  <c:v>-11.3161</c:v>
                </c:pt>
                <c:pt idx="2533">
                  <c:v>-11.497199999999999</c:v>
                </c:pt>
                <c:pt idx="2534">
                  <c:v>-11.2014</c:v>
                </c:pt>
                <c:pt idx="2535">
                  <c:v>-11.1126</c:v>
                </c:pt>
                <c:pt idx="2536">
                  <c:v>-10.8992</c:v>
                </c:pt>
                <c:pt idx="2537">
                  <c:v>-10.824</c:v>
                </c:pt>
                <c:pt idx="2538">
                  <c:v>-10.9598</c:v>
                </c:pt>
                <c:pt idx="2539">
                  <c:v>-10.9954</c:v>
                </c:pt>
                <c:pt idx="2540">
                  <c:v>-10.712199999999999</c:v>
                </c:pt>
                <c:pt idx="2541">
                  <c:v>-10.6288</c:v>
                </c:pt>
                <c:pt idx="2542">
                  <c:v>-10.4038</c:v>
                </c:pt>
                <c:pt idx="2543">
                  <c:v>-10.475199999999999</c:v>
                </c:pt>
                <c:pt idx="2544">
                  <c:v>-10.358599999999999</c:v>
                </c:pt>
                <c:pt idx="2545">
                  <c:v>-10.362</c:v>
                </c:pt>
                <c:pt idx="2546">
                  <c:v>-10.100199999999999</c:v>
                </c:pt>
                <c:pt idx="2547">
                  <c:v>-10.168799999999999</c:v>
                </c:pt>
                <c:pt idx="2548">
                  <c:v>-10.0922</c:v>
                </c:pt>
                <c:pt idx="2549">
                  <c:v>-9.9762000000000004</c:v>
                </c:pt>
                <c:pt idx="2550">
                  <c:v>-9.9456000000000007</c:v>
                </c:pt>
                <c:pt idx="2551">
                  <c:v>-9.8849999999999998</c:v>
                </c:pt>
                <c:pt idx="2552">
                  <c:v>-9.6569000000000003</c:v>
                </c:pt>
                <c:pt idx="2553">
                  <c:v>-9.7652000000000001</c:v>
                </c:pt>
                <c:pt idx="2554">
                  <c:v>-10.9925</c:v>
                </c:pt>
                <c:pt idx="2555">
                  <c:v>-10.0572</c:v>
                </c:pt>
                <c:pt idx="2556">
                  <c:v>-10.098599999999999</c:v>
                </c:pt>
                <c:pt idx="2557">
                  <c:v>-10.0124</c:v>
                </c:pt>
                <c:pt idx="2558">
                  <c:v>-10.109</c:v>
                </c:pt>
                <c:pt idx="2559">
                  <c:v>-9.6912000000000003</c:v>
                </c:pt>
                <c:pt idx="2560">
                  <c:v>-9.8864000000000001</c:v>
                </c:pt>
                <c:pt idx="2561">
                  <c:v>-9.9440000000000008</c:v>
                </c:pt>
                <c:pt idx="2562">
                  <c:v>-9.5830000000000002</c:v>
                </c:pt>
                <c:pt idx="2563">
                  <c:v>-9.7476000000000003</c:v>
                </c:pt>
                <c:pt idx="2564">
                  <c:v>-9.5487000000000002</c:v>
                </c:pt>
                <c:pt idx="2565">
                  <c:v>-9.4212000000000007</c:v>
                </c:pt>
                <c:pt idx="2566">
                  <c:v>-9.4398</c:v>
                </c:pt>
                <c:pt idx="2567">
                  <c:v>-9.1725999999999992</c:v>
                </c:pt>
                <c:pt idx="2568">
                  <c:v>-9.0484000000000009</c:v>
                </c:pt>
                <c:pt idx="2569">
                  <c:v>-9.0139999999999993</c:v>
                </c:pt>
                <c:pt idx="2570">
                  <c:v>-9.0210000000000008</c:v>
                </c:pt>
                <c:pt idx="2571">
                  <c:v>-8.8843999999999994</c:v>
                </c:pt>
                <c:pt idx="2572">
                  <c:v>-8.7194000000000003</c:v>
                </c:pt>
                <c:pt idx="2573">
                  <c:v>-8.8987999999999996</c:v>
                </c:pt>
                <c:pt idx="2574">
                  <c:v>-8.7262000000000004</c:v>
                </c:pt>
                <c:pt idx="2575">
                  <c:v>-8.6112000000000002</c:v>
                </c:pt>
                <c:pt idx="2576">
                  <c:v>-8.4427000000000003</c:v>
                </c:pt>
                <c:pt idx="2577">
                  <c:v>-8.4109999999999996</c:v>
                </c:pt>
                <c:pt idx="2578">
                  <c:v>-8.5004000000000008</c:v>
                </c:pt>
                <c:pt idx="2579">
                  <c:v>-8.2398000000000007</c:v>
                </c:pt>
                <c:pt idx="2580">
                  <c:v>-8.0754000000000001</c:v>
                </c:pt>
                <c:pt idx="2581">
                  <c:v>-8.0831999999999997</c:v>
                </c:pt>
                <c:pt idx="2582">
                  <c:v>-7.9116999999999997</c:v>
                </c:pt>
                <c:pt idx="2583">
                  <c:v>-8.125</c:v>
                </c:pt>
                <c:pt idx="2584">
                  <c:v>-8.1669999999999998</c:v>
                </c:pt>
                <c:pt idx="2585">
                  <c:v>-7.8772000000000002</c:v>
                </c:pt>
                <c:pt idx="2586">
                  <c:v>-9.1475000000000009</c:v>
                </c:pt>
                <c:pt idx="2587">
                  <c:v>-8.3805999999999994</c:v>
                </c:pt>
                <c:pt idx="2588">
                  <c:v>-8.3545999999999996</c:v>
                </c:pt>
                <c:pt idx="2589">
                  <c:v>-7.9008000000000003</c:v>
                </c:pt>
                <c:pt idx="2590">
                  <c:v>-7.7957999999999998</c:v>
                </c:pt>
                <c:pt idx="2591">
                  <c:v>-7.9965999999999999</c:v>
                </c:pt>
                <c:pt idx="2592">
                  <c:v>-8.0472000000000001</c:v>
                </c:pt>
                <c:pt idx="2593">
                  <c:v>-7.9093999999999998</c:v>
                </c:pt>
                <c:pt idx="2594">
                  <c:v>-7.6803999999999997</c:v>
                </c:pt>
                <c:pt idx="2595">
                  <c:v>-7.9720000000000004</c:v>
                </c:pt>
                <c:pt idx="2596">
                  <c:v>-7.5567000000000002</c:v>
                </c:pt>
                <c:pt idx="2597">
                  <c:v>-7.3836000000000004</c:v>
                </c:pt>
                <c:pt idx="2598">
                  <c:v>-7.6483999999999996</c:v>
                </c:pt>
                <c:pt idx="2599">
                  <c:v>-7.2720000000000002</c:v>
                </c:pt>
                <c:pt idx="2600">
                  <c:v>-7.3579999999999997</c:v>
                </c:pt>
                <c:pt idx="2601">
                  <c:v>-7.3704000000000001</c:v>
                </c:pt>
                <c:pt idx="2602">
                  <c:v>-7.1844000000000001</c:v>
                </c:pt>
                <c:pt idx="2603">
                  <c:v>-7.0388000000000002</c:v>
                </c:pt>
                <c:pt idx="2604">
                  <c:v>-7.1247999999999996</c:v>
                </c:pt>
                <c:pt idx="2605">
                  <c:v>-7.1292</c:v>
                </c:pt>
                <c:pt idx="2606">
                  <c:v>-6.8738000000000001</c:v>
                </c:pt>
                <c:pt idx="2607">
                  <c:v>-6.7986000000000004</c:v>
                </c:pt>
                <c:pt idx="2608">
                  <c:v>-6.8571999999999997</c:v>
                </c:pt>
                <c:pt idx="2609">
                  <c:v>-6.5933999999999999</c:v>
                </c:pt>
                <c:pt idx="2610">
                  <c:v>-6.4547999999999996</c:v>
                </c:pt>
                <c:pt idx="2611">
                  <c:v>-6.5591999999999997</c:v>
                </c:pt>
                <c:pt idx="2612">
                  <c:v>-6.4580000000000002</c:v>
                </c:pt>
                <c:pt idx="2613">
                  <c:v>-6.2935999999999996</c:v>
                </c:pt>
                <c:pt idx="2614">
                  <c:v>-6.4261999999999997</c:v>
                </c:pt>
                <c:pt idx="2615">
                  <c:v>-6.2093999999999996</c:v>
                </c:pt>
                <c:pt idx="2616">
                  <c:v>-5.8554000000000004</c:v>
                </c:pt>
                <c:pt idx="2617">
                  <c:v>-5.9185999999999996</c:v>
                </c:pt>
                <c:pt idx="2618">
                  <c:v>-7.2849000000000004</c:v>
                </c:pt>
                <c:pt idx="2619">
                  <c:v>-6.4565999999999999</c:v>
                </c:pt>
                <c:pt idx="2620">
                  <c:v>-6.6086</c:v>
                </c:pt>
                <c:pt idx="2621">
                  <c:v>-6.5338000000000003</c:v>
                </c:pt>
                <c:pt idx="2622">
                  <c:v>-6.3048000000000002</c:v>
                </c:pt>
                <c:pt idx="2623">
                  <c:v>-6.2675999999999998</c:v>
                </c:pt>
                <c:pt idx="2624">
                  <c:v>-5.8486000000000002</c:v>
                </c:pt>
                <c:pt idx="2625">
                  <c:v>-6.3613999999999997</c:v>
                </c:pt>
                <c:pt idx="2626">
                  <c:v>-5.9086999999999996</c:v>
                </c:pt>
                <c:pt idx="2627">
                  <c:v>-6.0510000000000002</c:v>
                </c:pt>
                <c:pt idx="2628">
                  <c:v>-5.9957000000000003</c:v>
                </c:pt>
                <c:pt idx="2629">
                  <c:v>-5.8975999999999997</c:v>
                </c:pt>
                <c:pt idx="2630">
                  <c:v>-5.6546000000000003</c:v>
                </c:pt>
                <c:pt idx="2631">
                  <c:v>-5.665</c:v>
                </c:pt>
                <c:pt idx="2632">
                  <c:v>-5.6779999999999999</c:v>
                </c:pt>
                <c:pt idx="2633">
                  <c:v>-5.5213999999999999</c:v>
                </c:pt>
                <c:pt idx="2634">
                  <c:v>-5.5735999999999999</c:v>
                </c:pt>
                <c:pt idx="2635">
                  <c:v>-5.2068000000000003</c:v>
                </c:pt>
                <c:pt idx="2636">
                  <c:v>-5.3570000000000002</c:v>
                </c:pt>
                <c:pt idx="2637">
                  <c:v>-5.1711999999999998</c:v>
                </c:pt>
                <c:pt idx="2638">
                  <c:v>-5.2831999999999999</c:v>
                </c:pt>
                <c:pt idx="2639">
                  <c:v>-5.1075999999999997</c:v>
                </c:pt>
                <c:pt idx="2640">
                  <c:v>-5.0591999999999997</c:v>
                </c:pt>
                <c:pt idx="2641">
                  <c:v>-4.9614000000000003</c:v>
                </c:pt>
                <c:pt idx="2642">
                  <c:v>-4.8693999999999997</c:v>
                </c:pt>
                <c:pt idx="2643">
                  <c:v>-4.8182</c:v>
                </c:pt>
                <c:pt idx="2644">
                  <c:v>-4.7431999999999999</c:v>
                </c:pt>
                <c:pt idx="2645">
                  <c:v>-4.7055999999999996</c:v>
                </c:pt>
                <c:pt idx="2646">
                  <c:v>-4.5026000000000002</c:v>
                </c:pt>
                <c:pt idx="2647">
                  <c:v>-4.4424000000000001</c:v>
                </c:pt>
                <c:pt idx="2648">
                  <c:v>-4.6534000000000004</c:v>
                </c:pt>
                <c:pt idx="2649">
                  <c:v>-4.2965999999999998</c:v>
                </c:pt>
                <c:pt idx="2650">
                  <c:v>-5.2302999999999997</c:v>
                </c:pt>
                <c:pt idx="2651">
                  <c:v>-4.9615999999999998</c:v>
                </c:pt>
                <c:pt idx="2652">
                  <c:v>-4.8806000000000003</c:v>
                </c:pt>
                <c:pt idx="2653">
                  <c:v>-4.6727999999999996</c:v>
                </c:pt>
                <c:pt idx="2654">
                  <c:v>-4.5578000000000003</c:v>
                </c:pt>
                <c:pt idx="2655">
                  <c:v>-4.4916</c:v>
                </c:pt>
                <c:pt idx="2656">
                  <c:v>-4.5435999999999996</c:v>
                </c:pt>
                <c:pt idx="2657">
                  <c:v>-4.1134000000000004</c:v>
                </c:pt>
                <c:pt idx="2658">
                  <c:v>-4.3154000000000003</c:v>
                </c:pt>
                <c:pt idx="2659">
                  <c:v>-3.9039999999999999</c:v>
                </c:pt>
                <c:pt idx="2660">
                  <c:v>-4.1479999999999997</c:v>
                </c:pt>
                <c:pt idx="2661">
                  <c:v>-4.3066000000000004</c:v>
                </c:pt>
                <c:pt idx="2662">
                  <c:v>-4.0286</c:v>
                </c:pt>
                <c:pt idx="2663">
                  <c:v>-3.875</c:v>
                </c:pt>
                <c:pt idx="2664">
                  <c:v>-3.9870000000000001</c:v>
                </c:pt>
                <c:pt idx="2665">
                  <c:v>-3.7353999999999998</c:v>
                </c:pt>
                <c:pt idx="2666">
                  <c:v>-3.5564</c:v>
                </c:pt>
                <c:pt idx="2667">
                  <c:v>-3.6518000000000002</c:v>
                </c:pt>
                <c:pt idx="2668">
                  <c:v>-3.5108000000000001</c:v>
                </c:pt>
                <c:pt idx="2669">
                  <c:v>-3.6941999999999999</c:v>
                </c:pt>
                <c:pt idx="2670">
                  <c:v>-3.3391999999999999</c:v>
                </c:pt>
                <c:pt idx="2671">
                  <c:v>-3.0876000000000001</c:v>
                </c:pt>
                <c:pt idx="2672">
                  <c:v>-3.4205999999999999</c:v>
                </c:pt>
                <c:pt idx="2673">
                  <c:v>-3.1514000000000002</c:v>
                </c:pt>
                <c:pt idx="2674">
                  <c:v>-3.1254</c:v>
                </c:pt>
                <c:pt idx="2675">
                  <c:v>-2.9722</c:v>
                </c:pt>
                <c:pt idx="2676">
                  <c:v>-2.9462000000000002</c:v>
                </c:pt>
                <c:pt idx="2677">
                  <c:v>-2.9786000000000001</c:v>
                </c:pt>
                <c:pt idx="2678">
                  <c:v>-2.9986000000000002</c:v>
                </c:pt>
                <c:pt idx="2679">
                  <c:v>-2.7094</c:v>
                </c:pt>
                <c:pt idx="2680">
                  <c:v>-2.7233999999999998</c:v>
                </c:pt>
                <c:pt idx="2681">
                  <c:v>-2.5636000000000001</c:v>
                </c:pt>
                <c:pt idx="2682">
                  <c:v>-2.6456</c:v>
                </c:pt>
                <c:pt idx="2683">
                  <c:v>-3.1753999999999998</c:v>
                </c:pt>
                <c:pt idx="2684">
                  <c:v>-2.9733999999999998</c:v>
                </c:pt>
                <c:pt idx="2685">
                  <c:v>-2.9156</c:v>
                </c:pt>
                <c:pt idx="2686">
                  <c:v>-2.9186000000000001</c:v>
                </c:pt>
                <c:pt idx="2687">
                  <c:v>-2.7433999999999998</c:v>
                </c:pt>
                <c:pt idx="2688">
                  <c:v>-2.7153999999999998</c:v>
                </c:pt>
                <c:pt idx="2689">
                  <c:v>-2.4762</c:v>
                </c:pt>
                <c:pt idx="2690">
                  <c:v>-2.6162000000000001</c:v>
                </c:pt>
                <c:pt idx="2691">
                  <c:v>-2.1478000000000002</c:v>
                </c:pt>
                <c:pt idx="2692">
                  <c:v>-2.4658000000000002</c:v>
                </c:pt>
                <c:pt idx="2693">
                  <c:v>-2.1334</c:v>
                </c:pt>
                <c:pt idx="2694">
                  <c:v>-2.3243999999999998</c:v>
                </c:pt>
                <c:pt idx="2695">
                  <c:v>-2.2107999999999999</c:v>
                </c:pt>
                <c:pt idx="2696">
                  <c:v>-2.1818</c:v>
                </c:pt>
                <c:pt idx="2697">
                  <c:v>-1.9882</c:v>
                </c:pt>
                <c:pt idx="2698">
                  <c:v>-1.5902000000000001</c:v>
                </c:pt>
                <c:pt idx="2699">
                  <c:v>-1.7565999999999999</c:v>
                </c:pt>
                <c:pt idx="2700">
                  <c:v>-1.9356</c:v>
                </c:pt>
                <c:pt idx="2701">
                  <c:v>-1.8520000000000001</c:v>
                </c:pt>
                <c:pt idx="2702">
                  <c:v>-1.6990000000000001</c:v>
                </c:pt>
                <c:pt idx="2703">
                  <c:v>-1.7283999999999999</c:v>
                </c:pt>
                <c:pt idx="2704">
                  <c:v>-1.7183999999999999</c:v>
                </c:pt>
                <c:pt idx="2705">
                  <c:v>-1.3932</c:v>
                </c:pt>
                <c:pt idx="2706">
                  <c:v>-1.6102000000000001</c:v>
                </c:pt>
                <c:pt idx="2707">
                  <c:v>-1.3380000000000001</c:v>
                </c:pt>
                <c:pt idx="2708">
                  <c:v>-1.0049999999999999</c:v>
                </c:pt>
                <c:pt idx="2709">
                  <c:v>-1.1444000000000001</c:v>
                </c:pt>
                <c:pt idx="2710">
                  <c:v>-1.0793999999999999</c:v>
                </c:pt>
                <c:pt idx="2711">
                  <c:v>-0.83819999999999995</c:v>
                </c:pt>
                <c:pt idx="2712">
                  <c:v>-0.89319999999999999</c:v>
                </c:pt>
                <c:pt idx="2713">
                  <c:v>-0.81840000000000002</c:v>
                </c:pt>
                <c:pt idx="2714">
                  <c:v>-0.8024</c:v>
                </c:pt>
                <c:pt idx="2715">
                  <c:v>-1.2931999999999999</c:v>
                </c:pt>
                <c:pt idx="2716">
                  <c:v>-1.2322</c:v>
                </c:pt>
                <c:pt idx="2717">
                  <c:v>-1.1404000000000001</c:v>
                </c:pt>
                <c:pt idx="2718">
                  <c:v>-1.1604000000000001</c:v>
                </c:pt>
                <c:pt idx="2719">
                  <c:v>-0.99919999999999998</c:v>
                </c:pt>
                <c:pt idx="2720">
                  <c:v>-0.93520000000000003</c:v>
                </c:pt>
                <c:pt idx="2721">
                  <c:v>-0.69099999999999995</c:v>
                </c:pt>
                <c:pt idx="2722">
                  <c:v>-0.86099999999999999</c:v>
                </c:pt>
                <c:pt idx="2723">
                  <c:v>-0.51559999999999995</c:v>
                </c:pt>
                <c:pt idx="2724">
                  <c:v>-0.61560000000000004</c:v>
                </c:pt>
                <c:pt idx="2725">
                  <c:v>-0.41020000000000001</c:v>
                </c:pt>
                <c:pt idx="2726">
                  <c:v>-0.51619999999999999</c:v>
                </c:pt>
                <c:pt idx="2727">
                  <c:v>-0.37759999999999999</c:v>
                </c:pt>
                <c:pt idx="2728">
                  <c:v>-0.2326</c:v>
                </c:pt>
                <c:pt idx="2729">
                  <c:v>-0.32300000000000001</c:v>
                </c:pt>
                <c:pt idx="2730">
                  <c:v>-0.248</c:v>
                </c:pt>
                <c:pt idx="2731">
                  <c:v>0.12280000000000001</c:v>
                </c:pt>
                <c:pt idx="2732">
                  <c:v>-0.1744</c:v>
                </c:pt>
                <c:pt idx="2733">
                  <c:v>-0.26140000000000002</c:v>
                </c:pt>
                <c:pt idx="2734">
                  <c:v>-1.54E-2</c:v>
                </c:pt>
                <c:pt idx="2735">
                  <c:v>-0.15840000000000001</c:v>
                </c:pt>
                <c:pt idx="2736">
                  <c:v>-4.4400000000000002E-2</c:v>
                </c:pt>
                <c:pt idx="2737">
                  <c:v>-2.3400000000000001E-2</c:v>
                </c:pt>
                <c:pt idx="2738">
                  <c:v>-5.04E-2</c:v>
                </c:pt>
                <c:pt idx="2739">
                  <c:v>-0.19939999999999999</c:v>
                </c:pt>
                <c:pt idx="2740">
                  <c:v>-0.1404</c:v>
                </c:pt>
                <c:pt idx="2741">
                  <c:v>-2.9399999999999999E-2</c:v>
                </c:pt>
                <c:pt idx="2742">
                  <c:v>-0.19739999999999999</c:v>
                </c:pt>
                <c:pt idx="2743">
                  <c:v>0.2336</c:v>
                </c:pt>
                <c:pt idx="2744">
                  <c:v>2.6599999999999999E-2</c:v>
                </c:pt>
                <c:pt idx="2745">
                  <c:v>-0.12839999999999999</c:v>
                </c:pt>
                <c:pt idx="2746">
                  <c:v>0.1096</c:v>
                </c:pt>
                <c:pt idx="2747">
                  <c:v>-0.15340000000000001</c:v>
                </c:pt>
                <c:pt idx="2748">
                  <c:v>0.1966</c:v>
                </c:pt>
                <c:pt idx="2749">
                  <c:v>-0.21640000000000001</c:v>
                </c:pt>
                <c:pt idx="2750">
                  <c:v>-0.1734</c:v>
                </c:pt>
                <c:pt idx="2751">
                  <c:v>-3.2399999999999998E-2</c:v>
                </c:pt>
                <c:pt idx="2752">
                  <c:v>0.1076</c:v>
                </c:pt>
                <c:pt idx="2753">
                  <c:v>7.6E-3</c:v>
                </c:pt>
                <c:pt idx="2754">
                  <c:v>-8.0399999999999999E-2</c:v>
                </c:pt>
                <c:pt idx="2755">
                  <c:v>7.6600000000000001E-2</c:v>
                </c:pt>
                <c:pt idx="2756">
                  <c:v>3.9600000000000003E-2</c:v>
                </c:pt>
                <c:pt idx="2757">
                  <c:v>-9.5399999999999999E-2</c:v>
                </c:pt>
                <c:pt idx="2758">
                  <c:v>-0.13739999999999999</c:v>
                </c:pt>
                <c:pt idx="2759">
                  <c:v>-6.3399999999999998E-2</c:v>
                </c:pt>
                <c:pt idx="2760">
                  <c:v>-1.9400000000000001E-2</c:v>
                </c:pt>
                <c:pt idx="2761">
                  <c:v>8.1600000000000006E-2</c:v>
                </c:pt>
                <c:pt idx="2762">
                  <c:v>-0.12740000000000001</c:v>
                </c:pt>
                <c:pt idx="2763">
                  <c:v>-9.4000000000000004E-3</c:v>
                </c:pt>
                <c:pt idx="2764">
                  <c:v>-0.1164</c:v>
                </c:pt>
                <c:pt idx="2765">
                  <c:v>-0.13239999999999999</c:v>
                </c:pt>
                <c:pt idx="2766">
                  <c:v>-0.1414</c:v>
                </c:pt>
                <c:pt idx="2767">
                  <c:v>2.6599999999999999E-2</c:v>
                </c:pt>
                <c:pt idx="2768">
                  <c:v>-4.5400000000000003E-2</c:v>
                </c:pt>
                <c:pt idx="2769">
                  <c:v>-0.35339999999999999</c:v>
                </c:pt>
                <c:pt idx="2770">
                  <c:v>-0.2374</c:v>
                </c:pt>
                <c:pt idx="2771">
                  <c:v>-5.5399999999999998E-2</c:v>
                </c:pt>
                <c:pt idx="2772">
                  <c:v>0.15060000000000001</c:v>
                </c:pt>
                <c:pt idx="2773">
                  <c:v>-0.15440000000000001</c:v>
                </c:pt>
                <c:pt idx="2774">
                  <c:v>-0.13639999999999999</c:v>
                </c:pt>
                <c:pt idx="2775">
                  <c:v>0.2296</c:v>
                </c:pt>
                <c:pt idx="2776">
                  <c:v>-5.3400000000000003E-2</c:v>
                </c:pt>
                <c:pt idx="2777">
                  <c:v>-0.28539999999999999</c:v>
                </c:pt>
                <c:pt idx="2778">
                  <c:v>4.6600000000000003E-2</c:v>
                </c:pt>
                <c:pt idx="2779">
                  <c:v>-0.12540000000000001</c:v>
                </c:pt>
                <c:pt idx="2780">
                  <c:v>0.10059999999999999</c:v>
                </c:pt>
                <c:pt idx="2781">
                  <c:v>8.9599999999999999E-2</c:v>
                </c:pt>
                <c:pt idx="2782">
                  <c:v>-0.1114</c:v>
                </c:pt>
                <c:pt idx="2783">
                  <c:v>-8.3400000000000002E-2</c:v>
                </c:pt>
                <c:pt idx="2784">
                  <c:v>-0.1114</c:v>
                </c:pt>
                <c:pt idx="2785">
                  <c:v>8.3599999999999994E-2</c:v>
                </c:pt>
                <c:pt idx="2786">
                  <c:v>-1.84E-2</c:v>
                </c:pt>
                <c:pt idx="2787">
                  <c:v>-4.6399999999999997E-2</c:v>
                </c:pt>
                <c:pt idx="2788">
                  <c:v>-4.1399999999999999E-2</c:v>
                </c:pt>
                <c:pt idx="2789">
                  <c:v>-0.12939999999999999</c:v>
                </c:pt>
                <c:pt idx="2790">
                  <c:v>3.4599999999999999E-2</c:v>
                </c:pt>
                <c:pt idx="2791">
                  <c:v>8.7599999999999997E-2</c:v>
                </c:pt>
                <c:pt idx="2792">
                  <c:v>-0.1424</c:v>
                </c:pt>
                <c:pt idx="2793">
                  <c:v>-0.1744</c:v>
                </c:pt>
                <c:pt idx="2794">
                  <c:v>-0.2334</c:v>
                </c:pt>
                <c:pt idx="2795">
                  <c:v>-1.9400000000000001E-2</c:v>
                </c:pt>
                <c:pt idx="2796">
                  <c:v>-0.1414</c:v>
                </c:pt>
                <c:pt idx="2797">
                  <c:v>-0.13739999999999999</c:v>
                </c:pt>
                <c:pt idx="2798">
                  <c:v>-0.3034</c:v>
                </c:pt>
                <c:pt idx="2799">
                  <c:v>8.2600000000000007E-2</c:v>
                </c:pt>
                <c:pt idx="2800">
                  <c:v>-7.3400000000000007E-2</c:v>
                </c:pt>
                <c:pt idx="2801">
                  <c:v>-0.2114</c:v>
                </c:pt>
                <c:pt idx="2802">
                  <c:v>-6.4399999999999999E-2</c:v>
                </c:pt>
                <c:pt idx="2803">
                  <c:v>0.1106</c:v>
                </c:pt>
                <c:pt idx="2804">
                  <c:v>-0.10539999999999999</c:v>
                </c:pt>
                <c:pt idx="2805">
                  <c:v>0.1186</c:v>
                </c:pt>
                <c:pt idx="2806">
                  <c:v>5.0599999999999999E-2</c:v>
                </c:pt>
                <c:pt idx="2807">
                  <c:v>0.1026</c:v>
                </c:pt>
                <c:pt idx="2808">
                  <c:v>-9.5399999999999999E-2</c:v>
                </c:pt>
                <c:pt idx="2809">
                  <c:v>-5.5399999999999998E-2</c:v>
                </c:pt>
                <c:pt idx="2810">
                  <c:v>2.06E-2</c:v>
                </c:pt>
                <c:pt idx="2811">
                  <c:v>-0.19739999999999999</c:v>
                </c:pt>
                <c:pt idx="2812">
                  <c:v>-3.2399999999999998E-2</c:v>
                </c:pt>
                <c:pt idx="2813">
                  <c:v>-3.44E-2</c:v>
                </c:pt>
                <c:pt idx="2814">
                  <c:v>-8.3400000000000002E-2</c:v>
                </c:pt>
                <c:pt idx="2815">
                  <c:v>3.0599999999999999E-2</c:v>
                </c:pt>
                <c:pt idx="2816">
                  <c:v>-7.4000000000000003E-3</c:v>
                </c:pt>
                <c:pt idx="2817">
                  <c:v>-2.64E-2</c:v>
                </c:pt>
                <c:pt idx="2818">
                  <c:v>-1.6400000000000001E-2</c:v>
                </c:pt>
                <c:pt idx="2819">
                  <c:v>-0.28439999999999999</c:v>
                </c:pt>
                <c:pt idx="2820">
                  <c:v>-4.3400000000000001E-2</c:v>
                </c:pt>
                <c:pt idx="2821">
                  <c:v>-9.64E-2</c:v>
                </c:pt>
                <c:pt idx="2822">
                  <c:v>1.9599999999999999E-2</c:v>
                </c:pt>
                <c:pt idx="2823">
                  <c:v>2.46E-2</c:v>
                </c:pt>
                <c:pt idx="2824">
                  <c:v>0.18360000000000001</c:v>
                </c:pt>
                <c:pt idx="2825">
                  <c:v>-0.10340000000000001</c:v>
                </c:pt>
                <c:pt idx="2826">
                  <c:v>-0.34739999999999999</c:v>
                </c:pt>
                <c:pt idx="2827">
                  <c:v>-0.1004</c:v>
                </c:pt>
                <c:pt idx="2828">
                  <c:v>-0.2024</c:v>
                </c:pt>
                <c:pt idx="2829">
                  <c:v>-0.21740000000000001</c:v>
                </c:pt>
                <c:pt idx="2830">
                  <c:v>0.15260000000000001</c:v>
                </c:pt>
                <c:pt idx="2831">
                  <c:v>-0.1754</c:v>
                </c:pt>
                <c:pt idx="2832">
                  <c:v>9.6600000000000005E-2</c:v>
                </c:pt>
                <c:pt idx="2833">
                  <c:v>0.1976</c:v>
                </c:pt>
                <c:pt idx="2834">
                  <c:v>-0.23039999999999999</c:v>
                </c:pt>
                <c:pt idx="2835">
                  <c:v>-3.6400000000000002E-2</c:v>
                </c:pt>
                <c:pt idx="2836">
                  <c:v>0.18959999999999999</c:v>
                </c:pt>
                <c:pt idx="2837">
                  <c:v>-0.12640000000000001</c:v>
                </c:pt>
                <c:pt idx="2838">
                  <c:v>-1.9400000000000001E-2</c:v>
                </c:pt>
                <c:pt idx="2839">
                  <c:v>7.7600000000000002E-2</c:v>
                </c:pt>
                <c:pt idx="2840">
                  <c:v>-0.19839999999999999</c:v>
                </c:pt>
                <c:pt idx="2841">
                  <c:v>0.15959999999999999</c:v>
                </c:pt>
                <c:pt idx="2842">
                  <c:v>-9.4399999999999998E-2</c:v>
                </c:pt>
                <c:pt idx="2843">
                  <c:v>-0.2044</c:v>
                </c:pt>
                <c:pt idx="2844">
                  <c:v>0.15260000000000001</c:v>
                </c:pt>
                <c:pt idx="2845">
                  <c:v>8.3599999999999994E-2</c:v>
                </c:pt>
                <c:pt idx="2846">
                  <c:v>-2.7400000000000001E-2</c:v>
                </c:pt>
                <c:pt idx="2847">
                  <c:v>-7.7399999999999997E-2</c:v>
                </c:pt>
                <c:pt idx="2848">
                  <c:v>-0.1384</c:v>
                </c:pt>
                <c:pt idx="2849">
                  <c:v>0.22459999999999999</c:v>
                </c:pt>
                <c:pt idx="2850">
                  <c:v>-8.6400000000000005E-2</c:v>
                </c:pt>
                <c:pt idx="2851">
                  <c:v>-6.0400000000000002E-2</c:v>
                </c:pt>
                <c:pt idx="2852">
                  <c:v>-2.9399999999999999E-2</c:v>
                </c:pt>
                <c:pt idx="2853">
                  <c:v>0.1026</c:v>
                </c:pt>
                <c:pt idx="2854">
                  <c:v>3.56E-2</c:v>
                </c:pt>
                <c:pt idx="2855">
                  <c:v>-7.4399999999999994E-2</c:v>
                </c:pt>
                <c:pt idx="2856">
                  <c:v>-1.7399999999999999E-2</c:v>
                </c:pt>
                <c:pt idx="2857">
                  <c:v>-0.13439999999999999</c:v>
                </c:pt>
                <c:pt idx="2858">
                  <c:v>0.1356</c:v>
                </c:pt>
                <c:pt idx="2859">
                  <c:v>2.3599999999999999E-2</c:v>
                </c:pt>
                <c:pt idx="2860">
                  <c:v>5.16E-2</c:v>
                </c:pt>
                <c:pt idx="2861">
                  <c:v>6.1600000000000002E-2</c:v>
                </c:pt>
                <c:pt idx="2862">
                  <c:v>-0.1004</c:v>
                </c:pt>
                <c:pt idx="2863">
                  <c:v>0.1016</c:v>
                </c:pt>
                <c:pt idx="2864">
                  <c:v>-8.2400000000000001E-2</c:v>
                </c:pt>
                <c:pt idx="2865">
                  <c:v>7.8600000000000003E-2</c:v>
                </c:pt>
                <c:pt idx="2866">
                  <c:v>7.1599999999999997E-2</c:v>
                </c:pt>
                <c:pt idx="2867">
                  <c:v>-8.5400000000000004E-2</c:v>
                </c:pt>
                <c:pt idx="2868">
                  <c:v>7.9600000000000004E-2</c:v>
                </c:pt>
                <c:pt idx="2869">
                  <c:v>-6.7400000000000002E-2</c:v>
                </c:pt>
                <c:pt idx="2870">
                  <c:v>0.15559999999999999</c:v>
                </c:pt>
                <c:pt idx="2871">
                  <c:v>3.9600000000000003E-2</c:v>
                </c:pt>
                <c:pt idx="2872">
                  <c:v>-0.27339999999999998</c:v>
                </c:pt>
                <c:pt idx="2873">
                  <c:v>-0.12839999999999999</c:v>
                </c:pt>
                <c:pt idx="2874">
                  <c:v>6.2600000000000003E-2</c:v>
                </c:pt>
                <c:pt idx="2875">
                  <c:v>-0.2414</c:v>
                </c:pt>
                <c:pt idx="2876">
                  <c:v>2.6599999999999999E-2</c:v>
                </c:pt>
                <c:pt idx="2877">
                  <c:v>-6.4000000000000003E-3</c:v>
                </c:pt>
                <c:pt idx="2878">
                  <c:v>0.16159999999999999</c:v>
                </c:pt>
                <c:pt idx="2879">
                  <c:v>-0.10340000000000001</c:v>
                </c:pt>
                <c:pt idx="2880">
                  <c:v>0.12759999999999999</c:v>
                </c:pt>
                <c:pt idx="2881">
                  <c:v>5.0599999999999999E-2</c:v>
                </c:pt>
                <c:pt idx="2882">
                  <c:v>7.8600000000000003E-2</c:v>
                </c:pt>
                <c:pt idx="2883">
                  <c:v>3.3599999999999998E-2</c:v>
                </c:pt>
                <c:pt idx="2884">
                  <c:v>-0.18140000000000001</c:v>
                </c:pt>
                <c:pt idx="2885">
                  <c:v>-8.7400000000000005E-2</c:v>
                </c:pt>
                <c:pt idx="2886">
                  <c:v>-0.1154</c:v>
                </c:pt>
                <c:pt idx="2887">
                  <c:v>-0.16739999999999999</c:v>
                </c:pt>
                <c:pt idx="2888">
                  <c:v>-0.1714</c:v>
                </c:pt>
                <c:pt idx="2889">
                  <c:v>3.0599999999999999E-2</c:v>
                </c:pt>
                <c:pt idx="2890">
                  <c:v>-0.1114</c:v>
                </c:pt>
                <c:pt idx="2891">
                  <c:v>-0.19239999999999999</c:v>
                </c:pt>
                <c:pt idx="2892">
                  <c:v>-5.4000000000000003E-3</c:v>
                </c:pt>
                <c:pt idx="2893">
                  <c:v>-4.3400000000000001E-2</c:v>
                </c:pt>
                <c:pt idx="2894">
                  <c:v>-6.2399999999999997E-2</c:v>
                </c:pt>
                <c:pt idx="2895">
                  <c:v>-0.1094</c:v>
                </c:pt>
                <c:pt idx="2896">
                  <c:v>0.1066</c:v>
                </c:pt>
                <c:pt idx="2897">
                  <c:v>-7.6399999999999996E-2</c:v>
                </c:pt>
                <c:pt idx="2898">
                  <c:v>-6.9400000000000003E-2</c:v>
                </c:pt>
                <c:pt idx="2899">
                  <c:v>-3.1399999999999997E-2</c:v>
                </c:pt>
                <c:pt idx="2900">
                  <c:v>-6.0400000000000002E-2</c:v>
                </c:pt>
                <c:pt idx="2901">
                  <c:v>-1.44E-2</c:v>
                </c:pt>
                <c:pt idx="2902">
                  <c:v>-1.4E-3</c:v>
                </c:pt>
                <c:pt idx="2903">
                  <c:v>6.1600000000000002E-2</c:v>
                </c:pt>
                <c:pt idx="2904">
                  <c:v>-2.24E-2</c:v>
                </c:pt>
                <c:pt idx="2905">
                  <c:v>-7.4000000000000003E-3</c:v>
                </c:pt>
                <c:pt idx="2906">
                  <c:v>0.1976</c:v>
                </c:pt>
                <c:pt idx="2907">
                  <c:v>-0.3014</c:v>
                </c:pt>
                <c:pt idx="2908">
                  <c:v>0.1086</c:v>
                </c:pt>
                <c:pt idx="2909">
                  <c:v>-0.29339999999999999</c:v>
                </c:pt>
                <c:pt idx="2910">
                  <c:v>0.21360000000000001</c:v>
                </c:pt>
                <c:pt idx="2911">
                  <c:v>0.1106</c:v>
                </c:pt>
                <c:pt idx="2912">
                  <c:v>-0.11840000000000001</c:v>
                </c:pt>
                <c:pt idx="2913">
                  <c:v>-0.2374</c:v>
                </c:pt>
                <c:pt idx="2914">
                  <c:v>0.1186</c:v>
                </c:pt>
                <c:pt idx="2915">
                  <c:v>0.22559999999999999</c:v>
                </c:pt>
                <c:pt idx="2916">
                  <c:v>-0.31840000000000002</c:v>
                </c:pt>
                <c:pt idx="2917">
                  <c:v>-1.9400000000000001E-2</c:v>
                </c:pt>
                <c:pt idx="2918">
                  <c:v>6.0600000000000001E-2</c:v>
                </c:pt>
                <c:pt idx="2919">
                  <c:v>8.5599999999999996E-2</c:v>
                </c:pt>
                <c:pt idx="2920">
                  <c:v>-0.13439999999999999</c:v>
                </c:pt>
                <c:pt idx="2921">
                  <c:v>4.6600000000000003E-2</c:v>
                </c:pt>
                <c:pt idx="2922">
                  <c:v>-0.19739999999999999</c:v>
                </c:pt>
                <c:pt idx="2923">
                  <c:v>-0.1004</c:v>
                </c:pt>
                <c:pt idx="2924">
                  <c:v>-0.33539999999999998</c:v>
                </c:pt>
                <c:pt idx="2925">
                  <c:v>-0.24840000000000001</c:v>
                </c:pt>
                <c:pt idx="2926">
                  <c:v>-8.9399999999999993E-2</c:v>
                </c:pt>
                <c:pt idx="2927">
                  <c:v>-7.8399999999999997E-2</c:v>
                </c:pt>
                <c:pt idx="2928">
                  <c:v>-0.21740000000000001</c:v>
                </c:pt>
                <c:pt idx="2929">
                  <c:v>8.3599999999999994E-2</c:v>
                </c:pt>
                <c:pt idx="2930">
                  <c:v>3.9600000000000003E-2</c:v>
                </c:pt>
                <c:pt idx="2931">
                  <c:v>-5.04E-2</c:v>
                </c:pt>
                <c:pt idx="2932">
                  <c:v>6.4600000000000005E-2</c:v>
                </c:pt>
                <c:pt idx="2933">
                  <c:v>-3.8399999999999997E-2</c:v>
                </c:pt>
                <c:pt idx="2934">
                  <c:v>-0.2044</c:v>
                </c:pt>
                <c:pt idx="2935">
                  <c:v>-9.4000000000000004E-3</c:v>
                </c:pt>
                <c:pt idx="2936">
                  <c:v>0.11559999999999999</c:v>
                </c:pt>
                <c:pt idx="2937">
                  <c:v>-2.64E-2</c:v>
                </c:pt>
                <c:pt idx="2938">
                  <c:v>5.5999999999999999E-3</c:v>
                </c:pt>
                <c:pt idx="2939">
                  <c:v>-9.2399999999999996E-2</c:v>
                </c:pt>
                <c:pt idx="2940">
                  <c:v>-5.3400000000000003E-2</c:v>
                </c:pt>
                <c:pt idx="2941">
                  <c:v>2.46E-2</c:v>
                </c:pt>
                <c:pt idx="2942">
                  <c:v>0.1716</c:v>
                </c:pt>
                <c:pt idx="2943">
                  <c:v>-0.1164</c:v>
                </c:pt>
                <c:pt idx="2944">
                  <c:v>-4.24E-2</c:v>
                </c:pt>
                <c:pt idx="2945">
                  <c:v>-0.23039999999999999</c:v>
                </c:pt>
                <c:pt idx="2946">
                  <c:v>-0.12039999999999999</c:v>
                </c:pt>
                <c:pt idx="2947">
                  <c:v>-0.18740000000000001</c:v>
                </c:pt>
                <c:pt idx="2948">
                  <c:v>-0.27139999999999997</c:v>
                </c:pt>
                <c:pt idx="2949">
                  <c:v>-0.31440000000000001</c:v>
                </c:pt>
                <c:pt idx="2950">
                  <c:v>-0.22839999999999999</c:v>
                </c:pt>
                <c:pt idx="2951">
                  <c:v>5.6599999999999998E-2</c:v>
                </c:pt>
                <c:pt idx="2952">
                  <c:v>-7.4000000000000003E-3</c:v>
                </c:pt>
                <c:pt idx="2953">
                  <c:v>5.6599999999999998E-2</c:v>
                </c:pt>
                <c:pt idx="2954">
                  <c:v>-5.1400000000000001E-2</c:v>
                </c:pt>
                <c:pt idx="2955">
                  <c:v>-0.12239999999999999</c:v>
                </c:pt>
                <c:pt idx="2956">
                  <c:v>-0.19040000000000001</c:v>
                </c:pt>
                <c:pt idx="2957">
                  <c:v>-0.22539999999999999</c:v>
                </c:pt>
                <c:pt idx="2958">
                  <c:v>-2.7400000000000001E-2</c:v>
                </c:pt>
                <c:pt idx="2959">
                  <c:v>-0.18740000000000001</c:v>
                </c:pt>
                <c:pt idx="2960">
                  <c:v>0.14460000000000001</c:v>
                </c:pt>
                <c:pt idx="2961">
                  <c:v>-0.16039999999999999</c:v>
                </c:pt>
                <c:pt idx="2962">
                  <c:v>-9.5399999999999999E-2</c:v>
                </c:pt>
                <c:pt idx="2963">
                  <c:v>-0.16139999999999999</c:v>
                </c:pt>
                <c:pt idx="2964">
                  <c:v>0.16059999999999999</c:v>
                </c:pt>
                <c:pt idx="2965">
                  <c:v>-0.25540000000000002</c:v>
                </c:pt>
                <c:pt idx="2966">
                  <c:v>-0.24340000000000001</c:v>
                </c:pt>
                <c:pt idx="2967">
                  <c:v>0.1216</c:v>
                </c:pt>
                <c:pt idx="2968">
                  <c:v>-2.5399999999999999E-2</c:v>
                </c:pt>
                <c:pt idx="2969">
                  <c:v>0.1216</c:v>
                </c:pt>
                <c:pt idx="2970">
                  <c:v>1.1599999999999999E-2</c:v>
                </c:pt>
                <c:pt idx="2971">
                  <c:v>9.5999999999999992E-3</c:v>
                </c:pt>
                <c:pt idx="2972">
                  <c:v>-2.24E-2</c:v>
                </c:pt>
                <c:pt idx="2973">
                  <c:v>0.15359999999999999</c:v>
                </c:pt>
                <c:pt idx="2974">
                  <c:v>-0.31040000000000001</c:v>
                </c:pt>
                <c:pt idx="2975">
                  <c:v>7.2599999999999998E-2</c:v>
                </c:pt>
                <c:pt idx="2976">
                  <c:v>-4.3400000000000001E-2</c:v>
                </c:pt>
                <c:pt idx="2977">
                  <c:v>-1.44E-2</c:v>
                </c:pt>
                <c:pt idx="2978">
                  <c:v>-5.9400000000000001E-2</c:v>
                </c:pt>
                <c:pt idx="2979">
                  <c:v>4.7600000000000003E-2</c:v>
                </c:pt>
                <c:pt idx="2980">
                  <c:v>2.2599999999999999E-2</c:v>
                </c:pt>
                <c:pt idx="2981">
                  <c:v>0.1036</c:v>
                </c:pt>
                <c:pt idx="2982">
                  <c:v>-0.33539999999999998</c:v>
                </c:pt>
                <c:pt idx="2983">
                  <c:v>-0.16039999999999999</c:v>
                </c:pt>
                <c:pt idx="2984">
                  <c:v>-0.24940000000000001</c:v>
                </c:pt>
                <c:pt idx="2985">
                  <c:v>-0.2024</c:v>
                </c:pt>
                <c:pt idx="2986">
                  <c:v>-0.26340000000000002</c:v>
                </c:pt>
                <c:pt idx="2987">
                  <c:v>-0.18940000000000001</c:v>
                </c:pt>
                <c:pt idx="2988">
                  <c:v>6.7599999999999993E-2</c:v>
                </c:pt>
                <c:pt idx="2989">
                  <c:v>8.1600000000000006E-2</c:v>
                </c:pt>
                <c:pt idx="2990">
                  <c:v>-0.1734</c:v>
                </c:pt>
                <c:pt idx="2991">
                  <c:v>1.8599999999999998E-2</c:v>
                </c:pt>
                <c:pt idx="2992">
                  <c:v>0.1066</c:v>
                </c:pt>
                <c:pt idx="2993">
                  <c:v>-0.2334</c:v>
                </c:pt>
                <c:pt idx="2994">
                  <c:v>3.9600000000000003E-2</c:v>
                </c:pt>
                <c:pt idx="2995">
                  <c:v>0.13159999999999999</c:v>
                </c:pt>
                <c:pt idx="2996">
                  <c:v>-3.2399999999999998E-2</c:v>
                </c:pt>
                <c:pt idx="2997">
                  <c:v>0.25459999999999999</c:v>
                </c:pt>
                <c:pt idx="2998">
                  <c:v>0.12959999999999999</c:v>
                </c:pt>
                <c:pt idx="2999">
                  <c:v>-4.8399999999999999E-2</c:v>
                </c:pt>
                <c:pt idx="3000">
                  <c:v>-6.9400000000000003E-2</c:v>
                </c:pt>
                <c:pt idx="3001">
                  <c:v>-0.1464</c:v>
                </c:pt>
                <c:pt idx="3002">
                  <c:v>-0.15340000000000001</c:v>
                </c:pt>
                <c:pt idx="3003">
                  <c:v>-1.4E-3</c:v>
                </c:pt>
                <c:pt idx="3004">
                  <c:v>7.9600000000000004E-2</c:v>
                </c:pt>
                <c:pt idx="3005">
                  <c:v>-0.1144</c:v>
                </c:pt>
                <c:pt idx="3006">
                  <c:v>-0.16339999999999999</c:v>
                </c:pt>
                <c:pt idx="3007">
                  <c:v>7.6600000000000001E-2</c:v>
                </c:pt>
                <c:pt idx="3008">
                  <c:v>7.3599999999999999E-2</c:v>
                </c:pt>
                <c:pt idx="3009">
                  <c:v>8.1600000000000006E-2</c:v>
                </c:pt>
                <c:pt idx="3010">
                  <c:v>8.7599999999999997E-2</c:v>
                </c:pt>
                <c:pt idx="3011">
                  <c:v>-2.64E-2</c:v>
                </c:pt>
                <c:pt idx="3012">
                  <c:v>-3.04E-2</c:v>
                </c:pt>
                <c:pt idx="3013">
                  <c:v>-0.13639999999999999</c:v>
                </c:pt>
                <c:pt idx="3014">
                  <c:v>8.4599999999999995E-2</c:v>
                </c:pt>
                <c:pt idx="3015">
                  <c:v>0.1016</c:v>
                </c:pt>
                <c:pt idx="3016">
                  <c:v>-9.8400000000000001E-2</c:v>
                </c:pt>
                <c:pt idx="3017">
                  <c:v>5.8599999999999999E-2</c:v>
                </c:pt>
                <c:pt idx="3018">
                  <c:v>-0.15140000000000001</c:v>
                </c:pt>
                <c:pt idx="3019">
                  <c:v>-0.16339999999999999</c:v>
                </c:pt>
                <c:pt idx="3020">
                  <c:v>-2.0400000000000001E-2</c:v>
                </c:pt>
                <c:pt idx="3021">
                  <c:v>-7.6399999999999996E-2</c:v>
                </c:pt>
                <c:pt idx="3022">
                  <c:v>-0.2104</c:v>
                </c:pt>
                <c:pt idx="3023">
                  <c:v>-12.0002</c:v>
                </c:pt>
                <c:pt idx="3024">
                  <c:v>-11.936199999999999</c:v>
                </c:pt>
                <c:pt idx="3025">
                  <c:v>-11.799200000000001</c:v>
                </c:pt>
                <c:pt idx="3026">
                  <c:v>-11.8034</c:v>
                </c:pt>
                <c:pt idx="3027">
                  <c:v>-11.9214</c:v>
                </c:pt>
                <c:pt idx="3028">
                  <c:v>-11.6088</c:v>
                </c:pt>
                <c:pt idx="3029">
                  <c:v>-12.023199999999999</c:v>
                </c:pt>
                <c:pt idx="3030">
                  <c:v>-11.6686</c:v>
                </c:pt>
                <c:pt idx="3031">
                  <c:v>-11.602</c:v>
                </c:pt>
                <c:pt idx="3032">
                  <c:v>-11.232699999999999</c:v>
                </c:pt>
                <c:pt idx="3033">
                  <c:v>-11.4396</c:v>
                </c:pt>
                <c:pt idx="3034">
                  <c:v>-11.226100000000001</c:v>
                </c:pt>
                <c:pt idx="3035">
                  <c:v>-11.3132</c:v>
                </c:pt>
                <c:pt idx="3036">
                  <c:v>-11.4704</c:v>
                </c:pt>
                <c:pt idx="3037">
                  <c:v>-11.1716</c:v>
                </c:pt>
                <c:pt idx="3038">
                  <c:v>-10.834199999999999</c:v>
                </c:pt>
                <c:pt idx="3039">
                  <c:v>-10.891</c:v>
                </c:pt>
                <c:pt idx="3040">
                  <c:v>-10.9998</c:v>
                </c:pt>
                <c:pt idx="3041">
                  <c:v>-10.8004</c:v>
                </c:pt>
                <c:pt idx="3042">
                  <c:v>-10.792199999999999</c:v>
                </c:pt>
                <c:pt idx="3043">
                  <c:v>-10.6828</c:v>
                </c:pt>
                <c:pt idx="3044">
                  <c:v>-10.3558</c:v>
                </c:pt>
                <c:pt idx="3045">
                  <c:v>-10.523199999999999</c:v>
                </c:pt>
                <c:pt idx="3046">
                  <c:v>-10.320600000000001</c:v>
                </c:pt>
                <c:pt idx="3047">
                  <c:v>-10.353999999999999</c:v>
                </c:pt>
                <c:pt idx="3048">
                  <c:v>-10.1782</c:v>
                </c:pt>
                <c:pt idx="3049">
                  <c:v>-10.3398</c:v>
                </c:pt>
                <c:pt idx="3050">
                  <c:v>-9.9442000000000004</c:v>
                </c:pt>
                <c:pt idx="3051">
                  <c:v>-9.7842000000000002</c:v>
                </c:pt>
                <c:pt idx="3052">
                  <c:v>-9.8886000000000003</c:v>
                </c:pt>
                <c:pt idx="3053">
                  <c:v>-9.9689999999999994</c:v>
                </c:pt>
                <c:pt idx="3054">
                  <c:v>-9.7768999999999995</c:v>
                </c:pt>
                <c:pt idx="3055">
                  <c:v>-9.8122000000000007</c:v>
                </c:pt>
                <c:pt idx="3056">
                  <c:v>-11.3955</c:v>
                </c:pt>
                <c:pt idx="3057">
                  <c:v>-10.315200000000001</c:v>
                </c:pt>
                <c:pt idx="3058">
                  <c:v>-10.144600000000001</c:v>
                </c:pt>
                <c:pt idx="3059">
                  <c:v>-10.0604</c:v>
                </c:pt>
                <c:pt idx="3060">
                  <c:v>-9.8249999999999993</c:v>
                </c:pt>
                <c:pt idx="3061">
                  <c:v>-9.8312000000000008</c:v>
                </c:pt>
                <c:pt idx="3062">
                  <c:v>-9.8333999999999993</c:v>
                </c:pt>
                <c:pt idx="3063">
                  <c:v>-9.8580000000000005</c:v>
                </c:pt>
                <c:pt idx="3064">
                  <c:v>-9.6760000000000002</c:v>
                </c:pt>
                <c:pt idx="3065">
                  <c:v>-9.6085999999999991</c:v>
                </c:pt>
                <c:pt idx="3066">
                  <c:v>-9.4766999999999992</c:v>
                </c:pt>
                <c:pt idx="3067">
                  <c:v>-9.3612000000000002</c:v>
                </c:pt>
                <c:pt idx="3068">
                  <c:v>-9.2007999999999992</c:v>
                </c:pt>
                <c:pt idx="3069">
                  <c:v>-9.4116</c:v>
                </c:pt>
                <c:pt idx="3070">
                  <c:v>-9.1224000000000007</c:v>
                </c:pt>
                <c:pt idx="3071">
                  <c:v>-9.0559999999999992</c:v>
                </c:pt>
                <c:pt idx="3072">
                  <c:v>-9.0280000000000005</c:v>
                </c:pt>
                <c:pt idx="3073">
                  <c:v>-8.8673999999999999</c:v>
                </c:pt>
                <c:pt idx="3074">
                  <c:v>-8.9144000000000005</c:v>
                </c:pt>
                <c:pt idx="3075">
                  <c:v>-8.8998000000000008</c:v>
                </c:pt>
                <c:pt idx="3076">
                  <c:v>-8.6601999999999997</c:v>
                </c:pt>
                <c:pt idx="3077">
                  <c:v>-8.7382000000000009</c:v>
                </c:pt>
                <c:pt idx="3078">
                  <c:v>-8.4257000000000009</c:v>
                </c:pt>
                <c:pt idx="3079">
                  <c:v>-8.3629999999999995</c:v>
                </c:pt>
                <c:pt idx="3080">
                  <c:v>-8.5513999999999992</c:v>
                </c:pt>
                <c:pt idx="3081">
                  <c:v>-8.2568000000000001</c:v>
                </c:pt>
                <c:pt idx="3082">
                  <c:v>-8.3224</c:v>
                </c:pt>
                <c:pt idx="3083">
                  <c:v>-8.1042000000000005</c:v>
                </c:pt>
                <c:pt idx="3084">
                  <c:v>-7.9427000000000003</c:v>
                </c:pt>
                <c:pt idx="3085">
                  <c:v>-8.1340000000000003</c:v>
                </c:pt>
                <c:pt idx="3086">
                  <c:v>-8.2910000000000004</c:v>
                </c:pt>
                <c:pt idx="3087">
                  <c:v>-7.9512</c:v>
                </c:pt>
                <c:pt idx="3088">
                  <c:v>-9.3554999999999993</c:v>
                </c:pt>
                <c:pt idx="3089">
                  <c:v>-8.4046000000000003</c:v>
                </c:pt>
                <c:pt idx="3090">
                  <c:v>-8.2775999999999996</c:v>
                </c:pt>
                <c:pt idx="3091">
                  <c:v>-8.3518000000000008</c:v>
                </c:pt>
                <c:pt idx="3092">
                  <c:v>-7.8958000000000004</c:v>
                </c:pt>
                <c:pt idx="3093">
                  <c:v>-8.0465999999999998</c:v>
                </c:pt>
                <c:pt idx="3094">
                  <c:v>-8.0261999999999993</c:v>
                </c:pt>
                <c:pt idx="3095">
                  <c:v>-7.9673999999999996</c:v>
                </c:pt>
                <c:pt idx="3096">
                  <c:v>-7.8273999999999999</c:v>
                </c:pt>
                <c:pt idx="3097">
                  <c:v>-8.02</c:v>
                </c:pt>
                <c:pt idx="3098">
                  <c:v>-7.8456999999999999</c:v>
                </c:pt>
                <c:pt idx="3099">
                  <c:v>-7.5335999999999999</c:v>
                </c:pt>
                <c:pt idx="3100">
                  <c:v>-7.2464000000000004</c:v>
                </c:pt>
                <c:pt idx="3101">
                  <c:v>-7.2050000000000001</c:v>
                </c:pt>
                <c:pt idx="3102">
                  <c:v>-7.3220000000000001</c:v>
                </c:pt>
                <c:pt idx="3103">
                  <c:v>-7.2473999999999998</c:v>
                </c:pt>
                <c:pt idx="3104">
                  <c:v>-7.1543999999999999</c:v>
                </c:pt>
                <c:pt idx="3105">
                  <c:v>-7.2367999999999997</c:v>
                </c:pt>
                <c:pt idx="3106">
                  <c:v>-6.9207999999999998</c:v>
                </c:pt>
                <c:pt idx="3107">
                  <c:v>-6.9282000000000004</c:v>
                </c:pt>
                <c:pt idx="3108">
                  <c:v>-6.6818</c:v>
                </c:pt>
                <c:pt idx="3109">
                  <c:v>-6.8575999999999997</c:v>
                </c:pt>
                <c:pt idx="3110">
                  <c:v>-6.7961999999999998</c:v>
                </c:pt>
                <c:pt idx="3111">
                  <c:v>-6.7534000000000001</c:v>
                </c:pt>
                <c:pt idx="3112">
                  <c:v>-6.4198000000000004</c:v>
                </c:pt>
                <c:pt idx="3113">
                  <c:v>-6.6731999999999996</c:v>
                </c:pt>
                <c:pt idx="3114">
                  <c:v>-6.2380000000000004</c:v>
                </c:pt>
                <c:pt idx="3115">
                  <c:v>-6.2545999999999999</c:v>
                </c:pt>
                <c:pt idx="3116">
                  <c:v>-6.2552000000000003</c:v>
                </c:pt>
                <c:pt idx="3117">
                  <c:v>-6.3693999999999997</c:v>
                </c:pt>
                <c:pt idx="3118">
                  <c:v>-6.2333999999999996</c:v>
                </c:pt>
                <c:pt idx="3119">
                  <c:v>-6.0606</c:v>
                </c:pt>
                <c:pt idx="3120">
                  <c:v>-7.1948999999999996</c:v>
                </c:pt>
                <c:pt idx="3121">
                  <c:v>-6.5705999999999998</c:v>
                </c:pt>
                <c:pt idx="3122">
                  <c:v>-6.7826000000000004</c:v>
                </c:pt>
                <c:pt idx="3123">
                  <c:v>-6.5388000000000002</c:v>
                </c:pt>
                <c:pt idx="3124">
                  <c:v>-6.3677999999999999</c:v>
                </c:pt>
                <c:pt idx="3125">
                  <c:v>-6.2766000000000002</c:v>
                </c:pt>
                <c:pt idx="3126">
                  <c:v>-6.0796000000000001</c:v>
                </c:pt>
                <c:pt idx="3127">
                  <c:v>-6.0183999999999997</c:v>
                </c:pt>
                <c:pt idx="3128">
                  <c:v>-6.3766999999999996</c:v>
                </c:pt>
                <c:pt idx="3129">
                  <c:v>-6.0179999999999998</c:v>
                </c:pt>
                <c:pt idx="3130">
                  <c:v>-5.5846999999999998</c:v>
                </c:pt>
                <c:pt idx="3131">
                  <c:v>-5.9526000000000003</c:v>
                </c:pt>
                <c:pt idx="3132">
                  <c:v>-5.7275999999999998</c:v>
                </c:pt>
                <c:pt idx="3133">
                  <c:v>-5.7140000000000004</c:v>
                </c:pt>
                <c:pt idx="3134">
                  <c:v>-5.7110000000000003</c:v>
                </c:pt>
                <c:pt idx="3135">
                  <c:v>-5.7233999999999998</c:v>
                </c:pt>
                <c:pt idx="3136">
                  <c:v>-5.2145999999999999</c:v>
                </c:pt>
                <c:pt idx="3137">
                  <c:v>-5.6247999999999996</c:v>
                </c:pt>
                <c:pt idx="3138">
                  <c:v>-5.3739999999999997</c:v>
                </c:pt>
                <c:pt idx="3139">
                  <c:v>-5.4311999999999996</c:v>
                </c:pt>
                <c:pt idx="3140">
                  <c:v>-5.0369999999999999</c:v>
                </c:pt>
                <c:pt idx="3141">
                  <c:v>-5.2426000000000004</c:v>
                </c:pt>
                <c:pt idx="3142">
                  <c:v>-5.1692</c:v>
                </c:pt>
                <c:pt idx="3143">
                  <c:v>-5.3933999999999997</c:v>
                </c:pt>
                <c:pt idx="3144">
                  <c:v>-5.2294</c:v>
                </c:pt>
                <c:pt idx="3145">
                  <c:v>-4.7751999999999999</c:v>
                </c:pt>
                <c:pt idx="3146">
                  <c:v>-4.8971999999999998</c:v>
                </c:pt>
                <c:pt idx="3147">
                  <c:v>-4.5406000000000004</c:v>
                </c:pt>
                <c:pt idx="3148">
                  <c:v>-4.7046000000000001</c:v>
                </c:pt>
                <c:pt idx="3149">
                  <c:v>-4.3403999999999998</c:v>
                </c:pt>
                <c:pt idx="3150">
                  <c:v>-4.5793999999999997</c:v>
                </c:pt>
                <c:pt idx="3151">
                  <c:v>-4.4005999999999998</c:v>
                </c:pt>
                <c:pt idx="3152">
                  <c:v>-5.1783000000000001</c:v>
                </c:pt>
                <c:pt idx="3153">
                  <c:v>-4.9596</c:v>
                </c:pt>
                <c:pt idx="3154">
                  <c:v>-4.7595999999999998</c:v>
                </c:pt>
                <c:pt idx="3155">
                  <c:v>-4.7637999999999998</c:v>
                </c:pt>
                <c:pt idx="3156">
                  <c:v>-4.6657999999999999</c:v>
                </c:pt>
                <c:pt idx="3157">
                  <c:v>-4.5595999999999997</c:v>
                </c:pt>
                <c:pt idx="3158">
                  <c:v>-4.7695999999999996</c:v>
                </c:pt>
                <c:pt idx="3159">
                  <c:v>-4.3163999999999998</c:v>
                </c:pt>
                <c:pt idx="3160">
                  <c:v>-4.4134000000000002</c:v>
                </c:pt>
                <c:pt idx="3161">
                  <c:v>-4.0599999999999996</c:v>
                </c:pt>
                <c:pt idx="3162">
                  <c:v>-4.2990000000000004</c:v>
                </c:pt>
                <c:pt idx="3163">
                  <c:v>-3.9196</c:v>
                </c:pt>
                <c:pt idx="3164">
                  <c:v>-3.8525999999999998</c:v>
                </c:pt>
                <c:pt idx="3165">
                  <c:v>-3.8260000000000001</c:v>
                </c:pt>
                <c:pt idx="3166">
                  <c:v>-3.948</c:v>
                </c:pt>
                <c:pt idx="3167">
                  <c:v>-3.9483999999999999</c:v>
                </c:pt>
                <c:pt idx="3168">
                  <c:v>-3.6223999999999998</c:v>
                </c:pt>
                <c:pt idx="3169">
                  <c:v>-3.5788000000000002</c:v>
                </c:pt>
                <c:pt idx="3170">
                  <c:v>-3.7198000000000002</c:v>
                </c:pt>
                <c:pt idx="3171">
                  <c:v>-3.4681999999999999</c:v>
                </c:pt>
                <c:pt idx="3172">
                  <c:v>-3.1032000000000002</c:v>
                </c:pt>
                <c:pt idx="3173">
                  <c:v>-3.3315999999999999</c:v>
                </c:pt>
                <c:pt idx="3174">
                  <c:v>-3.4735999999999998</c:v>
                </c:pt>
                <c:pt idx="3175">
                  <c:v>-3.0053999999999998</c:v>
                </c:pt>
                <c:pt idx="3176">
                  <c:v>-3.0053999999999998</c:v>
                </c:pt>
                <c:pt idx="3177">
                  <c:v>-2.8972000000000002</c:v>
                </c:pt>
                <c:pt idx="3178">
                  <c:v>-3.2262</c:v>
                </c:pt>
                <c:pt idx="3179">
                  <c:v>-2.8906000000000001</c:v>
                </c:pt>
                <c:pt idx="3180">
                  <c:v>-2.7936000000000001</c:v>
                </c:pt>
                <c:pt idx="3181">
                  <c:v>-2.6093999999999999</c:v>
                </c:pt>
                <c:pt idx="3182">
                  <c:v>-2.5474000000000001</c:v>
                </c:pt>
                <c:pt idx="3183">
                  <c:v>-2.7336</c:v>
                </c:pt>
                <c:pt idx="3184">
                  <c:v>-2.5506000000000002</c:v>
                </c:pt>
                <c:pt idx="3185">
                  <c:v>-3.2974000000000001</c:v>
                </c:pt>
                <c:pt idx="3186">
                  <c:v>-2.8363999999999998</c:v>
                </c:pt>
                <c:pt idx="3187">
                  <c:v>-2.8986000000000001</c:v>
                </c:pt>
                <c:pt idx="3188">
                  <c:v>-2.9346000000000001</c:v>
                </c:pt>
                <c:pt idx="3189">
                  <c:v>-2.7233999999999998</c:v>
                </c:pt>
                <c:pt idx="3190">
                  <c:v>-2.6614</c:v>
                </c:pt>
                <c:pt idx="3191">
                  <c:v>-2.7791999999999999</c:v>
                </c:pt>
                <c:pt idx="3192">
                  <c:v>-2.5891999999999999</c:v>
                </c:pt>
                <c:pt idx="3193">
                  <c:v>-2.4407999999999999</c:v>
                </c:pt>
                <c:pt idx="3194">
                  <c:v>-2.4167999999999998</c:v>
                </c:pt>
                <c:pt idx="3195">
                  <c:v>-2.3054000000000001</c:v>
                </c:pt>
                <c:pt idx="3196">
                  <c:v>-2.4194</c:v>
                </c:pt>
                <c:pt idx="3197">
                  <c:v>-2.0438000000000001</c:v>
                </c:pt>
                <c:pt idx="3198">
                  <c:v>-2.0638000000000001</c:v>
                </c:pt>
                <c:pt idx="3199">
                  <c:v>-1.9952000000000001</c:v>
                </c:pt>
                <c:pt idx="3200">
                  <c:v>-2.2551999999999999</c:v>
                </c:pt>
                <c:pt idx="3201">
                  <c:v>-1.7736000000000001</c:v>
                </c:pt>
                <c:pt idx="3202">
                  <c:v>-1.8695999999999999</c:v>
                </c:pt>
                <c:pt idx="3203">
                  <c:v>-1.6259999999999999</c:v>
                </c:pt>
                <c:pt idx="3204">
                  <c:v>-1.629</c:v>
                </c:pt>
                <c:pt idx="3205">
                  <c:v>-1.3464</c:v>
                </c:pt>
                <c:pt idx="3206">
                  <c:v>-1.8384</c:v>
                </c:pt>
                <c:pt idx="3207">
                  <c:v>-1.2951999999999999</c:v>
                </c:pt>
                <c:pt idx="3208">
                  <c:v>-1.3532</c:v>
                </c:pt>
                <c:pt idx="3209">
                  <c:v>-1.2529999999999999</c:v>
                </c:pt>
                <c:pt idx="3210">
                  <c:v>-1.0389999999999999</c:v>
                </c:pt>
                <c:pt idx="3211">
                  <c:v>-0.9214</c:v>
                </c:pt>
                <c:pt idx="3212">
                  <c:v>-0.88739999999999997</c:v>
                </c:pt>
                <c:pt idx="3213">
                  <c:v>-0.79920000000000002</c:v>
                </c:pt>
                <c:pt idx="3214">
                  <c:v>-1.0042</c:v>
                </c:pt>
                <c:pt idx="3215">
                  <c:v>-0.69540000000000002</c:v>
                </c:pt>
                <c:pt idx="3216">
                  <c:v>-0.96440000000000003</c:v>
                </c:pt>
                <c:pt idx="3217">
                  <c:v>-0.94520000000000004</c:v>
                </c:pt>
                <c:pt idx="3218">
                  <c:v>-1.2742</c:v>
                </c:pt>
                <c:pt idx="3219">
                  <c:v>-1.1144000000000001</c:v>
                </c:pt>
                <c:pt idx="3220">
                  <c:v>-0.90339999999999998</c:v>
                </c:pt>
                <c:pt idx="3221">
                  <c:v>-1.1032</c:v>
                </c:pt>
                <c:pt idx="3222">
                  <c:v>-1.0182</c:v>
                </c:pt>
                <c:pt idx="3223">
                  <c:v>-0.73899999999999999</c:v>
                </c:pt>
                <c:pt idx="3224">
                  <c:v>-0.60399999999999998</c:v>
                </c:pt>
                <c:pt idx="3225">
                  <c:v>-0.5746</c:v>
                </c:pt>
                <c:pt idx="3226">
                  <c:v>-0.3226</c:v>
                </c:pt>
                <c:pt idx="3227">
                  <c:v>-0.38719999999999999</c:v>
                </c:pt>
                <c:pt idx="3228">
                  <c:v>-0.76119999999999999</c:v>
                </c:pt>
                <c:pt idx="3229">
                  <c:v>-0.35959999999999998</c:v>
                </c:pt>
                <c:pt idx="3230">
                  <c:v>-0.3196</c:v>
                </c:pt>
                <c:pt idx="3231">
                  <c:v>-9.7000000000000003E-2</c:v>
                </c:pt>
                <c:pt idx="3232">
                  <c:v>-0.38</c:v>
                </c:pt>
                <c:pt idx="3233">
                  <c:v>-0.13139999999999999</c:v>
                </c:pt>
                <c:pt idx="3234">
                  <c:v>0.12559999999999999</c:v>
                </c:pt>
                <c:pt idx="3235">
                  <c:v>1.9599999999999999E-2</c:v>
                </c:pt>
                <c:pt idx="3236">
                  <c:v>-2.0400000000000001E-2</c:v>
                </c:pt>
                <c:pt idx="3237">
                  <c:v>0.1026</c:v>
                </c:pt>
                <c:pt idx="3238">
                  <c:v>-1.9400000000000001E-2</c:v>
                </c:pt>
                <c:pt idx="3239">
                  <c:v>-5.4399999999999997E-2</c:v>
                </c:pt>
                <c:pt idx="3240">
                  <c:v>-8.3400000000000002E-2</c:v>
                </c:pt>
                <c:pt idx="3241">
                  <c:v>-8.9399999999999993E-2</c:v>
                </c:pt>
                <c:pt idx="3242">
                  <c:v>-4.4000000000000003E-3</c:v>
                </c:pt>
                <c:pt idx="3243">
                  <c:v>8.2600000000000007E-2</c:v>
                </c:pt>
                <c:pt idx="3244">
                  <c:v>8.4599999999999995E-2</c:v>
                </c:pt>
                <c:pt idx="3245">
                  <c:v>0.14460000000000001</c:v>
                </c:pt>
                <c:pt idx="3246">
                  <c:v>4.7600000000000003E-2</c:v>
                </c:pt>
                <c:pt idx="3247">
                  <c:v>2.86E-2</c:v>
                </c:pt>
                <c:pt idx="3248">
                  <c:v>-0.15640000000000001</c:v>
                </c:pt>
                <c:pt idx="3249">
                  <c:v>-1.24E-2</c:v>
                </c:pt>
                <c:pt idx="3250">
                  <c:v>0.1726</c:v>
                </c:pt>
                <c:pt idx="3251">
                  <c:v>-0.22040000000000001</c:v>
                </c:pt>
                <c:pt idx="3252">
                  <c:v>9.5999999999999992E-3</c:v>
                </c:pt>
                <c:pt idx="3253">
                  <c:v>-0.19639999999999999</c:v>
                </c:pt>
                <c:pt idx="3254">
                  <c:v>-8.3999999999999995E-3</c:v>
                </c:pt>
                <c:pt idx="3255">
                  <c:v>-0.1784</c:v>
                </c:pt>
                <c:pt idx="3256">
                  <c:v>0.14360000000000001</c:v>
                </c:pt>
                <c:pt idx="3257">
                  <c:v>-2.9399999999999999E-2</c:v>
                </c:pt>
                <c:pt idx="3258">
                  <c:v>-1.84E-2</c:v>
                </c:pt>
                <c:pt idx="3259">
                  <c:v>5.5599999999999997E-2</c:v>
                </c:pt>
                <c:pt idx="3260">
                  <c:v>0.12559999999999999</c:v>
                </c:pt>
                <c:pt idx="3261">
                  <c:v>-0.28239999999999998</c:v>
                </c:pt>
                <c:pt idx="3262">
                  <c:v>-0.1384</c:v>
                </c:pt>
                <c:pt idx="3263">
                  <c:v>8.5599999999999996E-2</c:v>
                </c:pt>
                <c:pt idx="3264">
                  <c:v>0.1026</c:v>
                </c:pt>
                <c:pt idx="3265">
                  <c:v>0.1376</c:v>
                </c:pt>
                <c:pt idx="3266">
                  <c:v>0.14560000000000001</c:v>
                </c:pt>
                <c:pt idx="3267">
                  <c:v>0.24859999999999999</c:v>
                </c:pt>
                <c:pt idx="3268">
                  <c:v>-0.34439999999999998</c:v>
                </c:pt>
                <c:pt idx="3269">
                  <c:v>-0.25440000000000002</c:v>
                </c:pt>
                <c:pt idx="3270">
                  <c:v>-6.54E-2</c:v>
                </c:pt>
                <c:pt idx="3271">
                  <c:v>0.1176</c:v>
                </c:pt>
                <c:pt idx="3272">
                  <c:v>1.66E-2</c:v>
                </c:pt>
                <c:pt idx="3273">
                  <c:v>9.1600000000000001E-2</c:v>
                </c:pt>
                <c:pt idx="3274">
                  <c:v>-9.1399999999999995E-2</c:v>
                </c:pt>
                <c:pt idx="3275">
                  <c:v>-4.4000000000000003E-3</c:v>
                </c:pt>
                <c:pt idx="3276">
                  <c:v>-1.44E-2</c:v>
                </c:pt>
                <c:pt idx="3277">
                  <c:v>4.9599999999999998E-2</c:v>
                </c:pt>
                <c:pt idx="3278">
                  <c:v>-0.10440000000000001</c:v>
                </c:pt>
                <c:pt idx="3279">
                  <c:v>-0.26840000000000003</c:v>
                </c:pt>
                <c:pt idx="3280">
                  <c:v>0.2266</c:v>
                </c:pt>
                <c:pt idx="3281">
                  <c:v>8.5599999999999996E-2</c:v>
                </c:pt>
                <c:pt idx="3282">
                  <c:v>-6.8400000000000002E-2</c:v>
                </c:pt>
                <c:pt idx="3283">
                  <c:v>-0.16739999999999999</c:v>
                </c:pt>
                <c:pt idx="3284">
                  <c:v>3.0599999999999999E-2</c:v>
                </c:pt>
                <c:pt idx="3285">
                  <c:v>-9.9400000000000002E-2</c:v>
                </c:pt>
                <c:pt idx="3286">
                  <c:v>-5.1400000000000001E-2</c:v>
                </c:pt>
                <c:pt idx="3287">
                  <c:v>-0.12540000000000001</c:v>
                </c:pt>
                <c:pt idx="3288">
                  <c:v>9.8599999999999993E-2</c:v>
                </c:pt>
                <c:pt idx="3289">
                  <c:v>8.1600000000000006E-2</c:v>
                </c:pt>
                <c:pt idx="3290">
                  <c:v>-7.2400000000000006E-2</c:v>
                </c:pt>
                <c:pt idx="3291">
                  <c:v>-0.35039999999999999</c:v>
                </c:pt>
                <c:pt idx="3292">
                  <c:v>-0.16339999999999999</c:v>
                </c:pt>
                <c:pt idx="3293">
                  <c:v>-0.1704</c:v>
                </c:pt>
                <c:pt idx="3294">
                  <c:v>-0.2084</c:v>
                </c:pt>
                <c:pt idx="3295">
                  <c:v>-7.3400000000000007E-2</c:v>
                </c:pt>
                <c:pt idx="3296">
                  <c:v>-0.22939999999999999</c:v>
                </c:pt>
                <c:pt idx="3297">
                  <c:v>-0.37740000000000001</c:v>
                </c:pt>
                <c:pt idx="3298">
                  <c:v>-8.9399999999999993E-2</c:v>
                </c:pt>
                <c:pt idx="3299">
                  <c:v>0.1376</c:v>
                </c:pt>
                <c:pt idx="3300">
                  <c:v>2.86E-2</c:v>
                </c:pt>
                <c:pt idx="3301">
                  <c:v>-0.1174</c:v>
                </c:pt>
                <c:pt idx="3302">
                  <c:v>-0.16739999999999999</c:v>
                </c:pt>
                <c:pt idx="3303">
                  <c:v>-7.4000000000000003E-3</c:v>
                </c:pt>
                <c:pt idx="3304">
                  <c:v>-5.6399999999999999E-2</c:v>
                </c:pt>
                <c:pt idx="3305">
                  <c:v>-8.6400000000000005E-2</c:v>
                </c:pt>
                <c:pt idx="3306">
                  <c:v>-0.19939999999999999</c:v>
                </c:pt>
                <c:pt idx="3307">
                  <c:v>-8.14E-2</c:v>
                </c:pt>
                <c:pt idx="3308">
                  <c:v>8.2600000000000007E-2</c:v>
                </c:pt>
                <c:pt idx="3309">
                  <c:v>-8.8400000000000006E-2</c:v>
                </c:pt>
                <c:pt idx="3310">
                  <c:v>9.1600000000000001E-2</c:v>
                </c:pt>
                <c:pt idx="3311">
                  <c:v>0.1056</c:v>
                </c:pt>
                <c:pt idx="3312">
                  <c:v>-4.3400000000000001E-2</c:v>
                </c:pt>
                <c:pt idx="3313">
                  <c:v>-3.7400000000000003E-2</c:v>
                </c:pt>
                <c:pt idx="3314">
                  <c:v>-0.28139999999999998</c:v>
                </c:pt>
                <c:pt idx="3315">
                  <c:v>0.24260000000000001</c:v>
                </c:pt>
                <c:pt idx="3316">
                  <c:v>-7.7399999999999997E-2</c:v>
                </c:pt>
                <c:pt idx="3317">
                  <c:v>-7.1400000000000005E-2</c:v>
                </c:pt>
                <c:pt idx="3318">
                  <c:v>0.1236</c:v>
                </c:pt>
                <c:pt idx="3319">
                  <c:v>-0.15040000000000001</c:v>
                </c:pt>
                <c:pt idx="3320">
                  <c:v>-0.32640000000000002</c:v>
                </c:pt>
                <c:pt idx="3321">
                  <c:v>-7.4399999999999994E-2</c:v>
                </c:pt>
                <c:pt idx="3322">
                  <c:v>-0.21740000000000001</c:v>
                </c:pt>
                <c:pt idx="3323">
                  <c:v>-0.19139999999999999</c:v>
                </c:pt>
                <c:pt idx="3324">
                  <c:v>0.2016</c:v>
                </c:pt>
                <c:pt idx="3325">
                  <c:v>-0.2944</c:v>
                </c:pt>
                <c:pt idx="3326">
                  <c:v>0.1646</c:v>
                </c:pt>
                <c:pt idx="3327">
                  <c:v>-0.1094</c:v>
                </c:pt>
                <c:pt idx="3328">
                  <c:v>6.3600000000000004E-2</c:v>
                </c:pt>
                <c:pt idx="3329">
                  <c:v>0.1116</c:v>
                </c:pt>
                <c:pt idx="3330">
                  <c:v>0.12559999999999999</c:v>
                </c:pt>
                <c:pt idx="3331">
                  <c:v>6.5600000000000006E-2</c:v>
                </c:pt>
                <c:pt idx="3332">
                  <c:v>-8.5400000000000004E-2</c:v>
                </c:pt>
                <c:pt idx="3333">
                  <c:v>5.3600000000000002E-2</c:v>
                </c:pt>
                <c:pt idx="3334">
                  <c:v>-1.6400000000000001E-2</c:v>
                </c:pt>
                <c:pt idx="3335">
                  <c:v>-7.5399999999999995E-2</c:v>
                </c:pt>
                <c:pt idx="3336">
                  <c:v>0.18360000000000001</c:v>
                </c:pt>
                <c:pt idx="3337">
                  <c:v>1.46E-2</c:v>
                </c:pt>
                <c:pt idx="3338">
                  <c:v>4.0599999999999997E-2</c:v>
                </c:pt>
                <c:pt idx="3339">
                  <c:v>-0.1754</c:v>
                </c:pt>
                <c:pt idx="3340">
                  <c:v>-0.2994</c:v>
                </c:pt>
                <c:pt idx="3341">
                  <c:v>6.8599999999999994E-2</c:v>
                </c:pt>
                <c:pt idx="3342">
                  <c:v>2.1600000000000001E-2</c:v>
                </c:pt>
                <c:pt idx="3343">
                  <c:v>-0.46639999999999998</c:v>
                </c:pt>
                <c:pt idx="3344">
                  <c:v>-9.4399999999999998E-2</c:v>
                </c:pt>
                <c:pt idx="3345">
                  <c:v>-5.4000000000000003E-3</c:v>
                </c:pt>
                <c:pt idx="3346">
                  <c:v>-5.04E-2</c:v>
                </c:pt>
                <c:pt idx="3347">
                  <c:v>-0.2424</c:v>
                </c:pt>
                <c:pt idx="3348">
                  <c:v>0.39960000000000001</c:v>
                </c:pt>
                <c:pt idx="3349">
                  <c:v>0.13159999999999999</c:v>
                </c:pt>
                <c:pt idx="3350">
                  <c:v>-4.24E-2</c:v>
                </c:pt>
                <c:pt idx="3351">
                  <c:v>2.6599999999999999E-2</c:v>
                </c:pt>
                <c:pt idx="3352">
                  <c:v>3.1600000000000003E-2</c:v>
                </c:pt>
                <c:pt idx="3353">
                  <c:v>-0.39939999999999998</c:v>
                </c:pt>
                <c:pt idx="3354">
                  <c:v>4.1599999999999998E-2</c:v>
                </c:pt>
                <c:pt idx="3355">
                  <c:v>9.6600000000000005E-2</c:v>
                </c:pt>
                <c:pt idx="3356">
                  <c:v>9.4600000000000004E-2</c:v>
                </c:pt>
                <c:pt idx="3357">
                  <c:v>-0.15540000000000001</c:v>
                </c:pt>
                <c:pt idx="3358">
                  <c:v>-0.1084</c:v>
                </c:pt>
                <c:pt idx="3359">
                  <c:v>0.1186</c:v>
                </c:pt>
                <c:pt idx="3360">
                  <c:v>0.14560000000000001</c:v>
                </c:pt>
                <c:pt idx="3361">
                  <c:v>-9.8400000000000001E-2</c:v>
                </c:pt>
                <c:pt idx="3362">
                  <c:v>-0.1094</c:v>
                </c:pt>
                <c:pt idx="3363">
                  <c:v>7.7600000000000002E-2</c:v>
                </c:pt>
                <c:pt idx="3364">
                  <c:v>-0.34839999999999999</c:v>
                </c:pt>
                <c:pt idx="3365">
                  <c:v>-2.1399999999999999E-2</c:v>
                </c:pt>
                <c:pt idx="3366">
                  <c:v>-6.7400000000000002E-2</c:v>
                </c:pt>
                <c:pt idx="3367">
                  <c:v>-0.3654</c:v>
                </c:pt>
                <c:pt idx="3368">
                  <c:v>-8.2400000000000001E-2</c:v>
                </c:pt>
                <c:pt idx="3369">
                  <c:v>0.1366</c:v>
                </c:pt>
                <c:pt idx="3370">
                  <c:v>8.1600000000000006E-2</c:v>
                </c:pt>
                <c:pt idx="3371">
                  <c:v>0.14960000000000001</c:v>
                </c:pt>
                <c:pt idx="3372">
                  <c:v>-5.04E-2</c:v>
                </c:pt>
                <c:pt idx="3373">
                  <c:v>-0.1454</c:v>
                </c:pt>
                <c:pt idx="3374">
                  <c:v>-0.15840000000000001</c:v>
                </c:pt>
                <c:pt idx="3375">
                  <c:v>-3.6400000000000002E-2</c:v>
                </c:pt>
                <c:pt idx="3376">
                  <c:v>-6.4399999999999999E-2</c:v>
                </c:pt>
                <c:pt idx="3377">
                  <c:v>-0.1424</c:v>
                </c:pt>
                <c:pt idx="3378">
                  <c:v>0.31459999999999999</c:v>
                </c:pt>
                <c:pt idx="3379">
                  <c:v>8.6E-3</c:v>
                </c:pt>
                <c:pt idx="3380">
                  <c:v>8.8599999999999998E-2</c:v>
                </c:pt>
                <c:pt idx="3381">
                  <c:v>9.6600000000000005E-2</c:v>
                </c:pt>
                <c:pt idx="3382">
                  <c:v>-0.16539999999999999</c:v>
                </c:pt>
                <c:pt idx="3383">
                  <c:v>6.5600000000000006E-2</c:v>
                </c:pt>
                <c:pt idx="3384">
                  <c:v>-0.2014</c:v>
                </c:pt>
                <c:pt idx="3385">
                  <c:v>-0.27339999999999998</c:v>
                </c:pt>
                <c:pt idx="3386">
                  <c:v>4.6600000000000003E-2</c:v>
                </c:pt>
                <c:pt idx="3387">
                  <c:v>-0.21440000000000001</c:v>
                </c:pt>
                <c:pt idx="3388">
                  <c:v>-0.28039999999999998</c:v>
                </c:pt>
                <c:pt idx="3389">
                  <c:v>0.1176</c:v>
                </c:pt>
                <c:pt idx="3390">
                  <c:v>-0.15040000000000001</c:v>
                </c:pt>
                <c:pt idx="3391">
                  <c:v>-6.9400000000000003E-2</c:v>
                </c:pt>
                <c:pt idx="3392">
                  <c:v>0.34060000000000001</c:v>
                </c:pt>
                <c:pt idx="3393">
                  <c:v>-0.19639999999999999</c:v>
                </c:pt>
                <c:pt idx="3394">
                  <c:v>0.24859999999999999</c:v>
                </c:pt>
                <c:pt idx="3395">
                  <c:v>-0.11940000000000001</c:v>
                </c:pt>
                <c:pt idx="3396">
                  <c:v>1.8599999999999998E-2</c:v>
                </c:pt>
                <c:pt idx="3397">
                  <c:v>3.2599999999999997E-2</c:v>
                </c:pt>
                <c:pt idx="3398">
                  <c:v>-0.28039999999999998</c:v>
                </c:pt>
                <c:pt idx="3399">
                  <c:v>0.12559999999999999</c:v>
                </c:pt>
                <c:pt idx="3400">
                  <c:v>-0.26440000000000002</c:v>
                </c:pt>
                <c:pt idx="3401">
                  <c:v>4.36E-2</c:v>
                </c:pt>
                <c:pt idx="3402">
                  <c:v>0.1166</c:v>
                </c:pt>
                <c:pt idx="3403">
                  <c:v>-0.3614</c:v>
                </c:pt>
                <c:pt idx="3404">
                  <c:v>-0.33040000000000003</c:v>
                </c:pt>
                <c:pt idx="3405">
                  <c:v>-9.74E-2</c:v>
                </c:pt>
                <c:pt idx="3406">
                  <c:v>-0.2064</c:v>
                </c:pt>
                <c:pt idx="3407">
                  <c:v>-6.54E-2</c:v>
                </c:pt>
                <c:pt idx="3408">
                  <c:v>-2.3400000000000001E-2</c:v>
                </c:pt>
                <c:pt idx="3409">
                  <c:v>-0.15840000000000001</c:v>
                </c:pt>
                <c:pt idx="3410">
                  <c:v>2.86E-2</c:v>
                </c:pt>
                <c:pt idx="3411">
                  <c:v>-9.74E-2</c:v>
                </c:pt>
                <c:pt idx="3412">
                  <c:v>-3.1399999999999997E-2</c:v>
                </c:pt>
                <c:pt idx="3413">
                  <c:v>-4.8399999999999999E-2</c:v>
                </c:pt>
                <c:pt idx="3414">
                  <c:v>0.1056</c:v>
                </c:pt>
                <c:pt idx="3415">
                  <c:v>-6.0400000000000002E-2</c:v>
                </c:pt>
                <c:pt idx="3416">
                  <c:v>7.0599999999999996E-2</c:v>
                </c:pt>
                <c:pt idx="3417">
                  <c:v>-6.4399999999999999E-2</c:v>
                </c:pt>
                <c:pt idx="3418">
                  <c:v>-5.04E-2</c:v>
                </c:pt>
                <c:pt idx="3419">
                  <c:v>5.6599999999999998E-2</c:v>
                </c:pt>
                <c:pt idx="3420">
                  <c:v>-6.8400000000000002E-2</c:v>
                </c:pt>
                <c:pt idx="3421">
                  <c:v>-1.24E-2</c:v>
                </c:pt>
                <c:pt idx="3422">
                  <c:v>0.1346</c:v>
                </c:pt>
                <c:pt idx="3423">
                  <c:v>-0.54139999999999999</c:v>
                </c:pt>
                <c:pt idx="3424">
                  <c:v>0.11459999999999999</c:v>
                </c:pt>
                <c:pt idx="3425">
                  <c:v>-0.1734</c:v>
                </c:pt>
                <c:pt idx="3426">
                  <c:v>-0.18340000000000001</c:v>
                </c:pt>
                <c:pt idx="3427">
                  <c:v>4.4600000000000001E-2</c:v>
                </c:pt>
                <c:pt idx="3428">
                  <c:v>6.8599999999999994E-2</c:v>
                </c:pt>
                <c:pt idx="3429">
                  <c:v>0.1676</c:v>
                </c:pt>
                <c:pt idx="3430">
                  <c:v>-2.0400000000000001E-2</c:v>
                </c:pt>
                <c:pt idx="3431">
                  <c:v>-8.2400000000000001E-2</c:v>
                </c:pt>
                <c:pt idx="3432">
                  <c:v>0.1656</c:v>
                </c:pt>
                <c:pt idx="3433">
                  <c:v>4.2599999999999999E-2</c:v>
                </c:pt>
                <c:pt idx="3434">
                  <c:v>-0.1464</c:v>
                </c:pt>
                <c:pt idx="3435">
                  <c:v>-0.40439999999999998</c:v>
                </c:pt>
                <c:pt idx="3436">
                  <c:v>-3.2399999999999998E-2</c:v>
                </c:pt>
                <c:pt idx="3437">
                  <c:v>-7.8399999999999997E-2</c:v>
                </c:pt>
                <c:pt idx="3438">
                  <c:v>-1.6400000000000001E-2</c:v>
                </c:pt>
                <c:pt idx="3439">
                  <c:v>-4.9399999999999999E-2</c:v>
                </c:pt>
                <c:pt idx="3440">
                  <c:v>-9.0399999999999994E-2</c:v>
                </c:pt>
                <c:pt idx="3441">
                  <c:v>0.23960000000000001</c:v>
                </c:pt>
                <c:pt idx="3442">
                  <c:v>0.1216</c:v>
                </c:pt>
                <c:pt idx="3443">
                  <c:v>0.1086</c:v>
                </c:pt>
                <c:pt idx="3444">
                  <c:v>6.7599999999999993E-2</c:v>
                </c:pt>
                <c:pt idx="3445">
                  <c:v>-0.26740000000000003</c:v>
                </c:pt>
                <c:pt idx="3446">
                  <c:v>2.5999999999999999E-3</c:v>
                </c:pt>
                <c:pt idx="3447">
                  <c:v>-7.4000000000000003E-3</c:v>
                </c:pt>
                <c:pt idx="3448">
                  <c:v>-0.10539999999999999</c:v>
                </c:pt>
                <c:pt idx="3449">
                  <c:v>-1.4E-3</c:v>
                </c:pt>
                <c:pt idx="3450">
                  <c:v>-0.2034</c:v>
                </c:pt>
                <c:pt idx="3451">
                  <c:v>-5.1400000000000001E-2</c:v>
                </c:pt>
                <c:pt idx="3452">
                  <c:v>-0.26140000000000002</c:v>
                </c:pt>
                <c:pt idx="3453">
                  <c:v>0.18260000000000001</c:v>
                </c:pt>
                <c:pt idx="3454">
                  <c:v>-0.1144</c:v>
                </c:pt>
                <c:pt idx="3455">
                  <c:v>-0.38840000000000002</c:v>
                </c:pt>
                <c:pt idx="3456">
                  <c:v>2.46E-2</c:v>
                </c:pt>
                <c:pt idx="3457">
                  <c:v>-5.5399999999999998E-2</c:v>
                </c:pt>
                <c:pt idx="3458">
                  <c:v>2.06E-2</c:v>
                </c:pt>
                <c:pt idx="3459">
                  <c:v>0.1336</c:v>
                </c:pt>
                <c:pt idx="3460">
                  <c:v>-0.1234</c:v>
                </c:pt>
                <c:pt idx="3461">
                  <c:v>-6.6400000000000001E-2</c:v>
                </c:pt>
                <c:pt idx="3462">
                  <c:v>-0.1024</c:v>
                </c:pt>
                <c:pt idx="3463">
                  <c:v>-0.30840000000000001</c:v>
                </c:pt>
                <c:pt idx="3464">
                  <c:v>-0.1794</c:v>
                </c:pt>
                <c:pt idx="3465">
                  <c:v>-4.0399999999999998E-2</c:v>
                </c:pt>
                <c:pt idx="3466">
                  <c:v>0.1416</c:v>
                </c:pt>
                <c:pt idx="3467">
                  <c:v>8.5599999999999996E-2</c:v>
                </c:pt>
                <c:pt idx="3468">
                  <c:v>-5.3400000000000003E-2</c:v>
                </c:pt>
                <c:pt idx="3469">
                  <c:v>-9.64E-2</c:v>
                </c:pt>
                <c:pt idx="3470">
                  <c:v>0.1376</c:v>
                </c:pt>
                <c:pt idx="3471">
                  <c:v>0.35560000000000003</c:v>
                </c:pt>
                <c:pt idx="3472">
                  <c:v>-2.3400000000000001E-2</c:v>
                </c:pt>
                <c:pt idx="3473">
                  <c:v>-0.1474</c:v>
                </c:pt>
                <c:pt idx="3474">
                  <c:v>-0.13639999999999999</c:v>
                </c:pt>
                <c:pt idx="3475">
                  <c:v>-0.1154</c:v>
                </c:pt>
                <c:pt idx="3476">
                  <c:v>-0.22539999999999999</c:v>
                </c:pt>
                <c:pt idx="3477">
                  <c:v>-5.74E-2</c:v>
                </c:pt>
                <c:pt idx="3478">
                  <c:v>-0.3044</c:v>
                </c:pt>
                <c:pt idx="3479">
                  <c:v>-0.10639999999999999</c:v>
                </c:pt>
                <c:pt idx="3480">
                  <c:v>8.0600000000000005E-2</c:v>
                </c:pt>
                <c:pt idx="3481">
                  <c:v>4.5600000000000002E-2</c:v>
                </c:pt>
                <c:pt idx="3482">
                  <c:v>-0.2354</c:v>
                </c:pt>
                <c:pt idx="3483">
                  <c:v>-0.25940000000000002</c:v>
                </c:pt>
                <c:pt idx="3484">
                  <c:v>6.6E-3</c:v>
                </c:pt>
                <c:pt idx="3485">
                  <c:v>-2.0400000000000001E-2</c:v>
                </c:pt>
                <c:pt idx="3486">
                  <c:v>-0.2034</c:v>
                </c:pt>
                <c:pt idx="3487">
                  <c:v>0.1016</c:v>
                </c:pt>
                <c:pt idx="3488">
                  <c:v>0.1186</c:v>
                </c:pt>
                <c:pt idx="3489">
                  <c:v>8.1600000000000006E-2</c:v>
                </c:pt>
                <c:pt idx="3490">
                  <c:v>8.7599999999999997E-2</c:v>
                </c:pt>
                <c:pt idx="3491">
                  <c:v>2.76E-2</c:v>
                </c:pt>
                <c:pt idx="3492">
                  <c:v>-0.1024</c:v>
                </c:pt>
                <c:pt idx="3493">
                  <c:v>-5.6399999999999999E-2</c:v>
                </c:pt>
                <c:pt idx="3494">
                  <c:v>-0.25140000000000001</c:v>
                </c:pt>
                <c:pt idx="3495">
                  <c:v>-2.7400000000000001E-2</c:v>
                </c:pt>
                <c:pt idx="3496">
                  <c:v>8.4599999999999995E-2</c:v>
                </c:pt>
                <c:pt idx="3497">
                  <c:v>-8.5400000000000004E-2</c:v>
                </c:pt>
                <c:pt idx="3498">
                  <c:v>-0.1774</c:v>
                </c:pt>
                <c:pt idx="3499">
                  <c:v>-4.24E-2</c:v>
                </c:pt>
                <c:pt idx="3500">
                  <c:v>-9.4399999999999998E-2</c:v>
                </c:pt>
                <c:pt idx="3501">
                  <c:v>-4.9399999999999999E-2</c:v>
                </c:pt>
                <c:pt idx="3502">
                  <c:v>-4.0399999999999998E-2</c:v>
                </c:pt>
                <c:pt idx="3503">
                  <c:v>-0.12740000000000001</c:v>
                </c:pt>
                <c:pt idx="3504">
                  <c:v>-0.19539999999999999</c:v>
                </c:pt>
                <c:pt idx="3505">
                  <c:v>3.2599999999999997E-2</c:v>
                </c:pt>
                <c:pt idx="3506">
                  <c:v>-1.34E-2</c:v>
                </c:pt>
                <c:pt idx="3507">
                  <c:v>-8.5400000000000004E-2</c:v>
                </c:pt>
                <c:pt idx="3508">
                  <c:v>0.17460000000000001</c:v>
                </c:pt>
                <c:pt idx="3509">
                  <c:v>0.1246</c:v>
                </c:pt>
                <c:pt idx="3510">
                  <c:v>-0.19739999999999999</c:v>
                </c:pt>
                <c:pt idx="3511">
                  <c:v>5.4600000000000003E-2</c:v>
                </c:pt>
                <c:pt idx="3512">
                  <c:v>-0.1014</c:v>
                </c:pt>
                <c:pt idx="3513">
                  <c:v>-0.15540000000000001</c:v>
                </c:pt>
                <c:pt idx="3514">
                  <c:v>0.1346</c:v>
                </c:pt>
                <c:pt idx="3515">
                  <c:v>-8.14E-2</c:v>
                </c:pt>
                <c:pt idx="3516">
                  <c:v>-0.2374</c:v>
                </c:pt>
                <c:pt idx="3517">
                  <c:v>-0.15440000000000001</c:v>
                </c:pt>
                <c:pt idx="3518">
                  <c:v>-2.1399999999999999E-2</c:v>
                </c:pt>
                <c:pt idx="3519">
                  <c:v>-0.2064</c:v>
                </c:pt>
                <c:pt idx="3520">
                  <c:v>-6.8400000000000002E-2</c:v>
                </c:pt>
                <c:pt idx="3521">
                  <c:v>-0.21640000000000001</c:v>
                </c:pt>
                <c:pt idx="3522">
                  <c:v>-0.1414</c:v>
                </c:pt>
                <c:pt idx="3523">
                  <c:v>-0.19439999999999999</c:v>
                </c:pt>
                <c:pt idx="3524">
                  <c:v>-0.1124</c:v>
                </c:pt>
                <c:pt idx="3525">
                  <c:v>-11.840199999999999</c:v>
                </c:pt>
                <c:pt idx="3526">
                  <c:v>-11.937200000000001</c:v>
                </c:pt>
                <c:pt idx="3527">
                  <c:v>-12.0732</c:v>
                </c:pt>
                <c:pt idx="3528">
                  <c:v>-11.9354</c:v>
                </c:pt>
                <c:pt idx="3529">
                  <c:v>-11.9344</c:v>
                </c:pt>
                <c:pt idx="3530">
                  <c:v>-11.9908</c:v>
                </c:pt>
                <c:pt idx="3531">
                  <c:v>-11.7942</c:v>
                </c:pt>
                <c:pt idx="3532">
                  <c:v>-11.364599999999999</c:v>
                </c:pt>
                <c:pt idx="3533">
                  <c:v>-11.582000000000001</c:v>
                </c:pt>
                <c:pt idx="3534">
                  <c:v>-11.8637</c:v>
                </c:pt>
                <c:pt idx="3535">
                  <c:v>-11.387600000000001</c:v>
                </c:pt>
                <c:pt idx="3536">
                  <c:v>-11.5191</c:v>
                </c:pt>
                <c:pt idx="3537">
                  <c:v>-11.376200000000001</c:v>
                </c:pt>
                <c:pt idx="3538">
                  <c:v>-10.974399999999999</c:v>
                </c:pt>
                <c:pt idx="3539">
                  <c:v>-11.1546</c:v>
                </c:pt>
                <c:pt idx="3540">
                  <c:v>-10.764200000000001</c:v>
                </c:pt>
                <c:pt idx="3541">
                  <c:v>-11.154999999999999</c:v>
                </c:pt>
                <c:pt idx="3542">
                  <c:v>-10.755800000000001</c:v>
                </c:pt>
                <c:pt idx="3543">
                  <c:v>-10.785399999999999</c:v>
                </c:pt>
                <c:pt idx="3544">
                  <c:v>-10.6342</c:v>
                </c:pt>
                <c:pt idx="3545">
                  <c:v>-10.6928</c:v>
                </c:pt>
                <c:pt idx="3546">
                  <c:v>-10.277799999999999</c:v>
                </c:pt>
                <c:pt idx="3547">
                  <c:v>-10.558199999999999</c:v>
                </c:pt>
                <c:pt idx="3548">
                  <c:v>-10.233599999999999</c:v>
                </c:pt>
                <c:pt idx="3549">
                  <c:v>-10.295999999999999</c:v>
                </c:pt>
                <c:pt idx="3550">
                  <c:v>-10.3612</c:v>
                </c:pt>
                <c:pt idx="3551">
                  <c:v>-10.2248</c:v>
                </c:pt>
                <c:pt idx="3552">
                  <c:v>-10.1182</c:v>
                </c:pt>
                <c:pt idx="3553">
                  <c:v>-10.0242</c:v>
                </c:pt>
                <c:pt idx="3554">
                  <c:v>-9.8656000000000006</c:v>
                </c:pt>
                <c:pt idx="3555">
                  <c:v>-9.5570000000000004</c:v>
                </c:pt>
                <c:pt idx="3556">
                  <c:v>-9.6499000000000006</c:v>
                </c:pt>
                <c:pt idx="3557">
                  <c:v>-9.7121999999999993</c:v>
                </c:pt>
                <c:pt idx="3558">
                  <c:v>-11.0715</c:v>
                </c:pt>
                <c:pt idx="3559">
                  <c:v>-10.171200000000001</c:v>
                </c:pt>
                <c:pt idx="3560">
                  <c:v>-10.069599999999999</c:v>
                </c:pt>
                <c:pt idx="3561">
                  <c:v>-10.2514</c:v>
                </c:pt>
                <c:pt idx="3562">
                  <c:v>-9.8209999999999997</c:v>
                </c:pt>
                <c:pt idx="3563">
                  <c:v>-10.001200000000001</c:v>
                </c:pt>
                <c:pt idx="3564">
                  <c:v>-9.7314000000000007</c:v>
                </c:pt>
                <c:pt idx="3565">
                  <c:v>-9.7010000000000005</c:v>
                </c:pt>
                <c:pt idx="3566">
                  <c:v>-9.5980000000000008</c:v>
                </c:pt>
                <c:pt idx="3567">
                  <c:v>-9.5505999999999993</c:v>
                </c:pt>
                <c:pt idx="3568">
                  <c:v>-9.4977</c:v>
                </c:pt>
                <c:pt idx="3569">
                  <c:v>-9.5361999999999991</c:v>
                </c:pt>
                <c:pt idx="3570">
                  <c:v>-9.4187999999999992</c:v>
                </c:pt>
                <c:pt idx="3571">
                  <c:v>-8.8805999999999994</c:v>
                </c:pt>
                <c:pt idx="3572">
                  <c:v>-8.9974000000000007</c:v>
                </c:pt>
                <c:pt idx="3573">
                  <c:v>-9.5090000000000003</c:v>
                </c:pt>
                <c:pt idx="3574">
                  <c:v>-8.9160000000000004</c:v>
                </c:pt>
                <c:pt idx="3575">
                  <c:v>-8.9353999999999996</c:v>
                </c:pt>
                <c:pt idx="3576">
                  <c:v>-8.9263999999999992</c:v>
                </c:pt>
                <c:pt idx="3577">
                  <c:v>-9.1508000000000003</c:v>
                </c:pt>
                <c:pt idx="3578">
                  <c:v>-8.4521999999999995</c:v>
                </c:pt>
                <c:pt idx="3579">
                  <c:v>-8.3252000000000006</c:v>
                </c:pt>
                <c:pt idx="3580">
                  <c:v>-8.7947000000000006</c:v>
                </c:pt>
                <c:pt idx="3581">
                  <c:v>-8.3290000000000006</c:v>
                </c:pt>
                <c:pt idx="3582">
                  <c:v>-8.2024000000000008</c:v>
                </c:pt>
                <c:pt idx="3583">
                  <c:v>-8.2438000000000002</c:v>
                </c:pt>
                <c:pt idx="3584">
                  <c:v>-8.0454000000000008</c:v>
                </c:pt>
                <c:pt idx="3585">
                  <c:v>-8.5532000000000004</c:v>
                </c:pt>
                <c:pt idx="3586">
                  <c:v>-8.1646999999999998</c:v>
                </c:pt>
                <c:pt idx="3587">
                  <c:v>-7.7809999999999997</c:v>
                </c:pt>
                <c:pt idx="3588">
                  <c:v>-7.9290000000000003</c:v>
                </c:pt>
                <c:pt idx="3589">
                  <c:v>-7.3872</c:v>
                </c:pt>
                <c:pt idx="3590">
                  <c:v>-9.3514999999999997</c:v>
                </c:pt>
                <c:pt idx="3591">
                  <c:v>-8.4665999999999997</c:v>
                </c:pt>
                <c:pt idx="3592">
                  <c:v>-8.1956000000000007</c:v>
                </c:pt>
                <c:pt idx="3593">
                  <c:v>-8.1047999999999991</c:v>
                </c:pt>
                <c:pt idx="3594">
                  <c:v>-8.0218000000000007</c:v>
                </c:pt>
                <c:pt idx="3595">
                  <c:v>-8.1305999999999994</c:v>
                </c:pt>
                <c:pt idx="3596">
                  <c:v>-7.8182</c:v>
                </c:pt>
                <c:pt idx="3597">
                  <c:v>-7.8254000000000001</c:v>
                </c:pt>
                <c:pt idx="3598">
                  <c:v>-7.6664000000000003</c:v>
                </c:pt>
                <c:pt idx="3599">
                  <c:v>-7.891</c:v>
                </c:pt>
                <c:pt idx="3600">
                  <c:v>-7.6986999999999997</c:v>
                </c:pt>
                <c:pt idx="3601">
                  <c:v>-7.4096000000000002</c:v>
                </c:pt>
                <c:pt idx="3602">
                  <c:v>-7.4484000000000004</c:v>
                </c:pt>
                <c:pt idx="3603">
                  <c:v>-7.3310000000000004</c:v>
                </c:pt>
                <c:pt idx="3604">
                  <c:v>-7.5289999999999999</c:v>
                </c:pt>
                <c:pt idx="3605">
                  <c:v>-7.8144</c:v>
                </c:pt>
                <c:pt idx="3606">
                  <c:v>-7.3163999999999998</c:v>
                </c:pt>
                <c:pt idx="3607">
                  <c:v>-7.2948000000000004</c:v>
                </c:pt>
                <c:pt idx="3608">
                  <c:v>-7.1947999999999999</c:v>
                </c:pt>
                <c:pt idx="3609">
                  <c:v>-6.8912000000000004</c:v>
                </c:pt>
                <c:pt idx="3610">
                  <c:v>-6.8928000000000003</c:v>
                </c:pt>
                <c:pt idx="3611">
                  <c:v>-6.8815999999999997</c:v>
                </c:pt>
                <c:pt idx="3612">
                  <c:v>-6.7961999999999998</c:v>
                </c:pt>
                <c:pt idx="3613">
                  <c:v>-6.4673999999999996</c:v>
                </c:pt>
                <c:pt idx="3614">
                  <c:v>-6.5157999999999996</c:v>
                </c:pt>
                <c:pt idx="3615">
                  <c:v>-6.9732000000000003</c:v>
                </c:pt>
                <c:pt idx="3616">
                  <c:v>-6.31</c:v>
                </c:pt>
                <c:pt idx="3617">
                  <c:v>-6.7846000000000002</c:v>
                </c:pt>
                <c:pt idx="3618">
                  <c:v>-6.1082000000000001</c:v>
                </c:pt>
                <c:pt idx="3619">
                  <c:v>-6.1883999999999997</c:v>
                </c:pt>
                <c:pt idx="3620">
                  <c:v>-6.3544</c:v>
                </c:pt>
                <c:pt idx="3621">
                  <c:v>-5.9935999999999998</c:v>
                </c:pt>
                <c:pt idx="3622">
                  <c:v>-7.2079000000000004</c:v>
                </c:pt>
                <c:pt idx="3623">
                  <c:v>-6.5895999999999999</c:v>
                </c:pt>
                <c:pt idx="3624">
                  <c:v>-6.3036000000000003</c:v>
                </c:pt>
                <c:pt idx="3625">
                  <c:v>-6.5157999999999996</c:v>
                </c:pt>
                <c:pt idx="3626">
                  <c:v>-6.4387999999999996</c:v>
                </c:pt>
                <c:pt idx="3627">
                  <c:v>-6.1125999999999996</c:v>
                </c:pt>
                <c:pt idx="3628">
                  <c:v>-6.0396000000000001</c:v>
                </c:pt>
                <c:pt idx="3629">
                  <c:v>-6.1314000000000002</c:v>
                </c:pt>
                <c:pt idx="3630">
                  <c:v>-6.1917</c:v>
                </c:pt>
                <c:pt idx="3631">
                  <c:v>-6.2370000000000001</c:v>
                </c:pt>
                <c:pt idx="3632">
                  <c:v>-6.0576999999999996</c:v>
                </c:pt>
                <c:pt idx="3633">
                  <c:v>-5.9016000000000002</c:v>
                </c:pt>
                <c:pt idx="3634">
                  <c:v>-5.4066000000000001</c:v>
                </c:pt>
                <c:pt idx="3635">
                  <c:v>-5.6760000000000002</c:v>
                </c:pt>
                <c:pt idx="3636">
                  <c:v>-5.38</c:v>
                </c:pt>
                <c:pt idx="3637">
                  <c:v>-5.7064000000000004</c:v>
                </c:pt>
                <c:pt idx="3638">
                  <c:v>-5.4775999999999998</c:v>
                </c:pt>
                <c:pt idx="3639">
                  <c:v>-5.6657999999999999</c:v>
                </c:pt>
                <c:pt idx="3640">
                  <c:v>-5.2430000000000003</c:v>
                </c:pt>
                <c:pt idx="3641">
                  <c:v>-5.0612000000000004</c:v>
                </c:pt>
                <c:pt idx="3642">
                  <c:v>-5.2229999999999999</c:v>
                </c:pt>
                <c:pt idx="3643">
                  <c:v>-5.6116000000000001</c:v>
                </c:pt>
                <c:pt idx="3644">
                  <c:v>-4.8285999999999998</c:v>
                </c:pt>
                <c:pt idx="3645">
                  <c:v>-4.7793999999999999</c:v>
                </c:pt>
                <c:pt idx="3646">
                  <c:v>-4.8844000000000003</c:v>
                </c:pt>
                <c:pt idx="3647">
                  <c:v>-5.0852000000000004</c:v>
                </c:pt>
                <c:pt idx="3648">
                  <c:v>-4.6082000000000001</c:v>
                </c:pt>
                <c:pt idx="3649">
                  <c:v>-4.3166000000000002</c:v>
                </c:pt>
                <c:pt idx="3650">
                  <c:v>-4.3586</c:v>
                </c:pt>
                <c:pt idx="3651">
                  <c:v>-4.5354000000000001</c:v>
                </c:pt>
                <c:pt idx="3652">
                  <c:v>-4.3583999999999996</c:v>
                </c:pt>
                <c:pt idx="3653">
                  <c:v>-4.4555999999999996</c:v>
                </c:pt>
                <c:pt idx="3654">
                  <c:v>-5.1683000000000003</c:v>
                </c:pt>
                <c:pt idx="3655">
                  <c:v>-5.0406000000000004</c:v>
                </c:pt>
                <c:pt idx="3656">
                  <c:v>-4.8586</c:v>
                </c:pt>
                <c:pt idx="3657">
                  <c:v>-4.5427999999999997</c:v>
                </c:pt>
                <c:pt idx="3658">
                  <c:v>-4.4458000000000002</c:v>
                </c:pt>
                <c:pt idx="3659">
                  <c:v>-4.5326000000000004</c:v>
                </c:pt>
                <c:pt idx="3660">
                  <c:v>-4.6025999999999998</c:v>
                </c:pt>
                <c:pt idx="3661">
                  <c:v>-4.3673999999999999</c:v>
                </c:pt>
                <c:pt idx="3662">
                  <c:v>-4.2724000000000002</c:v>
                </c:pt>
                <c:pt idx="3663">
                  <c:v>-4.7830000000000004</c:v>
                </c:pt>
                <c:pt idx="3664">
                  <c:v>-4.194</c:v>
                </c:pt>
                <c:pt idx="3665">
                  <c:v>-4.2725999999999997</c:v>
                </c:pt>
                <c:pt idx="3666">
                  <c:v>-4.2366000000000001</c:v>
                </c:pt>
                <c:pt idx="3667">
                  <c:v>-4.0090000000000003</c:v>
                </c:pt>
                <c:pt idx="3668">
                  <c:v>-4.181</c:v>
                </c:pt>
                <c:pt idx="3669">
                  <c:v>-3.5703999999999998</c:v>
                </c:pt>
                <c:pt idx="3670">
                  <c:v>-3.8694000000000002</c:v>
                </c:pt>
                <c:pt idx="3671">
                  <c:v>-3.6448</c:v>
                </c:pt>
                <c:pt idx="3672">
                  <c:v>-4.0598000000000001</c:v>
                </c:pt>
                <c:pt idx="3673">
                  <c:v>-3.6272000000000002</c:v>
                </c:pt>
                <c:pt idx="3674">
                  <c:v>-3.4752000000000001</c:v>
                </c:pt>
                <c:pt idx="3675">
                  <c:v>-3.5686</c:v>
                </c:pt>
                <c:pt idx="3676">
                  <c:v>-3.7406000000000001</c:v>
                </c:pt>
                <c:pt idx="3677">
                  <c:v>-3.0804</c:v>
                </c:pt>
                <c:pt idx="3678">
                  <c:v>-3.2873999999999999</c:v>
                </c:pt>
                <c:pt idx="3679">
                  <c:v>-3.1871999999999998</c:v>
                </c:pt>
                <c:pt idx="3680">
                  <c:v>-3.2511999999999999</c:v>
                </c:pt>
                <c:pt idx="3681">
                  <c:v>-2.4266000000000001</c:v>
                </c:pt>
                <c:pt idx="3682">
                  <c:v>-2.8835999999999999</c:v>
                </c:pt>
                <c:pt idx="3683">
                  <c:v>-2.6334</c:v>
                </c:pt>
                <c:pt idx="3684">
                  <c:v>-2.6354000000000002</c:v>
                </c:pt>
                <c:pt idx="3685">
                  <c:v>-2.3195999999999999</c:v>
                </c:pt>
                <c:pt idx="3686">
                  <c:v>-2.3915999999999999</c:v>
                </c:pt>
                <c:pt idx="3687">
                  <c:v>-3.0394000000000001</c:v>
                </c:pt>
                <c:pt idx="3688">
                  <c:v>-3.2084000000000001</c:v>
                </c:pt>
                <c:pt idx="3689">
                  <c:v>-3.1265999999999998</c:v>
                </c:pt>
                <c:pt idx="3690">
                  <c:v>-2.8075999999999999</c:v>
                </c:pt>
                <c:pt idx="3691">
                  <c:v>-3.0133999999999999</c:v>
                </c:pt>
                <c:pt idx="3692">
                  <c:v>-2.6974</c:v>
                </c:pt>
                <c:pt idx="3693">
                  <c:v>-2.6882000000000001</c:v>
                </c:pt>
                <c:pt idx="3694">
                  <c:v>-2.2612000000000001</c:v>
                </c:pt>
                <c:pt idx="3695">
                  <c:v>-2.4687999999999999</c:v>
                </c:pt>
                <c:pt idx="3696">
                  <c:v>-2.4157999999999999</c:v>
                </c:pt>
                <c:pt idx="3697">
                  <c:v>-2.5044</c:v>
                </c:pt>
                <c:pt idx="3698">
                  <c:v>-2.4714</c:v>
                </c:pt>
                <c:pt idx="3699">
                  <c:v>-1.9157999999999999</c:v>
                </c:pt>
                <c:pt idx="3700">
                  <c:v>-2.2898000000000001</c:v>
                </c:pt>
                <c:pt idx="3701">
                  <c:v>-2.0162</c:v>
                </c:pt>
                <c:pt idx="3702">
                  <c:v>-2.0282</c:v>
                </c:pt>
                <c:pt idx="3703">
                  <c:v>-1.7776000000000001</c:v>
                </c:pt>
                <c:pt idx="3704">
                  <c:v>-1.6146</c:v>
                </c:pt>
                <c:pt idx="3705">
                  <c:v>-1.583</c:v>
                </c:pt>
                <c:pt idx="3706">
                  <c:v>-1.792</c:v>
                </c:pt>
                <c:pt idx="3707">
                  <c:v>-1.6634</c:v>
                </c:pt>
                <c:pt idx="3708">
                  <c:v>-1.4483999999999999</c:v>
                </c:pt>
                <c:pt idx="3709">
                  <c:v>-1.4192</c:v>
                </c:pt>
                <c:pt idx="3710">
                  <c:v>-1.1432</c:v>
                </c:pt>
                <c:pt idx="3711">
                  <c:v>-0.94199999999999995</c:v>
                </c:pt>
                <c:pt idx="3712">
                  <c:v>-1.24</c:v>
                </c:pt>
                <c:pt idx="3713">
                  <c:v>-1.0504</c:v>
                </c:pt>
                <c:pt idx="3714">
                  <c:v>-1.0394000000000001</c:v>
                </c:pt>
                <c:pt idx="3715">
                  <c:v>-1.1142000000000001</c:v>
                </c:pt>
                <c:pt idx="3716">
                  <c:v>-0.9012</c:v>
                </c:pt>
                <c:pt idx="3717">
                  <c:v>-0.6774</c:v>
                </c:pt>
                <c:pt idx="3718">
                  <c:v>-0.37340000000000001</c:v>
                </c:pt>
                <c:pt idx="3719">
                  <c:v>-1.3051999999999999</c:v>
                </c:pt>
                <c:pt idx="3720">
                  <c:v>-1.2882</c:v>
                </c:pt>
                <c:pt idx="3721">
                  <c:v>-1.1004</c:v>
                </c:pt>
                <c:pt idx="3722">
                  <c:v>-1.2163999999999999</c:v>
                </c:pt>
                <c:pt idx="3723">
                  <c:v>-0.97119999999999995</c:v>
                </c:pt>
                <c:pt idx="3724">
                  <c:v>-1.0182</c:v>
                </c:pt>
                <c:pt idx="3725">
                  <c:v>-0.70499999999999996</c:v>
                </c:pt>
                <c:pt idx="3726">
                  <c:v>-0.71</c:v>
                </c:pt>
                <c:pt idx="3727">
                  <c:v>-0.88859999999999995</c:v>
                </c:pt>
                <c:pt idx="3728">
                  <c:v>-0.8206</c:v>
                </c:pt>
                <c:pt idx="3729">
                  <c:v>-0.81420000000000003</c:v>
                </c:pt>
                <c:pt idx="3730">
                  <c:v>-0.64019999999999999</c:v>
                </c:pt>
                <c:pt idx="3731">
                  <c:v>-0.3276</c:v>
                </c:pt>
                <c:pt idx="3732">
                  <c:v>-0.2286</c:v>
                </c:pt>
                <c:pt idx="3733">
                  <c:v>-0.22459999999999999</c:v>
                </c:pt>
                <c:pt idx="3734">
                  <c:v>-0.1638</c:v>
                </c:pt>
                <c:pt idx="3735">
                  <c:v>5.5E-2</c:v>
                </c:pt>
                <c:pt idx="3736">
                  <c:v>-0.222</c:v>
                </c:pt>
                <c:pt idx="3737">
                  <c:v>6.4000000000000001E-2</c:v>
                </c:pt>
                <c:pt idx="3738">
                  <c:v>-0.13500000000000001</c:v>
                </c:pt>
                <c:pt idx="3739">
                  <c:v>-0.222</c:v>
                </c:pt>
                <c:pt idx="3740">
                  <c:v>-0.159</c:v>
                </c:pt>
                <c:pt idx="3741">
                  <c:v>-0.44800000000000001</c:v>
                </c:pt>
                <c:pt idx="3742">
                  <c:v>-0.247</c:v>
                </c:pt>
                <c:pt idx="3743">
                  <c:v>0.1348</c:v>
                </c:pt>
                <c:pt idx="3744">
                  <c:v>-0.3644</c:v>
                </c:pt>
                <c:pt idx="3745">
                  <c:v>0.2626</c:v>
                </c:pt>
                <c:pt idx="3746">
                  <c:v>-4.8399999999999999E-2</c:v>
                </c:pt>
                <c:pt idx="3747">
                  <c:v>7.9600000000000004E-2</c:v>
                </c:pt>
                <c:pt idx="3748">
                  <c:v>-1.4E-3</c:v>
                </c:pt>
                <c:pt idx="3749">
                  <c:v>0.20760000000000001</c:v>
                </c:pt>
                <c:pt idx="3750">
                  <c:v>-0.23039999999999999</c:v>
                </c:pt>
                <c:pt idx="3751">
                  <c:v>-0.1134</c:v>
                </c:pt>
                <c:pt idx="3752">
                  <c:v>-9.2399999999999996E-2</c:v>
                </c:pt>
                <c:pt idx="3753">
                  <c:v>0.2626</c:v>
                </c:pt>
                <c:pt idx="3754">
                  <c:v>6.2600000000000003E-2</c:v>
                </c:pt>
                <c:pt idx="3755">
                  <c:v>0.1176</c:v>
                </c:pt>
                <c:pt idx="3756">
                  <c:v>-4.0399999999999998E-2</c:v>
                </c:pt>
                <c:pt idx="3757">
                  <c:v>-0.19239999999999999</c:v>
                </c:pt>
                <c:pt idx="3758">
                  <c:v>-0.16239999999999999</c:v>
                </c:pt>
                <c:pt idx="3759">
                  <c:v>-0.11840000000000001</c:v>
                </c:pt>
                <c:pt idx="3760">
                  <c:v>7.5600000000000001E-2</c:v>
                </c:pt>
                <c:pt idx="3761">
                  <c:v>0.24959999999999999</c:v>
                </c:pt>
                <c:pt idx="3762">
                  <c:v>-3.44E-2</c:v>
                </c:pt>
                <c:pt idx="3763">
                  <c:v>0.1016</c:v>
                </c:pt>
                <c:pt idx="3764">
                  <c:v>8.5599999999999996E-2</c:v>
                </c:pt>
                <c:pt idx="3765">
                  <c:v>-4.0399999999999998E-2</c:v>
                </c:pt>
                <c:pt idx="3766">
                  <c:v>6.4600000000000005E-2</c:v>
                </c:pt>
                <c:pt idx="3767">
                  <c:v>7.9600000000000004E-2</c:v>
                </c:pt>
                <c:pt idx="3768">
                  <c:v>1.1599999999999999E-2</c:v>
                </c:pt>
                <c:pt idx="3769">
                  <c:v>0.55159999999999998</c:v>
                </c:pt>
                <c:pt idx="3770">
                  <c:v>-0.1174</c:v>
                </c:pt>
                <c:pt idx="3771">
                  <c:v>-0.28139999999999998</c:v>
                </c:pt>
                <c:pt idx="3772">
                  <c:v>-0.1074</c:v>
                </c:pt>
                <c:pt idx="3773">
                  <c:v>-0.13039999999999999</c:v>
                </c:pt>
                <c:pt idx="3774">
                  <c:v>-0.26240000000000002</c:v>
                </c:pt>
                <c:pt idx="3775">
                  <c:v>-0.32840000000000003</c:v>
                </c:pt>
                <c:pt idx="3776">
                  <c:v>-0.18340000000000001</c:v>
                </c:pt>
                <c:pt idx="3777">
                  <c:v>-5.4399999999999997E-2</c:v>
                </c:pt>
                <c:pt idx="3778">
                  <c:v>-0.1154</c:v>
                </c:pt>
                <c:pt idx="3779">
                  <c:v>0.1356</c:v>
                </c:pt>
                <c:pt idx="3780">
                  <c:v>-1.9400000000000001E-2</c:v>
                </c:pt>
                <c:pt idx="3781">
                  <c:v>0.24160000000000001</c:v>
                </c:pt>
                <c:pt idx="3782">
                  <c:v>3.9600000000000003E-2</c:v>
                </c:pt>
                <c:pt idx="3783">
                  <c:v>0.27060000000000001</c:v>
                </c:pt>
                <c:pt idx="3784">
                  <c:v>0.14960000000000001</c:v>
                </c:pt>
                <c:pt idx="3785">
                  <c:v>-0.1094</c:v>
                </c:pt>
                <c:pt idx="3786">
                  <c:v>-0.28639999999999999</c:v>
                </c:pt>
                <c:pt idx="3787">
                  <c:v>0.21060000000000001</c:v>
                </c:pt>
                <c:pt idx="3788">
                  <c:v>-0.19639999999999999</c:v>
                </c:pt>
                <c:pt idx="3789">
                  <c:v>0.37659999999999999</c:v>
                </c:pt>
                <c:pt idx="3790">
                  <c:v>3.2599999999999997E-2</c:v>
                </c:pt>
                <c:pt idx="3791">
                  <c:v>0.19359999999999999</c:v>
                </c:pt>
                <c:pt idx="3792">
                  <c:v>3.6600000000000001E-2</c:v>
                </c:pt>
                <c:pt idx="3793">
                  <c:v>-2.0400000000000001E-2</c:v>
                </c:pt>
                <c:pt idx="3794">
                  <c:v>-0.1694</c:v>
                </c:pt>
                <c:pt idx="3795">
                  <c:v>5.5999999999999999E-3</c:v>
                </c:pt>
                <c:pt idx="3796">
                  <c:v>4.4600000000000001E-2</c:v>
                </c:pt>
                <c:pt idx="3797">
                  <c:v>-0.38640000000000002</c:v>
                </c:pt>
                <c:pt idx="3798">
                  <c:v>-0.1094</c:v>
                </c:pt>
                <c:pt idx="3799">
                  <c:v>1.5599999999999999E-2</c:v>
                </c:pt>
                <c:pt idx="3800">
                  <c:v>-0.27639999999999998</c:v>
                </c:pt>
                <c:pt idx="3801">
                  <c:v>-0.25040000000000001</c:v>
                </c:pt>
                <c:pt idx="3802">
                  <c:v>-0.12039999999999999</c:v>
                </c:pt>
                <c:pt idx="3803">
                  <c:v>0.1186</c:v>
                </c:pt>
                <c:pt idx="3804">
                  <c:v>-7.6399999999999996E-2</c:v>
                </c:pt>
                <c:pt idx="3805">
                  <c:v>0.1346</c:v>
                </c:pt>
                <c:pt idx="3806">
                  <c:v>-0.1394</c:v>
                </c:pt>
                <c:pt idx="3807">
                  <c:v>-0.13239999999999999</c:v>
                </c:pt>
                <c:pt idx="3808">
                  <c:v>-0.25440000000000002</c:v>
                </c:pt>
                <c:pt idx="3809">
                  <c:v>-0.1024</c:v>
                </c:pt>
                <c:pt idx="3810">
                  <c:v>0.1706</c:v>
                </c:pt>
                <c:pt idx="3811">
                  <c:v>-4.4400000000000002E-2</c:v>
                </c:pt>
                <c:pt idx="3812">
                  <c:v>0.17660000000000001</c:v>
                </c:pt>
                <c:pt idx="3813">
                  <c:v>5.9999999999999995E-4</c:v>
                </c:pt>
                <c:pt idx="3814">
                  <c:v>-8.4400000000000003E-2</c:v>
                </c:pt>
                <c:pt idx="3815">
                  <c:v>5.5999999999999999E-3</c:v>
                </c:pt>
                <c:pt idx="3816">
                  <c:v>3.4599999999999999E-2</c:v>
                </c:pt>
                <c:pt idx="3817">
                  <c:v>-0.1714</c:v>
                </c:pt>
                <c:pt idx="3818">
                  <c:v>-9.2399999999999996E-2</c:v>
                </c:pt>
                <c:pt idx="3819">
                  <c:v>-0.45340000000000003</c:v>
                </c:pt>
                <c:pt idx="3820">
                  <c:v>-2.9399999999999999E-2</c:v>
                </c:pt>
                <c:pt idx="3821">
                  <c:v>-0.12139999999999999</c:v>
                </c:pt>
                <c:pt idx="3822">
                  <c:v>-0.1474</c:v>
                </c:pt>
                <c:pt idx="3823">
                  <c:v>-0.12939999999999999</c:v>
                </c:pt>
                <c:pt idx="3824">
                  <c:v>-0.1804</c:v>
                </c:pt>
                <c:pt idx="3825">
                  <c:v>-5.74E-2</c:v>
                </c:pt>
                <c:pt idx="3826">
                  <c:v>-2.3400000000000001E-2</c:v>
                </c:pt>
                <c:pt idx="3827">
                  <c:v>-0.23039999999999999</c:v>
                </c:pt>
                <c:pt idx="3828">
                  <c:v>9.3600000000000003E-2</c:v>
                </c:pt>
                <c:pt idx="3829">
                  <c:v>7.0599999999999996E-2</c:v>
                </c:pt>
                <c:pt idx="3830">
                  <c:v>-3.44E-2</c:v>
                </c:pt>
                <c:pt idx="3831">
                  <c:v>-8.3999999999999995E-3</c:v>
                </c:pt>
                <c:pt idx="3832">
                  <c:v>-0.20039999999999999</c:v>
                </c:pt>
                <c:pt idx="3833">
                  <c:v>-0.33139999999999997</c:v>
                </c:pt>
                <c:pt idx="3834">
                  <c:v>-0.33139999999999997</c:v>
                </c:pt>
                <c:pt idx="3835">
                  <c:v>5.96E-2</c:v>
                </c:pt>
                <c:pt idx="3836">
                  <c:v>-8.6400000000000005E-2</c:v>
                </c:pt>
                <c:pt idx="3837">
                  <c:v>-2.9399999999999999E-2</c:v>
                </c:pt>
                <c:pt idx="3838">
                  <c:v>0.17860000000000001</c:v>
                </c:pt>
                <c:pt idx="3839">
                  <c:v>-0.45639999999999997</c:v>
                </c:pt>
                <c:pt idx="3840">
                  <c:v>7.8600000000000003E-2</c:v>
                </c:pt>
                <c:pt idx="3841">
                  <c:v>-0.1024</c:v>
                </c:pt>
                <c:pt idx="3842">
                  <c:v>7.1599999999999997E-2</c:v>
                </c:pt>
                <c:pt idx="3843">
                  <c:v>-0.1414</c:v>
                </c:pt>
                <c:pt idx="3844">
                  <c:v>0.35260000000000002</c:v>
                </c:pt>
                <c:pt idx="3845">
                  <c:v>-0.21540000000000001</c:v>
                </c:pt>
                <c:pt idx="3846">
                  <c:v>-0.2064</c:v>
                </c:pt>
                <c:pt idx="3847">
                  <c:v>8.6599999999999996E-2</c:v>
                </c:pt>
                <c:pt idx="3848">
                  <c:v>3.1600000000000003E-2</c:v>
                </c:pt>
                <c:pt idx="3849">
                  <c:v>-0.1074</c:v>
                </c:pt>
                <c:pt idx="3850">
                  <c:v>-0.1444</c:v>
                </c:pt>
                <c:pt idx="3851">
                  <c:v>5.5599999999999997E-2</c:v>
                </c:pt>
                <c:pt idx="3852">
                  <c:v>0.18160000000000001</c:v>
                </c:pt>
                <c:pt idx="3853">
                  <c:v>7.3599999999999999E-2</c:v>
                </c:pt>
                <c:pt idx="3854">
                  <c:v>-4.0399999999999998E-2</c:v>
                </c:pt>
                <c:pt idx="3855">
                  <c:v>-0.12640000000000001</c:v>
                </c:pt>
                <c:pt idx="3856">
                  <c:v>-0.22439999999999999</c:v>
                </c:pt>
                <c:pt idx="3857">
                  <c:v>-7.2400000000000006E-2</c:v>
                </c:pt>
                <c:pt idx="3858">
                  <c:v>-2.1399999999999999E-2</c:v>
                </c:pt>
                <c:pt idx="3859">
                  <c:v>-0.18640000000000001</c:v>
                </c:pt>
                <c:pt idx="3860">
                  <c:v>-0.44640000000000002</c:v>
                </c:pt>
                <c:pt idx="3861">
                  <c:v>0.1066</c:v>
                </c:pt>
                <c:pt idx="3862">
                  <c:v>0.31159999999999999</c:v>
                </c:pt>
                <c:pt idx="3863">
                  <c:v>-0.28039999999999998</c:v>
                </c:pt>
                <c:pt idx="3864">
                  <c:v>-0.29039999999999999</c:v>
                </c:pt>
                <c:pt idx="3865">
                  <c:v>5.2600000000000001E-2</c:v>
                </c:pt>
                <c:pt idx="3866">
                  <c:v>-0.1394</c:v>
                </c:pt>
                <c:pt idx="3867">
                  <c:v>-8.14E-2</c:v>
                </c:pt>
                <c:pt idx="3868">
                  <c:v>-0.16739999999999999</c:v>
                </c:pt>
                <c:pt idx="3869">
                  <c:v>9.5600000000000004E-2</c:v>
                </c:pt>
                <c:pt idx="3870">
                  <c:v>-0.19739999999999999</c:v>
                </c:pt>
                <c:pt idx="3871">
                  <c:v>0.21859999999999999</c:v>
                </c:pt>
                <c:pt idx="3872">
                  <c:v>3.3599999999999998E-2</c:v>
                </c:pt>
                <c:pt idx="3873">
                  <c:v>-0.28739999999999999</c:v>
                </c:pt>
                <c:pt idx="3874">
                  <c:v>-2.24E-2</c:v>
                </c:pt>
                <c:pt idx="3875">
                  <c:v>0.2056</c:v>
                </c:pt>
                <c:pt idx="3876">
                  <c:v>-0.2364</c:v>
                </c:pt>
                <c:pt idx="3877">
                  <c:v>3.0599999999999999E-2</c:v>
                </c:pt>
                <c:pt idx="3878">
                  <c:v>0.21859999999999999</c:v>
                </c:pt>
                <c:pt idx="3879">
                  <c:v>5.5599999999999997E-2</c:v>
                </c:pt>
                <c:pt idx="3880">
                  <c:v>-0.37440000000000001</c:v>
                </c:pt>
                <c:pt idx="3881">
                  <c:v>4.6600000000000003E-2</c:v>
                </c:pt>
                <c:pt idx="3882">
                  <c:v>-0.31640000000000001</c:v>
                </c:pt>
                <c:pt idx="3883">
                  <c:v>-0.27339999999999998</c:v>
                </c:pt>
                <c:pt idx="3884">
                  <c:v>0.1356</c:v>
                </c:pt>
                <c:pt idx="3885">
                  <c:v>-0.22939999999999999</c:v>
                </c:pt>
                <c:pt idx="3886">
                  <c:v>-0.1704</c:v>
                </c:pt>
                <c:pt idx="3887">
                  <c:v>-4.4000000000000003E-3</c:v>
                </c:pt>
                <c:pt idx="3888">
                  <c:v>0.28760000000000002</c:v>
                </c:pt>
                <c:pt idx="3889">
                  <c:v>-3.1399999999999997E-2</c:v>
                </c:pt>
                <c:pt idx="3890">
                  <c:v>6.6600000000000006E-2</c:v>
                </c:pt>
                <c:pt idx="3891">
                  <c:v>-1.24E-2</c:v>
                </c:pt>
                <c:pt idx="3892">
                  <c:v>-6.0400000000000002E-2</c:v>
                </c:pt>
                <c:pt idx="3893">
                  <c:v>4.1599999999999998E-2</c:v>
                </c:pt>
                <c:pt idx="3894">
                  <c:v>-0.1024</c:v>
                </c:pt>
                <c:pt idx="3895">
                  <c:v>-0.12839999999999999</c:v>
                </c:pt>
                <c:pt idx="3896">
                  <c:v>0.12859999999999999</c:v>
                </c:pt>
                <c:pt idx="3897">
                  <c:v>2.3599999999999999E-2</c:v>
                </c:pt>
                <c:pt idx="3898">
                  <c:v>-0.35039999999999999</c:v>
                </c:pt>
                <c:pt idx="3899">
                  <c:v>0.2026</c:v>
                </c:pt>
                <c:pt idx="3900">
                  <c:v>-0.19839999999999999</c:v>
                </c:pt>
                <c:pt idx="3901">
                  <c:v>0.22359999999999999</c:v>
                </c:pt>
                <c:pt idx="3902">
                  <c:v>0.12659999999999999</c:v>
                </c:pt>
                <c:pt idx="3903">
                  <c:v>0.25459999999999999</c:v>
                </c:pt>
                <c:pt idx="3904">
                  <c:v>-7.2400000000000006E-2</c:v>
                </c:pt>
                <c:pt idx="3905">
                  <c:v>-7.7399999999999997E-2</c:v>
                </c:pt>
                <c:pt idx="3906">
                  <c:v>-0.1414</c:v>
                </c:pt>
                <c:pt idx="3907">
                  <c:v>-0.13339999999999999</c:v>
                </c:pt>
                <c:pt idx="3908">
                  <c:v>0.50860000000000005</c:v>
                </c:pt>
                <c:pt idx="3909">
                  <c:v>-0.1154</c:v>
                </c:pt>
                <c:pt idx="3910">
                  <c:v>-8.3999999999999995E-3</c:v>
                </c:pt>
                <c:pt idx="3911">
                  <c:v>0.12959999999999999</c:v>
                </c:pt>
                <c:pt idx="3912">
                  <c:v>-7.3400000000000007E-2</c:v>
                </c:pt>
                <c:pt idx="3913">
                  <c:v>-5.2400000000000002E-2</c:v>
                </c:pt>
                <c:pt idx="3914">
                  <c:v>0.1636</c:v>
                </c:pt>
                <c:pt idx="3915">
                  <c:v>-0.40639999999999998</c:v>
                </c:pt>
                <c:pt idx="3916">
                  <c:v>-0.2394</c:v>
                </c:pt>
                <c:pt idx="3917">
                  <c:v>-0.22040000000000001</c:v>
                </c:pt>
                <c:pt idx="3918">
                  <c:v>3.9600000000000003E-2</c:v>
                </c:pt>
                <c:pt idx="3919">
                  <c:v>0.58760000000000001</c:v>
                </c:pt>
                <c:pt idx="3920">
                  <c:v>0.2056</c:v>
                </c:pt>
                <c:pt idx="3921">
                  <c:v>-8.4400000000000003E-2</c:v>
                </c:pt>
                <c:pt idx="3922">
                  <c:v>-0.40739999999999998</c:v>
                </c:pt>
                <c:pt idx="3923">
                  <c:v>-0.26140000000000002</c:v>
                </c:pt>
                <c:pt idx="3924">
                  <c:v>-0.28139999999999998</c:v>
                </c:pt>
                <c:pt idx="3925">
                  <c:v>-0.16839999999999999</c:v>
                </c:pt>
                <c:pt idx="3926">
                  <c:v>-8.8400000000000006E-2</c:v>
                </c:pt>
                <c:pt idx="3927">
                  <c:v>2.06E-2</c:v>
                </c:pt>
                <c:pt idx="3928">
                  <c:v>3.9600000000000003E-2</c:v>
                </c:pt>
                <c:pt idx="3929">
                  <c:v>0.1406</c:v>
                </c:pt>
                <c:pt idx="3930">
                  <c:v>-0.12139999999999999</c:v>
                </c:pt>
                <c:pt idx="3931">
                  <c:v>-0.11840000000000001</c:v>
                </c:pt>
                <c:pt idx="3932">
                  <c:v>-0.10340000000000001</c:v>
                </c:pt>
                <c:pt idx="3933">
                  <c:v>-0.16139999999999999</c:v>
                </c:pt>
                <c:pt idx="3934">
                  <c:v>1.3599999999999999E-2</c:v>
                </c:pt>
                <c:pt idx="3935">
                  <c:v>7.9600000000000004E-2</c:v>
                </c:pt>
                <c:pt idx="3936">
                  <c:v>-0.1024</c:v>
                </c:pt>
                <c:pt idx="3937">
                  <c:v>-6.54E-2</c:v>
                </c:pt>
                <c:pt idx="3938">
                  <c:v>7.7600000000000002E-2</c:v>
                </c:pt>
                <c:pt idx="3939">
                  <c:v>-3.8399999999999997E-2</c:v>
                </c:pt>
                <c:pt idx="3940">
                  <c:v>6.0600000000000001E-2</c:v>
                </c:pt>
                <c:pt idx="3941">
                  <c:v>6.4600000000000005E-2</c:v>
                </c:pt>
                <c:pt idx="3942">
                  <c:v>-4.0000000000000002E-4</c:v>
                </c:pt>
                <c:pt idx="3943">
                  <c:v>0.12759999999999999</c:v>
                </c:pt>
                <c:pt idx="3944">
                  <c:v>1.46E-2</c:v>
                </c:pt>
                <c:pt idx="3945">
                  <c:v>-8.5400000000000004E-2</c:v>
                </c:pt>
                <c:pt idx="3946">
                  <c:v>-2.3400000000000001E-2</c:v>
                </c:pt>
                <c:pt idx="3947">
                  <c:v>-1.14E-2</c:v>
                </c:pt>
                <c:pt idx="3948">
                  <c:v>0.21460000000000001</c:v>
                </c:pt>
                <c:pt idx="3949">
                  <c:v>-5.4399999999999997E-2</c:v>
                </c:pt>
                <c:pt idx="3950">
                  <c:v>0.1676</c:v>
                </c:pt>
                <c:pt idx="3951">
                  <c:v>5.9999999999999995E-4</c:v>
                </c:pt>
                <c:pt idx="3952">
                  <c:v>-0.1134</c:v>
                </c:pt>
                <c:pt idx="3953">
                  <c:v>-0.2064</c:v>
                </c:pt>
                <c:pt idx="3954">
                  <c:v>-6.6400000000000001E-2</c:v>
                </c:pt>
                <c:pt idx="3955">
                  <c:v>-0.35339999999999999</c:v>
                </c:pt>
                <c:pt idx="3956">
                  <c:v>8.6599999999999996E-2</c:v>
                </c:pt>
                <c:pt idx="3957">
                  <c:v>-0.1074</c:v>
                </c:pt>
                <c:pt idx="3958">
                  <c:v>8.1600000000000006E-2</c:v>
                </c:pt>
                <c:pt idx="3959">
                  <c:v>5.4600000000000003E-2</c:v>
                </c:pt>
                <c:pt idx="3960">
                  <c:v>-0.23139999999999999</c:v>
                </c:pt>
                <c:pt idx="3961">
                  <c:v>0.18260000000000001</c:v>
                </c:pt>
                <c:pt idx="3962">
                  <c:v>0.1966</c:v>
                </c:pt>
                <c:pt idx="3963">
                  <c:v>7.6E-3</c:v>
                </c:pt>
                <c:pt idx="3964">
                  <c:v>-0.26240000000000002</c:v>
                </c:pt>
                <c:pt idx="3965">
                  <c:v>-0.28339999999999999</c:v>
                </c:pt>
                <c:pt idx="3966">
                  <c:v>-1.34E-2</c:v>
                </c:pt>
                <c:pt idx="3967">
                  <c:v>9.6600000000000005E-2</c:v>
                </c:pt>
                <c:pt idx="3968">
                  <c:v>-9.4399999999999998E-2</c:v>
                </c:pt>
                <c:pt idx="3969">
                  <c:v>-5.8400000000000001E-2</c:v>
                </c:pt>
                <c:pt idx="3970">
                  <c:v>-0.2344</c:v>
                </c:pt>
                <c:pt idx="3971">
                  <c:v>-0.1754</c:v>
                </c:pt>
                <c:pt idx="3972">
                  <c:v>2.6599999999999999E-2</c:v>
                </c:pt>
                <c:pt idx="3973">
                  <c:v>8.6599999999999996E-2</c:v>
                </c:pt>
                <c:pt idx="3974">
                  <c:v>4.1599999999999998E-2</c:v>
                </c:pt>
                <c:pt idx="3975">
                  <c:v>-0.10639999999999999</c:v>
                </c:pt>
                <c:pt idx="3976">
                  <c:v>-0.18140000000000001</c:v>
                </c:pt>
                <c:pt idx="3977">
                  <c:v>0.13059999999999999</c:v>
                </c:pt>
                <c:pt idx="3978">
                  <c:v>-0.1484</c:v>
                </c:pt>
                <c:pt idx="3979">
                  <c:v>-0.26240000000000002</c:v>
                </c:pt>
                <c:pt idx="3980">
                  <c:v>2.46E-2</c:v>
                </c:pt>
                <c:pt idx="3981">
                  <c:v>-2.5399999999999999E-2</c:v>
                </c:pt>
                <c:pt idx="3982">
                  <c:v>-0.1014</c:v>
                </c:pt>
                <c:pt idx="3983">
                  <c:v>-0.15340000000000001</c:v>
                </c:pt>
                <c:pt idx="3984">
                  <c:v>-0.31140000000000001</c:v>
                </c:pt>
                <c:pt idx="3985">
                  <c:v>-3.8399999999999997E-2</c:v>
                </c:pt>
                <c:pt idx="3986">
                  <c:v>-4.24E-2</c:v>
                </c:pt>
                <c:pt idx="3987">
                  <c:v>-5.2400000000000002E-2</c:v>
                </c:pt>
                <c:pt idx="3988">
                  <c:v>-0.19839999999999999</c:v>
                </c:pt>
                <c:pt idx="3989">
                  <c:v>-2.0400000000000001E-2</c:v>
                </c:pt>
                <c:pt idx="3990">
                  <c:v>-7.9399999999999998E-2</c:v>
                </c:pt>
                <c:pt idx="3991">
                  <c:v>-0.22239999999999999</c:v>
                </c:pt>
                <c:pt idx="3992">
                  <c:v>0.1366</c:v>
                </c:pt>
                <c:pt idx="3993">
                  <c:v>8.0600000000000005E-2</c:v>
                </c:pt>
                <c:pt idx="3994">
                  <c:v>-0.1164</c:v>
                </c:pt>
                <c:pt idx="3995">
                  <c:v>-0.2044</c:v>
                </c:pt>
                <c:pt idx="3996">
                  <c:v>0.18360000000000001</c:v>
                </c:pt>
                <c:pt idx="3997">
                  <c:v>1.9599999999999999E-2</c:v>
                </c:pt>
                <c:pt idx="3998">
                  <c:v>-0.1454</c:v>
                </c:pt>
                <c:pt idx="3999">
                  <c:v>0.18759999999999999</c:v>
                </c:pt>
                <c:pt idx="4000">
                  <c:v>-2.7400000000000001E-2</c:v>
                </c:pt>
                <c:pt idx="4001">
                  <c:v>-5.4399999999999997E-2</c:v>
                </c:pt>
                <c:pt idx="4002">
                  <c:v>-8.5400000000000004E-2</c:v>
                </c:pt>
                <c:pt idx="4003">
                  <c:v>-9.4399999999999998E-2</c:v>
                </c:pt>
                <c:pt idx="4004">
                  <c:v>0.33760000000000001</c:v>
                </c:pt>
                <c:pt idx="4005">
                  <c:v>-0.26340000000000002</c:v>
                </c:pt>
                <c:pt idx="4006">
                  <c:v>-0.32540000000000002</c:v>
                </c:pt>
                <c:pt idx="4007">
                  <c:v>-0.2394</c:v>
                </c:pt>
                <c:pt idx="4008">
                  <c:v>-5.3400000000000003E-2</c:v>
                </c:pt>
                <c:pt idx="4009">
                  <c:v>-4.3400000000000001E-2</c:v>
                </c:pt>
                <c:pt idx="4010">
                  <c:v>-0.27239999999999998</c:v>
                </c:pt>
                <c:pt idx="4011">
                  <c:v>-0.19739999999999999</c:v>
                </c:pt>
                <c:pt idx="4012">
                  <c:v>0.3826</c:v>
                </c:pt>
                <c:pt idx="4013">
                  <c:v>7.3599999999999999E-2</c:v>
                </c:pt>
                <c:pt idx="4014">
                  <c:v>8.5599999999999996E-2</c:v>
                </c:pt>
                <c:pt idx="4015">
                  <c:v>-1.7399999999999999E-2</c:v>
                </c:pt>
                <c:pt idx="4016">
                  <c:v>8.0600000000000005E-2</c:v>
                </c:pt>
                <c:pt idx="4017">
                  <c:v>-0.1134</c:v>
                </c:pt>
                <c:pt idx="4018">
                  <c:v>-0.1784</c:v>
                </c:pt>
                <c:pt idx="4019">
                  <c:v>-0.15240000000000001</c:v>
                </c:pt>
                <c:pt idx="4020">
                  <c:v>-1.84E-2</c:v>
                </c:pt>
                <c:pt idx="4021">
                  <c:v>-0.12640000000000001</c:v>
                </c:pt>
                <c:pt idx="4022">
                  <c:v>-2.0400000000000001E-2</c:v>
                </c:pt>
                <c:pt idx="4023">
                  <c:v>0.21460000000000001</c:v>
                </c:pt>
                <c:pt idx="4024">
                  <c:v>0.18959999999999999</c:v>
                </c:pt>
                <c:pt idx="4025">
                  <c:v>-0.13239999999999999</c:v>
                </c:pt>
                <c:pt idx="4026">
                  <c:v>0.28860000000000002</c:v>
                </c:pt>
                <c:pt idx="4027">
                  <c:v>-11.966200000000001</c:v>
                </c:pt>
                <c:pt idx="4028">
                  <c:v>-11.994199999999999</c:v>
                </c:pt>
                <c:pt idx="4029">
                  <c:v>-11.9582</c:v>
                </c:pt>
                <c:pt idx="4030">
                  <c:v>-11.702400000000001</c:v>
                </c:pt>
                <c:pt idx="4031">
                  <c:v>-11.955399999999999</c:v>
                </c:pt>
                <c:pt idx="4032">
                  <c:v>-11.421799999999999</c:v>
                </c:pt>
                <c:pt idx="4033">
                  <c:v>-11.9232</c:v>
                </c:pt>
                <c:pt idx="4034">
                  <c:v>-12.162599999999999</c:v>
                </c:pt>
                <c:pt idx="4035">
                  <c:v>-11.271000000000001</c:v>
                </c:pt>
                <c:pt idx="4036">
                  <c:v>-11.248699999999999</c:v>
                </c:pt>
                <c:pt idx="4037">
                  <c:v>-11.3666</c:v>
                </c:pt>
                <c:pt idx="4038">
                  <c:v>-10.9291</c:v>
                </c:pt>
                <c:pt idx="4039">
                  <c:v>-11.193199999999999</c:v>
                </c:pt>
                <c:pt idx="4040">
                  <c:v>-10.981400000000001</c:v>
                </c:pt>
                <c:pt idx="4041">
                  <c:v>-10.9306</c:v>
                </c:pt>
                <c:pt idx="4042">
                  <c:v>-11.3332</c:v>
                </c:pt>
                <c:pt idx="4043">
                  <c:v>-10.692</c:v>
                </c:pt>
                <c:pt idx="4044">
                  <c:v>-11.0168</c:v>
                </c:pt>
                <c:pt idx="4045">
                  <c:v>-10.9664</c:v>
                </c:pt>
                <c:pt idx="4046">
                  <c:v>-11.013199999999999</c:v>
                </c:pt>
                <c:pt idx="4047">
                  <c:v>-10.6408</c:v>
                </c:pt>
                <c:pt idx="4048">
                  <c:v>-10.4368</c:v>
                </c:pt>
                <c:pt idx="4049">
                  <c:v>-10.4102</c:v>
                </c:pt>
                <c:pt idx="4050">
                  <c:v>-10.2286</c:v>
                </c:pt>
                <c:pt idx="4051">
                  <c:v>-10.295</c:v>
                </c:pt>
                <c:pt idx="4052">
                  <c:v>-9.9651999999999994</c:v>
                </c:pt>
                <c:pt idx="4053">
                  <c:v>-9.9068000000000005</c:v>
                </c:pt>
                <c:pt idx="4054">
                  <c:v>-10.174200000000001</c:v>
                </c:pt>
                <c:pt idx="4055">
                  <c:v>-10.1632</c:v>
                </c:pt>
                <c:pt idx="4056">
                  <c:v>-9.7346000000000004</c:v>
                </c:pt>
                <c:pt idx="4057">
                  <c:v>-9.5</c:v>
                </c:pt>
                <c:pt idx="4058">
                  <c:v>-9.3429000000000002</c:v>
                </c:pt>
                <c:pt idx="4059">
                  <c:v>-9.5652000000000008</c:v>
                </c:pt>
                <c:pt idx="4060">
                  <c:v>-11.2995</c:v>
                </c:pt>
                <c:pt idx="4061">
                  <c:v>-10.3832</c:v>
                </c:pt>
                <c:pt idx="4062">
                  <c:v>-10.2286</c:v>
                </c:pt>
                <c:pt idx="4063">
                  <c:v>-9.8544</c:v>
                </c:pt>
                <c:pt idx="4064">
                  <c:v>-9.9489999999999998</c:v>
                </c:pt>
                <c:pt idx="4065">
                  <c:v>-9.9971999999999994</c:v>
                </c:pt>
                <c:pt idx="4066">
                  <c:v>-9.5774000000000008</c:v>
                </c:pt>
                <c:pt idx="4067">
                  <c:v>-9.5410000000000004</c:v>
                </c:pt>
                <c:pt idx="4068">
                  <c:v>-9.4730000000000008</c:v>
                </c:pt>
                <c:pt idx="4069">
                  <c:v>-9.5126000000000008</c:v>
                </c:pt>
                <c:pt idx="4070">
                  <c:v>-9.4647000000000006</c:v>
                </c:pt>
                <c:pt idx="4071">
                  <c:v>-9.2021999999999995</c:v>
                </c:pt>
                <c:pt idx="4072">
                  <c:v>-9.0657999999999994</c:v>
                </c:pt>
                <c:pt idx="4073">
                  <c:v>-9.2086000000000006</c:v>
                </c:pt>
                <c:pt idx="4074">
                  <c:v>-9.2843999999999998</c:v>
                </c:pt>
                <c:pt idx="4075">
                  <c:v>-9.3989999999999991</c:v>
                </c:pt>
                <c:pt idx="4076">
                  <c:v>-8.8539999999999992</c:v>
                </c:pt>
                <c:pt idx="4077">
                  <c:v>-8.6964000000000006</c:v>
                </c:pt>
                <c:pt idx="4078">
                  <c:v>-8.8973999999999993</c:v>
                </c:pt>
                <c:pt idx="4079">
                  <c:v>-9.2347999999999999</c:v>
                </c:pt>
                <c:pt idx="4080">
                  <c:v>-9.0841999999999992</c:v>
                </c:pt>
                <c:pt idx="4081">
                  <c:v>-8.7601999999999993</c:v>
                </c:pt>
                <c:pt idx="4082">
                  <c:v>-8.5206999999999997</c:v>
                </c:pt>
                <c:pt idx="4083">
                  <c:v>-8.234</c:v>
                </c:pt>
                <c:pt idx="4084">
                  <c:v>-8.3954000000000004</c:v>
                </c:pt>
                <c:pt idx="4085">
                  <c:v>-8.5787999999999993</c:v>
                </c:pt>
                <c:pt idx="4086">
                  <c:v>-8.1714000000000002</c:v>
                </c:pt>
                <c:pt idx="4087">
                  <c:v>-8.7181999999999995</c:v>
                </c:pt>
                <c:pt idx="4088">
                  <c:v>-7.7386999999999997</c:v>
                </c:pt>
                <c:pt idx="4089">
                  <c:v>-7.9029999999999996</c:v>
                </c:pt>
                <c:pt idx="4090">
                  <c:v>-7.6749999999999998</c:v>
                </c:pt>
                <c:pt idx="4091">
                  <c:v>-7.8742000000000001</c:v>
                </c:pt>
                <c:pt idx="4092">
                  <c:v>-9.1195000000000004</c:v>
                </c:pt>
                <c:pt idx="4093">
                  <c:v>-8.4556000000000004</c:v>
                </c:pt>
                <c:pt idx="4094">
                  <c:v>-8.0785999999999998</c:v>
                </c:pt>
                <c:pt idx="4095">
                  <c:v>-8.3447999999999993</c:v>
                </c:pt>
                <c:pt idx="4096">
                  <c:v>-7.8548</c:v>
                </c:pt>
                <c:pt idx="4097">
                  <c:v>-7.9156000000000004</c:v>
                </c:pt>
                <c:pt idx="4098">
                  <c:v>-8.2731999999999992</c:v>
                </c:pt>
                <c:pt idx="4099">
                  <c:v>-7.6783999999999999</c:v>
                </c:pt>
                <c:pt idx="4100">
                  <c:v>-7.6003999999999996</c:v>
                </c:pt>
                <c:pt idx="4101">
                  <c:v>-7.7069999999999999</c:v>
                </c:pt>
                <c:pt idx="4102">
                  <c:v>-7.6677</c:v>
                </c:pt>
                <c:pt idx="4103">
                  <c:v>-7.6996000000000002</c:v>
                </c:pt>
                <c:pt idx="4104">
                  <c:v>-7.6193999999999997</c:v>
                </c:pt>
                <c:pt idx="4105">
                  <c:v>-7.5039999999999996</c:v>
                </c:pt>
                <c:pt idx="4106">
                  <c:v>-7.3070000000000004</c:v>
                </c:pt>
                <c:pt idx="4107">
                  <c:v>-7.4363999999999999</c:v>
                </c:pt>
                <c:pt idx="4108">
                  <c:v>-6.8754</c:v>
                </c:pt>
                <c:pt idx="4109">
                  <c:v>-6.9508000000000001</c:v>
                </c:pt>
                <c:pt idx="4110">
                  <c:v>-6.7388000000000003</c:v>
                </c:pt>
                <c:pt idx="4111">
                  <c:v>-6.7742000000000004</c:v>
                </c:pt>
                <c:pt idx="4112">
                  <c:v>-6.9207999999999998</c:v>
                </c:pt>
                <c:pt idx="4113">
                  <c:v>-6.9105999999999996</c:v>
                </c:pt>
                <c:pt idx="4114">
                  <c:v>-6.8512000000000004</c:v>
                </c:pt>
                <c:pt idx="4115">
                  <c:v>-6.5843999999999996</c:v>
                </c:pt>
                <c:pt idx="4116">
                  <c:v>-6.6368</c:v>
                </c:pt>
                <c:pt idx="4117">
                  <c:v>-6.6032000000000002</c:v>
                </c:pt>
                <c:pt idx="4118">
                  <c:v>-6.6390000000000002</c:v>
                </c:pt>
                <c:pt idx="4119">
                  <c:v>-6.4725999999999999</c:v>
                </c:pt>
                <c:pt idx="4120">
                  <c:v>-6.0202</c:v>
                </c:pt>
                <c:pt idx="4121">
                  <c:v>-6.1003999999999996</c:v>
                </c:pt>
                <c:pt idx="4122">
                  <c:v>-6.4424000000000001</c:v>
                </c:pt>
                <c:pt idx="4123">
                  <c:v>-5.9135999999999997</c:v>
                </c:pt>
                <c:pt idx="4124">
                  <c:v>-7.3868999999999998</c:v>
                </c:pt>
                <c:pt idx="4125">
                  <c:v>-7.0266000000000002</c:v>
                </c:pt>
                <c:pt idx="4126">
                  <c:v>-6.3246000000000002</c:v>
                </c:pt>
                <c:pt idx="4127">
                  <c:v>-6.5488</c:v>
                </c:pt>
                <c:pt idx="4128">
                  <c:v>-6.2968000000000002</c:v>
                </c:pt>
                <c:pt idx="4129">
                  <c:v>-6.5606</c:v>
                </c:pt>
                <c:pt idx="4130">
                  <c:v>-6.0355999999999996</c:v>
                </c:pt>
                <c:pt idx="4131">
                  <c:v>-6.1454000000000004</c:v>
                </c:pt>
                <c:pt idx="4132">
                  <c:v>-6.1726999999999999</c:v>
                </c:pt>
                <c:pt idx="4133">
                  <c:v>-5.9489999999999998</c:v>
                </c:pt>
                <c:pt idx="4134">
                  <c:v>-5.8087</c:v>
                </c:pt>
                <c:pt idx="4135">
                  <c:v>-5.9736000000000002</c:v>
                </c:pt>
                <c:pt idx="4136">
                  <c:v>-6.0636000000000001</c:v>
                </c:pt>
                <c:pt idx="4137">
                  <c:v>-5.5380000000000003</c:v>
                </c:pt>
                <c:pt idx="4138">
                  <c:v>-5.8140000000000001</c:v>
                </c:pt>
                <c:pt idx="4139">
                  <c:v>-5.4854000000000003</c:v>
                </c:pt>
                <c:pt idx="4140">
                  <c:v>-5.4965999999999999</c:v>
                </c:pt>
                <c:pt idx="4141">
                  <c:v>-5.4408000000000003</c:v>
                </c:pt>
                <c:pt idx="4142">
                  <c:v>-5.343</c:v>
                </c:pt>
                <c:pt idx="4143">
                  <c:v>-5.2611999999999997</c:v>
                </c:pt>
                <c:pt idx="4144">
                  <c:v>-5.2359999999999998</c:v>
                </c:pt>
                <c:pt idx="4145">
                  <c:v>-5.3616000000000001</c:v>
                </c:pt>
                <c:pt idx="4146">
                  <c:v>-5.2135999999999996</c:v>
                </c:pt>
                <c:pt idx="4147">
                  <c:v>-5.3144</c:v>
                </c:pt>
                <c:pt idx="4148">
                  <c:v>-4.7564000000000002</c:v>
                </c:pt>
                <c:pt idx="4149">
                  <c:v>-4.9051999999999998</c:v>
                </c:pt>
                <c:pt idx="4150">
                  <c:v>-4.6452</c:v>
                </c:pt>
                <c:pt idx="4151">
                  <c:v>-4.8186</c:v>
                </c:pt>
                <c:pt idx="4152">
                  <c:v>-4.4546000000000001</c:v>
                </c:pt>
                <c:pt idx="4153">
                  <c:v>-4.2653999999999996</c:v>
                </c:pt>
                <c:pt idx="4154">
                  <c:v>-4.2004000000000001</c:v>
                </c:pt>
                <c:pt idx="4155">
                  <c:v>-4.0206</c:v>
                </c:pt>
                <c:pt idx="4156">
                  <c:v>-4.2405999999999997</c:v>
                </c:pt>
                <c:pt idx="4157">
                  <c:v>-5.0095999999999998</c:v>
                </c:pt>
                <c:pt idx="4158">
                  <c:v>-4.6985999999999999</c:v>
                </c:pt>
                <c:pt idx="4159">
                  <c:v>-4.4497999999999998</c:v>
                </c:pt>
                <c:pt idx="4160">
                  <c:v>-4.9227999999999996</c:v>
                </c:pt>
                <c:pt idx="4161">
                  <c:v>-4.4825999999999997</c:v>
                </c:pt>
                <c:pt idx="4162">
                  <c:v>-4.7476000000000003</c:v>
                </c:pt>
                <c:pt idx="4163">
                  <c:v>-4.1954000000000002</c:v>
                </c:pt>
                <c:pt idx="4164">
                  <c:v>-4.2173999999999996</c:v>
                </c:pt>
                <c:pt idx="4165">
                  <c:v>-4.242</c:v>
                </c:pt>
                <c:pt idx="4166">
                  <c:v>-4.133</c:v>
                </c:pt>
                <c:pt idx="4167">
                  <c:v>-4.1116000000000001</c:v>
                </c:pt>
                <c:pt idx="4168">
                  <c:v>-3.8656000000000001</c:v>
                </c:pt>
                <c:pt idx="4169">
                  <c:v>-4.0659999999999998</c:v>
                </c:pt>
                <c:pt idx="4170">
                  <c:v>-4.2679999999999998</c:v>
                </c:pt>
                <c:pt idx="4171">
                  <c:v>-3.4813999999999998</c:v>
                </c:pt>
                <c:pt idx="4172">
                  <c:v>-3.9123999999999999</c:v>
                </c:pt>
                <c:pt idx="4173">
                  <c:v>-3.7557999999999998</c:v>
                </c:pt>
                <c:pt idx="4174">
                  <c:v>-3.5848</c:v>
                </c:pt>
                <c:pt idx="4175">
                  <c:v>-3.5962000000000001</c:v>
                </c:pt>
                <c:pt idx="4176">
                  <c:v>-3.6831999999999998</c:v>
                </c:pt>
                <c:pt idx="4177">
                  <c:v>-3.3896000000000002</c:v>
                </c:pt>
                <c:pt idx="4178">
                  <c:v>-2.7995999999999999</c:v>
                </c:pt>
                <c:pt idx="4179">
                  <c:v>-3.0604</c:v>
                </c:pt>
                <c:pt idx="4180">
                  <c:v>-3.1044</c:v>
                </c:pt>
                <c:pt idx="4181">
                  <c:v>-2.8622000000000001</c:v>
                </c:pt>
                <c:pt idx="4182">
                  <c:v>-3.2322000000000002</c:v>
                </c:pt>
                <c:pt idx="4183">
                  <c:v>-2.8256000000000001</c:v>
                </c:pt>
                <c:pt idx="4184">
                  <c:v>-3.0996000000000001</c:v>
                </c:pt>
                <c:pt idx="4185">
                  <c:v>-2.7884000000000002</c:v>
                </c:pt>
                <c:pt idx="4186">
                  <c:v>-2.8214000000000001</c:v>
                </c:pt>
                <c:pt idx="4187">
                  <c:v>-2.1126</c:v>
                </c:pt>
                <c:pt idx="4188">
                  <c:v>-2.5466000000000002</c:v>
                </c:pt>
                <c:pt idx="4189">
                  <c:v>-2.8214000000000001</c:v>
                </c:pt>
                <c:pt idx="4190">
                  <c:v>-2.9744000000000002</c:v>
                </c:pt>
                <c:pt idx="4191">
                  <c:v>-2.9935999999999998</c:v>
                </c:pt>
                <c:pt idx="4192">
                  <c:v>-2.8765999999999998</c:v>
                </c:pt>
                <c:pt idx="4193">
                  <c:v>-2.7233999999999998</c:v>
                </c:pt>
                <c:pt idx="4194">
                  <c:v>-2.5884</c:v>
                </c:pt>
                <c:pt idx="4195">
                  <c:v>-2.7972000000000001</c:v>
                </c:pt>
                <c:pt idx="4196">
                  <c:v>-2.6421999999999999</c:v>
                </c:pt>
                <c:pt idx="4197">
                  <c:v>-2.2437999999999998</c:v>
                </c:pt>
                <c:pt idx="4198">
                  <c:v>-2.1987999999999999</c:v>
                </c:pt>
                <c:pt idx="4199">
                  <c:v>-2.5604</c:v>
                </c:pt>
                <c:pt idx="4200">
                  <c:v>-2.3113999999999999</c:v>
                </c:pt>
                <c:pt idx="4201">
                  <c:v>-2.2517999999999998</c:v>
                </c:pt>
                <c:pt idx="4202">
                  <c:v>-2.3748</c:v>
                </c:pt>
                <c:pt idx="4203">
                  <c:v>-1.7891999999999999</c:v>
                </c:pt>
                <c:pt idx="4204">
                  <c:v>-1.9272</c:v>
                </c:pt>
                <c:pt idx="4205">
                  <c:v>-1.9236</c:v>
                </c:pt>
                <c:pt idx="4206">
                  <c:v>-1.8206</c:v>
                </c:pt>
                <c:pt idx="4207">
                  <c:v>-1.6539999999999999</c:v>
                </c:pt>
                <c:pt idx="4208">
                  <c:v>-1.556</c:v>
                </c:pt>
                <c:pt idx="4209">
                  <c:v>-1.7434000000000001</c:v>
                </c:pt>
                <c:pt idx="4210">
                  <c:v>-1.7103999999999999</c:v>
                </c:pt>
                <c:pt idx="4211">
                  <c:v>-1.6412</c:v>
                </c:pt>
                <c:pt idx="4212">
                  <c:v>-1.4452</c:v>
                </c:pt>
                <c:pt idx="4213">
                  <c:v>-1.2809999999999999</c:v>
                </c:pt>
                <c:pt idx="4214">
                  <c:v>-1.1830000000000001</c:v>
                </c:pt>
                <c:pt idx="4215">
                  <c:v>-0.9234</c:v>
                </c:pt>
                <c:pt idx="4216">
                  <c:v>-1.2944</c:v>
                </c:pt>
                <c:pt idx="4217">
                  <c:v>-0.72919999999999996</c:v>
                </c:pt>
                <c:pt idx="4218">
                  <c:v>-0.81120000000000003</c:v>
                </c:pt>
                <c:pt idx="4219">
                  <c:v>-1.2014</c:v>
                </c:pt>
                <c:pt idx="4220">
                  <c:v>-1.1624000000000001</c:v>
                </c:pt>
                <c:pt idx="4221">
                  <c:v>-1.3051999999999999</c:v>
                </c:pt>
                <c:pt idx="4222">
                  <c:v>-1.5102</c:v>
                </c:pt>
                <c:pt idx="4223">
                  <c:v>-0.74139999999999995</c:v>
                </c:pt>
                <c:pt idx="4224">
                  <c:v>-1.0454000000000001</c:v>
                </c:pt>
                <c:pt idx="4225">
                  <c:v>-1.0462</c:v>
                </c:pt>
                <c:pt idx="4226">
                  <c:v>-1.0662</c:v>
                </c:pt>
                <c:pt idx="4227">
                  <c:v>-0.76500000000000001</c:v>
                </c:pt>
                <c:pt idx="4228">
                  <c:v>-0.755</c:v>
                </c:pt>
                <c:pt idx="4229">
                  <c:v>-0.55359999999999998</c:v>
                </c:pt>
                <c:pt idx="4230">
                  <c:v>-0.42359999999999998</c:v>
                </c:pt>
                <c:pt idx="4231">
                  <c:v>-0.25619999999999998</c:v>
                </c:pt>
                <c:pt idx="4232">
                  <c:v>-0.54020000000000001</c:v>
                </c:pt>
                <c:pt idx="4233">
                  <c:v>-0.67720000000000002</c:v>
                </c:pt>
                <c:pt idx="4234">
                  <c:v>-0.44059999999999999</c:v>
                </c:pt>
                <c:pt idx="4235">
                  <c:v>-0.83760000000000001</c:v>
                </c:pt>
                <c:pt idx="4236">
                  <c:v>-0.49159999999999998</c:v>
                </c:pt>
                <c:pt idx="4237">
                  <c:v>-0.15959999999999999</c:v>
                </c:pt>
                <c:pt idx="4238">
                  <c:v>-6.1600000000000002E-2</c:v>
                </c:pt>
                <c:pt idx="4239">
                  <c:v>-0.29659999999999997</c:v>
                </c:pt>
                <c:pt idx="4240">
                  <c:v>-0.17460000000000001</c:v>
                </c:pt>
                <c:pt idx="4241">
                  <c:v>-0.58760000000000001</c:v>
                </c:pt>
                <c:pt idx="4242">
                  <c:v>-0.27460000000000001</c:v>
                </c:pt>
                <c:pt idx="4243">
                  <c:v>-0.14760000000000001</c:v>
                </c:pt>
                <c:pt idx="4244">
                  <c:v>-0.45100000000000001</c:v>
                </c:pt>
                <c:pt idx="4245">
                  <c:v>-0.62</c:v>
                </c:pt>
                <c:pt idx="4246">
                  <c:v>-0.08</c:v>
                </c:pt>
                <c:pt idx="4247">
                  <c:v>-0.21099999999999999</c:v>
                </c:pt>
                <c:pt idx="4248">
                  <c:v>-7.4000000000000003E-3</c:v>
                </c:pt>
                <c:pt idx="4249">
                  <c:v>-2.5399999999999999E-2</c:v>
                </c:pt>
                <c:pt idx="4250">
                  <c:v>-5.9400000000000001E-2</c:v>
                </c:pt>
                <c:pt idx="4251">
                  <c:v>9.2600000000000002E-2</c:v>
                </c:pt>
                <c:pt idx="4252">
                  <c:v>-6.4000000000000003E-3</c:v>
                </c:pt>
                <c:pt idx="4253">
                  <c:v>-4.0399999999999998E-2</c:v>
                </c:pt>
                <c:pt idx="4254">
                  <c:v>1.66E-2</c:v>
                </c:pt>
                <c:pt idx="4255">
                  <c:v>-0.1164</c:v>
                </c:pt>
                <c:pt idx="4256">
                  <c:v>-0.51539999999999997</c:v>
                </c:pt>
                <c:pt idx="4257">
                  <c:v>-8.3999999999999995E-3</c:v>
                </c:pt>
                <c:pt idx="4258">
                  <c:v>0.34560000000000002</c:v>
                </c:pt>
                <c:pt idx="4259">
                  <c:v>0.1026</c:v>
                </c:pt>
                <c:pt idx="4260">
                  <c:v>-2.8400000000000002E-2</c:v>
                </c:pt>
                <c:pt idx="4261">
                  <c:v>0.14560000000000001</c:v>
                </c:pt>
                <c:pt idx="4262">
                  <c:v>-6.1400000000000003E-2</c:v>
                </c:pt>
                <c:pt idx="4263">
                  <c:v>-4.8399999999999999E-2</c:v>
                </c:pt>
                <c:pt idx="4264">
                  <c:v>-0.1804</c:v>
                </c:pt>
                <c:pt idx="4265">
                  <c:v>-0.35139999999999999</c:v>
                </c:pt>
                <c:pt idx="4266">
                  <c:v>-0.1074</c:v>
                </c:pt>
                <c:pt idx="4267">
                  <c:v>-0.19040000000000001</c:v>
                </c:pt>
                <c:pt idx="4268">
                  <c:v>-0.11840000000000001</c:v>
                </c:pt>
                <c:pt idx="4269">
                  <c:v>0.2606</c:v>
                </c:pt>
                <c:pt idx="4270">
                  <c:v>0.1096</c:v>
                </c:pt>
                <c:pt idx="4271">
                  <c:v>-0.1234</c:v>
                </c:pt>
                <c:pt idx="4272">
                  <c:v>-0.1474</c:v>
                </c:pt>
                <c:pt idx="4273">
                  <c:v>-0.19339999999999999</c:v>
                </c:pt>
                <c:pt idx="4274">
                  <c:v>-0.19239999999999999</c:v>
                </c:pt>
                <c:pt idx="4275">
                  <c:v>-0.2384</c:v>
                </c:pt>
                <c:pt idx="4276">
                  <c:v>8.2600000000000007E-2</c:v>
                </c:pt>
                <c:pt idx="4277">
                  <c:v>8.0600000000000005E-2</c:v>
                </c:pt>
                <c:pt idx="4278">
                  <c:v>0.25459999999999999</c:v>
                </c:pt>
                <c:pt idx="4279">
                  <c:v>-8.14E-2</c:v>
                </c:pt>
                <c:pt idx="4280">
                  <c:v>0.30959999999999999</c:v>
                </c:pt>
                <c:pt idx="4281">
                  <c:v>4.1599999999999998E-2</c:v>
                </c:pt>
                <c:pt idx="4282">
                  <c:v>0.14560000000000001</c:v>
                </c:pt>
                <c:pt idx="4283">
                  <c:v>-3.3399999999999999E-2</c:v>
                </c:pt>
                <c:pt idx="4284">
                  <c:v>1.5599999999999999E-2</c:v>
                </c:pt>
                <c:pt idx="4285">
                  <c:v>0.24859999999999999</c:v>
                </c:pt>
                <c:pt idx="4286">
                  <c:v>1.1599999999999999E-2</c:v>
                </c:pt>
                <c:pt idx="4287">
                  <c:v>-0.1744</c:v>
                </c:pt>
                <c:pt idx="4288">
                  <c:v>-0.19939999999999999</c:v>
                </c:pt>
                <c:pt idx="4289">
                  <c:v>-6.7400000000000002E-2</c:v>
                </c:pt>
                <c:pt idx="4290">
                  <c:v>-5.1400000000000001E-2</c:v>
                </c:pt>
                <c:pt idx="4291">
                  <c:v>-0.16739999999999999</c:v>
                </c:pt>
                <c:pt idx="4292">
                  <c:v>-2.3999999999999998E-3</c:v>
                </c:pt>
                <c:pt idx="4293">
                  <c:v>-6.2399999999999997E-2</c:v>
                </c:pt>
                <c:pt idx="4294">
                  <c:v>-1.34E-2</c:v>
                </c:pt>
                <c:pt idx="4295">
                  <c:v>-1.6400000000000001E-2</c:v>
                </c:pt>
                <c:pt idx="4296">
                  <c:v>3.3599999999999998E-2</c:v>
                </c:pt>
                <c:pt idx="4297">
                  <c:v>-0.18140000000000001</c:v>
                </c:pt>
                <c:pt idx="4298">
                  <c:v>-0.34139999999999998</c:v>
                </c:pt>
                <c:pt idx="4299">
                  <c:v>-6.1400000000000003E-2</c:v>
                </c:pt>
                <c:pt idx="4300">
                  <c:v>-0.15740000000000001</c:v>
                </c:pt>
                <c:pt idx="4301">
                  <c:v>-6.9400000000000003E-2</c:v>
                </c:pt>
                <c:pt idx="4302">
                  <c:v>0.1096</c:v>
                </c:pt>
                <c:pt idx="4303">
                  <c:v>0.34760000000000002</c:v>
                </c:pt>
                <c:pt idx="4304">
                  <c:v>0.1956</c:v>
                </c:pt>
                <c:pt idx="4305">
                  <c:v>3.1600000000000003E-2</c:v>
                </c:pt>
                <c:pt idx="4306">
                  <c:v>0.1086</c:v>
                </c:pt>
                <c:pt idx="4307">
                  <c:v>-0.20039999999999999</c:v>
                </c:pt>
                <c:pt idx="4308">
                  <c:v>0.1046</c:v>
                </c:pt>
                <c:pt idx="4309">
                  <c:v>1.06E-2</c:v>
                </c:pt>
                <c:pt idx="4310">
                  <c:v>-0.10440000000000001</c:v>
                </c:pt>
                <c:pt idx="4311">
                  <c:v>0.18559999999999999</c:v>
                </c:pt>
                <c:pt idx="4312">
                  <c:v>-8.7400000000000005E-2</c:v>
                </c:pt>
                <c:pt idx="4313">
                  <c:v>-6.1400000000000003E-2</c:v>
                </c:pt>
                <c:pt idx="4314">
                  <c:v>-0.1014</c:v>
                </c:pt>
                <c:pt idx="4315">
                  <c:v>-5.8400000000000001E-2</c:v>
                </c:pt>
                <c:pt idx="4316">
                  <c:v>-0.26240000000000002</c:v>
                </c:pt>
                <c:pt idx="4317">
                  <c:v>-0.1774</c:v>
                </c:pt>
                <c:pt idx="4318">
                  <c:v>0.43659999999999999</c:v>
                </c:pt>
                <c:pt idx="4319">
                  <c:v>-0.34039999999999998</c:v>
                </c:pt>
                <c:pt idx="4320">
                  <c:v>-0.24640000000000001</c:v>
                </c:pt>
                <c:pt idx="4321">
                  <c:v>-3.1399999999999997E-2</c:v>
                </c:pt>
                <c:pt idx="4322">
                  <c:v>-4.0000000000000002E-4</c:v>
                </c:pt>
                <c:pt idx="4323">
                  <c:v>-0.1234</c:v>
                </c:pt>
                <c:pt idx="4324">
                  <c:v>-9.9400000000000002E-2</c:v>
                </c:pt>
                <c:pt idx="4325">
                  <c:v>-7.8399999999999997E-2</c:v>
                </c:pt>
                <c:pt idx="4326">
                  <c:v>-4.8399999999999999E-2</c:v>
                </c:pt>
                <c:pt idx="4327">
                  <c:v>-0.16739999999999999</c:v>
                </c:pt>
                <c:pt idx="4328">
                  <c:v>1.6000000000000001E-3</c:v>
                </c:pt>
                <c:pt idx="4329">
                  <c:v>-0.23139999999999999</c:v>
                </c:pt>
                <c:pt idx="4330">
                  <c:v>-0.2324</c:v>
                </c:pt>
                <c:pt idx="4331">
                  <c:v>-9.4399999999999998E-2</c:v>
                </c:pt>
                <c:pt idx="4332">
                  <c:v>-0.2064</c:v>
                </c:pt>
                <c:pt idx="4333">
                  <c:v>-0.13139999999999999</c:v>
                </c:pt>
                <c:pt idx="4334">
                  <c:v>-0.31340000000000001</c:v>
                </c:pt>
                <c:pt idx="4335">
                  <c:v>0.2666</c:v>
                </c:pt>
                <c:pt idx="4336">
                  <c:v>-1.4E-3</c:v>
                </c:pt>
                <c:pt idx="4337">
                  <c:v>6.3600000000000004E-2</c:v>
                </c:pt>
                <c:pt idx="4338">
                  <c:v>2.76E-2</c:v>
                </c:pt>
                <c:pt idx="4339">
                  <c:v>-9.9400000000000002E-2</c:v>
                </c:pt>
                <c:pt idx="4340">
                  <c:v>-0.11840000000000001</c:v>
                </c:pt>
                <c:pt idx="4341">
                  <c:v>-7.5399999999999995E-2</c:v>
                </c:pt>
                <c:pt idx="4342">
                  <c:v>3.56E-2</c:v>
                </c:pt>
                <c:pt idx="4343">
                  <c:v>0.15759999999999999</c:v>
                </c:pt>
                <c:pt idx="4344">
                  <c:v>-0.2374</c:v>
                </c:pt>
                <c:pt idx="4345">
                  <c:v>0.18659999999999999</c:v>
                </c:pt>
                <c:pt idx="4346">
                  <c:v>3.56E-2</c:v>
                </c:pt>
                <c:pt idx="4347">
                  <c:v>-0.27339999999999998</c:v>
                </c:pt>
                <c:pt idx="4348">
                  <c:v>-0.10340000000000001</c:v>
                </c:pt>
                <c:pt idx="4349">
                  <c:v>-0.16039999999999999</c:v>
                </c:pt>
                <c:pt idx="4350">
                  <c:v>0.14860000000000001</c:v>
                </c:pt>
                <c:pt idx="4351">
                  <c:v>4.7600000000000003E-2</c:v>
                </c:pt>
                <c:pt idx="4352">
                  <c:v>-0.44840000000000002</c:v>
                </c:pt>
                <c:pt idx="4353">
                  <c:v>-3.2399999999999998E-2</c:v>
                </c:pt>
                <c:pt idx="4354">
                  <c:v>0.12759999999999999</c:v>
                </c:pt>
                <c:pt idx="4355">
                  <c:v>4.6600000000000003E-2</c:v>
                </c:pt>
                <c:pt idx="4356">
                  <c:v>-2.5399999999999999E-2</c:v>
                </c:pt>
                <c:pt idx="4357">
                  <c:v>-3.1399999999999997E-2</c:v>
                </c:pt>
                <c:pt idx="4358">
                  <c:v>-0.16039999999999999</c:v>
                </c:pt>
                <c:pt idx="4359">
                  <c:v>0.1336</c:v>
                </c:pt>
                <c:pt idx="4360">
                  <c:v>0.2606</c:v>
                </c:pt>
                <c:pt idx="4361">
                  <c:v>-0.16039999999999999</c:v>
                </c:pt>
                <c:pt idx="4362">
                  <c:v>0.15359999999999999</c:v>
                </c:pt>
                <c:pt idx="4363">
                  <c:v>9.5999999999999992E-3</c:v>
                </c:pt>
                <c:pt idx="4364">
                  <c:v>0.16159999999999999</c:v>
                </c:pt>
                <c:pt idx="4365">
                  <c:v>-2.5399999999999999E-2</c:v>
                </c:pt>
                <c:pt idx="4366">
                  <c:v>0.1216</c:v>
                </c:pt>
                <c:pt idx="4367">
                  <c:v>-8.8400000000000006E-2</c:v>
                </c:pt>
                <c:pt idx="4368">
                  <c:v>6.0600000000000001E-2</c:v>
                </c:pt>
                <c:pt idx="4369">
                  <c:v>-0.11840000000000001</c:v>
                </c:pt>
                <c:pt idx="4370">
                  <c:v>6.5600000000000006E-2</c:v>
                </c:pt>
                <c:pt idx="4371">
                  <c:v>-7.7399999999999997E-2</c:v>
                </c:pt>
                <c:pt idx="4372">
                  <c:v>2.1600000000000001E-2</c:v>
                </c:pt>
                <c:pt idx="4373">
                  <c:v>-0.16539999999999999</c:v>
                </c:pt>
                <c:pt idx="4374">
                  <c:v>9.9599999999999994E-2</c:v>
                </c:pt>
                <c:pt idx="4375">
                  <c:v>-0.1404</c:v>
                </c:pt>
                <c:pt idx="4376">
                  <c:v>-0.18940000000000001</c:v>
                </c:pt>
                <c:pt idx="4377">
                  <c:v>-2.0400000000000001E-2</c:v>
                </c:pt>
                <c:pt idx="4378">
                  <c:v>-1.7399999999999999E-2</c:v>
                </c:pt>
                <c:pt idx="4379">
                  <c:v>-0.33040000000000003</c:v>
                </c:pt>
                <c:pt idx="4380">
                  <c:v>-4.5400000000000003E-2</c:v>
                </c:pt>
                <c:pt idx="4381">
                  <c:v>-4.0399999999999998E-2</c:v>
                </c:pt>
                <c:pt idx="4382">
                  <c:v>-0.1704</c:v>
                </c:pt>
                <c:pt idx="4383">
                  <c:v>-0.56840000000000002</c:v>
                </c:pt>
                <c:pt idx="4384">
                  <c:v>-0.38140000000000002</c:v>
                </c:pt>
                <c:pt idx="4385">
                  <c:v>-0.33539999999999998</c:v>
                </c:pt>
                <c:pt idx="4386">
                  <c:v>5.5999999999999999E-3</c:v>
                </c:pt>
                <c:pt idx="4387">
                  <c:v>5.9999999999999995E-4</c:v>
                </c:pt>
                <c:pt idx="4388">
                  <c:v>-0.1094</c:v>
                </c:pt>
                <c:pt idx="4389">
                  <c:v>-0.33239999999999997</c:v>
                </c:pt>
                <c:pt idx="4390">
                  <c:v>6.4600000000000005E-2</c:v>
                </c:pt>
                <c:pt idx="4391">
                  <c:v>-0.3014</c:v>
                </c:pt>
                <c:pt idx="4392">
                  <c:v>-0.32340000000000002</c:v>
                </c:pt>
                <c:pt idx="4393">
                  <c:v>-3.7400000000000003E-2</c:v>
                </c:pt>
                <c:pt idx="4394">
                  <c:v>0.2316</c:v>
                </c:pt>
                <c:pt idx="4395">
                  <c:v>0.18459999999999999</c:v>
                </c:pt>
                <c:pt idx="4396">
                  <c:v>-0.12939999999999999</c:v>
                </c:pt>
                <c:pt idx="4397">
                  <c:v>-7.4399999999999994E-2</c:v>
                </c:pt>
                <c:pt idx="4398">
                  <c:v>-0.3584</c:v>
                </c:pt>
                <c:pt idx="4399">
                  <c:v>-0.2094</c:v>
                </c:pt>
                <c:pt idx="4400">
                  <c:v>-4.0399999999999998E-2</c:v>
                </c:pt>
                <c:pt idx="4401">
                  <c:v>8.6599999999999996E-2</c:v>
                </c:pt>
                <c:pt idx="4402">
                  <c:v>-0.18640000000000001</c:v>
                </c:pt>
                <c:pt idx="4403">
                  <c:v>0.2026</c:v>
                </c:pt>
                <c:pt idx="4404">
                  <c:v>-3.3999999999999998E-3</c:v>
                </c:pt>
                <c:pt idx="4405">
                  <c:v>-5.5399999999999998E-2</c:v>
                </c:pt>
                <c:pt idx="4406">
                  <c:v>0.2586</c:v>
                </c:pt>
                <c:pt idx="4407">
                  <c:v>5.2600000000000001E-2</c:v>
                </c:pt>
                <c:pt idx="4408">
                  <c:v>-2.64E-2</c:v>
                </c:pt>
                <c:pt idx="4409">
                  <c:v>0.30859999999999999</c:v>
                </c:pt>
                <c:pt idx="4410">
                  <c:v>-9.3399999999999997E-2</c:v>
                </c:pt>
                <c:pt idx="4411">
                  <c:v>0.42559999999999998</c:v>
                </c:pt>
                <c:pt idx="4412">
                  <c:v>-4.7399999999999998E-2</c:v>
                </c:pt>
                <c:pt idx="4413">
                  <c:v>0.22359999999999999</c:v>
                </c:pt>
                <c:pt idx="4414">
                  <c:v>4.9599999999999998E-2</c:v>
                </c:pt>
                <c:pt idx="4415">
                  <c:v>-0.3674</c:v>
                </c:pt>
                <c:pt idx="4416">
                  <c:v>-1.24E-2</c:v>
                </c:pt>
                <c:pt idx="4417">
                  <c:v>0.27160000000000001</c:v>
                </c:pt>
                <c:pt idx="4418">
                  <c:v>0.1166</c:v>
                </c:pt>
                <c:pt idx="4419">
                  <c:v>-0.13139999999999999</c:v>
                </c:pt>
                <c:pt idx="4420">
                  <c:v>-0.1024</c:v>
                </c:pt>
                <c:pt idx="4421">
                  <c:v>4.1599999999999998E-2</c:v>
                </c:pt>
                <c:pt idx="4422">
                  <c:v>-1.4E-3</c:v>
                </c:pt>
                <c:pt idx="4423">
                  <c:v>-5.1400000000000001E-2</c:v>
                </c:pt>
                <c:pt idx="4424">
                  <c:v>-0.19839999999999999</c:v>
                </c:pt>
                <c:pt idx="4425">
                  <c:v>-0.21740000000000001</c:v>
                </c:pt>
                <c:pt idx="4426">
                  <c:v>-4.9399999999999999E-2</c:v>
                </c:pt>
                <c:pt idx="4427">
                  <c:v>-7.6399999999999996E-2</c:v>
                </c:pt>
                <c:pt idx="4428">
                  <c:v>6.7599999999999993E-2</c:v>
                </c:pt>
                <c:pt idx="4429">
                  <c:v>-4.6399999999999997E-2</c:v>
                </c:pt>
                <c:pt idx="4430">
                  <c:v>5.0599999999999999E-2</c:v>
                </c:pt>
                <c:pt idx="4431">
                  <c:v>-0.28539999999999999</c:v>
                </c:pt>
                <c:pt idx="4432">
                  <c:v>5.4600000000000003E-2</c:v>
                </c:pt>
                <c:pt idx="4433">
                  <c:v>1.06E-2</c:v>
                </c:pt>
                <c:pt idx="4434">
                  <c:v>-1.44E-2</c:v>
                </c:pt>
                <c:pt idx="4435">
                  <c:v>0.11360000000000001</c:v>
                </c:pt>
                <c:pt idx="4436">
                  <c:v>5.7599999999999998E-2</c:v>
                </c:pt>
                <c:pt idx="4437">
                  <c:v>4.0599999999999997E-2</c:v>
                </c:pt>
                <c:pt idx="4438">
                  <c:v>-7.2400000000000006E-2</c:v>
                </c:pt>
                <c:pt idx="4439">
                  <c:v>-0.24440000000000001</c:v>
                </c:pt>
                <c:pt idx="4440">
                  <c:v>-0.11840000000000001</c:v>
                </c:pt>
                <c:pt idx="4441">
                  <c:v>5.2600000000000001E-2</c:v>
                </c:pt>
                <c:pt idx="4442">
                  <c:v>0.1376</c:v>
                </c:pt>
                <c:pt idx="4443">
                  <c:v>-0.1074</c:v>
                </c:pt>
                <c:pt idx="4444">
                  <c:v>-0.1134</c:v>
                </c:pt>
                <c:pt idx="4445">
                  <c:v>4.2599999999999999E-2</c:v>
                </c:pt>
                <c:pt idx="4446">
                  <c:v>-9.9400000000000002E-2</c:v>
                </c:pt>
                <c:pt idx="4447">
                  <c:v>-0.2104</c:v>
                </c:pt>
                <c:pt idx="4448">
                  <c:v>0.25459999999999999</c:v>
                </c:pt>
                <c:pt idx="4449">
                  <c:v>-0.19040000000000001</c:v>
                </c:pt>
                <c:pt idx="4450">
                  <c:v>-5.6399999999999999E-2</c:v>
                </c:pt>
                <c:pt idx="4451">
                  <c:v>-0.1244</c:v>
                </c:pt>
                <c:pt idx="4452">
                  <c:v>0.1656</c:v>
                </c:pt>
                <c:pt idx="4453">
                  <c:v>0.1366</c:v>
                </c:pt>
                <c:pt idx="4454">
                  <c:v>-0.19539999999999999</c:v>
                </c:pt>
                <c:pt idx="4455">
                  <c:v>-6.6400000000000001E-2</c:v>
                </c:pt>
                <c:pt idx="4456">
                  <c:v>7.1599999999999997E-2</c:v>
                </c:pt>
                <c:pt idx="4457">
                  <c:v>0.2626</c:v>
                </c:pt>
                <c:pt idx="4458">
                  <c:v>-0.2974</c:v>
                </c:pt>
                <c:pt idx="4459">
                  <c:v>-0.19539999999999999</c:v>
                </c:pt>
                <c:pt idx="4460">
                  <c:v>-0.32940000000000003</c:v>
                </c:pt>
                <c:pt idx="4461">
                  <c:v>0.1196</c:v>
                </c:pt>
                <c:pt idx="4462">
                  <c:v>1.6000000000000001E-3</c:v>
                </c:pt>
                <c:pt idx="4463">
                  <c:v>-0.1704</c:v>
                </c:pt>
                <c:pt idx="4464">
                  <c:v>-0.5464</c:v>
                </c:pt>
                <c:pt idx="4465">
                  <c:v>-5.4399999999999997E-2</c:v>
                </c:pt>
                <c:pt idx="4466">
                  <c:v>-0.19639999999999999</c:v>
                </c:pt>
                <c:pt idx="4467">
                  <c:v>-0.12839999999999999</c:v>
                </c:pt>
                <c:pt idx="4468">
                  <c:v>0.28360000000000002</c:v>
                </c:pt>
                <c:pt idx="4469">
                  <c:v>-0.3664</c:v>
                </c:pt>
                <c:pt idx="4470">
                  <c:v>-0.33839999999999998</c:v>
                </c:pt>
                <c:pt idx="4471">
                  <c:v>-0.2014</c:v>
                </c:pt>
                <c:pt idx="4472">
                  <c:v>5.6599999999999998E-2</c:v>
                </c:pt>
                <c:pt idx="4473">
                  <c:v>0.1726</c:v>
                </c:pt>
                <c:pt idx="4474">
                  <c:v>0.1186</c:v>
                </c:pt>
                <c:pt idx="4475">
                  <c:v>-0.46039999999999998</c:v>
                </c:pt>
                <c:pt idx="4476">
                  <c:v>-0.2104</c:v>
                </c:pt>
                <c:pt idx="4477">
                  <c:v>0.21859999999999999</c:v>
                </c:pt>
                <c:pt idx="4478">
                  <c:v>9.7600000000000006E-2</c:v>
                </c:pt>
                <c:pt idx="4479">
                  <c:v>-0.16439999999999999</c:v>
                </c:pt>
                <c:pt idx="4480">
                  <c:v>6.5600000000000006E-2</c:v>
                </c:pt>
                <c:pt idx="4481">
                  <c:v>-4.0000000000000002E-4</c:v>
                </c:pt>
                <c:pt idx="4482">
                  <c:v>-0.2384</c:v>
                </c:pt>
                <c:pt idx="4483">
                  <c:v>-0.4224</c:v>
                </c:pt>
                <c:pt idx="4484">
                  <c:v>-0.12139999999999999</c:v>
                </c:pt>
                <c:pt idx="4485">
                  <c:v>0.1406</c:v>
                </c:pt>
                <c:pt idx="4486">
                  <c:v>7.6E-3</c:v>
                </c:pt>
                <c:pt idx="4487">
                  <c:v>-0.28339999999999999</c:v>
                </c:pt>
                <c:pt idx="4488">
                  <c:v>-0.19339999999999999</c:v>
                </c:pt>
                <c:pt idx="4489">
                  <c:v>-0.2334</c:v>
                </c:pt>
                <c:pt idx="4490">
                  <c:v>-9.2399999999999996E-2</c:v>
                </c:pt>
                <c:pt idx="4491">
                  <c:v>-6.1400000000000003E-2</c:v>
                </c:pt>
                <c:pt idx="4492">
                  <c:v>0.2036</c:v>
                </c:pt>
                <c:pt idx="4493">
                  <c:v>-0.28039999999999998</c:v>
                </c:pt>
                <c:pt idx="4494">
                  <c:v>-0.32940000000000003</c:v>
                </c:pt>
                <c:pt idx="4495">
                  <c:v>-9.0399999999999994E-2</c:v>
                </c:pt>
                <c:pt idx="4496">
                  <c:v>-0.43140000000000001</c:v>
                </c:pt>
                <c:pt idx="4497">
                  <c:v>-5.04E-2</c:v>
                </c:pt>
                <c:pt idx="4498">
                  <c:v>0.3256</c:v>
                </c:pt>
                <c:pt idx="4499">
                  <c:v>-6.0400000000000002E-2</c:v>
                </c:pt>
                <c:pt idx="4500">
                  <c:v>0.1186</c:v>
                </c:pt>
                <c:pt idx="4501">
                  <c:v>-0.49840000000000001</c:v>
                </c:pt>
                <c:pt idx="4502">
                  <c:v>4.8599999999999997E-2</c:v>
                </c:pt>
                <c:pt idx="4503">
                  <c:v>-0.22040000000000001</c:v>
                </c:pt>
                <c:pt idx="4504">
                  <c:v>-2.7400000000000001E-2</c:v>
                </c:pt>
                <c:pt idx="4505">
                  <c:v>0.18859999999999999</c:v>
                </c:pt>
                <c:pt idx="4506">
                  <c:v>-0.2354</c:v>
                </c:pt>
                <c:pt idx="4507">
                  <c:v>0.12859999999999999</c:v>
                </c:pt>
                <c:pt idx="4508">
                  <c:v>-0.35239999999999999</c:v>
                </c:pt>
                <c:pt idx="4509">
                  <c:v>-1.9400000000000001E-2</c:v>
                </c:pt>
                <c:pt idx="4510">
                  <c:v>-8.9399999999999993E-2</c:v>
                </c:pt>
                <c:pt idx="4511">
                  <c:v>-9.4000000000000004E-3</c:v>
                </c:pt>
                <c:pt idx="4512">
                  <c:v>-0.18640000000000001</c:v>
                </c:pt>
                <c:pt idx="4513">
                  <c:v>-0.14940000000000001</c:v>
                </c:pt>
                <c:pt idx="4514">
                  <c:v>0.21959999999999999</c:v>
                </c:pt>
                <c:pt idx="4515">
                  <c:v>6.5600000000000006E-2</c:v>
                </c:pt>
                <c:pt idx="4516">
                  <c:v>-0.3034</c:v>
                </c:pt>
                <c:pt idx="4517">
                  <c:v>0.19059999999999999</c:v>
                </c:pt>
                <c:pt idx="4518">
                  <c:v>-0.28139999999999998</c:v>
                </c:pt>
                <c:pt idx="4519">
                  <c:v>4.8599999999999997E-2</c:v>
                </c:pt>
                <c:pt idx="4520">
                  <c:v>-0.37540000000000001</c:v>
                </c:pt>
                <c:pt idx="4521">
                  <c:v>-0.40739999999999998</c:v>
                </c:pt>
                <c:pt idx="4522">
                  <c:v>4.4600000000000001E-2</c:v>
                </c:pt>
                <c:pt idx="4523">
                  <c:v>-0.1734</c:v>
                </c:pt>
                <c:pt idx="4524">
                  <c:v>-6.9400000000000003E-2</c:v>
                </c:pt>
                <c:pt idx="4525">
                  <c:v>3.4599999999999999E-2</c:v>
                </c:pt>
                <c:pt idx="4526">
                  <c:v>0.3306</c:v>
                </c:pt>
                <c:pt idx="4527">
                  <c:v>-0.37140000000000001</c:v>
                </c:pt>
                <c:pt idx="4528">
                  <c:v>-0.15140000000000001</c:v>
                </c:pt>
                <c:pt idx="4529">
                  <c:v>-11.876200000000001</c:v>
                </c:pt>
                <c:pt idx="4530">
                  <c:v>-11.9322</c:v>
                </c:pt>
                <c:pt idx="4531">
                  <c:v>-12.0382</c:v>
                </c:pt>
                <c:pt idx="4532">
                  <c:v>-12.2264</c:v>
                </c:pt>
                <c:pt idx="4533">
                  <c:v>-11.9124</c:v>
                </c:pt>
                <c:pt idx="4534">
                  <c:v>-11.6988</c:v>
                </c:pt>
                <c:pt idx="4535">
                  <c:v>-11.6052</c:v>
                </c:pt>
                <c:pt idx="4536">
                  <c:v>-11.4366</c:v>
                </c:pt>
                <c:pt idx="4537">
                  <c:v>-11.667999999999999</c:v>
                </c:pt>
                <c:pt idx="4538">
                  <c:v>-11.396699999999999</c:v>
                </c:pt>
                <c:pt idx="4539">
                  <c:v>-11.7036</c:v>
                </c:pt>
                <c:pt idx="4540">
                  <c:v>-11.491099999999999</c:v>
                </c:pt>
                <c:pt idx="4541">
                  <c:v>-11.427199999999999</c:v>
                </c:pt>
                <c:pt idx="4542">
                  <c:v>-11.359400000000001</c:v>
                </c:pt>
                <c:pt idx="4543">
                  <c:v>-11.3956</c:v>
                </c:pt>
                <c:pt idx="4544">
                  <c:v>-11.2622</c:v>
                </c:pt>
                <c:pt idx="4545">
                  <c:v>-10.951000000000001</c:v>
                </c:pt>
                <c:pt idx="4546">
                  <c:v>-10.915800000000001</c:v>
                </c:pt>
                <c:pt idx="4547">
                  <c:v>-10.753399999999999</c:v>
                </c:pt>
                <c:pt idx="4548">
                  <c:v>-10.5852</c:v>
                </c:pt>
                <c:pt idx="4549">
                  <c:v>-10.4108</c:v>
                </c:pt>
                <c:pt idx="4550">
                  <c:v>-10.6348</c:v>
                </c:pt>
                <c:pt idx="4551">
                  <c:v>-10.7302</c:v>
                </c:pt>
                <c:pt idx="4552">
                  <c:v>-10.2216</c:v>
                </c:pt>
                <c:pt idx="4553">
                  <c:v>-10.311</c:v>
                </c:pt>
                <c:pt idx="4554">
                  <c:v>-10.167199999999999</c:v>
                </c:pt>
                <c:pt idx="4555">
                  <c:v>-9.9977999999999998</c:v>
                </c:pt>
                <c:pt idx="4556">
                  <c:v>-10.1492</c:v>
                </c:pt>
                <c:pt idx="4557">
                  <c:v>-9.9141999999999992</c:v>
                </c:pt>
                <c:pt idx="4558">
                  <c:v>-10.111599999999999</c:v>
                </c:pt>
                <c:pt idx="4559">
                  <c:v>-10.129</c:v>
                </c:pt>
                <c:pt idx="4560">
                  <c:v>-9.7009000000000007</c:v>
                </c:pt>
                <c:pt idx="4561">
                  <c:v>-9.8772000000000002</c:v>
                </c:pt>
                <c:pt idx="4562">
                  <c:v>-11.1645</c:v>
                </c:pt>
                <c:pt idx="4563">
                  <c:v>-10.328200000000001</c:v>
                </c:pt>
                <c:pt idx="4564">
                  <c:v>-9.9255999999999993</c:v>
                </c:pt>
                <c:pt idx="4565">
                  <c:v>-9.9993999999999996</c:v>
                </c:pt>
                <c:pt idx="4566">
                  <c:v>-10.144</c:v>
                </c:pt>
                <c:pt idx="4567">
                  <c:v>-9.6631999999999998</c:v>
                </c:pt>
                <c:pt idx="4568">
                  <c:v>-9.7393999999999998</c:v>
                </c:pt>
                <c:pt idx="4569">
                  <c:v>-9.8610000000000007</c:v>
                </c:pt>
                <c:pt idx="4570">
                  <c:v>-9.5679999999999996</c:v>
                </c:pt>
                <c:pt idx="4571">
                  <c:v>-9.3556000000000008</c:v>
                </c:pt>
                <c:pt idx="4572">
                  <c:v>-9.7537000000000003</c:v>
                </c:pt>
                <c:pt idx="4573">
                  <c:v>-9.3111999999999995</c:v>
                </c:pt>
                <c:pt idx="4574">
                  <c:v>-9.8178000000000001</c:v>
                </c:pt>
                <c:pt idx="4575">
                  <c:v>-9.3645999999999994</c:v>
                </c:pt>
                <c:pt idx="4576">
                  <c:v>-9.0454000000000008</c:v>
                </c:pt>
                <c:pt idx="4577">
                  <c:v>-9.1920000000000002</c:v>
                </c:pt>
                <c:pt idx="4578">
                  <c:v>-9.0190000000000001</c:v>
                </c:pt>
                <c:pt idx="4579">
                  <c:v>-9.0844000000000005</c:v>
                </c:pt>
                <c:pt idx="4580">
                  <c:v>-9.0744000000000007</c:v>
                </c:pt>
                <c:pt idx="4581">
                  <c:v>-8.8398000000000003</c:v>
                </c:pt>
                <c:pt idx="4582">
                  <c:v>-8.8422000000000001</c:v>
                </c:pt>
                <c:pt idx="4583">
                  <c:v>-8.7352000000000007</c:v>
                </c:pt>
                <c:pt idx="4584">
                  <c:v>-8.5596999999999994</c:v>
                </c:pt>
                <c:pt idx="4585">
                  <c:v>-8.2219999999999995</c:v>
                </c:pt>
                <c:pt idx="4586">
                  <c:v>-8.4974000000000007</c:v>
                </c:pt>
                <c:pt idx="4587">
                  <c:v>-8.2018000000000004</c:v>
                </c:pt>
                <c:pt idx="4588">
                  <c:v>-8.0793999999999997</c:v>
                </c:pt>
                <c:pt idx="4589">
                  <c:v>-8.1522000000000006</c:v>
                </c:pt>
                <c:pt idx="4590">
                  <c:v>-8.1626999999999992</c:v>
                </c:pt>
                <c:pt idx="4591">
                  <c:v>-8.0809999999999995</c:v>
                </c:pt>
                <c:pt idx="4592">
                  <c:v>-8.1259999999999994</c:v>
                </c:pt>
                <c:pt idx="4593">
                  <c:v>-7.8541999999999996</c:v>
                </c:pt>
                <c:pt idx="4594">
                  <c:v>-9.2865000000000002</c:v>
                </c:pt>
                <c:pt idx="4595">
                  <c:v>-8.5486000000000004</c:v>
                </c:pt>
                <c:pt idx="4596">
                  <c:v>-7.8406000000000002</c:v>
                </c:pt>
                <c:pt idx="4597">
                  <c:v>-8.1668000000000003</c:v>
                </c:pt>
                <c:pt idx="4598">
                  <c:v>-7.5528000000000004</c:v>
                </c:pt>
                <c:pt idx="4599">
                  <c:v>-7.8456000000000001</c:v>
                </c:pt>
                <c:pt idx="4600">
                  <c:v>-8.1831999999999994</c:v>
                </c:pt>
                <c:pt idx="4601">
                  <c:v>-8.1684000000000001</c:v>
                </c:pt>
                <c:pt idx="4602">
                  <c:v>-7.8874000000000004</c:v>
                </c:pt>
                <c:pt idx="4603">
                  <c:v>-7.3419999999999996</c:v>
                </c:pt>
                <c:pt idx="4604">
                  <c:v>-7.4657</c:v>
                </c:pt>
                <c:pt idx="4605">
                  <c:v>-7.5625999999999998</c:v>
                </c:pt>
                <c:pt idx="4606">
                  <c:v>-7.6534000000000004</c:v>
                </c:pt>
                <c:pt idx="4607">
                  <c:v>-7.6890000000000001</c:v>
                </c:pt>
                <c:pt idx="4608">
                  <c:v>-7.3529999999999998</c:v>
                </c:pt>
                <c:pt idx="4609">
                  <c:v>-7.3723999999999998</c:v>
                </c:pt>
                <c:pt idx="4610">
                  <c:v>-6.7744</c:v>
                </c:pt>
                <c:pt idx="4611">
                  <c:v>-7.2178000000000004</c:v>
                </c:pt>
                <c:pt idx="4612">
                  <c:v>-7.0468000000000002</c:v>
                </c:pt>
                <c:pt idx="4613">
                  <c:v>-7.1121999999999996</c:v>
                </c:pt>
                <c:pt idx="4614">
                  <c:v>-7.1787999999999998</c:v>
                </c:pt>
                <c:pt idx="4615">
                  <c:v>-6.5045999999999999</c:v>
                </c:pt>
                <c:pt idx="4616">
                  <c:v>-6.4302000000000001</c:v>
                </c:pt>
                <c:pt idx="4617">
                  <c:v>-6.9383999999999997</c:v>
                </c:pt>
                <c:pt idx="4618">
                  <c:v>-6.9968000000000004</c:v>
                </c:pt>
                <c:pt idx="4619">
                  <c:v>-6.5312000000000001</c:v>
                </c:pt>
                <c:pt idx="4620">
                  <c:v>-6.5830000000000002</c:v>
                </c:pt>
                <c:pt idx="4621">
                  <c:v>-6.6306000000000003</c:v>
                </c:pt>
                <c:pt idx="4622">
                  <c:v>-6.4371999999999998</c:v>
                </c:pt>
                <c:pt idx="4623">
                  <c:v>-6.5773999999999999</c:v>
                </c:pt>
                <c:pt idx="4624">
                  <c:v>-6.0903999999999998</c:v>
                </c:pt>
                <c:pt idx="4625">
                  <c:v>-6.4085999999999999</c:v>
                </c:pt>
                <c:pt idx="4626">
                  <c:v>-7.0769000000000002</c:v>
                </c:pt>
                <c:pt idx="4627">
                  <c:v>-6.6105999999999998</c:v>
                </c:pt>
                <c:pt idx="4628">
                  <c:v>-6.6486000000000001</c:v>
                </c:pt>
                <c:pt idx="4629">
                  <c:v>-6.4157999999999999</c:v>
                </c:pt>
                <c:pt idx="4630">
                  <c:v>-6.3478000000000003</c:v>
                </c:pt>
                <c:pt idx="4631">
                  <c:v>-6.5495999999999999</c:v>
                </c:pt>
                <c:pt idx="4632">
                  <c:v>-6.2876000000000003</c:v>
                </c:pt>
                <c:pt idx="4633">
                  <c:v>-6.0823999999999998</c:v>
                </c:pt>
                <c:pt idx="4634">
                  <c:v>-6.5357000000000003</c:v>
                </c:pt>
                <c:pt idx="4635">
                  <c:v>-6.1420000000000003</c:v>
                </c:pt>
                <c:pt idx="4636">
                  <c:v>-5.7226999999999997</c:v>
                </c:pt>
                <c:pt idx="4637">
                  <c:v>-5.6665999999999999</c:v>
                </c:pt>
                <c:pt idx="4638">
                  <c:v>-5.8635999999999999</c:v>
                </c:pt>
                <c:pt idx="4639">
                  <c:v>-5.9260000000000002</c:v>
                </c:pt>
                <c:pt idx="4640">
                  <c:v>-5.4790000000000001</c:v>
                </c:pt>
                <c:pt idx="4641">
                  <c:v>-5.7793999999999999</c:v>
                </c:pt>
                <c:pt idx="4642">
                  <c:v>-5.4516</c:v>
                </c:pt>
                <c:pt idx="4643">
                  <c:v>-5.5998000000000001</c:v>
                </c:pt>
                <c:pt idx="4644">
                  <c:v>-5.4029999999999996</c:v>
                </c:pt>
                <c:pt idx="4645">
                  <c:v>-5.0731999999999999</c:v>
                </c:pt>
                <c:pt idx="4646">
                  <c:v>-5.3159999999999998</c:v>
                </c:pt>
                <c:pt idx="4647">
                  <c:v>-5.3525999999999998</c:v>
                </c:pt>
                <c:pt idx="4648">
                  <c:v>-5.0442</c:v>
                </c:pt>
                <c:pt idx="4649">
                  <c:v>-5.4593999999999996</c:v>
                </c:pt>
                <c:pt idx="4650">
                  <c:v>-4.7953999999999999</c:v>
                </c:pt>
                <c:pt idx="4651">
                  <c:v>-5.1332000000000004</c:v>
                </c:pt>
                <c:pt idx="4652">
                  <c:v>-5.0972</c:v>
                </c:pt>
                <c:pt idx="4653">
                  <c:v>-5.1025999999999998</c:v>
                </c:pt>
                <c:pt idx="4654">
                  <c:v>-4.6635999999999997</c:v>
                </c:pt>
                <c:pt idx="4655">
                  <c:v>-4.5743999999999998</c:v>
                </c:pt>
                <c:pt idx="4656">
                  <c:v>-4.6054000000000004</c:v>
                </c:pt>
                <c:pt idx="4657">
                  <c:v>-4.4416000000000002</c:v>
                </c:pt>
                <c:pt idx="4658">
                  <c:v>-5.3502999999999998</c:v>
                </c:pt>
                <c:pt idx="4659">
                  <c:v>-5.0536000000000003</c:v>
                </c:pt>
                <c:pt idx="4660">
                  <c:v>-4.8426</c:v>
                </c:pt>
                <c:pt idx="4661">
                  <c:v>-5.0137999999999998</c:v>
                </c:pt>
                <c:pt idx="4662">
                  <c:v>-4.9238</c:v>
                </c:pt>
                <c:pt idx="4663">
                  <c:v>-4.5006000000000004</c:v>
                </c:pt>
                <c:pt idx="4664">
                  <c:v>-4.5536000000000003</c:v>
                </c:pt>
                <c:pt idx="4665">
                  <c:v>-4.3033999999999999</c:v>
                </c:pt>
                <c:pt idx="4666">
                  <c:v>-4.2484000000000002</c:v>
                </c:pt>
                <c:pt idx="4667">
                  <c:v>-4.1109999999999998</c:v>
                </c:pt>
                <c:pt idx="4668">
                  <c:v>-4.4210000000000003</c:v>
                </c:pt>
                <c:pt idx="4669">
                  <c:v>-3.9786000000000001</c:v>
                </c:pt>
                <c:pt idx="4670">
                  <c:v>-4.3815999999999997</c:v>
                </c:pt>
                <c:pt idx="4671">
                  <c:v>-4.2779999999999996</c:v>
                </c:pt>
                <c:pt idx="4672">
                  <c:v>-4.0819999999999999</c:v>
                </c:pt>
                <c:pt idx="4673">
                  <c:v>-3.5914000000000001</c:v>
                </c:pt>
                <c:pt idx="4674">
                  <c:v>-3.7214</c:v>
                </c:pt>
                <c:pt idx="4675">
                  <c:v>-3.8578000000000001</c:v>
                </c:pt>
                <c:pt idx="4676">
                  <c:v>-3.6728000000000001</c:v>
                </c:pt>
                <c:pt idx="4677">
                  <c:v>-3.5451999999999999</c:v>
                </c:pt>
                <c:pt idx="4678">
                  <c:v>-3.6352000000000002</c:v>
                </c:pt>
                <c:pt idx="4679">
                  <c:v>-3.5506000000000002</c:v>
                </c:pt>
                <c:pt idx="4680">
                  <c:v>-3.4615999999999998</c:v>
                </c:pt>
                <c:pt idx="4681">
                  <c:v>-3.4834000000000001</c:v>
                </c:pt>
                <c:pt idx="4682">
                  <c:v>-3.3883999999999999</c:v>
                </c:pt>
                <c:pt idx="4683">
                  <c:v>-2.8532000000000002</c:v>
                </c:pt>
                <c:pt idx="4684">
                  <c:v>-2.6951999999999998</c:v>
                </c:pt>
                <c:pt idx="4685">
                  <c:v>-3.2136</c:v>
                </c:pt>
                <c:pt idx="4686">
                  <c:v>-2.8946000000000001</c:v>
                </c:pt>
                <c:pt idx="4687">
                  <c:v>-2.5213999999999999</c:v>
                </c:pt>
                <c:pt idx="4688">
                  <c:v>-2.6204000000000001</c:v>
                </c:pt>
                <c:pt idx="4689">
                  <c:v>-2.4416000000000002</c:v>
                </c:pt>
                <c:pt idx="4690">
                  <c:v>-2.6375999999999999</c:v>
                </c:pt>
                <c:pt idx="4691">
                  <c:v>-3.2574000000000001</c:v>
                </c:pt>
                <c:pt idx="4692">
                  <c:v>-3.3233999999999999</c:v>
                </c:pt>
                <c:pt idx="4693">
                  <c:v>-2.8776000000000002</c:v>
                </c:pt>
                <c:pt idx="4694">
                  <c:v>-3.0756000000000001</c:v>
                </c:pt>
                <c:pt idx="4695">
                  <c:v>-2.8294000000000001</c:v>
                </c:pt>
                <c:pt idx="4696">
                  <c:v>-2.8734000000000002</c:v>
                </c:pt>
                <c:pt idx="4697">
                  <c:v>-2.3081999999999998</c:v>
                </c:pt>
                <c:pt idx="4698">
                  <c:v>-2.4062000000000001</c:v>
                </c:pt>
                <c:pt idx="4699">
                  <c:v>-2.3268</c:v>
                </c:pt>
                <c:pt idx="4700">
                  <c:v>-2.6928000000000001</c:v>
                </c:pt>
                <c:pt idx="4701">
                  <c:v>-2.2124000000000001</c:v>
                </c:pt>
                <c:pt idx="4702">
                  <c:v>-2.6023999999999998</c:v>
                </c:pt>
                <c:pt idx="4703">
                  <c:v>-2.0247999999999999</c:v>
                </c:pt>
                <c:pt idx="4704">
                  <c:v>-2.1337999999999999</c:v>
                </c:pt>
                <c:pt idx="4705">
                  <c:v>-1.8532</c:v>
                </c:pt>
                <c:pt idx="4706">
                  <c:v>-2.1821999999999999</c:v>
                </c:pt>
                <c:pt idx="4707">
                  <c:v>-2.1516000000000002</c:v>
                </c:pt>
                <c:pt idx="4708">
                  <c:v>-1.6486000000000001</c:v>
                </c:pt>
                <c:pt idx="4709">
                  <c:v>-1.7430000000000001</c:v>
                </c:pt>
                <c:pt idx="4710">
                  <c:v>-1.6359999999999999</c:v>
                </c:pt>
                <c:pt idx="4711">
                  <c:v>-1.4294</c:v>
                </c:pt>
                <c:pt idx="4712">
                  <c:v>-1.8124</c:v>
                </c:pt>
                <c:pt idx="4713">
                  <c:v>-1.4292</c:v>
                </c:pt>
                <c:pt idx="4714">
                  <c:v>-1.6182000000000001</c:v>
                </c:pt>
                <c:pt idx="4715">
                  <c:v>-1.288</c:v>
                </c:pt>
                <c:pt idx="4716">
                  <c:v>-1.3959999999999999</c:v>
                </c:pt>
                <c:pt idx="4717">
                  <c:v>-1.0474000000000001</c:v>
                </c:pt>
                <c:pt idx="4718">
                  <c:v>-1.2074</c:v>
                </c:pt>
                <c:pt idx="4719">
                  <c:v>-0.75519999999999998</c:v>
                </c:pt>
                <c:pt idx="4720">
                  <c:v>-1.3592</c:v>
                </c:pt>
                <c:pt idx="4721">
                  <c:v>-0.65139999999999998</c:v>
                </c:pt>
                <c:pt idx="4722">
                  <c:v>-0.88339999999999996</c:v>
                </c:pt>
                <c:pt idx="4723">
                  <c:v>-1.2512000000000001</c:v>
                </c:pt>
                <c:pt idx="4724">
                  <c:v>-1.0662</c:v>
                </c:pt>
                <c:pt idx="4725">
                  <c:v>-0.69940000000000002</c:v>
                </c:pt>
                <c:pt idx="4726">
                  <c:v>-1.1783999999999999</c:v>
                </c:pt>
                <c:pt idx="4727">
                  <c:v>-0.83720000000000006</c:v>
                </c:pt>
                <c:pt idx="4728">
                  <c:v>-0.78620000000000001</c:v>
                </c:pt>
                <c:pt idx="4729">
                  <c:v>-0.78700000000000003</c:v>
                </c:pt>
                <c:pt idx="4730">
                  <c:v>-0.69899999999999995</c:v>
                </c:pt>
                <c:pt idx="4731">
                  <c:v>-0.90459999999999996</c:v>
                </c:pt>
                <c:pt idx="4732">
                  <c:v>-0.58160000000000001</c:v>
                </c:pt>
                <c:pt idx="4733">
                  <c:v>-0.75619999999999998</c:v>
                </c:pt>
                <c:pt idx="4734">
                  <c:v>-0.4662</c:v>
                </c:pt>
                <c:pt idx="4735">
                  <c:v>-0.3276</c:v>
                </c:pt>
                <c:pt idx="4736">
                  <c:v>-5.5999999999999999E-3</c:v>
                </c:pt>
                <c:pt idx="4737">
                  <c:v>-0.40300000000000002</c:v>
                </c:pt>
                <c:pt idx="4738">
                  <c:v>5.8999999999999997E-2</c:v>
                </c:pt>
                <c:pt idx="4739">
                  <c:v>-0.49099999999999999</c:v>
                </c:pt>
                <c:pt idx="4740">
                  <c:v>-0.11899999999999999</c:v>
                </c:pt>
                <c:pt idx="4741">
                  <c:v>-0.32100000000000001</c:v>
                </c:pt>
                <c:pt idx="4742">
                  <c:v>-0.313</c:v>
                </c:pt>
                <c:pt idx="4743">
                  <c:v>-0.08</c:v>
                </c:pt>
                <c:pt idx="4744">
                  <c:v>-2.5999999999999999E-2</c:v>
                </c:pt>
                <c:pt idx="4745">
                  <c:v>-0.27900000000000003</c:v>
                </c:pt>
                <c:pt idx="4746">
                  <c:v>-0.10100000000000001</c:v>
                </c:pt>
                <c:pt idx="4747">
                  <c:v>-0.23039999999999999</c:v>
                </c:pt>
                <c:pt idx="4748">
                  <c:v>-5.74E-2</c:v>
                </c:pt>
                <c:pt idx="4749">
                  <c:v>-3.04E-2</c:v>
                </c:pt>
                <c:pt idx="4750">
                  <c:v>0.31859999999999999</c:v>
                </c:pt>
                <c:pt idx="4751">
                  <c:v>0.14360000000000001</c:v>
                </c:pt>
                <c:pt idx="4752">
                  <c:v>-9.74E-2</c:v>
                </c:pt>
                <c:pt idx="4753">
                  <c:v>-0.28739999999999999</c:v>
                </c:pt>
                <c:pt idx="4754">
                  <c:v>-0.2074</c:v>
                </c:pt>
                <c:pt idx="4755">
                  <c:v>-0.18440000000000001</c:v>
                </c:pt>
                <c:pt idx="4756">
                  <c:v>0.1966</c:v>
                </c:pt>
                <c:pt idx="4757">
                  <c:v>-0.46439999999999998</c:v>
                </c:pt>
                <c:pt idx="4758">
                  <c:v>0.2606</c:v>
                </c:pt>
                <c:pt idx="4759">
                  <c:v>5.5999999999999999E-3</c:v>
                </c:pt>
                <c:pt idx="4760">
                  <c:v>0.20960000000000001</c:v>
                </c:pt>
                <c:pt idx="4761">
                  <c:v>-2.5399999999999999E-2</c:v>
                </c:pt>
                <c:pt idx="4762">
                  <c:v>-0.2084</c:v>
                </c:pt>
                <c:pt idx="4763">
                  <c:v>-0.15540000000000001</c:v>
                </c:pt>
                <c:pt idx="4764">
                  <c:v>-5.74E-2</c:v>
                </c:pt>
                <c:pt idx="4765">
                  <c:v>-1.9400000000000001E-2</c:v>
                </c:pt>
                <c:pt idx="4766">
                  <c:v>4.1599999999999998E-2</c:v>
                </c:pt>
                <c:pt idx="4767">
                  <c:v>-0.12740000000000001</c:v>
                </c:pt>
                <c:pt idx="4768">
                  <c:v>-0.19239999999999999</c:v>
                </c:pt>
                <c:pt idx="4769">
                  <c:v>-0.15240000000000001</c:v>
                </c:pt>
                <c:pt idx="4770">
                  <c:v>-0.26240000000000002</c:v>
                </c:pt>
                <c:pt idx="4771">
                  <c:v>-0.29039999999999999</c:v>
                </c:pt>
                <c:pt idx="4772">
                  <c:v>6.1600000000000002E-2</c:v>
                </c:pt>
                <c:pt idx="4773">
                  <c:v>0.15759999999999999</c:v>
                </c:pt>
                <c:pt idx="4774">
                  <c:v>-0.1174</c:v>
                </c:pt>
                <c:pt idx="4775">
                  <c:v>0.43359999999999999</c:v>
                </c:pt>
                <c:pt idx="4776">
                  <c:v>2.46E-2</c:v>
                </c:pt>
                <c:pt idx="4777">
                  <c:v>-0.12939999999999999</c:v>
                </c:pt>
                <c:pt idx="4778">
                  <c:v>-0.2084</c:v>
                </c:pt>
                <c:pt idx="4779">
                  <c:v>-1.9400000000000001E-2</c:v>
                </c:pt>
                <c:pt idx="4780">
                  <c:v>-6.3399999999999998E-2</c:v>
                </c:pt>
                <c:pt idx="4781">
                  <c:v>1.7600000000000001E-2</c:v>
                </c:pt>
                <c:pt idx="4782">
                  <c:v>-0.32840000000000003</c:v>
                </c:pt>
                <c:pt idx="4783">
                  <c:v>-0.3604</c:v>
                </c:pt>
                <c:pt idx="4784">
                  <c:v>0.1706</c:v>
                </c:pt>
                <c:pt idx="4785">
                  <c:v>-8.4400000000000003E-2</c:v>
                </c:pt>
                <c:pt idx="4786">
                  <c:v>0.14860000000000001</c:v>
                </c:pt>
                <c:pt idx="4787">
                  <c:v>-0.21940000000000001</c:v>
                </c:pt>
                <c:pt idx="4788">
                  <c:v>0.30959999999999999</c:v>
                </c:pt>
                <c:pt idx="4789">
                  <c:v>-8.3400000000000002E-2</c:v>
                </c:pt>
                <c:pt idx="4790">
                  <c:v>-8.5400000000000004E-2</c:v>
                </c:pt>
                <c:pt idx="4791">
                  <c:v>3.0599999999999999E-2</c:v>
                </c:pt>
                <c:pt idx="4792">
                  <c:v>-0.25240000000000001</c:v>
                </c:pt>
                <c:pt idx="4793">
                  <c:v>-0.31440000000000001</c:v>
                </c:pt>
                <c:pt idx="4794">
                  <c:v>4.6600000000000003E-2</c:v>
                </c:pt>
                <c:pt idx="4795">
                  <c:v>-0.16739999999999999</c:v>
                </c:pt>
                <c:pt idx="4796">
                  <c:v>-8.8400000000000006E-2</c:v>
                </c:pt>
                <c:pt idx="4797">
                  <c:v>-0.24440000000000001</c:v>
                </c:pt>
                <c:pt idx="4798">
                  <c:v>-7.5399999999999995E-2</c:v>
                </c:pt>
                <c:pt idx="4799">
                  <c:v>-0.2104</c:v>
                </c:pt>
                <c:pt idx="4800">
                  <c:v>-8.6400000000000005E-2</c:v>
                </c:pt>
                <c:pt idx="4801">
                  <c:v>4.36E-2</c:v>
                </c:pt>
                <c:pt idx="4802">
                  <c:v>0.2036</c:v>
                </c:pt>
                <c:pt idx="4803">
                  <c:v>-0.38040000000000002</c:v>
                </c:pt>
                <c:pt idx="4804">
                  <c:v>-2.0400000000000001E-2</c:v>
                </c:pt>
                <c:pt idx="4805">
                  <c:v>-0.26040000000000002</c:v>
                </c:pt>
                <c:pt idx="4806">
                  <c:v>-8.14E-2</c:v>
                </c:pt>
                <c:pt idx="4807">
                  <c:v>-0.31740000000000002</c:v>
                </c:pt>
                <c:pt idx="4808">
                  <c:v>0.31759999999999999</c:v>
                </c:pt>
                <c:pt idx="4809">
                  <c:v>1.46E-2</c:v>
                </c:pt>
                <c:pt idx="4810">
                  <c:v>4.36E-2</c:v>
                </c:pt>
                <c:pt idx="4811">
                  <c:v>2.2599999999999999E-2</c:v>
                </c:pt>
                <c:pt idx="4812">
                  <c:v>-0.34839999999999999</c:v>
                </c:pt>
                <c:pt idx="4813">
                  <c:v>-1.4E-3</c:v>
                </c:pt>
                <c:pt idx="4814">
                  <c:v>0.19259999999999999</c:v>
                </c:pt>
                <c:pt idx="4815">
                  <c:v>-0.3024</c:v>
                </c:pt>
                <c:pt idx="4816">
                  <c:v>7.2599999999999998E-2</c:v>
                </c:pt>
                <c:pt idx="4817">
                  <c:v>5.3600000000000002E-2</c:v>
                </c:pt>
                <c:pt idx="4818">
                  <c:v>0.30659999999999998</c:v>
                </c:pt>
                <c:pt idx="4819">
                  <c:v>-2.24E-2</c:v>
                </c:pt>
                <c:pt idx="4820">
                  <c:v>-0.33040000000000003</c:v>
                </c:pt>
                <c:pt idx="4821">
                  <c:v>-7.0400000000000004E-2</c:v>
                </c:pt>
                <c:pt idx="4822">
                  <c:v>-4.5400000000000003E-2</c:v>
                </c:pt>
                <c:pt idx="4823">
                  <c:v>-0.21740000000000001</c:v>
                </c:pt>
                <c:pt idx="4824">
                  <c:v>0.14660000000000001</c:v>
                </c:pt>
                <c:pt idx="4825">
                  <c:v>0.11559999999999999</c:v>
                </c:pt>
                <c:pt idx="4826">
                  <c:v>-3.7400000000000003E-2</c:v>
                </c:pt>
                <c:pt idx="4827">
                  <c:v>0.3266</c:v>
                </c:pt>
                <c:pt idx="4828">
                  <c:v>1.6000000000000001E-3</c:v>
                </c:pt>
                <c:pt idx="4829">
                  <c:v>0.1966</c:v>
                </c:pt>
                <c:pt idx="4830">
                  <c:v>-0.4214</c:v>
                </c:pt>
                <c:pt idx="4831">
                  <c:v>-8.7400000000000005E-2</c:v>
                </c:pt>
                <c:pt idx="4832">
                  <c:v>-0.2074</c:v>
                </c:pt>
                <c:pt idx="4833">
                  <c:v>-0.1794</c:v>
                </c:pt>
                <c:pt idx="4834">
                  <c:v>-0.37940000000000002</c:v>
                </c:pt>
                <c:pt idx="4835">
                  <c:v>-0.33040000000000003</c:v>
                </c:pt>
                <c:pt idx="4836">
                  <c:v>-0.31240000000000001</c:v>
                </c:pt>
                <c:pt idx="4837">
                  <c:v>-0.35339999999999999</c:v>
                </c:pt>
                <c:pt idx="4838">
                  <c:v>0.19159999999999999</c:v>
                </c:pt>
                <c:pt idx="4839">
                  <c:v>-0.1414</c:v>
                </c:pt>
                <c:pt idx="4840">
                  <c:v>0.1966</c:v>
                </c:pt>
                <c:pt idx="4841">
                  <c:v>-5.8400000000000001E-2</c:v>
                </c:pt>
                <c:pt idx="4842">
                  <c:v>0.12959999999999999</c:v>
                </c:pt>
                <c:pt idx="4843">
                  <c:v>0.50660000000000005</c:v>
                </c:pt>
                <c:pt idx="4844">
                  <c:v>-1.54E-2</c:v>
                </c:pt>
                <c:pt idx="4845">
                  <c:v>3.2599999999999997E-2</c:v>
                </c:pt>
                <c:pt idx="4846">
                  <c:v>-0.26540000000000002</c:v>
                </c:pt>
                <c:pt idx="4847">
                  <c:v>-0.44440000000000002</c:v>
                </c:pt>
                <c:pt idx="4848">
                  <c:v>0.1206</c:v>
                </c:pt>
                <c:pt idx="4849">
                  <c:v>0.2676</c:v>
                </c:pt>
                <c:pt idx="4850">
                  <c:v>-3.5400000000000001E-2</c:v>
                </c:pt>
                <c:pt idx="4851">
                  <c:v>-0.16239999999999999</c:v>
                </c:pt>
                <c:pt idx="4852">
                  <c:v>-0.22140000000000001</c:v>
                </c:pt>
                <c:pt idx="4853">
                  <c:v>-0.15340000000000001</c:v>
                </c:pt>
                <c:pt idx="4854">
                  <c:v>0.3216</c:v>
                </c:pt>
                <c:pt idx="4855">
                  <c:v>0.21759999999999999</c:v>
                </c:pt>
                <c:pt idx="4856">
                  <c:v>3.1600000000000003E-2</c:v>
                </c:pt>
                <c:pt idx="4857">
                  <c:v>4.6600000000000003E-2</c:v>
                </c:pt>
                <c:pt idx="4858">
                  <c:v>-0.21440000000000001</c:v>
                </c:pt>
                <c:pt idx="4859">
                  <c:v>-0.15740000000000001</c:v>
                </c:pt>
                <c:pt idx="4860">
                  <c:v>-0.36840000000000001</c:v>
                </c:pt>
                <c:pt idx="4861">
                  <c:v>-0.6744</c:v>
                </c:pt>
                <c:pt idx="4862">
                  <c:v>-0.39040000000000002</c:v>
                </c:pt>
                <c:pt idx="4863">
                  <c:v>0.16159999999999999</c:v>
                </c:pt>
                <c:pt idx="4864">
                  <c:v>-0.15640000000000001</c:v>
                </c:pt>
                <c:pt idx="4865">
                  <c:v>0.3226</c:v>
                </c:pt>
                <c:pt idx="4866">
                  <c:v>0.1636</c:v>
                </c:pt>
                <c:pt idx="4867">
                  <c:v>-0.1074</c:v>
                </c:pt>
                <c:pt idx="4868">
                  <c:v>-0.46839999999999998</c:v>
                </c:pt>
                <c:pt idx="4869">
                  <c:v>-0.15340000000000001</c:v>
                </c:pt>
                <c:pt idx="4870">
                  <c:v>-0.19739999999999999</c:v>
                </c:pt>
                <c:pt idx="4871">
                  <c:v>3.6600000000000001E-2</c:v>
                </c:pt>
                <c:pt idx="4872">
                  <c:v>0.1176</c:v>
                </c:pt>
                <c:pt idx="4873">
                  <c:v>0.1096</c:v>
                </c:pt>
                <c:pt idx="4874">
                  <c:v>-0.47339999999999999</c:v>
                </c:pt>
                <c:pt idx="4875">
                  <c:v>0.18959999999999999</c:v>
                </c:pt>
                <c:pt idx="4876">
                  <c:v>-2.3999999999999998E-3</c:v>
                </c:pt>
                <c:pt idx="4877">
                  <c:v>4.36E-2</c:v>
                </c:pt>
                <c:pt idx="4878">
                  <c:v>-1.24E-2</c:v>
                </c:pt>
                <c:pt idx="4879">
                  <c:v>-0.1154</c:v>
                </c:pt>
                <c:pt idx="4880">
                  <c:v>4.9599999999999998E-2</c:v>
                </c:pt>
                <c:pt idx="4881">
                  <c:v>-4.0000000000000002E-4</c:v>
                </c:pt>
                <c:pt idx="4882">
                  <c:v>-0.32440000000000002</c:v>
                </c:pt>
                <c:pt idx="4883">
                  <c:v>-0.20039999999999999</c:v>
                </c:pt>
                <c:pt idx="4884">
                  <c:v>-0.16139999999999999</c:v>
                </c:pt>
                <c:pt idx="4885">
                  <c:v>-0.1084</c:v>
                </c:pt>
                <c:pt idx="4886">
                  <c:v>-1.7399999999999999E-2</c:v>
                </c:pt>
                <c:pt idx="4887">
                  <c:v>9.3600000000000003E-2</c:v>
                </c:pt>
                <c:pt idx="4888">
                  <c:v>-0.2404</c:v>
                </c:pt>
                <c:pt idx="4889">
                  <c:v>0.1216</c:v>
                </c:pt>
                <c:pt idx="4890">
                  <c:v>-0.37840000000000001</c:v>
                </c:pt>
                <c:pt idx="4891">
                  <c:v>-0.1804</c:v>
                </c:pt>
                <c:pt idx="4892">
                  <c:v>5.2600000000000001E-2</c:v>
                </c:pt>
                <c:pt idx="4893">
                  <c:v>-0.19239999999999999</c:v>
                </c:pt>
                <c:pt idx="4894">
                  <c:v>-9.74E-2</c:v>
                </c:pt>
                <c:pt idx="4895">
                  <c:v>0.11360000000000001</c:v>
                </c:pt>
                <c:pt idx="4896">
                  <c:v>9.5600000000000004E-2</c:v>
                </c:pt>
                <c:pt idx="4897">
                  <c:v>-2.4400000000000002E-2</c:v>
                </c:pt>
                <c:pt idx="4898">
                  <c:v>0.11260000000000001</c:v>
                </c:pt>
                <c:pt idx="4899">
                  <c:v>0.14960000000000001</c:v>
                </c:pt>
                <c:pt idx="4900">
                  <c:v>-0.2064</c:v>
                </c:pt>
                <c:pt idx="4901">
                  <c:v>-0.21540000000000001</c:v>
                </c:pt>
                <c:pt idx="4902">
                  <c:v>-0.56540000000000001</c:v>
                </c:pt>
                <c:pt idx="4903">
                  <c:v>0.27560000000000001</c:v>
                </c:pt>
                <c:pt idx="4904">
                  <c:v>0.13159999999999999</c:v>
                </c:pt>
                <c:pt idx="4905">
                  <c:v>-0.50139999999999996</c:v>
                </c:pt>
                <c:pt idx="4906">
                  <c:v>-0.10539999999999999</c:v>
                </c:pt>
                <c:pt idx="4907">
                  <c:v>-6.9400000000000003E-2</c:v>
                </c:pt>
                <c:pt idx="4908">
                  <c:v>0.54459999999999997</c:v>
                </c:pt>
                <c:pt idx="4909">
                  <c:v>-0.16139999999999999</c:v>
                </c:pt>
                <c:pt idx="4910">
                  <c:v>-0.21840000000000001</c:v>
                </c:pt>
                <c:pt idx="4911">
                  <c:v>0.2006</c:v>
                </c:pt>
                <c:pt idx="4912">
                  <c:v>0.30159999999999998</c:v>
                </c:pt>
                <c:pt idx="4913">
                  <c:v>-0.1004</c:v>
                </c:pt>
                <c:pt idx="4914">
                  <c:v>0.14560000000000001</c:v>
                </c:pt>
                <c:pt idx="4915">
                  <c:v>0.22059999999999999</c:v>
                </c:pt>
                <c:pt idx="4916">
                  <c:v>0.2676</c:v>
                </c:pt>
                <c:pt idx="4917">
                  <c:v>0.28960000000000002</c:v>
                </c:pt>
                <c:pt idx="4918">
                  <c:v>0.42559999999999998</c:v>
                </c:pt>
                <c:pt idx="4919">
                  <c:v>-7.4000000000000003E-3</c:v>
                </c:pt>
                <c:pt idx="4920">
                  <c:v>-6.54E-2</c:v>
                </c:pt>
                <c:pt idx="4921">
                  <c:v>-0.16339999999999999</c:v>
                </c:pt>
                <c:pt idx="4922">
                  <c:v>-0.30840000000000001</c:v>
                </c:pt>
                <c:pt idx="4923">
                  <c:v>-2.24E-2</c:v>
                </c:pt>
                <c:pt idx="4924">
                  <c:v>-0.3614</c:v>
                </c:pt>
                <c:pt idx="4925">
                  <c:v>0.18360000000000001</c:v>
                </c:pt>
                <c:pt idx="4926">
                  <c:v>-8.9399999999999993E-2</c:v>
                </c:pt>
                <c:pt idx="4927">
                  <c:v>0.43359999999999999</c:v>
                </c:pt>
                <c:pt idx="4928">
                  <c:v>2.3599999999999999E-2</c:v>
                </c:pt>
                <c:pt idx="4929">
                  <c:v>-0.16539999999999999</c:v>
                </c:pt>
                <c:pt idx="4930">
                  <c:v>-4.0399999999999998E-2</c:v>
                </c:pt>
                <c:pt idx="4931">
                  <c:v>-3.6400000000000002E-2</c:v>
                </c:pt>
                <c:pt idx="4932">
                  <c:v>4.2599999999999999E-2</c:v>
                </c:pt>
                <c:pt idx="4933">
                  <c:v>0.20960000000000001</c:v>
                </c:pt>
                <c:pt idx="4934">
                  <c:v>-1.9400000000000001E-2</c:v>
                </c:pt>
                <c:pt idx="4935">
                  <c:v>-0.1104</c:v>
                </c:pt>
                <c:pt idx="4936">
                  <c:v>-0.2424</c:v>
                </c:pt>
                <c:pt idx="4937">
                  <c:v>0.19159999999999999</c:v>
                </c:pt>
                <c:pt idx="4938">
                  <c:v>-0.2324</c:v>
                </c:pt>
                <c:pt idx="4939">
                  <c:v>-0.1744</c:v>
                </c:pt>
                <c:pt idx="4940">
                  <c:v>-0.15440000000000001</c:v>
                </c:pt>
                <c:pt idx="4941">
                  <c:v>-4.1399999999999999E-2</c:v>
                </c:pt>
                <c:pt idx="4942">
                  <c:v>-0.33739999999999998</c:v>
                </c:pt>
                <c:pt idx="4943">
                  <c:v>1.8599999999999998E-2</c:v>
                </c:pt>
                <c:pt idx="4944">
                  <c:v>-7.4000000000000003E-3</c:v>
                </c:pt>
                <c:pt idx="4945">
                  <c:v>-9.9400000000000002E-2</c:v>
                </c:pt>
                <c:pt idx="4946">
                  <c:v>-0.31840000000000002</c:v>
                </c:pt>
                <c:pt idx="4947">
                  <c:v>0.34060000000000001</c:v>
                </c:pt>
                <c:pt idx="4948">
                  <c:v>3.8600000000000002E-2</c:v>
                </c:pt>
                <c:pt idx="4949">
                  <c:v>0.2266</c:v>
                </c:pt>
                <c:pt idx="4950">
                  <c:v>-0.50139999999999996</c:v>
                </c:pt>
                <c:pt idx="4951">
                  <c:v>-0.31140000000000001</c:v>
                </c:pt>
                <c:pt idx="4952">
                  <c:v>0.1386</c:v>
                </c:pt>
                <c:pt idx="4953">
                  <c:v>0.53259999999999996</c:v>
                </c:pt>
                <c:pt idx="4954">
                  <c:v>-0.19040000000000001</c:v>
                </c:pt>
                <c:pt idx="4955">
                  <c:v>-0.31640000000000001</c:v>
                </c:pt>
                <c:pt idx="4956">
                  <c:v>9.3600000000000003E-2</c:v>
                </c:pt>
                <c:pt idx="4957">
                  <c:v>-0.24540000000000001</c:v>
                </c:pt>
                <c:pt idx="4958">
                  <c:v>5.7599999999999998E-2</c:v>
                </c:pt>
                <c:pt idx="4959">
                  <c:v>0.2366</c:v>
                </c:pt>
                <c:pt idx="4960">
                  <c:v>0.1676</c:v>
                </c:pt>
                <c:pt idx="4961">
                  <c:v>-1.04E-2</c:v>
                </c:pt>
                <c:pt idx="4962">
                  <c:v>-0.2064</c:v>
                </c:pt>
                <c:pt idx="4963">
                  <c:v>-0.35339999999999999</c:v>
                </c:pt>
                <c:pt idx="4964">
                  <c:v>-0.35239999999999999</c:v>
                </c:pt>
                <c:pt idx="4965">
                  <c:v>7.5600000000000001E-2</c:v>
                </c:pt>
                <c:pt idx="4966">
                  <c:v>-1.34E-2</c:v>
                </c:pt>
                <c:pt idx="4967">
                  <c:v>-0.15540000000000001</c:v>
                </c:pt>
                <c:pt idx="4968">
                  <c:v>0.21060000000000001</c:v>
                </c:pt>
                <c:pt idx="4969">
                  <c:v>0.49759999999999999</c:v>
                </c:pt>
                <c:pt idx="4970">
                  <c:v>-0.1174</c:v>
                </c:pt>
                <c:pt idx="4971">
                  <c:v>-4.0399999999999998E-2</c:v>
                </c:pt>
                <c:pt idx="4972">
                  <c:v>-9.4000000000000004E-3</c:v>
                </c:pt>
                <c:pt idx="4973">
                  <c:v>-0.34339999999999998</c:v>
                </c:pt>
                <c:pt idx="4974">
                  <c:v>0.21360000000000001</c:v>
                </c:pt>
                <c:pt idx="4975">
                  <c:v>-9.74E-2</c:v>
                </c:pt>
                <c:pt idx="4976">
                  <c:v>0.50660000000000005</c:v>
                </c:pt>
                <c:pt idx="4977">
                  <c:v>-0.21540000000000001</c:v>
                </c:pt>
                <c:pt idx="4978">
                  <c:v>0.18759999999999999</c:v>
                </c:pt>
                <c:pt idx="4979">
                  <c:v>-0.1154</c:v>
                </c:pt>
                <c:pt idx="4980">
                  <c:v>-0.24940000000000001</c:v>
                </c:pt>
                <c:pt idx="4981">
                  <c:v>0.1996</c:v>
                </c:pt>
                <c:pt idx="4982">
                  <c:v>-5.04E-2</c:v>
                </c:pt>
                <c:pt idx="4983">
                  <c:v>-0.19040000000000001</c:v>
                </c:pt>
                <c:pt idx="4984">
                  <c:v>-0.26640000000000003</c:v>
                </c:pt>
                <c:pt idx="4985">
                  <c:v>-0.27939999999999998</c:v>
                </c:pt>
                <c:pt idx="4986">
                  <c:v>0.18360000000000001</c:v>
                </c:pt>
                <c:pt idx="4987">
                  <c:v>-0.16339999999999999</c:v>
                </c:pt>
                <c:pt idx="4988">
                  <c:v>0.1666</c:v>
                </c:pt>
                <c:pt idx="4989">
                  <c:v>4.5999999999999999E-3</c:v>
                </c:pt>
                <c:pt idx="4990">
                  <c:v>-0.2044</c:v>
                </c:pt>
                <c:pt idx="4991">
                  <c:v>8.9599999999999999E-2</c:v>
                </c:pt>
                <c:pt idx="4992">
                  <c:v>-4.7399999999999998E-2</c:v>
                </c:pt>
                <c:pt idx="4993">
                  <c:v>-0.25540000000000002</c:v>
                </c:pt>
                <c:pt idx="4994">
                  <c:v>-0.18540000000000001</c:v>
                </c:pt>
                <c:pt idx="4995">
                  <c:v>-0.20039999999999999</c:v>
                </c:pt>
                <c:pt idx="4996">
                  <c:v>5.8599999999999999E-2</c:v>
                </c:pt>
                <c:pt idx="4997">
                  <c:v>-0.18340000000000001</c:v>
                </c:pt>
                <c:pt idx="4998">
                  <c:v>-0.18640000000000001</c:v>
                </c:pt>
                <c:pt idx="4999">
                  <c:v>-0.47239999999999999</c:v>
                </c:pt>
                <c:pt idx="5000">
                  <c:v>-8.5400000000000004E-2</c:v>
                </c:pt>
                <c:pt idx="5001">
                  <c:v>-0.2334</c:v>
                </c:pt>
                <c:pt idx="5002">
                  <c:v>2.3599999999999999E-2</c:v>
                </c:pt>
                <c:pt idx="5003">
                  <c:v>-0.2414</c:v>
                </c:pt>
                <c:pt idx="5004">
                  <c:v>0.14760000000000001</c:v>
                </c:pt>
                <c:pt idx="5005">
                  <c:v>0.12959999999999999</c:v>
                </c:pt>
                <c:pt idx="5006">
                  <c:v>3.5999999999999999E-3</c:v>
                </c:pt>
                <c:pt idx="5007">
                  <c:v>-8.6400000000000005E-2</c:v>
                </c:pt>
                <c:pt idx="5008">
                  <c:v>0.29260000000000003</c:v>
                </c:pt>
                <c:pt idx="5009">
                  <c:v>0.1206</c:v>
                </c:pt>
                <c:pt idx="5010">
                  <c:v>-0.44640000000000002</c:v>
                </c:pt>
                <c:pt idx="5011">
                  <c:v>0.14560000000000001</c:v>
                </c:pt>
                <c:pt idx="5012">
                  <c:v>0.25459999999999999</c:v>
                </c:pt>
                <c:pt idx="5013">
                  <c:v>0.30359999999999998</c:v>
                </c:pt>
                <c:pt idx="5014">
                  <c:v>-0.28439999999999999</c:v>
                </c:pt>
                <c:pt idx="5015">
                  <c:v>-0.12939999999999999</c:v>
                </c:pt>
                <c:pt idx="5016">
                  <c:v>-0.2954</c:v>
                </c:pt>
                <c:pt idx="5017">
                  <c:v>0.44359999999999999</c:v>
                </c:pt>
                <c:pt idx="5018">
                  <c:v>0.40360000000000001</c:v>
                </c:pt>
                <c:pt idx="5019">
                  <c:v>9.7600000000000006E-2</c:v>
                </c:pt>
                <c:pt idx="5020">
                  <c:v>-0.40539999999999998</c:v>
                </c:pt>
                <c:pt idx="5021">
                  <c:v>-0.15939999999999999</c:v>
                </c:pt>
                <c:pt idx="5022">
                  <c:v>4.8599999999999997E-2</c:v>
                </c:pt>
                <c:pt idx="5023">
                  <c:v>-0.1714</c:v>
                </c:pt>
                <c:pt idx="5024">
                  <c:v>2.2599999999999999E-2</c:v>
                </c:pt>
                <c:pt idx="5025">
                  <c:v>0.14760000000000001</c:v>
                </c:pt>
                <c:pt idx="5026">
                  <c:v>-0.43840000000000001</c:v>
                </c:pt>
                <c:pt idx="5027">
                  <c:v>0.1406</c:v>
                </c:pt>
                <c:pt idx="5028">
                  <c:v>6.2600000000000003E-2</c:v>
                </c:pt>
                <c:pt idx="5029">
                  <c:v>-0.33339999999999997</c:v>
                </c:pt>
                <c:pt idx="5030">
                  <c:v>-6.4399999999999999E-2</c:v>
                </c:pt>
                <c:pt idx="5031">
                  <c:v>0.1396</c:v>
                </c:pt>
                <c:pt idx="5032">
                  <c:v>6.3600000000000004E-2</c:v>
                </c:pt>
                <c:pt idx="5033">
                  <c:v>8.6E-3</c:v>
                </c:pt>
                <c:pt idx="5034">
                  <c:v>5.5999999999999999E-3</c:v>
                </c:pt>
                <c:pt idx="5035">
                  <c:v>7.7600000000000002E-2</c:v>
                </c:pt>
                <c:pt idx="5036">
                  <c:v>-8.4400000000000003E-2</c:v>
                </c:pt>
                <c:pt idx="5037">
                  <c:v>-0.21540000000000001</c:v>
                </c:pt>
                <c:pt idx="5038">
                  <c:v>0.1206</c:v>
                </c:pt>
                <c:pt idx="5039">
                  <c:v>-6.0400000000000002E-2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98F-4C57-9BD9-F7AE81538F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4532368"/>
        <c:axId val="574534008"/>
      </c:scatterChart>
      <c:valAx>
        <c:axId val="574532368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34008"/>
        <c:crossesAt val="-14"/>
        <c:crossBetween val="midCat"/>
      </c:valAx>
      <c:valAx>
        <c:axId val="574534008"/>
        <c:scaling>
          <c:orientation val="minMax"/>
          <c:max val="0.8"/>
          <c:min val="-0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[ns]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3236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670978928817533E-2"/>
          <c:y val="9.700311076547051E-2"/>
          <c:w val="0.90054713919131202"/>
          <c:h val="0.7536857015887124"/>
        </c:manualLayout>
      </c:layout>
      <c:scatterChart>
        <c:scatterStyle val="lineMarker"/>
        <c:varyColors val="0"/>
        <c:ser>
          <c:idx val="1"/>
          <c:order val="0"/>
          <c:tx>
            <c:strRef>
              <c:f>Dump_data_noise_25psStep_d00!$AL$1</c:f>
              <c:strCache>
                <c:ptCount val="1"/>
                <c:pt idx="0">
                  <c:v>32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Dump_data_noise_25psStep_d00!$B$2:$B$5041</c:f>
              <c:numCache>
                <c:formatCode>General</c:formatCode>
                <c:ptCount val="5040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50.1</c:v>
                </c:pt>
                <c:pt idx="502">
                  <c:v>50.2</c:v>
                </c:pt>
                <c:pt idx="503">
                  <c:v>50.3</c:v>
                </c:pt>
                <c:pt idx="504">
                  <c:v>50.4</c:v>
                </c:pt>
                <c:pt idx="505">
                  <c:v>50.5</c:v>
                </c:pt>
                <c:pt idx="506">
                  <c:v>50.6</c:v>
                </c:pt>
                <c:pt idx="507">
                  <c:v>50.7</c:v>
                </c:pt>
                <c:pt idx="508">
                  <c:v>50.8</c:v>
                </c:pt>
                <c:pt idx="509">
                  <c:v>50.9</c:v>
                </c:pt>
                <c:pt idx="510">
                  <c:v>51</c:v>
                </c:pt>
                <c:pt idx="511">
                  <c:v>51.1</c:v>
                </c:pt>
                <c:pt idx="512">
                  <c:v>51.2</c:v>
                </c:pt>
                <c:pt idx="513">
                  <c:v>51.3</c:v>
                </c:pt>
                <c:pt idx="514">
                  <c:v>51.4</c:v>
                </c:pt>
                <c:pt idx="515">
                  <c:v>51.5</c:v>
                </c:pt>
                <c:pt idx="516">
                  <c:v>51.6</c:v>
                </c:pt>
                <c:pt idx="517">
                  <c:v>51.7</c:v>
                </c:pt>
                <c:pt idx="518">
                  <c:v>51.8</c:v>
                </c:pt>
                <c:pt idx="519">
                  <c:v>51.9</c:v>
                </c:pt>
                <c:pt idx="520">
                  <c:v>52</c:v>
                </c:pt>
                <c:pt idx="521">
                  <c:v>52.1</c:v>
                </c:pt>
                <c:pt idx="522">
                  <c:v>52.2</c:v>
                </c:pt>
                <c:pt idx="523">
                  <c:v>52.3</c:v>
                </c:pt>
                <c:pt idx="524">
                  <c:v>52.4</c:v>
                </c:pt>
                <c:pt idx="525">
                  <c:v>52.5</c:v>
                </c:pt>
                <c:pt idx="526">
                  <c:v>52.6</c:v>
                </c:pt>
                <c:pt idx="527">
                  <c:v>52.7</c:v>
                </c:pt>
                <c:pt idx="528">
                  <c:v>52.8</c:v>
                </c:pt>
                <c:pt idx="529">
                  <c:v>52.9</c:v>
                </c:pt>
                <c:pt idx="530">
                  <c:v>53</c:v>
                </c:pt>
                <c:pt idx="531">
                  <c:v>53.1</c:v>
                </c:pt>
                <c:pt idx="532">
                  <c:v>53.2</c:v>
                </c:pt>
                <c:pt idx="533">
                  <c:v>53.3</c:v>
                </c:pt>
                <c:pt idx="534">
                  <c:v>53.4</c:v>
                </c:pt>
                <c:pt idx="535">
                  <c:v>53.5</c:v>
                </c:pt>
                <c:pt idx="536">
                  <c:v>53.6</c:v>
                </c:pt>
                <c:pt idx="537">
                  <c:v>53.7</c:v>
                </c:pt>
                <c:pt idx="538">
                  <c:v>53.8</c:v>
                </c:pt>
                <c:pt idx="539">
                  <c:v>53.9</c:v>
                </c:pt>
                <c:pt idx="540">
                  <c:v>54</c:v>
                </c:pt>
                <c:pt idx="541">
                  <c:v>54.1</c:v>
                </c:pt>
                <c:pt idx="542">
                  <c:v>54.2</c:v>
                </c:pt>
                <c:pt idx="543">
                  <c:v>54.3</c:v>
                </c:pt>
                <c:pt idx="544">
                  <c:v>54.4</c:v>
                </c:pt>
                <c:pt idx="545">
                  <c:v>54.5</c:v>
                </c:pt>
                <c:pt idx="546">
                  <c:v>54.6</c:v>
                </c:pt>
                <c:pt idx="547">
                  <c:v>54.7</c:v>
                </c:pt>
                <c:pt idx="548">
                  <c:v>54.8</c:v>
                </c:pt>
                <c:pt idx="549">
                  <c:v>54.9</c:v>
                </c:pt>
                <c:pt idx="550">
                  <c:v>55</c:v>
                </c:pt>
                <c:pt idx="551">
                  <c:v>55.1</c:v>
                </c:pt>
                <c:pt idx="552">
                  <c:v>55.2</c:v>
                </c:pt>
                <c:pt idx="553">
                  <c:v>55.3</c:v>
                </c:pt>
                <c:pt idx="554">
                  <c:v>55.4</c:v>
                </c:pt>
                <c:pt idx="555">
                  <c:v>55.5</c:v>
                </c:pt>
                <c:pt idx="556">
                  <c:v>55.6</c:v>
                </c:pt>
                <c:pt idx="557">
                  <c:v>55.7</c:v>
                </c:pt>
                <c:pt idx="558">
                  <c:v>55.8</c:v>
                </c:pt>
                <c:pt idx="559">
                  <c:v>55.9</c:v>
                </c:pt>
                <c:pt idx="560">
                  <c:v>56</c:v>
                </c:pt>
                <c:pt idx="561">
                  <c:v>56.1</c:v>
                </c:pt>
                <c:pt idx="562">
                  <c:v>56.2</c:v>
                </c:pt>
                <c:pt idx="563">
                  <c:v>56.3</c:v>
                </c:pt>
                <c:pt idx="564">
                  <c:v>56.4</c:v>
                </c:pt>
                <c:pt idx="565">
                  <c:v>56.5</c:v>
                </c:pt>
                <c:pt idx="566">
                  <c:v>56.6</c:v>
                </c:pt>
                <c:pt idx="567">
                  <c:v>56.7</c:v>
                </c:pt>
                <c:pt idx="568">
                  <c:v>56.8</c:v>
                </c:pt>
                <c:pt idx="569">
                  <c:v>56.9</c:v>
                </c:pt>
                <c:pt idx="570">
                  <c:v>57</c:v>
                </c:pt>
                <c:pt idx="571">
                  <c:v>57.1</c:v>
                </c:pt>
                <c:pt idx="572">
                  <c:v>57.2</c:v>
                </c:pt>
                <c:pt idx="573">
                  <c:v>57.3</c:v>
                </c:pt>
                <c:pt idx="574">
                  <c:v>57.4</c:v>
                </c:pt>
                <c:pt idx="575">
                  <c:v>57.5</c:v>
                </c:pt>
                <c:pt idx="576">
                  <c:v>57.6</c:v>
                </c:pt>
                <c:pt idx="577">
                  <c:v>57.7</c:v>
                </c:pt>
                <c:pt idx="578">
                  <c:v>57.8</c:v>
                </c:pt>
                <c:pt idx="579">
                  <c:v>57.9</c:v>
                </c:pt>
                <c:pt idx="580">
                  <c:v>58</c:v>
                </c:pt>
                <c:pt idx="581">
                  <c:v>58.1</c:v>
                </c:pt>
                <c:pt idx="582">
                  <c:v>58.2</c:v>
                </c:pt>
                <c:pt idx="583">
                  <c:v>58.3</c:v>
                </c:pt>
                <c:pt idx="584">
                  <c:v>58.4</c:v>
                </c:pt>
                <c:pt idx="585">
                  <c:v>58.5</c:v>
                </c:pt>
                <c:pt idx="586">
                  <c:v>58.6</c:v>
                </c:pt>
                <c:pt idx="587">
                  <c:v>58.7</c:v>
                </c:pt>
                <c:pt idx="588">
                  <c:v>58.8</c:v>
                </c:pt>
                <c:pt idx="589">
                  <c:v>58.9</c:v>
                </c:pt>
                <c:pt idx="590">
                  <c:v>59</c:v>
                </c:pt>
                <c:pt idx="591">
                  <c:v>59.1</c:v>
                </c:pt>
                <c:pt idx="592">
                  <c:v>59.2</c:v>
                </c:pt>
                <c:pt idx="593">
                  <c:v>59.3</c:v>
                </c:pt>
                <c:pt idx="594">
                  <c:v>59.4</c:v>
                </c:pt>
                <c:pt idx="595">
                  <c:v>59.5</c:v>
                </c:pt>
                <c:pt idx="596">
                  <c:v>59.6</c:v>
                </c:pt>
                <c:pt idx="597">
                  <c:v>59.7</c:v>
                </c:pt>
                <c:pt idx="598">
                  <c:v>59.8</c:v>
                </c:pt>
                <c:pt idx="599">
                  <c:v>59.9</c:v>
                </c:pt>
                <c:pt idx="600">
                  <c:v>60</c:v>
                </c:pt>
                <c:pt idx="601">
                  <c:v>60.1</c:v>
                </c:pt>
                <c:pt idx="602">
                  <c:v>60.2</c:v>
                </c:pt>
                <c:pt idx="603">
                  <c:v>60.3</c:v>
                </c:pt>
                <c:pt idx="604">
                  <c:v>60.4</c:v>
                </c:pt>
                <c:pt idx="605">
                  <c:v>60.5</c:v>
                </c:pt>
                <c:pt idx="606">
                  <c:v>60.6</c:v>
                </c:pt>
                <c:pt idx="607">
                  <c:v>60.7</c:v>
                </c:pt>
                <c:pt idx="608">
                  <c:v>60.8</c:v>
                </c:pt>
                <c:pt idx="609">
                  <c:v>60.9</c:v>
                </c:pt>
                <c:pt idx="610">
                  <c:v>61</c:v>
                </c:pt>
                <c:pt idx="611">
                  <c:v>61.1</c:v>
                </c:pt>
                <c:pt idx="612">
                  <c:v>61.2</c:v>
                </c:pt>
                <c:pt idx="613">
                  <c:v>61.3</c:v>
                </c:pt>
                <c:pt idx="614">
                  <c:v>61.4</c:v>
                </c:pt>
                <c:pt idx="615">
                  <c:v>61.5</c:v>
                </c:pt>
                <c:pt idx="616">
                  <c:v>61.6</c:v>
                </c:pt>
                <c:pt idx="617">
                  <c:v>61.7</c:v>
                </c:pt>
                <c:pt idx="618">
                  <c:v>61.8</c:v>
                </c:pt>
                <c:pt idx="619">
                  <c:v>61.9</c:v>
                </c:pt>
                <c:pt idx="620">
                  <c:v>62</c:v>
                </c:pt>
                <c:pt idx="621">
                  <c:v>62.1</c:v>
                </c:pt>
                <c:pt idx="622">
                  <c:v>62.2</c:v>
                </c:pt>
                <c:pt idx="623">
                  <c:v>62.3</c:v>
                </c:pt>
                <c:pt idx="624">
                  <c:v>62.4</c:v>
                </c:pt>
                <c:pt idx="625">
                  <c:v>62.5</c:v>
                </c:pt>
                <c:pt idx="626">
                  <c:v>62.6</c:v>
                </c:pt>
                <c:pt idx="627">
                  <c:v>62.7</c:v>
                </c:pt>
                <c:pt idx="628">
                  <c:v>62.8</c:v>
                </c:pt>
                <c:pt idx="629">
                  <c:v>62.9</c:v>
                </c:pt>
                <c:pt idx="630">
                  <c:v>63</c:v>
                </c:pt>
                <c:pt idx="631">
                  <c:v>63.1</c:v>
                </c:pt>
                <c:pt idx="632">
                  <c:v>63.2</c:v>
                </c:pt>
                <c:pt idx="633">
                  <c:v>63.3</c:v>
                </c:pt>
                <c:pt idx="634">
                  <c:v>63.4</c:v>
                </c:pt>
                <c:pt idx="635">
                  <c:v>63.5</c:v>
                </c:pt>
                <c:pt idx="636">
                  <c:v>63.6</c:v>
                </c:pt>
                <c:pt idx="637">
                  <c:v>63.7</c:v>
                </c:pt>
                <c:pt idx="638">
                  <c:v>63.8</c:v>
                </c:pt>
                <c:pt idx="639">
                  <c:v>63.9</c:v>
                </c:pt>
                <c:pt idx="640">
                  <c:v>64</c:v>
                </c:pt>
                <c:pt idx="641">
                  <c:v>64.099999999999994</c:v>
                </c:pt>
                <c:pt idx="642">
                  <c:v>64.2</c:v>
                </c:pt>
                <c:pt idx="643">
                  <c:v>64.3</c:v>
                </c:pt>
                <c:pt idx="644">
                  <c:v>64.400000000000006</c:v>
                </c:pt>
                <c:pt idx="645">
                  <c:v>64.5</c:v>
                </c:pt>
                <c:pt idx="646">
                  <c:v>64.599999999999994</c:v>
                </c:pt>
                <c:pt idx="647">
                  <c:v>64.7</c:v>
                </c:pt>
                <c:pt idx="648">
                  <c:v>64.8</c:v>
                </c:pt>
                <c:pt idx="649">
                  <c:v>64.900000000000006</c:v>
                </c:pt>
                <c:pt idx="650">
                  <c:v>65</c:v>
                </c:pt>
                <c:pt idx="651">
                  <c:v>65.099999999999994</c:v>
                </c:pt>
                <c:pt idx="652">
                  <c:v>65.2</c:v>
                </c:pt>
                <c:pt idx="653">
                  <c:v>65.3</c:v>
                </c:pt>
                <c:pt idx="654">
                  <c:v>65.400000000000006</c:v>
                </c:pt>
                <c:pt idx="655">
                  <c:v>65.5</c:v>
                </c:pt>
                <c:pt idx="656">
                  <c:v>65.599999999999994</c:v>
                </c:pt>
                <c:pt idx="657">
                  <c:v>65.7</c:v>
                </c:pt>
                <c:pt idx="658">
                  <c:v>65.8</c:v>
                </c:pt>
                <c:pt idx="659">
                  <c:v>65.900000000000006</c:v>
                </c:pt>
                <c:pt idx="660">
                  <c:v>66</c:v>
                </c:pt>
                <c:pt idx="661">
                  <c:v>66.099999999999994</c:v>
                </c:pt>
                <c:pt idx="662">
                  <c:v>66.2</c:v>
                </c:pt>
                <c:pt idx="663">
                  <c:v>66.3</c:v>
                </c:pt>
                <c:pt idx="664">
                  <c:v>66.400000000000006</c:v>
                </c:pt>
                <c:pt idx="665">
                  <c:v>66.5</c:v>
                </c:pt>
                <c:pt idx="666">
                  <c:v>66.599999999999994</c:v>
                </c:pt>
                <c:pt idx="667">
                  <c:v>66.7</c:v>
                </c:pt>
                <c:pt idx="668">
                  <c:v>66.8</c:v>
                </c:pt>
                <c:pt idx="669">
                  <c:v>66.900000000000006</c:v>
                </c:pt>
                <c:pt idx="670">
                  <c:v>67</c:v>
                </c:pt>
                <c:pt idx="671">
                  <c:v>67.099999999999994</c:v>
                </c:pt>
                <c:pt idx="672">
                  <c:v>67.2</c:v>
                </c:pt>
                <c:pt idx="673">
                  <c:v>67.3</c:v>
                </c:pt>
                <c:pt idx="674">
                  <c:v>67.400000000000006</c:v>
                </c:pt>
                <c:pt idx="675">
                  <c:v>67.5</c:v>
                </c:pt>
                <c:pt idx="676">
                  <c:v>67.599999999999994</c:v>
                </c:pt>
                <c:pt idx="677">
                  <c:v>67.7</c:v>
                </c:pt>
                <c:pt idx="678">
                  <c:v>67.8</c:v>
                </c:pt>
                <c:pt idx="679">
                  <c:v>67.900000000000006</c:v>
                </c:pt>
                <c:pt idx="680">
                  <c:v>68</c:v>
                </c:pt>
                <c:pt idx="681">
                  <c:v>68.099999999999994</c:v>
                </c:pt>
                <c:pt idx="682">
                  <c:v>68.2</c:v>
                </c:pt>
                <c:pt idx="683">
                  <c:v>68.3</c:v>
                </c:pt>
                <c:pt idx="684">
                  <c:v>68.400000000000006</c:v>
                </c:pt>
                <c:pt idx="685">
                  <c:v>68.5</c:v>
                </c:pt>
                <c:pt idx="686">
                  <c:v>68.599999999999994</c:v>
                </c:pt>
                <c:pt idx="687">
                  <c:v>68.7</c:v>
                </c:pt>
                <c:pt idx="688">
                  <c:v>68.8</c:v>
                </c:pt>
                <c:pt idx="689">
                  <c:v>68.900000000000006</c:v>
                </c:pt>
                <c:pt idx="690">
                  <c:v>69</c:v>
                </c:pt>
                <c:pt idx="691">
                  <c:v>69.099999999999994</c:v>
                </c:pt>
                <c:pt idx="692">
                  <c:v>69.2</c:v>
                </c:pt>
                <c:pt idx="693">
                  <c:v>69.3</c:v>
                </c:pt>
                <c:pt idx="694">
                  <c:v>69.400000000000006</c:v>
                </c:pt>
                <c:pt idx="695">
                  <c:v>69.5</c:v>
                </c:pt>
                <c:pt idx="696">
                  <c:v>69.599999999999994</c:v>
                </c:pt>
                <c:pt idx="697">
                  <c:v>69.7</c:v>
                </c:pt>
                <c:pt idx="698">
                  <c:v>69.8</c:v>
                </c:pt>
                <c:pt idx="699">
                  <c:v>69.900000000000006</c:v>
                </c:pt>
                <c:pt idx="700">
                  <c:v>70</c:v>
                </c:pt>
                <c:pt idx="701">
                  <c:v>70.099999999999994</c:v>
                </c:pt>
                <c:pt idx="702">
                  <c:v>70.2</c:v>
                </c:pt>
                <c:pt idx="703">
                  <c:v>70.3</c:v>
                </c:pt>
                <c:pt idx="704">
                  <c:v>70.400000000000006</c:v>
                </c:pt>
                <c:pt idx="705">
                  <c:v>70.5</c:v>
                </c:pt>
                <c:pt idx="706">
                  <c:v>70.599999999999994</c:v>
                </c:pt>
                <c:pt idx="707">
                  <c:v>70.7</c:v>
                </c:pt>
                <c:pt idx="708">
                  <c:v>70.8</c:v>
                </c:pt>
                <c:pt idx="709">
                  <c:v>70.900000000000006</c:v>
                </c:pt>
                <c:pt idx="710">
                  <c:v>71</c:v>
                </c:pt>
                <c:pt idx="711">
                  <c:v>71.099999999999994</c:v>
                </c:pt>
                <c:pt idx="712">
                  <c:v>71.2</c:v>
                </c:pt>
                <c:pt idx="713">
                  <c:v>71.3</c:v>
                </c:pt>
                <c:pt idx="714">
                  <c:v>71.400000000000006</c:v>
                </c:pt>
                <c:pt idx="715">
                  <c:v>71.5</c:v>
                </c:pt>
                <c:pt idx="716">
                  <c:v>71.599999999999994</c:v>
                </c:pt>
                <c:pt idx="717">
                  <c:v>71.7</c:v>
                </c:pt>
                <c:pt idx="718">
                  <c:v>71.8</c:v>
                </c:pt>
                <c:pt idx="719">
                  <c:v>71.900000000000006</c:v>
                </c:pt>
                <c:pt idx="720">
                  <c:v>72</c:v>
                </c:pt>
                <c:pt idx="721">
                  <c:v>72.099999999999994</c:v>
                </c:pt>
                <c:pt idx="722">
                  <c:v>72.2</c:v>
                </c:pt>
                <c:pt idx="723">
                  <c:v>72.3</c:v>
                </c:pt>
                <c:pt idx="724">
                  <c:v>72.400000000000006</c:v>
                </c:pt>
                <c:pt idx="725">
                  <c:v>72.5</c:v>
                </c:pt>
                <c:pt idx="726">
                  <c:v>72.599999999999994</c:v>
                </c:pt>
                <c:pt idx="727">
                  <c:v>72.7</c:v>
                </c:pt>
                <c:pt idx="728">
                  <c:v>72.8</c:v>
                </c:pt>
                <c:pt idx="729">
                  <c:v>72.900000000000006</c:v>
                </c:pt>
                <c:pt idx="730">
                  <c:v>73</c:v>
                </c:pt>
                <c:pt idx="731">
                  <c:v>73.099999999999994</c:v>
                </c:pt>
                <c:pt idx="732">
                  <c:v>73.2</c:v>
                </c:pt>
                <c:pt idx="733">
                  <c:v>73.3</c:v>
                </c:pt>
                <c:pt idx="734">
                  <c:v>73.400000000000006</c:v>
                </c:pt>
                <c:pt idx="735">
                  <c:v>73.5</c:v>
                </c:pt>
                <c:pt idx="736">
                  <c:v>73.599999999999994</c:v>
                </c:pt>
                <c:pt idx="737">
                  <c:v>73.7</c:v>
                </c:pt>
                <c:pt idx="738">
                  <c:v>73.8</c:v>
                </c:pt>
                <c:pt idx="739">
                  <c:v>73.900000000000006</c:v>
                </c:pt>
                <c:pt idx="740">
                  <c:v>74</c:v>
                </c:pt>
                <c:pt idx="741">
                  <c:v>74.099999999999994</c:v>
                </c:pt>
                <c:pt idx="742">
                  <c:v>74.2</c:v>
                </c:pt>
                <c:pt idx="743">
                  <c:v>74.3</c:v>
                </c:pt>
                <c:pt idx="744">
                  <c:v>74.400000000000006</c:v>
                </c:pt>
                <c:pt idx="745">
                  <c:v>74.5</c:v>
                </c:pt>
                <c:pt idx="746">
                  <c:v>74.599999999999994</c:v>
                </c:pt>
                <c:pt idx="747">
                  <c:v>74.7</c:v>
                </c:pt>
                <c:pt idx="748">
                  <c:v>74.8</c:v>
                </c:pt>
                <c:pt idx="749">
                  <c:v>74.900000000000006</c:v>
                </c:pt>
                <c:pt idx="750">
                  <c:v>75</c:v>
                </c:pt>
                <c:pt idx="751">
                  <c:v>75.099999999999994</c:v>
                </c:pt>
                <c:pt idx="752">
                  <c:v>75.2</c:v>
                </c:pt>
                <c:pt idx="753">
                  <c:v>75.3</c:v>
                </c:pt>
                <c:pt idx="754">
                  <c:v>75.400000000000006</c:v>
                </c:pt>
                <c:pt idx="755">
                  <c:v>75.5</c:v>
                </c:pt>
                <c:pt idx="756">
                  <c:v>75.599999999999994</c:v>
                </c:pt>
                <c:pt idx="757">
                  <c:v>75.7</c:v>
                </c:pt>
                <c:pt idx="758">
                  <c:v>75.8</c:v>
                </c:pt>
                <c:pt idx="759">
                  <c:v>75.900000000000006</c:v>
                </c:pt>
                <c:pt idx="760">
                  <c:v>76</c:v>
                </c:pt>
                <c:pt idx="761">
                  <c:v>76.099999999999994</c:v>
                </c:pt>
                <c:pt idx="762">
                  <c:v>76.2</c:v>
                </c:pt>
                <c:pt idx="763">
                  <c:v>76.3</c:v>
                </c:pt>
                <c:pt idx="764">
                  <c:v>76.400000000000006</c:v>
                </c:pt>
                <c:pt idx="765">
                  <c:v>76.5</c:v>
                </c:pt>
                <c:pt idx="766">
                  <c:v>76.599999999999994</c:v>
                </c:pt>
                <c:pt idx="767">
                  <c:v>76.7</c:v>
                </c:pt>
                <c:pt idx="768">
                  <c:v>76.8</c:v>
                </c:pt>
                <c:pt idx="769">
                  <c:v>76.900000000000006</c:v>
                </c:pt>
                <c:pt idx="770">
                  <c:v>77</c:v>
                </c:pt>
                <c:pt idx="771">
                  <c:v>77.099999999999994</c:v>
                </c:pt>
                <c:pt idx="772">
                  <c:v>77.2</c:v>
                </c:pt>
                <c:pt idx="773">
                  <c:v>77.3</c:v>
                </c:pt>
                <c:pt idx="774">
                  <c:v>77.400000000000006</c:v>
                </c:pt>
                <c:pt idx="775">
                  <c:v>77.5</c:v>
                </c:pt>
                <c:pt idx="776">
                  <c:v>77.599999999999994</c:v>
                </c:pt>
                <c:pt idx="777">
                  <c:v>77.7</c:v>
                </c:pt>
                <c:pt idx="778">
                  <c:v>77.8</c:v>
                </c:pt>
                <c:pt idx="779">
                  <c:v>77.900000000000006</c:v>
                </c:pt>
                <c:pt idx="780">
                  <c:v>78</c:v>
                </c:pt>
                <c:pt idx="781">
                  <c:v>78.099999999999994</c:v>
                </c:pt>
                <c:pt idx="782">
                  <c:v>78.2</c:v>
                </c:pt>
                <c:pt idx="783">
                  <c:v>78.3</c:v>
                </c:pt>
                <c:pt idx="784">
                  <c:v>78.400000000000006</c:v>
                </c:pt>
                <c:pt idx="785">
                  <c:v>78.5</c:v>
                </c:pt>
                <c:pt idx="786">
                  <c:v>78.599999999999994</c:v>
                </c:pt>
                <c:pt idx="787">
                  <c:v>78.7</c:v>
                </c:pt>
                <c:pt idx="788">
                  <c:v>78.8</c:v>
                </c:pt>
                <c:pt idx="789">
                  <c:v>78.900000000000006</c:v>
                </c:pt>
                <c:pt idx="790">
                  <c:v>79</c:v>
                </c:pt>
                <c:pt idx="791">
                  <c:v>79.099999999999994</c:v>
                </c:pt>
                <c:pt idx="792">
                  <c:v>79.2</c:v>
                </c:pt>
                <c:pt idx="793">
                  <c:v>79.3</c:v>
                </c:pt>
                <c:pt idx="794">
                  <c:v>79.400000000000006</c:v>
                </c:pt>
                <c:pt idx="795">
                  <c:v>79.5</c:v>
                </c:pt>
                <c:pt idx="796">
                  <c:v>79.599999999999994</c:v>
                </c:pt>
                <c:pt idx="797">
                  <c:v>79.7</c:v>
                </c:pt>
                <c:pt idx="798">
                  <c:v>79.8</c:v>
                </c:pt>
                <c:pt idx="799">
                  <c:v>79.900000000000006</c:v>
                </c:pt>
                <c:pt idx="800">
                  <c:v>80</c:v>
                </c:pt>
                <c:pt idx="801">
                  <c:v>80.099999999999994</c:v>
                </c:pt>
                <c:pt idx="802">
                  <c:v>80.2</c:v>
                </c:pt>
                <c:pt idx="803">
                  <c:v>80.3</c:v>
                </c:pt>
                <c:pt idx="804">
                  <c:v>80.400000000000006</c:v>
                </c:pt>
                <c:pt idx="805">
                  <c:v>80.5</c:v>
                </c:pt>
                <c:pt idx="806">
                  <c:v>80.599999999999994</c:v>
                </c:pt>
                <c:pt idx="807">
                  <c:v>80.7</c:v>
                </c:pt>
                <c:pt idx="808">
                  <c:v>80.8</c:v>
                </c:pt>
                <c:pt idx="809">
                  <c:v>80.900000000000006</c:v>
                </c:pt>
                <c:pt idx="810">
                  <c:v>81</c:v>
                </c:pt>
                <c:pt idx="811">
                  <c:v>81.099999999999994</c:v>
                </c:pt>
                <c:pt idx="812">
                  <c:v>81.2</c:v>
                </c:pt>
                <c:pt idx="813">
                  <c:v>81.3</c:v>
                </c:pt>
                <c:pt idx="814">
                  <c:v>81.400000000000006</c:v>
                </c:pt>
                <c:pt idx="815">
                  <c:v>81.5</c:v>
                </c:pt>
                <c:pt idx="816">
                  <c:v>81.599999999999994</c:v>
                </c:pt>
                <c:pt idx="817">
                  <c:v>81.7</c:v>
                </c:pt>
                <c:pt idx="818">
                  <c:v>81.8</c:v>
                </c:pt>
                <c:pt idx="819">
                  <c:v>81.900000000000006</c:v>
                </c:pt>
                <c:pt idx="820">
                  <c:v>82</c:v>
                </c:pt>
                <c:pt idx="821">
                  <c:v>82.1</c:v>
                </c:pt>
                <c:pt idx="822">
                  <c:v>82.2</c:v>
                </c:pt>
                <c:pt idx="823">
                  <c:v>82.3</c:v>
                </c:pt>
                <c:pt idx="824">
                  <c:v>82.4</c:v>
                </c:pt>
                <c:pt idx="825">
                  <c:v>82.5</c:v>
                </c:pt>
                <c:pt idx="826">
                  <c:v>82.6</c:v>
                </c:pt>
                <c:pt idx="827">
                  <c:v>82.7</c:v>
                </c:pt>
                <c:pt idx="828">
                  <c:v>82.8</c:v>
                </c:pt>
                <c:pt idx="829">
                  <c:v>82.9</c:v>
                </c:pt>
                <c:pt idx="830">
                  <c:v>83</c:v>
                </c:pt>
                <c:pt idx="831">
                  <c:v>83.1</c:v>
                </c:pt>
                <c:pt idx="832">
                  <c:v>83.2</c:v>
                </c:pt>
                <c:pt idx="833">
                  <c:v>83.3</c:v>
                </c:pt>
                <c:pt idx="834">
                  <c:v>83.4</c:v>
                </c:pt>
                <c:pt idx="835">
                  <c:v>83.5</c:v>
                </c:pt>
                <c:pt idx="836">
                  <c:v>83.6</c:v>
                </c:pt>
                <c:pt idx="837">
                  <c:v>83.7</c:v>
                </c:pt>
                <c:pt idx="838">
                  <c:v>83.8</c:v>
                </c:pt>
                <c:pt idx="839">
                  <c:v>83.9</c:v>
                </c:pt>
                <c:pt idx="840">
                  <c:v>84</c:v>
                </c:pt>
                <c:pt idx="841">
                  <c:v>84.1</c:v>
                </c:pt>
                <c:pt idx="842">
                  <c:v>84.2</c:v>
                </c:pt>
                <c:pt idx="843">
                  <c:v>84.3</c:v>
                </c:pt>
                <c:pt idx="844">
                  <c:v>84.4</c:v>
                </c:pt>
                <c:pt idx="845">
                  <c:v>84.5</c:v>
                </c:pt>
                <c:pt idx="846">
                  <c:v>84.6</c:v>
                </c:pt>
                <c:pt idx="847">
                  <c:v>84.7</c:v>
                </c:pt>
                <c:pt idx="848">
                  <c:v>84.8</c:v>
                </c:pt>
                <c:pt idx="849">
                  <c:v>84.9</c:v>
                </c:pt>
                <c:pt idx="850">
                  <c:v>85</c:v>
                </c:pt>
                <c:pt idx="851">
                  <c:v>85.1</c:v>
                </c:pt>
                <c:pt idx="852">
                  <c:v>85.2</c:v>
                </c:pt>
                <c:pt idx="853">
                  <c:v>85.3</c:v>
                </c:pt>
                <c:pt idx="854">
                  <c:v>85.4</c:v>
                </c:pt>
                <c:pt idx="855">
                  <c:v>85.5</c:v>
                </c:pt>
                <c:pt idx="856">
                  <c:v>85.6</c:v>
                </c:pt>
                <c:pt idx="857">
                  <c:v>85.7</c:v>
                </c:pt>
                <c:pt idx="858">
                  <c:v>85.8</c:v>
                </c:pt>
                <c:pt idx="859">
                  <c:v>85.9</c:v>
                </c:pt>
                <c:pt idx="860">
                  <c:v>86</c:v>
                </c:pt>
                <c:pt idx="861">
                  <c:v>86.1</c:v>
                </c:pt>
                <c:pt idx="862">
                  <c:v>86.2</c:v>
                </c:pt>
                <c:pt idx="863">
                  <c:v>86.3</c:v>
                </c:pt>
                <c:pt idx="864">
                  <c:v>86.4</c:v>
                </c:pt>
                <c:pt idx="865">
                  <c:v>86.5</c:v>
                </c:pt>
                <c:pt idx="866">
                  <c:v>86.6</c:v>
                </c:pt>
                <c:pt idx="867">
                  <c:v>86.7</c:v>
                </c:pt>
                <c:pt idx="868">
                  <c:v>86.8</c:v>
                </c:pt>
                <c:pt idx="869">
                  <c:v>86.9</c:v>
                </c:pt>
                <c:pt idx="870">
                  <c:v>87</c:v>
                </c:pt>
                <c:pt idx="871">
                  <c:v>87.1</c:v>
                </c:pt>
                <c:pt idx="872">
                  <c:v>87.2</c:v>
                </c:pt>
                <c:pt idx="873">
                  <c:v>87.3</c:v>
                </c:pt>
                <c:pt idx="874">
                  <c:v>87.4</c:v>
                </c:pt>
                <c:pt idx="875">
                  <c:v>87.5</c:v>
                </c:pt>
                <c:pt idx="876">
                  <c:v>87.6</c:v>
                </c:pt>
                <c:pt idx="877">
                  <c:v>87.7</c:v>
                </c:pt>
                <c:pt idx="878">
                  <c:v>87.8</c:v>
                </c:pt>
                <c:pt idx="879">
                  <c:v>87.9</c:v>
                </c:pt>
                <c:pt idx="880">
                  <c:v>88</c:v>
                </c:pt>
                <c:pt idx="881">
                  <c:v>88.1</c:v>
                </c:pt>
                <c:pt idx="882">
                  <c:v>88.2</c:v>
                </c:pt>
                <c:pt idx="883">
                  <c:v>88.3</c:v>
                </c:pt>
                <c:pt idx="884">
                  <c:v>88.4</c:v>
                </c:pt>
                <c:pt idx="885">
                  <c:v>88.5</c:v>
                </c:pt>
                <c:pt idx="886">
                  <c:v>88.6</c:v>
                </c:pt>
                <c:pt idx="887">
                  <c:v>88.7</c:v>
                </c:pt>
                <c:pt idx="888">
                  <c:v>88.8</c:v>
                </c:pt>
                <c:pt idx="889">
                  <c:v>88.9</c:v>
                </c:pt>
                <c:pt idx="890">
                  <c:v>89</c:v>
                </c:pt>
                <c:pt idx="891">
                  <c:v>89.1</c:v>
                </c:pt>
                <c:pt idx="892">
                  <c:v>89.2</c:v>
                </c:pt>
                <c:pt idx="893">
                  <c:v>89.3</c:v>
                </c:pt>
                <c:pt idx="894">
                  <c:v>89.4</c:v>
                </c:pt>
                <c:pt idx="895">
                  <c:v>89.5</c:v>
                </c:pt>
                <c:pt idx="896">
                  <c:v>89.6</c:v>
                </c:pt>
                <c:pt idx="897">
                  <c:v>89.7</c:v>
                </c:pt>
                <c:pt idx="898">
                  <c:v>89.8</c:v>
                </c:pt>
                <c:pt idx="899">
                  <c:v>89.9</c:v>
                </c:pt>
                <c:pt idx="900">
                  <c:v>90</c:v>
                </c:pt>
                <c:pt idx="901">
                  <c:v>90.1</c:v>
                </c:pt>
                <c:pt idx="902">
                  <c:v>90.2</c:v>
                </c:pt>
                <c:pt idx="903">
                  <c:v>90.3</c:v>
                </c:pt>
                <c:pt idx="904">
                  <c:v>90.4</c:v>
                </c:pt>
                <c:pt idx="905">
                  <c:v>90.5</c:v>
                </c:pt>
                <c:pt idx="906">
                  <c:v>90.6</c:v>
                </c:pt>
                <c:pt idx="907">
                  <c:v>90.7</c:v>
                </c:pt>
                <c:pt idx="908">
                  <c:v>90.8</c:v>
                </c:pt>
                <c:pt idx="909">
                  <c:v>90.9</c:v>
                </c:pt>
                <c:pt idx="910">
                  <c:v>91</c:v>
                </c:pt>
                <c:pt idx="911">
                  <c:v>91.1</c:v>
                </c:pt>
                <c:pt idx="912">
                  <c:v>91.2</c:v>
                </c:pt>
                <c:pt idx="913">
                  <c:v>91.3</c:v>
                </c:pt>
                <c:pt idx="914">
                  <c:v>91.4</c:v>
                </c:pt>
                <c:pt idx="915">
                  <c:v>91.5</c:v>
                </c:pt>
                <c:pt idx="916">
                  <c:v>91.6</c:v>
                </c:pt>
                <c:pt idx="917">
                  <c:v>91.7</c:v>
                </c:pt>
                <c:pt idx="918">
                  <c:v>91.8</c:v>
                </c:pt>
                <c:pt idx="919">
                  <c:v>91.9</c:v>
                </c:pt>
                <c:pt idx="920">
                  <c:v>92</c:v>
                </c:pt>
                <c:pt idx="921">
                  <c:v>92.1</c:v>
                </c:pt>
                <c:pt idx="922">
                  <c:v>92.2</c:v>
                </c:pt>
                <c:pt idx="923">
                  <c:v>92.3</c:v>
                </c:pt>
                <c:pt idx="924">
                  <c:v>92.4</c:v>
                </c:pt>
                <c:pt idx="925">
                  <c:v>92.5</c:v>
                </c:pt>
                <c:pt idx="926">
                  <c:v>92.6</c:v>
                </c:pt>
                <c:pt idx="927">
                  <c:v>92.7</c:v>
                </c:pt>
                <c:pt idx="928">
                  <c:v>92.8</c:v>
                </c:pt>
                <c:pt idx="929">
                  <c:v>92.9</c:v>
                </c:pt>
                <c:pt idx="930">
                  <c:v>93</c:v>
                </c:pt>
                <c:pt idx="931">
                  <c:v>93.1</c:v>
                </c:pt>
                <c:pt idx="932">
                  <c:v>93.2</c:v>
                </c:pt>
                <c:pt idx="933">
                  <c:v>93.3</c:v>
                </c:pt>
                <c:pt idx="934">
                  <c:v>93.4</c:v>
                </c:pt>
                <c:pt idx="935">
                  <c:v>93.5</c:v>
                </c:pt>
                <c:pt idx="936">
                  <c:v>93.6</c:v>
                </c:pt>
                <c:pt idx="937">
                  <c:v>93.7</c:v>
                </c:pt>
                <c:pt idx="938">
                  <c:v>93.8</c:v>
                </c:pt>
                <c:pt idx="939">
                  <c:v>93.9</c:v>
                </c:pt>
                <c:pt idx="940">
                  <c:v>94</c:v>
                </c:pt>
                <c:pt idx="941">
                  <c:v>94.1</c:v>
                </c:pt>
                <c:pt idx="942">
                  <c:v>94.2</c:v>
                </c:pt>
                <c:pt idx="943">
                  <c:v>94.3</c:v>
                </c:pt>
                <c:pt idx="944">
                  <c:v>94.4</c:v>
                </c:pt>
                <c:pt idx="945">
                  <c:v>94.5</c:v>
                </c:pt>
                <c:pt idx="946">
                  <c:v>94.6</c:v>
                </c:pt>
                <c:pt idx="947">
                  <c:v>94.7</c:v>
                </c:pt>
                <c:pt idx="948">
                  <c:v>94.8</c:v>
                </c:pt>
                <c:pt idx="949">
                  <c:v>94.9</c:v>
                </c:pt>
                <c:pt idx="950">
                  <c:v>95</c:v>
                </c:pt>
                <c:pt idx="951">
                  <c:v>95.1</c:v>
                </c:pt>
                <c:pt idx="952">
                  <c:v>95.2</c:v>
                </c:pt>
                <c:pt idx="953">
                  <c:v>95.3</c:v>
                </c:pt>
                <c:pt idx="954">
                  <c:v>95.4</c:v>
                </c:pt>
                <c:pt idx="955">
                  <c:v>95.5</c:v>
                </c:pt>
                <c:pt idx="956">
                  <c:v>95.6</c:v>
                </c:pt>
                <c:pt idx="957">
                  <c:v>95.7</c:v>
                </c:pt>
                <c:pt idx="958">
                  <c:v>95.8</c:v>
                </c:pt>
                <c:pt idx="959">
                  <c:v>95.9</c:v>
                </c:pt>
                <c:pt idx="960">
                  <c:v>96</c:v>
                </c:pt>
                <c:pt idx="961">
                  <c:v>96.1</c:v>
                </c:pt>
                <c:pt idx="962">
                  <c:v>96.2</c:v>
                </c:pt>
                <c:pt idx="963">
                  <c:v>96.3</c:v>
                </c:pt>
                <c:pt idx="964">
                  <c:v>96.4</c:v>
                </c:pt>
                <c:pt idx="965">
                  <c:v>96.5</c:v>
                </c:pt>
                <c:pt idx="966">
                  <c:v>96.6</c:v>
                </c:pt>
                <c:pt idx="967">
                  <c:v>96.7</c:v>
                </c:pt>
                <c:pt idx="968">
                  <c:v>96.8</c:v>
                </c:pt>
                <c:pt idx="969">
                  <c:v>96.9</c:v>
                </c:pt>
                <c:pt idx="970">
                  <c:v>97</c:v>
                </c:pt>
                <c:pt idx="971">
                  <c:v>97.1</c:v>
                </c:pt>
                <c:pt idx="972">
                  <c:v>97.2</c:v>
                </c:pt>
                <c:pt idx="973">
                  <c:v>97.3</c:v>
                </c:pt>
                <c:pt idx="974">
                  <c:v>97.4</c:v>
                </c:pt>
                <c:pt idx="975">
                  <c:v>97.5</c:v>
                </c:pt>
                <c:pt idx="976">
                  <c:v>97.6</c:v>
                </c:pt>
                <c:pt idx="977">
                  <c:v>97.7</c:v>
                </c:pt>
                <c:pt idx="978">
                  <c:v>97.8</c:v>
                </c:pt>
                <c:pt idx="979">
                  <c:v>97.9</c:v>
                </c:pt>
                <c:pt idx="980">
                  <c:v>98</c:v>
                </c:pt>
                <c:pt idx="981">
                  <c:v>98.1</c:v>
                </c:pt>
                <c:pt idx="982">
                  <c:v>98.2</c:v>
                </c:pt>
                <c:pt idx="983">
                  <c:v>98.3</c:v>
                </c:pt>
                <c:pt idx="984">
                  <c:v>98.4</c:v>
                </c:pt>
                <c:pt idx="985">
                  <c:v>98.5</c:v>
                </c:pt>
                <c:pt idx="986">
                  <c:v>98.6</c:v>
                </c:pt>
                <c:pt idx="987">
                  <c:v>98.7</c:v>
                </c:pt>
                <c:pt idx="988">
                  <c:v>98.8</c:v>
                </c:pt>
                <c:pt idx="989">
                  <c:v>98.9</c:v>
                </c:pt>
                <c:pt idx="990">
                  <c:v>99</c:v>
                </c:pt>
                <c:pt idx="991">
                  <c:v>99.1</c:v>
                </c:pt>
                <c:pt idx="992">
                  <c:v>99.2</c:v>
                </c:pt>
                <c:pt idx="993">
                  <c:v>99.3</c:v>
                </c:pt>
                <c:pt idx="994">
                  <c:v>99.4</c:v>
                </c:pt>
                <c:pt idx="995">
                  <c:v>99.5</c:v>
                </c:pt>
                <c:pt idx="996">
                  <c:v>99.6</c:v>
                </c:pt>
                <c:pt idx="997">
                  <c:v>99.7</c:v>
                </c:pt>
                <c:pt idx="998">
                  <c:v>99.8</c:v>
                </c:pt>
                <c:pt idx="999">
                  <c:v>99.9</c:v>
                </c:pt>
                <c:pt idx="1000">
                  <c:v>100</c:v>
                </c:pt>
                <c:pt idx="1001">
                  <c:v>100.1</c:v>
                </c:pt>
                <c:pt idx="1002">
                  <c:v>100.2</c:v>
                </c:pt>
                <c:pt idx="1003">
                  <c:v>100.3</c:v>
                </c:pt>
                <c:pt idx="1004">
                  <c:v>100.4</c:v>
                </c:pt>
                <c:pt idx="1005">
                  <c:v>100.5</c:v>
                </c:pt>
                <c:pt idx="1006">
                  <c:v>100.6</c:v>
                </c:pt>
                <c:pt idx="1007">
                  <c:v>100.7</c:v>
                </c:pt>
                <c:pt idx="1008">
                  <c:v>100.8</c:v>
                </c:pt>
                <c:pt idx="1009">
                  <c:v>100.9</c:v>
                </c:pt>
                <c:pt idx="1010">
                  <c:v>101</c:v>
                </c:pt>
                <c:pt idx="1011">
                  <c:v>101.1</c:v>
                </c:pt>
                <c:pt idx="1012">
                  <c:v>101.2</c:v>
                </c:pt>
                <c:pt idx="1013">
                  <c:v>101.3</c:v>
                </c:pt>
                <c:pt idx="1014">
                  <c:v>101.4</c:v>
                </c:pt>
                <c:pt idx="1015">
                  <c:v>101.5</c:v>
                </c:pt>
                <c:pt idx="1016">
                  <c:v>101.6</c:v>
                </c:pt>
                <c:pt idx="1017">
                  <c:v>101.7</c:v>
                </c:pt>
                <c:pt idx="1018">
                  <c:v>101.8</c:v>
                </c:pt>
                <c:pt idx="1019">
                  <c:v>101.9</c:v>
                </c:pt>
                <c:pt idx="1020">
                  <c:v>102</c:v>
                </c:pt>
                <c:pt idx="1021">
                  <c:v>102.1</c:v>
                </c:pt>
                <c:pt idx="1022">
                  <c:v>102.2</c:v>
                </c:pt>
                <c:pt idx="1023">
                  <c:v>102.3</c:v>
                </c:pt>
                <c:pt idx="1024">
                  <c:v>102.4</c:v>
                </c:pt>
                <c:pt idx="1025">
                  <c:v>102.5</c:v>
                </c:pt>
                <c:pt idx="1026">
                  <c:v>102.6</c:v>
                </c:pt>
                <c:pt idx="1027">
                  <c:v>102.7</c:v>
                </c:pt>
                <c:pt idx="1028">
                  <c:v>102.8</c:v>
                </c:pt>
                <c:pt idx="1029">
                  <c:v>102.9</c:v>
                </c:pt>
                <c:pt idx="1030">
                  <c:v>103</c:v>
                </c:pt>
                <c:pt idx="1031">
                  <c:v>103.1</c:v>
                </c:pt>
                <c:pt idx="1032">
                  <c:v>103.2</c:v>
                </c:pt>
                <c:pt idx="1033">
                  <c:v>103.3</c:v>
                </c:pt>
                <c:pt idx="1034">
                  <c:v>103.4</c:v>
                </c:pt>
                <c:pt idx="1035">
                  <c:v>103.5</c:v>
                </c:pt>
                <c:pt idx="1036">
                  <c:v>103.6</c:v>
                </c:pt>
                <c:pt idx="1037">
                  <c:v>103.7</c:v>
                </c:pt>
                <c:pt idx="1038">
                  <c:v>103.8</c:v>
                </c:pt>
                <c:pt idx="1039">
                  <c:v>103.9</c:v>
                </c:pt>
                <c:pt idx="1040">
                  <c:v>104</c:v>
                </c:pt>
                <c:pt idx="1041">
                  <c:v>104.1</c:v>
                </c:pt>
                <c:pt idx="1042">
                  <c:v>104.2</c:v>
                </c:pt>
                <c:pt idx="1043">
                  <c:v>104.3</c:v>
                </c:pt>
                <c:pt idx="1044">
                  <c:v>104.4</c:v>
                </c:pt>
                <c:pt idx="1045">
                  <c:v>104.5</c:v>
                </c:pt>
                <c:pt idx="1046">
                  <c:v>104.6</c:v>
                </c:pt>
                <c:pt idx="1047">
                  <c:v>104.7</c:v>
                </c:pt>
                <c:pt idx="1048">
                  <c:v>104.8</c:v>
                </c:pt>
                <c:pt idx="1049">
                  <c:v>104.9</c:v>
                </c:pt>
                <c:pt idx="1050">
                  <c:v>105</c:v>
                </c:pt>
                <c:pt idx="1051">
                  <c:v>105.1</c:v>
                </c:pt>
                <c:pt idx="1052">
                  <c:v>105.2</c:v>
                </c:pt>
                <c:pt idx="1053">
                  <c:v>105.3</c:v>
                </c:pt>
                <c:pt idx="1054">
                  <c:v>105.4</c:v>
                </c:pt>
                <c:pt idx="1055">
                  <c:v>105.5</c:v>
                </c:pt>
                <c:pt idx="1056">
                  <c:v>105.6</c:v>
                </c:pt>
                <c:pt idx="1057">
                  <c:v>105.7</c:v>
                </c:pt>
                <c:pt idx="1058">
                  <c:v>105.8</c:v>
                </c:pt>
                <c:pt idx="1059">
                  <c:v>105.9</c:v>
                </c:pt>
                <c:pt idx="1060">
                  <c:v>106</c:v>
                </c:pt>
                <c:pt idx="1061">
                  <c:v>106.1</c:v>
                </c:pt>
                <c:pt idx="1062">
                  <c:v>106.2</c:v>
                </c:pt>
                <c:pt idx="1063">
                  <c:v>106.3</c:v>
                </c:pt>
                <c:pt idx="1064">
                  <c:v>106.4</c:v>
                </c:pt>
                <c:pt idx="1065">
                  <c:v>106.5</c:v>
                </c:pt>
                <c:pt idx="1066">
                  <c:v>106.6</c:v>
                </c:pt>
                <c:pt idx="1067">
                  <c:v>106.7</c:v>
                </c:pt>
                <c:pt idx="1068">
                  <c:v>106.8</c:v>
                </c:pt>
                <c:pt idx="1069">
                  <c:v>106.9</c:v>
                </c:pt>
                <c:pt idx="1070">
                  <c:v>107</c:v>
                </c:pt>
                <c:pt idx="1071">
                  <c:v>107.1</c:v>
                </c:pt>
                <c:pt idx="1072">
                  <c:v>107.2</c:v>
                </c:pt>
                <c:pt idx="1073">
                  <c:v>107.3</c:v>
                </c:pt>
                <c:pt idx="1074">
                  <c:v>107.4</c:v>
                </c:pt>
                <c:pt idx="1075">
                  <c:v>107.5</c:v>
                </c:pt>
                <c:pt idx="1076">
                  <c:v>107.6</c:v>
                </c:pt>
                <c:pt idx="1077">
                  <c:v>107.7</c:v>
                </c:pt>
                <c:pt idx="1078">
                  <c:v>107.8</c:v>
                </c:pt>
                <c:pt idx="1079">
                  <c:v>107.9</c:v>
                </c:pt>
                <c:pt idx="1080">
                  <c:v>108</c:v>
                </c:pt>
                <c:pt idx="1081">
                  <c:v>108.1</c:v>
                </c:pt>
                <c:pt idx="1082">
                  <c:v>108.2</c:v>
                </c:pt>
                <c:pt idx="1083">
                  <c:v>108.3</c:v>
                </c:pt>
                <c:pt idx="1084">
                  <c:v>108.4</c:v>
                </c:pt>
                <c:pt idx="1085">
                  <c:v>108.5</c:v>
                </c:pt>
                <c:pt idx="1086">
                  <c:v>108.6</c:v>
                </c:pt>
                <c:pt idx="1087">
                  <c:v>108.7</c:v>
                </c:pt>
                <c:pt idx="1088">
                  <c:v>108.8</c:v>
                </c:pt>
                <c:pt idx="1089">
                  <c:v>108.9</c:v>
                </c:pt>
                <c:pt idx="1090">
                  <c:v>109</c:v>
                </c:pt>
                <c:pt idx="1091">
                  <c:v>109.1</c:v>
                </c:pt>
                <c:pt idx="1092">
                  <c:v>109.2</c:v>
                </c:pt>
                <c:pt idx="1093">
                  <c:v>109.3</c:v>
                </c:pt>
                <c:pt idx="1094">
                  <c:v>109.4</c:v>
                </c:pt>
                <c:pt idx="1095">
                  <c:v>109.5</c:v>
                </c:pt>
                <c:pt idx="1096">
                  <c:v>109.6</c:v>
                </c:pt>
                <c:pt idx="1097">
                  <c:v>109.7</c:v>
                </c:pt>
                <c:pt idx="1098">
                  <c:v>109.8</c:v>
                </c:pt>
                <c:pt idx="1099">
                  <c:v>109.9</c:v>
                </c:pt>
                <c:pt idx="1100">
                  <c:v>110</c:v>
                </c:pt>
                <c:pt idx="1101">
                  <c:v>110.1</c:v>
                </c:pt>
                <c:pt idx="1102">
                  <c:v>110.2</c:v>
                </c:pt>
                <c:pt idx="1103">
                  <c:v>110.3</c:v>
                </c:pt>
                <c:pt idx="1104">
                  <c:v>110.4</c:v>
                </c:pt>
                <c:pt idx="1105">
                  <c:v>110.5</c:v>
                </c:pt>
                <c:pt idx="1106">
                  <c:v>110.6</c:v>
                </c:pt>
                <c:pt idx="1107">
                  <c:v>110.7</c:v>
                </c:pt>
                <c:pt idx="1108">
                  <c:v>110.8</c:v>
                </c:pt>
                <c:pt idx="1109">
                  <c:v>110.9</c:v>
                </c:pt>
                <c:pt idx="1110">
                  <c:v>111</c:v>
                </c:pt>
                <c:pt idx="1111">
                  <c:v>111.1</c:v>
                </c:pt>
                <c:pt idx="1112">
                  <c:v>111.2</c:v>
                </c:pt>
                <c:pt idx="1113">
                  <c:v>111.3</c:v>
                </c:pt>
                <c:pt idx="1114">
                  <c:v>111.4</c:v>
                </c:pt>
                <c:pt idx="1115">
                  <c:v>111.5</c:v>
                </c:pt>
                <c:pt idx="1116">
                  <c:v>111.6</c:v>
                </c:pt>
                <c:pt idx="1117">
                  <c:v>111.7</c:v>
                </c:pt>
                <c:pt idx="1118">
                  <c:v>111.8</c:v>
                </c:pt>
                <c:pt idx="1119">
                  <c:v>111.9</c:v>
                </c:pt>
                <c:pt idx="1120">
                  <c:v>112</c:v>
                </c:pt>
                <c:pt idx="1121">
                  <c:v>112.1</c:v>
                </c:pt>
                <c:pt idx="1122">
                  <c:v>112.2</c:v>
                </c:pt>
                <c:pt idx="1123">
                  <c:v>112.3</c:v>
                </c:pt>
                <c:pt idx="1124">
                  <c:v>112.4</c:v>
                </c:pt>
                <c:pt idx="1125">
                  <c:v>112.5</c:v>
                </c:pt>
                <c:pt idx="1126">
                  <c:v>112.6</c:v>
                </c:pt>
                <c:pt idx="1127">
                  <c:v>112.7</c:v>
                </c:pt>
                <c:pt idx="1128">
                  <c:v>112.8</c:v>
                </c:pt>
                <c:pt idx="1129">
                  <c:v>112.9</c:v>
                </c:pt>
                <c:pt idx="1130">
                  <c:v>113</c:v>
                </c:pt>
                <c:pt idx="1131">
                  <c:v>113.1</c:v>
                </c:pt>
                <c:pt idx="1132">
                  <c:v>113.2</c:v>
                </c:pt>
                <c:pt idx="1133">
                  <c:v>113.3</c:v>
                </c:pt>
                <c:pt idx="1134">
                  <c:v>113.4</c:v>
                </c:pt>
                <c:pt idx="1135">
                  <c:v>113.5</c:v>
                </c:pt>
                <c:pt idx="1136">
                  <c:v>113.6</c:v>
                </c:pt>
                <c:pt idx="1137">
                  <c:v>113.7</c:v>
                </c:pt>
                <c:pt idx="1138">
                  <c:v>113.8</c:v>
                </c:pt>
                <c:pt idx="1139">
                  <c:v>113.9</c:v>
                </c:pt>
                <c:pt idx="1140">
                  <c:v>114</c:v>
                </c:pt>
                <c:pt idx="1141">
                  <c:v>114.1</c:v>
                </c:pt>
                <c:pt idx="1142">
                  <c:v>114.2</c:v>
                </c:pt>
                <c:pt idx="1143">
                  <c:v>114.3</c:v>
                </c:pt>
                <c:pt idx="1144">
                  <c:v>114.4</c:v>
                </c:pt>
                <c:pt idx="1145">
                  <c:v>114.5</c:v>
                </c:pt>
                <c:pt idx="1146">
                  <c:v>114.6</c:v>
                </c:pt>
                <c:pt idx="1147">
                  <c:v>114.7</c:v>
                </c:pt>
                <c:pt idx="1148">
                  <c:v>114.8</c:v>
                </c:pt>
                <c:pt idx="1149">
                  <c:v>114.9</c:v>
                </c:pt>
                <c:pt idx="1150">
                  <c:v>115</c:v>
                </c:pt>
                <c:pt idx="1151">
                  <c:v>115.1</c:v>
                </c:pt>
                <c:pt idx="1152">
                  <c:v>115.2</c:v>
                </c:pt>
                <c:pt idx="1153">
                  <c:v>115.3</c:v>
                </c:pt>
                <c:pt idx="1154">
                  <c:v>115.4</c:v>
                </c:pt>
                <c:pt idx="1155">
                  <c:v>115.5</c:v>
                </c:pt>
                <c:pt idx="1156">
                  <c:v>115.6</c:v>
                </c:pt>
                <c:pt idx="1157">
                  <c:v>115.7</c:v>
                </c:pt>
                <c:pt idx="1158">
                  <c:v>115.8</c:v>
                </c:pt>
                <c:pt idx="1159">
                  <c:v>115.9</c:v>
                </c:pt>
                <c:pt idx="1160">
                  <c:v>116</c:v>
                </c:pt>
                <c:pt idx="1161">
                  <c:v>116.1</c:v>
                </c:pt>
                <c:pt idx="1162">
                  <c:v>116.2</c:v>
                </c:pt>
                <c:pt idx="1163">
                  <c:v>116.3</c:v>
                </c:pt>
                <c:pt idx="1164">
                  <c:v>116.4</c:v>
                </c:pt>
                <c:pt idx="1165">
                  <c:v>116.5</c:v>
                </c:pt>
                <c:pt idx="1166">
                  <c:v>116.6</c:v>
                </c:pt>
                <c:pt idx="1167">
                  <c:v>116.7</c:v>
                </c:pt>
                <c:pt idx="1168">
                  <c:v>116.8</c:v>
                </c:pt>
                <c:pt idx="1169">
                  <c:v>116.9</c:v>
                </c:pt>
                <c:pt idx="1170">
                  <c:v>117</c:v>
                </c:pt>
                <c:pt idx="1171">
                  <c:v>117.1</c:v>
                </c:pt>
                <c:pt idx="1172">
                  <c:v>117.2</c:v>
                </c:pt>
                <c:pt idx="1173">
                  <c:v>117.3</c:v>
                </c:pt>
                <c:pt idx="1174">
                  <c:v>117.4</c:v>
                </c:pt>
                <c:pt idx="1175">
                  <c:v>117.5</c:v>
                </c:pt>
                <c:pt idx="1176">
                  <c:v>117.6</c:v>
                </c:pt>
                <c:pt idx="1177">
                  <c:v>117.7</c:v>
                </c:pt>
                <c:pt idx="1178">
                  <c:v>117.8</c:v>
                </c:pt>
                <c:pt idx="1179">
                  <c:v>117.9</c:v>
                </c:pt>
                <c:pt idx="1180">
                  <c:v>118</c:v>
                </c:pt>
                <c:pt idx="1181">
                  <c:v>118.1</c:v>
                </c:pt>
                <c:pt idx="1182">
                  <c:v>118.2</c:v>
                </c:pt>
                <c:pt idx="1183">
                  <c:v>118.3</c:v>
                </c:pt>
                <c:pt idx="1184">
                  <c:v>118.4</c:v>
                </c:pt>
                <c:pt idx="1185">
                  <c:v>118.5</c:v>
                </c:pt>
                <c:pt idx="1186">
                  <c:v>118.6</c:v>
                </c:pt>
                <c:pt idx="1187">
                  <c:v>118.7</c:v>
                </c:pt>
                <c:pt idx="1188">
                  <c:v>118.8</c:v>
                </c:pt>
                <c:pt idx="1189">
                  <c:v>118.9</c:v>
                </c:pt>
                <c:pt idx="1190">
                  <c:v>119</c:v>
                </c:pt>
                <c:pt idx="1191">
                  <c:v>119.1</c:v>
                </c:pt>
                <c:pt idx="1192">
                  <c:v>119.2</c:v>
                </c:pt>
                <c:pt idx="1193">
                  <c:v>119.3</c:v>
                </c:pt>
                <c:pt idx="1194">
                  <c:v>119.4</c:v>
                </c:pt>
                <c:pt idx="1195">
                  <c:v>119.5</c:v>
                </c:pt>
                <c:pt idx="1196">
                  <c:v>119.6</c:v>
                </c:pt>
                <c:pt idx="1197">
                  <c:v>119.7</c:v>
                </c:pt>
                <c:pt idx="1198">
                  <c:v>119.8</c:v>
                </c:pt>
                <c:pt idx="1199">
                  <c:v>119.9</c:v>
                </c:pt>
                <c:pt idx="1200">
                  <c:v>120</c:v>
                </c:pt>
                <c:pt idx="1201">
                  <c:v>120.1</c:v>
                </c:pt>
                <c:pt idx="1202">
                  <c:v>120.2</c:v>
                </c:pt>
                <c:pt idx="1203">
                  <c:v>120.3</c:v>
                </c:pt>
                <c:pt idx="1204">
                  <c:v>120.4</c:v>
                </c:pt>
                <c:pt idx="1205">
                  <c:v>120.5</c:v>
                </c:pt>
                <c:pt idx="1206">
                  <c:v>120.6</c:v>
                </c:pt>
                <c:pt idx="1207">
                  <c:v>120.7</c:v>
                </c:pt>
                <c:pt idx="1208">
                  <c:v>120.8</c:v>
                </c:pt>
                <c:pt idx="1209">
                  <c:v>120.9</c:v>
                </c:pt>
                <c:pt idx="1210">
                  <c:v>121</c:v>
                </c:pt>
                <c:pt idx="1211">
                  <c:v>121.1</c:v>
                </c:pt>
                <c:pt idx="1212">
                  <c:v>121.2</c:v>
                </c:pt>
                <c:pt idx="1213">
                  <c:v>121.3</c:v>
                </c:pt>
                <c:pt idx="1214">
                  <c:v>121.4</c:v>
                </c:pt>
                <c:pt idx="1215">
                  <c:v>121.5</c:v>
                </c:pt>
                <c:pt idx="1216">
                  <c:v>121.6</c:v>
                </c:pt>
                <c:pt idx="1217">
                  <c:v>121.7</c:v>
                </c:pt>
                <c:pt idx="1218">
                  <c:v>121.8</c:v>
                </c:pt>
                <c:pt idx="1219">
                  <c:v>121.9</c:v>
                </c:pt>
                <c:pt idx="1220">
                  <c:v>122</c:v>
                </c:pt>
                <c:pt idx="1221">
                  <c:v>122.1</c:v>
                </c:pt>
                <c:pt idx="1222">
                  <c:v>122.2</c:v>
                </c:pt>
                <c:pt idx="1223">
                  <c:v>122.3</c:v>
                </c:pt>
                <c:pt idx="1224">
                  <c:v>122.4</c:v>
                </c:pt>
                <c:pt idx="1225">
                  <c:v>122.5</c:v>
                </c:pt>
                <c:pt idx="1226">
                  <c:v>122.6</c:v>
                </c:pt>
                <c:pt idx="1227">
                  <c:v>122.7</c:v>
                </c:pt>
                <c:pt idx="1228">
                  <c:v>122.8</c:v>
                </c:pt>
                <c:pt idx="1229">
                  <c:v>122.9</c:v>
                </c:pt>
                <c:pt idx="1230">
                  <c:v>123</c:v>
                </c:pt>
                <c:pt idx="1231">
                  <c:v>123.1</c:v>
                </c:pt>
                <c:pt idx="1232">
                  <c:v>123.2</c:v>
                </c:pt>
                <c:pt idx="1233">
                  <c:v>123.3</c:v>
                </c:pt>
                <c:pt idx="1234">
                  <c:v>123.4</c:v>
                </c:pt>
                <c:pt idx="1235">
                  <c:v>123.5</c:v>
                </c:pt>
                <c:pt idx="1236">
                  <c:v>123.6</c:v>
                </c:pt>
                <c:pt idx="1237">
                  <c:v>123.7</c:v>
                </c:pt>
                <c:pt idx="1238">
                  <c:v>123.8</c:v>
                </c:pt>
                <c:pt idx="1239">
                  <c:v>123.9</c:v>
                </c:pt>
                <c:pt idx="1240">
                  <c:v>124</c:v>
                </c:pt>
                <c:pt idx="1241">
                  <c:v>124.1</c:v>
                </c:pt>
                <c:pt idx="1242">
                  <c:v>124.2</c:v>
                </c:pt>
                <c:pt idx="1243">
                  <c:v>124.3</c:v>
                </c:pt>
                <c:pt idx="1244">
                  <c:v>124.4</c:v>
                </c:pt>
                <c:pt idx="1245">
                  <c:v>124.5</c:v>
                </c:pt>
                <c:pt idx="1246">
                  <c:v>124.6</c:v>
                </c:pt>
                <c:pt idx="1247">
                  <c:v>124.7</c:v>
                </c:pt>
                <c:pt idx="1248">
                  <c:v>124.8</c:v>
                </c:pt>
                <c:pt idx="1249">
                  <c:v>124.9</c:v>
                </c:pt>
                <c:pt idx="1250">
                  <c:v>125</c:v>
                </c:pt>
                <c:pt idx="1251">
                  <c:v>125.1</c:v>
                </c:pt>
                <c:pt idx="1252">
                  <c:v>125.2</c:v>
                </c:pt>
                <c:pt idx="1253">
                  <c:v>125.3</c:v>
                </c:pt>
                <c:pt idx="1254">
                  <c:v>125.4</c:v>
                </c:pt>
                <c:pt idx="1255">
                  <c:v>125.5</c:v>
                </c:pt>
                <c:pt idx="1256">
                  <c:v>125.6</c:v>
                </c:pt>
                <c:pt idx="1257">
                  <c:v>125.7</c:v>
                </c:pt>
                <c:pt idx="1258">
                  <c:v>125.8</c:v>
                </c:pt>
                <c:pt idx="1259">
                  <c:v>125.9</c:v>
                </c:pt>
                <c:pt idx="1260">
                  <c:v>126</c:v>
                </c:pt>
                <c:pt idx="1261">
                  <c:v>126.1</c:v>
                </c:pt>
                <c:pt idx="1262">
                  <c:v>126.2</c:v>
                </c:pt>
                <c:pt idx="1263">
                  <c:v>126.3</c:v>
                </c:pt>
                <c:pt idx="1264">
                  <c:v>126.4</c:v>
                </c:pt>
                <c:pt idx="1265">
                  <c:v>126.5</c:v>
                </c:pt>
                <c:pt idx="1266">
                  <c:v>126.6</c:v>
                </c:pt>
                <c:pt idx="1267">
                  <c:v>126.7</c:v>
                </c:pt>
                <c:pt idx="1268">
                  <c:v>126.8</c:v>
                </c:pt>
                <c:pt idx="1269">
                  <c:v>126.9</c:v>
                </c:pt>
                <c:pt idx="1270">
                  <c:v>127</c:v>
                </c:pt>
                <c:pt idx="1271">
                  <c:v>127.1</c:v>
                </c:pt>
                <c:pt idx="1272">
                  <c:v>127.2</c:v>
                </c:pt>
                <c:pt idx="1273">
                  <c:v>127.3</c:v>
                </c:pt>
                <c:pt idx="1274">
                  <c:v>127.4</c:v>
                </c:pt>
                <c:pt idx="1275">
                  <c:v>127.5</c:v>
                </c:pt>
                <c:pt idx="1276">
                  <c:v>127.6</c:v>
                </c:pt>
                <c:pt idx="1277">
                  <c:v>127.7</c:v>
                </c:pt>
                <c:pt idx="1278">
                  <c:v>127.8</c:v>
                </c:pt>
                <c:pt idx="1279">
                  <c:v>127.9</c:v>
                </c:pt>
                <c:pt idx="1280">
                  <c:v>128</c:v>
                </c:pt>
                <c:pt idx="1281">
                  <c:v>128.1</c:v>
                </c:pt>
                <c:pt idx="1282">
                  <c:v>128.19999999999999</c:v>
                </c:pt>
                <c:pt idx="1283">
                  <c:v>128.30000000000001</c:v>
                </c:pt>
                <c:pt idx="1284">
                  <c:v>128.4</c:v>
                </c:pt>
                <c:pt idx="1285">
                  <c:v>128.5</c:v>
                </c:pt>
                <c:pt idx="1286">
                  <c:v>128.6</c:v>
                </c:pt>
                <c:pt idx="1287">
                  <c:v>128.69999999999999</c:v>
                </c:pt>
                <c:pt idx="1288">
                  <c:v>128.80000000000001</c:v>
                </c:pt>
                <c:pt idx="1289">
                  <c:v>128.9</c:v>
                </c:pt>
                <c:pt idx="1290">
                  <c:v>129</c:v>
                </c:pt>
                <c:pt idx="1291">
                  <c:v>129.1</c:v>
                </c:pt>
                <c:pt idx="1292">
                  <c:v>129.19999999999999</c:v>
                </c:pt>
                <c:pt idx="1293">
                  <c:v>129.30000000000001</c:v>
                </c:pt>
                <c:pt idx="1294">
                  <c:v>129.4</c:v>
                </c:pt>
                <c:pt idx="1295">
                  <c:v>129.5</c:v>
                </c:pt>
                <c:pt idx="1296">
                  <c:v>129.6</c:v>
                </c:pt>
                <c:pt idx="1297">
                  <c:v>129.69999999999999</c:v>
                </c:pt>
                <c:pt idx="1298">
                  <c:v>129.80000000000001</c:v>
                </c:pt>
                <c:pt idx="1299">
                  <c:v>129.9</c:v>
                </c:pt>
                <c:pt idx="1300">
                  <c:v>130</c:v>
                </c:pt>
                <c:pt idx="1301">
                  <c:v>130.1</c:v>
                </c:pt>
                <c:pt idx="1302">
                  <c:v>130.19999999999999</c:v>
                </c:pt>
                <c:pt idx="1303">
                  <c:v>130.30000000000001</c:v>
                </c:pt>
                <c:pt idx="1304">
                  <c:v>130.4</c:v>
                </c:pt>
                <c:pt idx="1305">
                  <c:v>130.5</c:v>
                </c:pt>
                <c:pt idx="1306">
                  <c:v>130.6</c:v>
                </c:pt>
                <c:pt idx="1307">
                  <c:v>130.69999999999999</c:v>
                </c:pt>
                <c:pt idx="1308">
                  <c:v>130.80000000000001</c:v>
                </c:pt>
                <c:pt idx="1309">
                  <c:v>130.9</c:v>
                </c:pt>
                <c:pt idx="1310">
                  <c:v>131</c:v>
                </c:pt>
                <c:pt idx="1311">
                  <c:v>131.1</c:v>
                </c:pt>
                <c:pt idx="1312">
                  <c:v>131.19999999999999</c:v>
                </c:pt>
                <c:pt idx="1313">
                  <c:v>131.30000000000001</c:v>
                </c:pt>
                <c:pt idx="1314">
                  <c:v>131.4</c:v>
                </c:pt>
                <c:pt idx="1315">
                  <c:v>131.5</c:v>
                </c:pt>
                <c:pt idx="1316">
                  <c:v>131.6</c:v>
                </c:pt>
                <c:pt idx="1317">
                  <c:v>131.69999999999999</c:v>
                </c:pt>
                <c:pt idx="1318">
                  <c:v>131.80000000000001</c:v>
                </c:pt>
                <c:pt idx="1319">
                  <c:v>131.9</c:v>
                </c:pt>
                <c:pt idx="1320">
                  <c:v>132</c:v>
                </c:pt>
                <c:pt idx="1321">
                  <c:v>132.1</c:v>
                </c:pt>
                <c:pt idx="1322">
                  <c:v>132.19999999999999</c:v>
                </c:pt>
                <c:pt idx="1323">
                  <c:v>132.30000000000001</c:v>
                </c:pt>
                <c:pt idx="1324">
                  <c:v>132.4</c:v>
                </c:pt>
                <c:pt idx="1325">
                  <c:v>132.5</c:v>
                </c:pt>
                <c:pt idx="1326">
                  <c:v>132.6</c:v>
                </c:pt>
                <c:pt idx="1327">
                  <c:v>132.69999999999999</c:v>
                </c:pt>
                <c:pt idx="1328">
                  <c:v>132.80000000000001</c:v>
                </c:pt>
                <c:pt idx="1329">
                  <c:v>132.9</c:v>
                </c:pt>
                <c:pt idx="1330">
                  <c:v>133</c:v>
                </c:pt>
                <c:pt idx="1331">
                  <c:v>133.1</c:v>
                </c:pt>
                <c:pt idx="1332">
                  <c:v>133.19999999999999</c:v>
                </c:pt>
                <c:pt idx="1333">
                  <c:v>133.30000000000001</c:v>
                </c:pt>
                <c:pt idx="1334">
                  <c:v>133.4</c:v>
                </c:pt>
                <c:pt idx="1335">
                  <c:v>133.5</c:v>
                </c:pt>
                <c:pt idx="1336">
                  <c:v>133.6</c:v>
                </c:pt>
                <c:pt idx="1337">
                  <c:v>133.69999999999999</c:v>
                </c:pt>
                <c:pt idx="1338">
                  <c:v>133.80000000000001</c:v>
                </c:pt>
                <c:pt idx="1339">
                  <c:v>133.9</c:v>
                </c:pt>
                <c:pt idx="1340">
                  <c:v>134</c:v>
                </c:pt>
                <c:pt idx="1341">
                  <c:v>134.1</c:v>
                </c:pt>
                <c:pt idx="1342">
                  <c:v>134.19999999999999</c:v>
                </c:pt>
                <c:pt idx="1343">
                  <c:v>134.30000000000001</c:v>
                </c:pt>
                <c:pt idx="1344">
                  <c:v>134.4</c:v>
                </c:pt>
                <c:pt idx="1345">
                  <c:v>134.5</c:v>
                </c:pt>
                <c:pt idx="1346">
                  <c:v>134.6</c:v>
                </c:pt>
                <c:pt idx="1347">
                  <c:v>134.69999999999999</c:v>
                </c:pt>
                <c:pt idx="1348">
                  <c:v>134.80000000000001</c:v>
                </c:pt>
                <c:pt idx="1349">
                  <c:v>134.9</c:v>
                </c:pt>
                <c:pt idx="1350">
                  <c:v>135</c:v>
                </c:pt>
                <c:pt idx="1351">
                  <c:v>135.1</c:v>
                </c:pt>
                <c:pt idx="1352">
                  <c:v>135.19999999999999</c:v>
                </c:pt>
                <c:pt idx="1353">
                  <c:v>135.30000000000001</c:v>
                </c:pt>
                <c:pt idx="1354">
                  <c:v>135.4</c:v>
                </c:pt>
                <c:pt idx="1355">
                  <c:v>135.5</c:v>
                </c:pt>
                <c:pt idx="1356">
                  <c:v>135.6</c:v>
                </c:pt>
                <c:pt idx="1357">
                  <c:v>135.69999999999999</c:v>
                </c:pt>
                <c:pt idx="1358">
                  <c:v>135.80000000000001</c:v>
                </c:pt>
                <c:pt idx="1359">
                  <c:v>135.9</c:v>
                </c:pt>
                <c:pt idx="1360">
                  <c:v>136</c:v>
                </c:pt>
                <c:pt idx="1361">
                  <c:v>136.1</c:v>
                </c:pt>
                <c:pt idx="1362">
                  <c:v>136.19999999999999</c:v>
                </c:pt>
                <c:pt idx="1363">
                  <c:v>136.30000000000001</c:v>
                </c:pt>
                <c:pt idx="1364">
                  <c:v>136.4</c:v>
                </c:pt>
                <c:pt idx="1365">
                  <c:v>136.5</c:v>
                </c:pt>
                <c:pt idx="1366">
                  <c:v>136.6</c:v>
                </c:pt>
                <c:pt idx="1367">
                  <c:v>136.69999999999999</c:v>
                </c:pt>
                <c:pt idx="1368">
                  <c:v>136.80000000000001</c:v>
                </c:pt>
                <c:pt idx="1369">
                  <c:v>136.9</c:v>
                </c:pt>
                <c:pt idx="1370">
                  <c:v>137</c:v>
                </c:pt>
                <c:pt idx="1371">
                  <c:v>137.1</c:v>
                </c:pt>
                <c:pt idx="1372">
                  <c:v>137.19999999999999</c:v>
                </c:pt>
                <c:pt idx="1373">
                  <c:v>137.30000000000001</c:v>
                </c:pt>
                <c:pt idx="1374">
                  <c:v>137.4</c:v>
                </c:pt>
                <c:pt idx="1375">
                  <c:v>137.5</c:v>
                </c:pt>
                <c:pt idx="1376">
                  <c:v>137.6</c:v>
                </c:pt>
                <c:pt idx="1377">
                  <c:v>137.69999999999999</c:v>
                </c:pt>
                <c:pt idx="1378">
                  <c:v>137.80000000000001</c:v>
                </c:pt>
                <c:pt idx="1379">
                  <c:v>137.9</c:v>
                </c:pt>
                <c:pt idx="1380">
                  <c:v>138</c:v>
                </c:pt>
                <c:pt idx="1381">
                  <c:v>138.1</c:v>
                </c:pt>
                <c:pt idx="1382">
                  <c:v>138.19999999999999</c:v>
                </c:pt>
                <c:pt idx="1383">
                  <c:v>138.30000000000001</c:v>
                </c:pt>
                <c:pt idx="1384">
                  <c:v>138.4</c:v>
                </c:pt>
                <c:pt idx="1385">
                  <c:v>138.5</c:v>
                </c:pt>
                <c:pt idx="1386">
                  <c:v>138.6</c:v>
                </c:pt>
                <c:pt idx="1387">
                  <c:v>138.69999999999999</c:v>
                </c:pt>
                <c:pt idx="1388">
                  <c:v>138.80000000000001</c:v>
                </c:pt>
                <c:pt idx="1389">
                  <c:v>138.9</c:v>
                </c:pt>
                <c:pt idx="1390">
                  <c:v>139</c:v>
                </c:pt>
                <c:pt idx="1391">
                  <c:v>139.1</c:v>
                </c:pt>
                <c:pt idx="1392">
                  <c:v>139.19999999999999</c:v>
                </c:pt>
                <c:pt idx="1393">
                  <c:v>139.30000000000001</c:v>
                </c:pt>
                <c:pt idx="1394">
                  <c:v>139.4</c:v>
                </c:pt>
                <c:pt idx="1395">
                  <c:v>139.5</c:v>
                </c:pt>
                <c:pt idx="1396">
                  <c:v>139.6</c:v>
                </c:pt>
                <c:pt idx="1397">
                  <c:v>139.69999999999999</c:v>
                </c:pt>
                <c:pt idx="1398">
                  <c:v>139.80000000000001</c:v>
                </c:pt>
                <c:pt idx="1399">
                  <c:v>139.9</c:v>
                </c:pt>
                <c:pt idx="1400">
                  <c:v>140</c:v>
                </c:pt>
                <c:pt idx="1401">
                  <c:v>140.1</c:v>
                </c:pt>
                <c:pt idx="1402">
                  <c:v>140.19999999999999</c:v>
                </c:pt>
                <c:pt idx="1403">
                  <c:v>140.30000000000001</c:v>
                </c:pt>
                <c:pt idx="1404">
                  <c:v>140.4</c:v>
                </c:pt>
                <c:pt idx="1405">
                  <c:v>140.5</c:v>
                </c:pt>
                <c:pt idx="1406">
                  <c:v>140.6</c:v>
                </c:pt>
                <c:pt idx="1407">
                  <c:v>140.69999999999999</c:v>
                </c:pt>
                <c:pt idx="1408">
                  <c:v>140.80000000000001</c:v>
                </c:pt>
                <c:pt idx="1409">
                  <c:v>140.9</c:v>
                </c:pt>
                <c:pt idx="1410">
                  <c:v>141</c:v>
                </c:pt>
                <c:pt idx="1411">
                  <c:v>141.1</c:v>
                </c:pt>
                <c:pt idx="1412">
                  <c:v>141.19999999999999</c:v>
                </c:pt>
                <c:pt idx="1413">
                  <c:v>141.30000000000001</c:v>
                </c:pt>
                <c:pt idx="1414">
                  <c:v>141.4</c:v>
                </c:pt>
                <c:pt idx="1415">
                  <c:v>141.5</c:v>
                </c:pt>
                <c:pt idx="1416">
                  <c:v>141.6</c:v>
                </c:pt>
                <c:pt idx="1417">
                  <c:v>141.69999999999999</c:v>
                </c:pt>
                <c:pt idx="1418">
                  <c:v>141.80000000000001</c:v>
                </c:pt>
                <c:pt idx="1419">
                  <c:v>141.9</c:v>
                </c:pt>
                <c:pt idx="1420">
                  <c:v>142</c:v>
                </c:pt>
                <c:pt idx="1421">
                  <c:v>142.1</c:v>
                </c:pt>
                <c:pt idx="1422">
                  <c:v>142.19999999999999</c:v>
                </c:pt>
                <c:pt idx="1423">
                  <c:v>142.30000000000001</c:v>
                </c:pt>
                <c:pt idx="1424">
                  <c:v>142.4</c:v>
                </c:pt>
                <c:pt idx="1425">
                  <c:v>142.5</c:v>
                </c:pt>
                <c:pt idx="1426">
                  <c:v>142.6</c:v>
                </c:pt>
                <c:pt idx="1427">
                  <c:v>142.69999999999999</c:v>
                </c:pt>
                <c:pt idx="1428">
                  <c:v>142.80000000000001</c:v>
                </c:pt>
                <c:pt idx="1429">
                  <c:v>142.9</c:v>
                </c:pt>
                <c:pt idx="1430">
                  <c:v>143</c:v>
                </c:pt>
                <c:pt idx="1431">
                  <c:v>143.1</c:v>
                </c:pt>
                <c:pt idx="1432">
                  <c:v>143.19999999999999</c:v>
                </c:pt>
                <c:pt idx="1433">
                  <c:v>143.30000000000001</c:v>
                </c:pt>
                <c:pt idx="1434">
                  <c:v>143.4</c:v>
                </c:pt>
                <c:pt idx="1435">
                  <c:v>143.5</c:v>
                </c:pt>
                <c:pt idx="1436">
                  <c:v>143.6</c:v>
                </c:pt>
                <c:pt idx="1437">
                  <c:v>143.69999999999999</c:v>
                </c:pt>
                <c:pt idx="1438">
                  <c:v>143.80000000000001</c:v>
                </c:pt>
                <c:pt idx="1439">
                  <c:v>143.9</c:v>
                </c:pt>
                <c:pt idx="1440">
                  <c:v>144</c:v>
                </c:pt>
                <c:pt idx="1441">
                  <c:v>144.1</c:v>
                </c:pt>
                <c:pt idx="1442">
                  <c:v>144.19999999999999</c:v>
                </c:pt>
                <c:pt idx="1443">
                  <c:v>144.30000000000001</c:v>
                </c:pt>
                <c:pt idx="1444">
                  <c:v>144.4</c:v>
                </c:pt>
                <c:pt idx="1445">
                  <c:v>144.5</c:v>
                </c:pt>
                <c:pt idx="1446">
                  <c:v>144.6</c:v>
                </c:pt>
                <c:pt idx="1447">
                  <c:v>144.69999999999999</c:v>
                </c:pt>
                <c:pt idx="1448">
                  <c:v>144.80000000000001</c:v>
                </c:pt>
                <c:pt idx="1449">
                  <c:v>144.9</c:v>
                </c:pt>
                <c:pt idx="1450">
                  <c:v>145</c:v>
                </c:pt>
                <c:pt idx="1451">
                  <c:v>145.1</c:v>
                </c:pt>
                <c:pt idx="1452">
                  <c:v>145.19999999999999</c:v>
                </c:pt>
                <c:pt idx="1453">
                  <c:v>145.30000000000001</c:v>
                </c:pt>
                <c:pt idx="1454">
                  <c:v>145.4</c:v>
                </c:pt>
                <c:pt idx="1455">
                  <c:v>145.5</c:v>
                </c:pt>
                <c:pt idx="1456">
                  <c:v>145.6</c:v>
                </c:pt>
                <c:pt idx="1457">
                  <c:v>145.69999999999999</c:v>
                </c:pt>
                <c:pt idx="1458">
                  <c:v>145.80000000000001</c:v>
                </c:pt>
                <c:pt idx="1459">
                  <c:v>145.9</c:v>
                </c:pt>
                <c:pt idx="1460">
                  <c:v>146</c:v>
                </c:pt>
                <c:pt idx="1461">
                  <c:v>146.1</c:v>
                </c:pt>
                <c:pt idx="1462">
                  <c:v>146.19999999999999</c:v>
                </c:pt>
                <c:pt idx="1463">
                  <c:v>146.30000000000001</c:v>
                </c:pt>
                <c:pt idx="1464">
                  <c:v>146.4</c:v>
                </c:pt>
                <c:pt idx="1465">
                  <c:v>146.5</c:v>
                </c:pt>
                <c:pt idx="1466">
                  <c:v>146.6</c:v>
                </c:pt>
                <c:pt idx="1467">
                  <c:v>146.69999999999999</c:v>
                </c:pt>
                <c:pt idx="1468">
                  <c:v>146.80000000000001</c:v>
                </c:pt>
                <c:pt idx="1469">
                  <c:v>146.9</c:v>
                </c:pt>
                <c:pt idx="1470">
                  <c:v>147</c:v>
                </c:pt>
                <c:pt idx="1471">
                  <c:v>147.1</c:v>
                </c:pt>
                <c:pt idx="1472">
                  <c:v>147.19999999999999</c:v>
                </c:pt>
                <c:pt idx="1473">
                  <c:v>147.30000000000001</c:v>
                </c:pt>
                <c:pt idx="1474">
                  <c:v>147.4</c:v>
                </c:pt>
                <c:pt idx="1475">
                  <c:v>147.5</c:v>
                </c:pt>
                <c:pt idx="1476">
                  <c:v>147.6</c:v>
                </c:pt>
                <c:pt idx="1477">
                  <c:v>147.69999999999999</c:v>
                </c:pt>
                <c:pt idx="1478">
                  <c:v>147.80000000000001</c:v>
                </c:pt>
                <c:pt idx="1479">
                  <c:v>147.9</c:v>
                </c:pt>
                <c:pt idx="1480">
                  <c:v>148</c:v>
                </c:pt>
                <c:pt idx="1481">
                  <c:v>148.1</c:v>
                </c:pt>
                <c:pt idx="1482">
                  <c:v>148.19999999999999</c:v>
                </c:pt>
                <c:pt idx="1483">
                  <c:v>148.30000000000001</c:v>
                </c:pt>
                <c:pt idx="1484">
                  <c:v>148.4</c:v>
                </c:pt>
                <c:pt idx="1485">
                  <c:v>148.5</c:v>
                </c:pt>
                <c:pt idx="1486">
                  <c:v>148.6</c:v>
                </c:pt>
                <c:pt idx="1487">
                  <c:v>148.69999999999999</c:v>
                </c:pt>
                <c:pt idx="1488">
                  <c:v>148.80000000000001</c:v>
                </c:pt>
                <c:pt idx="1489">
                  <c:v>148.9</c:v>
                </c:pt>
                <c:pt idx="1490">
                  <c:v>149</c:v>
                </c:pt>
                <c:pt idx="1491">
                  <c:v>149.1</c:v>
                </c:pt>
                <c:pt idx="1492">
                  <c:v>149.19999999999999</c:v>
                </c:pt>
                <c:pt idx="1493">
                  <c:v>149.30000000000001</c:v>
                </c:pt>
                <c:pt idx="1494">
                  <c:v>149.4</c:v>
                </c:pt>
                <c:pt idx="1495">
                  <c:v>149.5</c:v>
                </c:pt>
                <c:pt idx="1496">
                  <c:v>149.6</c:v>
                </c:pt>
                <c:pt idx="1497">
                  <c:v>149.69999999999999</c:v>
                </c:pt>
                <c:pt idx="1498">
                  <c:v>149.80000000000001</c:v>
                </c:pt>
                <c:pt idx="1499">
                  <c:v>149.9</c:v>
                </c:pt>
                <c:pt idx="1500">
                  <c:v>150</c:v>
                </c:pt>
                <c:pt idx="1501">
                  <c:v>150.1</c:v>
                </c:pt>
                <c:pt idx="1502">
                  <c:v>150.19999999999999</c:v>
                </c:pt>
                <c:pt idx="1503">
                  <c:v>150.30000000000001</c:v>
                </c:pt>
                <c:pt idx="1504">
                  <c:v>150.4</c:v>
                </c:pt>
                <c:pt idx="1505">
                  <c:v>150.5</c:v>
                </c:pt>
                <c:pt idx="1506">
                  <c:v>150.6</c:v>
                </c:pt>
                <c:pt idx="1507">
                  <c:v>150.69999999999999</c:v>
                </c:pt>
                <c:pt idx="1508">
                  <c:v>150.80000000000001</c:v>
                </c:pt>
                <c:pt idx="1509">
                  <c:v>150.9</c:v>
                </c:pt>
                <c:pt idx="1510">
                  <c:v>151</c:v>
                </c:pt>
                <c:pt idx="1511">
                  <c:v>151.1</c:v>
                </c:pt>
                <c:pt idx="1512">
                  <c:v>151.19999999999999</c:v>
                </c:pt>
                <c:pt idx="1513">
                  <c:v>151.30000000000001</c:v>
                </c:pt>
                <c:pt idx="1514">
                  <c:v>151.4</c:v>
                </c:pt>
                <c:pt idx="1515">
                  <c:v>151.5</c:v>
                </c:pt>
                <c:pt idx="1516">
                  <c:v>151.6</c:v>
                </c:pt>
                <c:pt idx="1517">
                  <c:v>151.69999999999999</c:v>
                </c:pt>
                <c:pt idx="1518">
                  <c:v>151.80000000000001</c:v>
                </c:pt>
                <c:pt idx="1519">
                  <c:v>151.9</c:v>
                </c:pt>
                <c:pt idx="1520">
                  <c:v>152</c:v>
                </c:pt>
                <c:pt idx="1521">
                  <c:v>152.1</c:v>
                </c:pt>
                <c:pt idx="1522">
                  <c:v>152.19999999999999</c:v>
                </c:pt>
                <c:pt idx="1523">
                  <c:v>152.30000000000001</c:v>
                </c:pt>
                <c:pt idx="1524">
                  <c:v>152.4</c:v>
                </c:pt>
                <c:pt idx="1525">
                  <c:v>152.5</c:v>
                </c:pt>
                <c:pt idx="1526">
                  <c:v>152.6</c:v>
                </c:pt>
                <c:pt idx="1527">
                  <c:v>152.69999999999999</c:v>
                </c:pt>
                <c:pt idx="1528">
                  <c:v>152.80000000000001</c:v>
                </c:pt>
                <c:pt idx="1529">
                  <c:v>152.9</c:v>
                </c:pt>
                <c:pt idx="1530">
                  <c:v>153</c:v>
                </c:pt>
                <c:pt idx="1531">
                  <c:v>153.1</c:v>
                </c:pt>
                <c:pt idx="1532">
                  <c:v>153.19999999999999</c:v>
                </c:pt>
                <c:pt idx="1533">
                  <c:v>153.30000000000001</c:v>
                </c:pt>
                <c:pt idx="1534">
                  <c:v>153.4</c:v>
                </c:pt>
                <c:pt idx="1535">
                  <c:v>153.5</c:v>
                </c:pt>
                <c:pt idx="1536">
                  <c:v>153.6</c:v>
                </c:pt>
                <c:pt idx="1537">
                  <c:v>153.69999999999999</c:v>
                </c:pt>
                <c:pt idx="1538">
                  <c:v>153.80000000000001</c:v>
                </c:pt>
                <c:pt idx="1539">
                  <c:v>153.9</c:v>
                </c:pt>
                <c:pt idx="1540">
                  <c:v>154</c:v>
                </c:pt>
                <c:pt idx="1541">
                  <c:v>154.1</c:v>
                </c:pt>
                <c:pt idx="1542">
                  <c:v>154.19999999999999</c:v>
                </c:pt>
                <c:pt idx="1543">
                  <c:v>154.30000000000001</c:v>
                </c:pt>
                <c:pt idx="1544">
                  <c:v>154.4</c:v>
                </c:pt>
                <c:pt idx="1545">
                  <c:v>154.5</c:v>
                </c:pt>
                <c:pt idx="1546">
                  <c:v>154.6</c:v>
                </c:pt>
                <c:pt idx="1547">
                  <c:v>154.69999999999999</c:v>
                </c:pt>
                <c:pt idx="1548">
                  <c:v>154.80000000000001</c:v>
                </c:pt>
                <c:pt idx="1549">
                  <c:v>154.9</c:v>
                </c:pt>
                <c:pt idx="1550">
                  <c:v>155</c:v>
                </c:pt>
                <c:pt idx="1551">
                  <c:v>155.1</c:v>
                </c:pt>
                <c:pt idx="1552">
                  <c:v>155.19999999999999</c:v>
                </c:pt>
                <c:pt idx="1553">
                  <c:v>155.30000000000001</c:v>
                </c:pt>
                <c:pt idx="1554">
                  <c:v>155.4</c:v>
                </c:pt>
                <c:pt idx="1555">
                  <c:v>155.5</c:v>
                </c:pt>
                <c:pt idx="1556">
                  <c:v>155.6</c:v>
                </c:pt>
                <c:pt idx="1557">
                  <c:v>155.69999999999999</c:v>
                </c:pt>
                <c:pt idx="1558">
                  <c:v>155.80000000000001</c:v>
                </c:pt>
                <c:pt idx="1559">
                  <c:v>155.9</c:v>
                </c:pt>
                <c:pt idx="1560">
                  <c:v>156</c:v>
                </c:pt>
                <c:pt idx="1561">
                  <c:v>156.1</c:v>
                </c:pt>
                <c:pt idx="1562">
                  <c:v>156.19999999999999</c:v>
                </c:pt>
                <c:pt idx="1563">
                  <c:v>156.30000000000001</c:v>
                </c:pt>
                <c:pt idx="1564">
                  <c:v>156.4</c:v>
                </c:pt>
                <c:pt idx="1565">
                  <c:v>156.5</c:v>
                </c:pt>
                <c:pt idx="1566">
                  <c:v>156.6</c:v>
                </c:pt>
                <c:pt idx="1567">
                  <c:v>156.69999999999999</c:v>
                </c:pt>
                <c:pt idx="1568">
                  <c:v>156.80000000000001</c:v>
                </c:pt>
                <c:pt idx="1569">
                  <c:v>156.9</c:v>
                </c:pt>
                <c:pt idx="1570">
                  <c:v>157</c:v>
                </c:pt>
                <c:pt idx="1571">
                  <c:v>157.1</c:v>
                </c:pt>
                <c:pt idx="1572">
                  <c:v>157.19999999999999</c:v>
                </c:pt>
                <c:pt idx="1573">
                  <c:v>157.30000000000001</c:v>
                </c:pt>
                <c:pt idx="1574">
                  <c:v>157.4</c:v>
                </c:pt>
                <c:pt idx="1575">
                  <c:v>157.5</c:v>
                </c:pt>
                <c:pt idx="1576">
                  <c:v>157.6</c:v>
                </c:pt>
                <c:pt idx="1577">
                  <c:v>157.69999999999999</c:v>
                </c:pt>
                <c:pt idx="1578">
                  <c:v>157.80000000000001</c:v>
                </c:pt>
                <c:pt idx="1579">
                  <c:v>157.9</c:v>
                </c:pt>
                <c:pt idx="1580">
                  <c:v>158</c:v>
                </c:pt>
                <c:pt idx="1581">
                  <c:v>158.1</c:v>
                </c:pt>
                <c:pt idx="1582">
                  <c:v>158.19999999999999</c:v>
                </c:pt>
                <c:pt idx="1583">
                  <c:v>158.30000000000001</c:v>
                </c:pt>
                <c:pt idx="1584">
                  <c:v>158.4</c:v>
                </c:pt>
                <c:pt idx="1585">
                  <c:v>158.5</c:v>
                </c:pt>
                <c:pt idx="1586">
                  <c:v>158.6</c:v>
                </c:pt>
                <c:pt idx="1587">
                  <c:v>158.69999999999999</c:v>
                </c:pt>
                <c:pt idx="1588">
                  <c:v>158.80000000000001</c:v>
                </c:pt>
                <c:pt idx="1589">
                  <c:v>158.9</c:v>
                </c:pt>
                <c:pt idx="1590">
                  <c:v>159</c:v>
                </c:pt>
                <c:pt idx="1591">
                  <c:v>159.1</c:v>
                </c:pt>
                <c:pt idx="1592">
                  <c:v>159.19999999999999</c:v>
                </c:pt>
                <c:pt idx="1593">
                  <c:v>159.30000000000001</c:v>
                </c:pt>
                <c:pt idx="1594">
                  <c:v>159.4</c:v>
                </c:pt>
                <c:pt idx="1595">
                  <c:v>159.5</c:v>
                </c:pt>
                <c:pt idx="1596">
                  <c:v>159.6</c:v>
                </c:pt>
                <c:pt idx="1597">
                  <c:v>159.69999999999999</c:v>
                </c:pt>
                <c:pt idx="1598">
                  <c:v>159.80000000000001</c:v>
                </c:pt>
                <c:pt idx="1599">
                  <c:v>159.9</c:v>
                </c:pt>
                <c:pt idx="1600">
                  <c:v>160</c:v>
                </c:pt>
                <c:pt idx="1601">
                  <c:v>160.1</c:v>
                </c:pt>
                <c:pt idx="1602">
                  <c:v>160.19999999999999</c:v>
                </c:pt>
                <c:pt idx="1603">
                  <c:v>160.30000000000001</c:v>
                </c:pt>
                <c:pt idx="1604">
                  <c:v>160.4</c:v>
                </c:pt>
                <c:pt idx="1605">
                  <c:v>160.5</c:v>
                </c:pt>
                <c:pt idx="1606">
                  <c:v>160.6</c:v>
                </c:pt>
                <c:pt idx="1607">
                  <c:v>160.69999999999999</c:v>
                </c:pt>
                <c:pt idx="1608">
                  <c:v>160.80000000000001</c:v>
                </c:pt>
                <c:pt idx="1609">
                  <c:v>160.9</c:v>
                </c:pt>
                <c:pt idx="1610">
                  <c:v>161</c:v>
                </c:pt>
                <c:pt idx="1611">
                  <c:v>161.1</c:v>
                </c:pt>
                <c:pt idx="1612">
                  <c:v>161.19999999999999</c:v>
                </c:pt>
                <c:pt idx="1613">
                  <c:v>161.30000000000001</c:v>
                </c:pt>
                <c:pt idx="1614">
                  <c:v>161.4</c:v>
                </c:pt>
                <c:pt idx="1615">
                  <c:v>161.5</c:v>
                </c:pt>
                <c:pt idx="1616">
                  <c:v>161.6</c:v>
                </c:pt>
                <c:pt idx="1617">
                  <c:v>161.69999999999999</c:v>
                </c:pt>
                <c:pt idx="1618">
                  <c:v>161.80000000000001</c:v>
                </c:pt>
                <c:pt idx="1619">
                  <c:v>161.9</c:v>
                </c:pt>
                <c:pt idx="1620">
                  <c:v>162</c:v>
                </c:pt>
                <c:pt idx="1621">
                  <c:v>162.1</c:v>
                </c:pt>
                <c:pt idx="1622">
                  <c:v>162.19999999999999</c:v>
                </c:pt>
                <c:pt idx="1623">
                  <c:v>162.30000000000001</c:v>
                </c:pt>
                <c:pt idx="1624">
                  <c:v>162.4</c:v>
                </c:pt>
                <c:pt idx="1625">
                  <c:v>162.5</c:v>
                </c:pt>
                <c:pt idx="1626">
                  <c:v>162.6</c:v>
                </c:pt>
                <c:pt idx="1627">
                  <c:v>162.69999999999999</c:v>
                </c:pt>
                <c:pt idx="1628">
                  <c:v>162.80000000000001</c:v>
                </c:pt>
                <c:pt idx="1629">
                  <c:v>162.9</c:v>
                </c:pt>
                <c:pt idx="1630">
                  <c:v>163</c:v>
                </c:pt>
                <c:pt idx="1631">
                  <c:v>163.1</c:v>
                </c:pt>
                <c:pt idx="1632">
                  <c:v>163.19999999999999</c:v>
                </c:pt>
                <c:pt idx="1633">
                  <c:v>163.30000000000001</c:v>
                </c:pt>
                <c:pt idx="1634">
                  <c:v>163.4</c:v>
                </c:pt>
                <c:pt idx="1635">
                  <c:v>163.5</c:v>
                </c:pt>
                <c:pt idx="1636">
                  <c:v>163.6</c:v>
                </c:pt>
                <c:pt idx="1637">
                  <c:v>163.69999999999999</c:v>
                </c:pt>
                <c:pt idx="1638">
                  <c:v>163.80000000000001</c:v>
                </c:pt>
                <c:pt idx="1639">
                  <c:v>163.9</c:v>
                </c:pt>
                <c:pt idx="1640">
                  <c:v>164</c:v>
                </c:pt>
                <c:pt idx="1641">
                  <c:v>164.1</c:v>
                </c:pt>
                <c:pt idx="1642">
                  <c:v>164.2</c:v>
                </c:pt>
                <c:pt idx="1643">
                  <c:v>164.3</c:v>
                </c:pt>
                <c:pt idx="1644">
                  <c:v>164.4</c:v>
                </c:pt>
                <c:pt idx="1645">
                  <c:v>164.5</c:v>
                </c:pt>
                <c:pt idx="1646">
                  <c:v>164.6</c:v>
                </c:pt>
                <c:pt idx="1647">
                  <c:v>164.7</c:v>
                </c:pt>
                <c:pt idx="1648">
                  <c:v>164.8</c:v>
                </c:pt>
                <c:pt idx="1649">
                  <c:v>164.9</c:v>
                </c:pt>
                <c:pt idx="1650">
                  <c:v>165</c:v>
                </c:pt>
                <c:pt idx="1651">
                  <c:v>165.1</c:v>
                </c:pt>
                <c:pt idx="1652">
                  <c:v>165.2</c:v>
                </c:pt>
                <c:pt idx="1653">
                  <c:v>165.3</c:v>
                </c:pt>
                <c:pt idx="1654">
                  <c:v>165.4</c:v>
                </c:pt>
                <c:pt idx="1655">
                  <c:v>165.5</c:v>
                </c:pt>
                <c:pt idx="1656">
                  <c:v>165.6</c:v>
                </c:pt>
                <c:pt idx="1657">
                  <c:v>165.7</c:v>
                </c:pt>
                <c:pt idx="1658">
                  <c:v>165.8</c:v>
                </c:pt>
                <c:pt idx="1659">
                  <c:v>165.9</c:v>
                </c:pt>
                <c:pt idx="1660">
                  <c:v>166</c:v>
                </c:pt>
                <c:pt idx="1661">
                  <c:v>166.1</c:v>
                </c:pt>
                <c:pt idx="1662">
                  <c:v>166.2</c:v>
                </c:pt>
                <c:pt idx="1663">
                  <c:v>166.3</c:v>
                </c:pt>
                <c:pt idx="1664">
                  <c:v>166.4</c:v>
                </c:pt>
                <c:pt idx="1665">
                  <c:v>166.5</c:v>
                </c:pt>
                <c:pt idx="1666">
                  <c:v>166.6</c:v>
                </c:pt>
                <c:pt idx="1667">
                  <c:v>166.7</c:v>
                </c:pt>
                <c:pt idx="1668">
                  <c:v>166.8</c:v>
                </c:pt>
                <c:pt idx="1669">
                  <c:v>166.9</c:v>
                </c:pt>
                <c:pt idx="1670">
                  <c:v>167</c:v>
                </c:pt>
                <c:pt idx="1671">
                  <c:v>167.1</c:v>
                </c:pt>
                <c:pt idx="1672">
                  <c:v>167.2</c:v>
                </c:pt>
                <c:pt idx="1673">
                  <c:v>167.3</c:v>
                </c:pt>
                <c:pt idx="1674">
                  <c:v>167.4</c:v>
                </c:pt>
                <c:pt idx="1675">
                  <c:v>167.5</c:v>
                </c:pt>
                <c:pt idx="1676">
                  <c:v>167.6</c:v>
                </c:pt>
                <c:pt idx="1677">
                  <c:v>167.7</c:v>
                </c:pt>
                <c:pt idx="1678">
                  <c:v>167.8</c:v>
                </c:pt>
                <c:pt idx="1679">
                  <c:v>167.9</c:v>
                </c:pt>
                <c:pt idx="1680">
                  <c:v>168</c:v>
                </c:pt>
                <c:pt idx="1681">
                  <c:v>168.1</c:v>
                </c:pt>
                <c:pt idx="1682">
                  <c:v>168.2</c:v>
                </c:pt>
                <c:pt idx="1683">
                  <c:v>168.3</c:v>
                </c:pt>
                <c:pt idx="1684">
                  <c:v>168.4</c:v>
                </c:pt>
                <c:pt idx="1685">
                  <c:v>168.5</c:v>
                </c:pt>
                <c:pt idx="1686">
                  <c:v>168.6</c:v>
                </c:pt>
                <c:pt idx="1687">
                  <c:v>168.7</c:v>
                </c:pt>
                <c:pt idx="1688">
                  <c:v>168.8</c:v>
                </c:pt>
                <c:pt idx="1689">
                  <c:v>168.9</c:v>
                </c:pt>
                <c:pt idx="1690">
                  <c:v>169</c:v>
                </c:pt>
                <c:pt idx="1691">
                  <c:v>169.1</c:v>
                </c:pt>
                <c:pt idx="1692">
                  <c:v>169.2</c:v>
                </c:pt>
                <c:pt idx="1693">
                  <c:v>169.3</c:v>
                </c:pt>
                <c:pt idx="1694">
                  <c:v>169.4</c:v>
                </c:pt>
                <c:pt idx="1695">
                  <c:v>169.5</c:v>
                </c:pt>
                <c:pt idx="1696">
                  <c:v>169.6</c:v>
                </c:pt>
                <c:pt idx="1697">
                  <c:v>169.7</c:v>
                </c:pt>
                <c:pt idx="1698">
                  <c:v>169.8</c:v>
                </c:pt>
                <c:pt idx="1699">
                  <c:v>169.9</c:v>
                </c:pt>
                <c:pt idx="1700">
                  <c:v>170</c:v>
                </c:pt>
                <c:pt idx="1701">
                  <c:v>170.1</c:v>
                </c:pt>
                <c:pt idx="1702">
                  <c:v>170.2</c:v>
                </c:pt>
                <c:pt idx="1703">
                  <c:v>170.3</c:v>
                </c:pt>
                <c:pt idx="1704">
                  <c:v>170.4</c:v>
                </c:pt>
                <c:pt idx="1705">
                  <c:v>170.5</c:v>
                </c:pt>
                <c:pt idx="1706">
                  <c:v>170.6</c:v>
                </c:pt>
                <c:pt idx="1707">
                  <c:v>170.7</c:v>
                </c:pt>
                <c:pt idx="1708">
                  <c:v>170.8</c:v>
                </c:pt>
                <c:pt idx="1709">
                  <c:v>170.9</c:v>
                </c:pt>
                <c:pt idx="1710">
                  <c:v>171</c:v>
                </c:pt>
                <c:pt idx="1711">
                  <c:v>171.1</c:v>
                </c:pt>
                <c:pt idx="1712">
                  <c:v>171.2</c:v>
                </c:pt>
                <c:pt idx="1713">
                  <c:v>171.3</c:v>
                </c:pt>
                <c:pt idx="1714">
                  <c:v>171.4</c:v>
                </c:pt>
                <c:pt idx="1715">
                  <c:v>171.5</c:v>
                </c:pt>
                <c:pt idx="1716">
                  <c:v>171.6</c:v>
                </c:pt>
                <c:pt idx="1717">
                  <c:v>171.7</c:v>
                </c:pt>
                <c:pt idx="1718">
                  <c:v>171.8</c:v>
                </c:pt>
                <c:pt idx="1719">
                  <c:v>171.9</c:v>
                </c:pt>
                <c:pt idx="1720">
                  <c:v>172</c:v>
                </c:pt>
                <c:pt idx="1721">
                  <c:v>172.1</c:v>
                </c:pt>
                <c:pt idx="1722">
                  <c:v>172.2</c:v>
                </c:pt>
                <c:pt idx="1723">
                  <c:v>172.3</c:v>
                </c:pt>
                <c:pt idx="1724">
                  <c:v>172.4</c:v>
                </c:pt>
                <c:pt idx="1725">
                  <c:v>172.5</c:v>
                </c:pt>
                <c:pt idx="1726">
                  <c:v>172.6</c:v>
                </c:pt>
                <c:pt idx="1727">
                  <c:v>172.7</c:v>
                </c:pt>
                <c:pt idx="1728">
                  <c:v>172.8</c:v>
                </c:pt>
                <c:pt idx="1729">
                  <c:v>172.9</c:v>
                </c:pt>
                <c:pt idx="1730">
                  <c:v>173</c:v>
                </c:pt>
                <c:pt idx="1731">
                  <c:v>173.1</c:v>
                </c:pt>
                <c:pt idx="1732">
                  <c:v>173.2</c:v>
                </c:pt>
                <c:pt idx="1733">
                  <c:v>173.3</c:v>
                </c:pt>
                <c:pt idx="1734">
                  <c:v>173.4</c:v>
                </c:pt>
                <c:pt idx="1735">
                  <c:v>173.5</c:v>
                </c:pt>
                <c:pt idx="1736">
                  <c:v>173.6</c:v>
                </c:pt>
                <c:pt idx="1737">
                  <c:v>173.7</c:v>
                </c:pt>
                <c:pt idx="1738">
                  <c:v>173.8</c:v>
                </c:pt>
                <c:pt idx="1739">
                  <c:v>173.9</c:v>
                </c:pt>
                <c:pt idx="1740">
                  <c:v>174</c:v>
                </c:pt>
                <c:pt idx="1741">
                  <c:v>174.1</c:v>
                </c:pt>
                <c:pt idx="1742">
                  <c:v>174.2</c:v>
                </c:pt>
                <c:pt idx="1743">
                  <c:v>174.3</c:v>
                </c:pt>
                <c:pt idx="1744">
                  <c:v>174.4</c:v>
                </c:pt>
                <c:pt idx="1745">
                  <c:v>174.5</c:v>
                </c:pt>
                <c:pt idx="1746">
                  <c:v>174.6</c:v>
                </c:pt>
                <c:pt idx="1747">
                  <c:v>174.7</c:v>
                </c:pt>
                <c:pt idx="1748">
                  <c:v>174.8</c:v>
                </c:pt>
                <c:pt idx="1749">
                  <c:v>174.9</c:v>
                </c:pt>
                <c:pt idx="1750">
                  <c:v>175</c:v>
                </c:pt>
                <c:pt idx="1751">
                  <c:v>175.1</c:v>
                </c:pt>
                <c:pt idx="1752">
                  <c:v>175.2</c:v>
                </c:pt>
                <c:pt idx="1753">
                  <c:v>175.3</c:v>
                </c:pt>
                <c:pt idx="1754">
                  <c:v>175.4</c:v>
                </c:pt>
                <c:pt idx="1755">
                  <c:v>175.5</c:v>
                </c:pt>
                <c:pt idx="1756">
                  <c:v>175.6</c:v>
                </c:pt>
                <c:pt idx="1757">
                  <c:v>175.7</c:v>
                </c:pt>
                <c:pt idx="1758">
                  <c:v>175.8</c:v>
                </c:pt>
                <c:pt idx="1759">
                  <c:v>175.9</c:v>
                </c:pt>
                <c:pt idx="1760">
                  <c:v>176</c:v>
                </c:pt>
                <c:pt idx="1761">
                  <c:v>176.1</c:v>
                </c:pt>
                <c:pt idx="1762">
                  <c:v>176.2</c:v>
                </c:pt>
                <c:pt idx="1763">
                  <c:v>176.3</c:v>
                </c:pt>
                <c:pt idx="1764">
                  <c:v>176.4</c:v>
                </c:pt>
                <c:pt idx="1765">
                  <c:v>176.5</c:v>
                </c:pt>
                <c:pt idx="1766">
                  <c:v>176.6</c:v>
                </c:pt>
                <c:pt idx="1767">
                  <c:v>176.7</c:v>
                </c:pt>
                <c:pt idx="1768">
                  <c:v>176.8</c:v>
                </c:pt>
                <c:pt idx="1769">
                  <c:v>176.9</c:v>
                </c:pt>
                <c:pt idx="1770">
                  <c:v>177</c:v>
                </c:pt>
                <c:pt idx="1771">
                  <c:v>177.1</c:v>
                </c:pt>
                <c:pt idx="1772">
                  <c:v>177.2</c:v>
                </c:pt>
                <c:pt idx="1773">
                  <c:v>177.3</c:v>
                </c:pt>
                <c:pt idx="1774">
                  <c:v>177.4</c:v>
                </c:pt>
                <c:pt idx="1775">
                  <c:v>177.5</c:v>
                </c:pt>
                <c:pt idx="1776">
                  <c:v>177.6</c:v>
                </c:pt>
                <c:pt idx="1777">
                  <c:v>177.7</c:v>
                </c:pt>
                <c:pt idx="1778">
                  <c:v>177.8</c:v>
                </c:pt>
                <c:pt idx="1779">
                  <c:v>177.9</c:v>
                </c:pt>
                <c:pt idx="1780">
                  <c:v>178</c:v>
                </c:pt>
                <c:pt idx="1781">
                  <c:v>178.1</c:v>
                </c:pt>
                <c:pt idx="1782">
                  <c:v>178.2</c:v>
                </c:pt>
                <c:pt idx="1783">
                  <c:v>178.3</c:v>
                </c:pt>
                <c:pt idx="1784">
                  <c:v>178.4</c:v>
                </c:pt>
                <c:pt idx="1785">
                  <c:v>178.5</c:v>
                </c:pt>
                <c:pt idx="1786">
                  <c:v>178.6</c:v>
                </c:pt>
                <c:pt idx="1787">
                  <c:v>178.7</c:v>
                </c:pt>
                <c:pt idx="1788">
                  <c:v>178.8</c:v>
                </c:pt>
                <c:pt idx="1789">
                  <c:v>178.9</c:v>
                </c:pt>
                <c:pt idx="1790">
                  <c:v>179</c:v>
                </c:pt>
                <c:pt idx="1791">
                  <c:v>179.1</c:v>
                </c:pt>
                <c:pt idx="1792">
                  <c:v>179.2</c:v>
                </c:pt>
                <c:pt idx="1793">
                  <c:v>179.3</c:v>
                </c:pt>
                <c:pt idx="1794">
                  <c:v>179.4</c:v>
                </c:pt>
                <c:pt idx="1795">
                  <c:v>179.5</c:v>
                </c:pt>
                <c:pt idx="1796">
                  <c:v>179.6</c:v>
                </c:pt>
                <c:pt idx="1797">
                  <c:v>179.7</c:v>
                </c:pt>
                <c:pt idx="1798">
                  <c:v>179.8</c:v>
                </c:pt>
                <c:pt idx="1799">
                  <c:v>179.9</c:v>
                </c:pt>
                <c:pt idx="1800">
                  <c:v>180</c:v>
                </c:pt>
                <c:pt idx="1801">
                  <c:v>180.1</c:v>
                </c:pt>
                <c:pt idx="1802">
                  <c:v>180.2</c:v>
                </c:pt>
                <c:pt idx="1803">
                  <c:v>180.3</c:v>
                </c:pt>
                <c:pt idx="1804">
                  <c:v>180.4</c:v>
                </c:pt>
                <c:pt idx="1805">
                  <c:v>180.5</c:v>
                </c:pt>
                <c:pt idx="1806">
                  <c:v>180.6</c:v>
                </c:pt>
                <c:pt idx="1807">
                  <c:v>180.7</c:v>
                </c:pt>
                <c:pt idx="1808">
                  <c:v>180.8</c:v>
                </c:pt>
                <c:pt idx="1809">
                  <c:v>180.9</c:v>
                </c:pt>
                <c:pt idx="1810">
                  <c:v>181</c:v>
                </c:pt>
                <c:pt idx="1811">
                  <c:v>181.1</c:v>
                </c:pt>
                <c:pt idx="1812">
                  <c:v>181.2</c:v>
                </c:pt>
                <c:pt idx="1813">
                  <c:v>181.3</c:v>
                </c:pt>
                <c:pt idx="1814">
                  <c:v>181.4</c:v>
                </c:pt>
                <c:pt idx="1815">
                  <c:v>181.5</c:v>
                </c:pt>
                <c:pt idx="1816">
                  <c:v>181.6</c:v>
                </c:pt>
                <c:pt idx="1817">
                  <c:v>181.7</c:v>
                </c:pt>
                <c:pt idx="1818">
                  <c:v>181.8</c:v>
                </c:pt>
                <c:pt idx="1819">
                  <c:v>181.9</c:v>
                </c:pt>
                <c:pt idx="1820">
                  <c:v>182</c:v>
                </c:pt>
                <c:pt idx="1821">
                  <c:v>182.1</c:v>
                </c:pt>
                <c:pt idx="1822">
                  <c:v>182.2</c:v>
                </c:pt>
                <c:pt idx="1823">
                  <c:v>182.3</c:v>
                </c:pt>
                <c:pt idx="1824">
                  <c:v>182.4</c:v>
                </c:pt>
                <c:pt idx="1825">
                  <c:v>182.5</c:v>
                </c:pt>
                <c:pt idx="1826">
                  <c:v>182.6</c:v>
                </c:pt>
                <c:pt idx="1827">
                  <c:v>182.7</c:v>
                </c:pt>
                <c:pt idx="1828">
                  <c:v>182.8</c:v>
                </c:pt>
                <c:pt idx="1829">
                  <c:v>182.9</c:v>
                </c:pt>
                <c:pt idx="1830">
                  <c:v>183</c:v>
                </c:pt>
                <c:pt idx="1831">
                  <c:v>183.1</c:v>
                </c:pt>
                <c:pt idx="1832">
                  <c:v>183.2</c:v>
                </c:pt>
                <c:pt idx="1833">
                  <c:v>183.3</c:v>
                </c:pt>
                <c:pt idx="1834">
                  <c:v>183.4</c:v>
                </c:pt>
                <c:pt idx="1835">
                  <c:v>183.5</c:v>
                </c:pt>
                <c:pt idx="1836">
                  <c:v>183.6</c:v>
                </c:pt>
                <c:pt idx="1837">
                  <c:v>183.7</c:v>
                </c:pt>
                <c:pt idx="1838">
                  <c:v>183.8</c:v>
                </c:pt>
                <c:pt idx="1839">
                  <c:v>183.9</c:v>
                </c:pt>
                <c:pt idx="1840">
                  <c:v>184</c:v>
                </c:pt>
                <c:pt idx="1841">
                  <c:v>184.1</c:v>
                </c:pt>
                <c:pt idx="1842">
                  <c:v>184.2</c:v>
                </c:pt>
                <c:pt idx="1843">
                  <c:v>184.3</c:v>
                </c:pt>
                <c:pt idx="1844">
                  <c:v>184.4</c:v>
                </c:pt>
                <c:pt idx="1845">
                  <c:v>184.5</c:v>
                </c:pt>
                <c:pt idx="1846">
                  <c:v>184.6</c:v>
                </c:pt>
                <c:pt idx="1847">
                  <c:v>184.7</c:v>
                </c:pt>
                <c:pt idx="1848">
                  <c:v>184.8</c:v>
                </c:pt>
                <c:pt idx="1849">
                  <c:v>184.9</c:v>
                </c:pt>
                <c:pt idx="1850">
                  <c:v>185</c:v>
                </c:pt>
                <c:pt idx="1851">
                  <c:v>185.1</c:v>
                </c:pt>
                <c:pt idx="1852">
                  <c:v>185.2</c:v>
                </c:pt>
                <c:pt idx="1853">
                  <c:v>185.3</c:v>
                </c:pt>
                <c:pt idx="1854">
                  <c:v>185.4</c:v>
                </c:pt>
                <c:pt idx="1855">
                  <c:v>185.5</c:v>
                </c:pt>
                <c:pt idx="1856">
                  <c:v>185.6</c:v>
                </c:pt>
                <c:pt idx="1857">
                  <c:v>185.7</c:v>
                </c:pt>
                <c:pt idx="1858">
                  <c:v>185.8</c:v>
                </c:pt>
                <c:pt idx="1859">
                  <c:v>185.9</c:v>
                </c:pt>
                <c:pt idx="1860">
                  <c:v>186</c:v>
                </c:pt>
                <c:pt idx="1861">
                  <c:v>186.1</c:v>
                </c:pt>
                <c:pt idx="1862">
                  <c:v>186.2</c:v>
                </c:pt>
                <c:pt idx="1863">
                  <c:v>186.3</c:v>
                </c:pt>
                <c:pt idx="1864">
                  <c:v>186.4</c:v>
                </c:pt>
                <c:pt idx="1865">
                  <c:v>186.5</c:v>
                </c:pt>
                <c:pt idx="1866">
                  <c:v>186.6</c:v>
                </c:pt>
                <c:pt idx="1867">
                  <c:v>186.7</c:v>
                </c:pt>
                <c:pt idx="1868">
                  <c:v>186.8</c:v>
                </c:pt>
                <c:pt idx="1869">
                  <c:v>186.9</c:v>
                </c:pt>
                <c:pt idx="1870">
                  <c:v>187</c:v>
                </c:pt>
                <c:pt idx="1871">
                  <c:v>187.1</c:v>
                </c:pt>
                <c:pt idx="1872">
                  <c:v>187.2</c:v>
                </c:pt>
                <c:pt idx="1873">
                  <c:v>187.3</c:v>
                </c:pt>
                <c:pt idx="1874">
                  <c:v>187.4</c:v>
                </c:pt>
                <c:pt idx="1875">
                  <c:v>187.5</c:v>
                </c:pt>
                <c:pt idx="1876">
                  <c:v>187.6</c:v>
                </c:pt>
                <c:pt idx="1877">
                  <c:v>187.7</c:v>
                </c:pt>
                <c:pt idx="1878">
                  <c:v>187.8</c:v>
                </c:pt>
                <c:pt idx="1879">
                  <c:v>187.9</c:v>
                </c:pt>
                <c:pt idx="1880">
                  <c:v>188</c:v>
                </c:pt>
                <c:pt idx="1881">
                  <c:v>188.1</c:v>
                </c:pt>
                <c:pt idx="1882">
                  <c:v>188.2</c:v>
                </c:pt>
                <c:pt idx="1883">
                  <c:v>188.3</c:v>
                </c:pt>
                <c:pt idx="1884">
                  <c:v>188.4</c:v>
                </c:pt>
                <c:pt idx="1885">
                  <c:v>188.5</c:v>
                </c:pt>
                <c:pt idx="1886">
                  <c:v>188.6</c:v>
                </c:pt>
                <c:pt idx="1887">
                  <c:v>188.7</c:v>
                </c:pt>
                <c:pt idx="1888">
                  <c:v>188.8</c:v>
                </c:pt>
                <c:pt idx="1889">
                  <c:v>188.9</c:v>
                </c:pt>
                <c:pt idx="1890">
                  <c:v>189</c:v>
                </c:pt>
                <c:pt idx="1891">
                  <c:v>189.1</c:v>
                </c:pt>
                <c:pt idx="1892">
                  <c:v>189.2</c:v>
                </c:pt>
                <c:pt idx="1893">
                  <c:v>189.3</c:v>
                </c:pt>
                <c:pt idx="1894">
                  <c:v>189.4</c:v>
                </c:pt>
                <c:pt idx="1895">
                  <c:v>189.5</c:v>
                </c:pt>
                <c:pt idx="1896">
                  <c:v>189.6</c:v>
                </c:pt>
                <c:pt idx="1897">
                  <c:v>189.7</c:v>
                </c:pt>
                <c:pt idx="1898">
                  <c:v>189.8</c:v>
                </c:pt>
                <c:pt idx="1899">
                  <c:v>189.9</c:v>
                </c:pt>
                <c:pt idx="1900">
                  <c:v>190</c:v>
                </c:pt>
                <c:pt idx="1901">
                  <c:v>190.1</c:v>
                </c:pt>
                <c:pt idx="1902">
                  <c:v>190.2</c:v>
                </c:pt>
                <c:pt idx="1903">
                  <c:v>190.3</c:v>
                </c:pt>
                <c:pt idx="1904">
                  <c:v>190.4</c:v>
                </c:pt>
                <c:pt idx="1905">
                  <c:v>190.5</c:v>
                </c:pt>
                <c:pt idx="1906">
                  <c:v>190.6</c:v>
                </c:pt>
                <c:pt idx="1907">
                  <c:v>190.7</c:v>
                </c:pt>
                <c:pt idx="1908">
                  <c:v>190.8</c:v>
                </c:pt>
                <c:pt idx="1909">
                  <c:v>190.9</c:v>
                </c:pt>
                <c:pt idx="1910">
                  <c:v>191</c:v>
                </c:pt>
                <c:pt idx="1911">
                  <c:v>191.1</c:v>
                </c:pt>
                <c:pt idx="1912">
                  <c:v>191.2</c:v>
                </c:pt>
                <c:pt idx="1913">
                  <c:v>191.3</c:v>
                </c:pt>
                <c:pt idx="1914">
                  <c:v>191.4</c:v>
                </c:pt>
                <c:pt idx="1915">
                  <c:v>191.5</c:v>
                </c:pt>
                <c:pt idx="1916">
                  <c:v>191.6</c:v>
                </c:pt>
                <c:pt idx="1917">
                  <c:v>191.7</c:v>
                </c:pt>
                <c:pt idx="1918">
                  <c:v>191.8</c:v>
                </c:pt>
                <c:pt idx="1919">
                  <c:v>191.9</c:v>
                </c:pt>
                <c:pt idx="1920">
                  <c:v>192</c:v>
                </c:pt>
                <c:pt idx="1921">
                  <c:v>192.1</c:v>
                </c:pt>
                <c:pt idx="1922">
                  <c:v>192.2</c:v>
                </c:pt>
                <c:pt idx="1923">
                  <c:v>192.3</c:v>
                </c:pt>
                <c:pt idx="1924">
                  <c:v>192.4</c:v>
                </c:pt>
                <c:pt idx="1925">
                  <c:v>192.5</c:v>
                </c:pt>
                <c:pt idx="1926">
                  <c:v>192.6</c:v>
                </c:pt>
                <c:pt idx="1927">
                  <c:v>192.7</c:v>
                </c:pt>
                <c:pt idx="1928">
                  <c:v>192.8</c:v>
                </c:pt>
                <c:pt idx="1929">
                  <c:v>192.9</c:v>
                </c:pt>
                <c:pt idx="1930">
                  <c:v>193</c:v>
                </c:pt>
                <c:pt idx="1931">
                  <c:v>193.1</c:v>
                </c:pt>
                <c:pt idx="1932">
                  <c:v>193.2</c:v>
                </c:pt>
                <c:pt idx="1933">
                  <c:v>193.3</c:v>
                </c:pt>
                <c:pt idx="1934">
                  <c:v>193.4</c:v>
                </c:pt>
                <c:pt idx="1935">
                  <c:v>193.5</c:v>
                </c:pt>
                <c:pt idx="1936">
                  <c:v>193.6</c:v>
                </c:pt>
                <c:pt idx="1937">
                  <c:v>193.7</c:v>
                </c:pt>
                <c:pt idx="1938">
                  <c:v>193.8</c:v>
                </c:pt>
                <c:pt idx="1939">
                  <c:v>193.9</c:v>
                </c:pt>
                <c:pt idx="1940">
                  <c:v>194</c:v>
                </c:pt>
                <c:pt idx="1941">
                  <c:v>194.1</c:v>
                </c:pt>
                <c:pt idx="1942">
                  <c:v>194.2</c:v>
                </c:pt>
                <c:pt idx="1943">
                  <c:v>194.3</c:v>
                </c:pt>
                <c:pt idx="1944">
                  <c:v>194.4</c:v>
                </c:pt>
                <c:pt idx="1945">
                  <c:v>194.5</c:v>
                </c:pt>
                <c:pt idx="1946">
                  <c:v>194.6</c:v>
                </c:pt>
                <c:pt idx="1947">
                  <c:v>194.7</c:v>
                </c:pt>
                <c:pt idx="1948">
                  <c:v>194.8</c:v>
                </c:pt>
                <c:pt idx="1949">
                  <c:v>194.9</c:v>
                </c:pt>
                <c:pt idx="1950">
                  <c:v>195</c:v>
                </c:pt>
                <c:pt idx="1951">
                  <c:v>195.1</c:v>
                </c:pt>
                <c:pt idx="1952">
                  <c:v>195.2</c:v>
                </c:pt>
                <c:pt idx="1953">
                  <c:v>195.3</c:v>
                </c:pt>
                <c:pt idx="1954">
                  <c:v>195.4</c:v>
                </c:pt>
                <c:pt idx="1955">
                  <c:v>195.5</c:v>
                </c:pt>
                <c:pt idx="1956">
                  <c:v>195.6</c:v>
                </c:pt>
                <c:pt idx="1957">
                  <c:v>195.7</c:v>
                </c:pt>
                <c:pt idx="1958">
                  <c:v>195.8</c:v>
                </c:pt>
                <c:pt idx="1959">
                  <c:v>195.9</c:v>
                </c:pt>
                <c:pt idx="1960">
                  <c:v>196</c:v>
                </c:pt>
                <c:pt idx="1961">
                  <c:v>196.1</c:v>
                </c:pt>
                <c:pt idx="1962">
                  <c:v>196.2</c:v>
                </c:pt>
                <c:pt idx="1963">
                  <c:v>196.3</c:v>
                </c:pt>
                <c:pt idx="1964">
                  <c:v>196.4</c:v>
                </c:pt>
                <c:pt idx="1965">
                  <c:v>196.5</c:v>
                </c:pt>
                <c:pt idx="1966">
                  <c:v>196.6</c:v>
                </c:pt>
                <c:pt idx="1967">
                  <c:v>196.7</c:v>
                </c:pt>
                <c:pt idx="1968">
                  <c:v>196.8</c:v>
                </c:pt>
                <c:pt idx="1969">
                  <c:v>196.9</c:v>
                </c:pt>
                <c:pt idx="1970">
                  <c:v>197</c:v>
                </c:pt>
                <c:pt idx="1971">
                  <c:v>197.1</c:v>
                </c:pt>
                <c:pt idx="1972">
                  <c:v>197.2</c:v>
                </c:pt>
                <c:pt idx="1973">
                  <c:v>197.3</c:v>
                </c:pt>
                <c:pt idx="1974">
                  <c:v>197.4</c:v>
                </c:pt>
                <c:pt idx="1975">
                  <c:v>197.5</c:v>
                </c:pt>
                <c:pt idx="1976">
                  <c:v>197.6</c:v>
                </c:pt>
                <c:pt idx="1977">
                  <c:v>197.7</c:v>
                </c:pt>
                <c:pt idx="1978">
                  <c:v>197.8</c:v>
                </c:pt>
                <c:pt idx="1979">
                  <c:v>197.9</c:v>
                </c:pt>
                <c:pt idx="1980">
                  <c:v>198</c:v>
                </c:pt>
                <c:pt idx="1981">
                  <c:v>198.1</c:v>
                </c:pt>
                <c:pt idx="1982">
                  <c:v>198.2</c:v>
                </c:pt>
                <c:pt idx="1983">
                  <c:v>198.3</c:v>
                </c:pt>
                <c:pt idx="1984">
                  <c:v>198.4</c:v>
                </c:pt>
                <c:pt idx="1985">
                  <c:v>198.5</c:v>
                </c:pt>
                <c:pt idx="1986">
                  <c:v>198.6</c:v>
                </c:pt>
                <c:pt idx="1987">
                  <c:v>198.7</c:v>
                </c:pt>
                <c:pt idx="1988">
                  <c:v>198.8</c:v>
                </c:pt>
                <c:pt idx="1989">
                  <c:v>198.9</c:v>
                </c:pt>
                <c:pt idx="1990">
                  <c:v>199</c:v>
                </c:pt>
                <c:pt idx="1991">
                  <c:v>199.1</c:v>
                </c:pt>
                <c:pt idx="1992">
                  <c:v>199.2</c:v>
                </c:pt>
                <c:pt idx="1993">
                  <c:v>199.3</c:v>
                </c:pt>
                <c:pt idx="1994">
                  <c:v>199.4</c:v>
                </c:pt>
                <c:pt idx="1995">
                  <c:v>199.5</c:v>
                </c:pt>
                <c:pt idx="1996">
                  <c:v>199.6</c:v>
                </c:pt>
                <c:pt idx="1997">
                  <c:v>199.7</c:v>
                </c:pt>
                <c:pt idx="1998">
                  <c:v>199.8</c:v>
                </c:pt>
                <c:pt idx="1999">
                  <c:v>199.9</c:v>
                </c:pt>
                <c:pt idx="2000">
                  <c:v>200</c:v>
                </c:pt>
                <c:pt idx="2001">
                  <c:v>200.1</c:v>
                </c:pt>
                <c:pt idx="2002">
                  <c:v>200.2</c:v>
                </c:pt>
                <c:pt idx="2003">
                  <c:v>200.3</c:v>
                </c:pt>
                <c:pt idx="2004">
                  <c:v>200.4</c:v>
                </c:pt>
                <c:pt idx="2005">
                  <c:v>200.5</c:v>
                </c:pt>
                <c:pt idx="2006">
                  <c:v>200.6</c:v>
                </c:pt>
                <c:pt idx="2007">
                  <c:v>200.7</c:v>
                </c:pt>
                <c:pt idx="2008">
                  <c:v>200.8</c:v>
                </c:pt>
                <c:pt idx="2009">
                  <c:v>200.9</c:v>
                </c:pt>
                <c:pt idx="2010">
                  <c:v>201</c:v>
                </c:pt>
                <c:pt idx="2011">
                  <c:v>201.1</c:v>
                </c:pt>
                <c:pt idx="2012">
                  <c:v>201.2</c:v>
                </c:pt>
                <c:pt idx="2013">
                  <c:v>201.3</c:v>
                </c:pt>
                <c:pt idx="2014">
                  <c:v>201.4</c:v>
                </c:pt>
                <c:pt idx="2015">
                  <c:v>201.5</c:v>
                </c:pt>
                <c:pt idx="2016">
                  <c:v>201.6</c:v>
                </c:pt>
                <c:pt idx="2017">
                  <c:v>201.7</c:v>
                </c:pt>
                <c:pt idx="2018">
                  <c:v>201.8</c:v>
                </c:pt>
                <c:pt idx="2019">
                  <c:v>201.9</c:v>
                </c:pt>
                <c:pt idx="2020">
                  <c:v>202</c:v>
                </c:pt>
                <c:pt idx="2021">
                  <c:v>202.1</c:v>
                </c:pt>
                <c:pt idx="2022">
                  <c:v>202.2</c:v>
                </c:pt>
                <c:pt idx="2023">
                  <c:v>202.3</c:v>
                </c:pt>
                <c:pt idx="2024">
                  <c:v>202.4</c:v>
                </c:pt>
                <c:pt idx="2025">
                  <c:v>202.5</c:v>
                </c:pt>
                <c:pt idx="2026">
                  <c:v>202.6</c:v>
                </c:pt>
                <c:pt idx="2027">
                  <c:v>202.7</c:v>
                </c:pt>
                <c:pt idx="2028">
                  <c:v>202.8</c:v>
                </c:pt>
                <c:pt idx="2029">
                  <c:v>202.9</c:v>
                </c:pt>
                <c:pt idx="2030">
                  <c:v>203</c:v>
                </c:pt>
                <c:pt idx="2031">
                  <c:v>203.1</c:v>
                </c:pt>
                <c:pt idx="2032">
                  <c:v>203.2</c:v>
                </c:pt>
                <c:pt idx="2033">
                  <c:v>203.3</c:v>
                </c:pt>
                <c:pt idx="2034">
                  <c:v>203.4</c:v>
                </c:pt>
                <c:pt idx="2035">
                  <c:v>203.5</c:v>
                </c:pt>
                <c:pt idx="2036">
                  <c:v>203.6</c:v>
                </c:pt>
                <c:pt idx="2037">
                  <c:v>203.7</c:v>
                </c:pt>
                <c:pt idx="2038">
                  <c:v>203.8</c:v>
                </c:pt>
                <c:pt idx="2039">
                  <c:v>203.9</c:v>
                </c:pt>
                <c:pt idx="2040">
                  <c:v>204</c:v>
                </c:pt>
                <c:pt idx="2041">
                  <c:v>204.1</c:v>
                </c:pt>
                <c:pt idx="2042">
                  <c:v>204.2</c:v>
                </c:pt>
                <c:pt idx="2043">
                  <c:v>204.3</c:v>
                </c:pt>
                <c:pt idx="2044">
                  <c:v>204.4</c:v>
                </c:pt>
                <c:pt idx="2045">
                  <c:v>204.5</c:v>
                </c:pt>
                <c:pt idx="2046">
                  <c:v>204.6</c:v>
                </c:pt>
                <c:pt idx="2047">
                  <c:v>204.7</c:v>
                </c:pt>
                <c:pt idx="2048">
                  <c:v>204.8</c:v>
                </c:pt>
                <c:pt idx="2049">
                  <c:v>204.9</c:v>
                </c:pt>
                <c:pt idx="2050">
                  <c:v>205</c:v>
                </c:pt>
                <c:pt idx="2051">
                  <c:v>205.1</c:v>
                </c:pt>
                <c:pt idx="2052">
                  <c:v>205.2</c:v>
                </c:pt>
                <c:pt idx="2053">
                  <c:v>205.3</c:v>
                </c:pt>
                <c:pt idx="2054">
                  <c:v>205.4</c:v>
                </c:pt>
                <c:pt idx="2055">
                  <c:v>205.5</c:v>
                </c:pt>
                <c:pt idx="2056">
                  <c:v>205.6</c:v>
                </c:pt>
                <c:pt idx="2057">
                  <c:v>205.7</c:v>
                </c:pt>
                <c:pt idx="2058">
                  <c:v>205.8</c:v>
                </c:pt>
                <c:pt idx="2059">
                  <c:v>205.9</c:v>
                </c:pt>
                <c:pt idx="2060">
                  <c:v>206</c:v>
                </c:pt>
                <c:pt idx="2061">
                  <c:v>206.1</c:v>
                </c:pt>
                <c:pt idx="2062">
                  <c:v>206.2</c:v>
                </c:pt>
                <c:pt idx="2063">
                  <c:v>206.3</c:v>
                </c:pt>
                <c:pt idx="2064">
                  <c:v>206.4</c:v>
                </c:pt>
                <c:pt idx="2065">
                  <c:v>206.5</c:v>
                </c:pt>
                <c:pt idx="2066">
                  <c:v>206.6</c:v>
                </c:pt>
                <c:pt idx="2067">
                  <c:v>206.7</c:v>
                </c:pt>
                <c:pt idx="2068">
                  <c:v>206.8</c:v>
                </c:pt>
                <c:pt idx="2069">
                  <c:v>206.9</c:v>
                </c:pt>
                <c:pt idx="2070">
                  <c:v>207</c:v>
                </c:pt>
                <c:pt idx="2071">
                  <c:v>207.1</c:v>
                </c:pt>
                <c:pt idx="2072">
                  <c:v>207.2</c:v>
                </c:pt>
                <c:pt idx="2073">
                  <c:v>207.3</c:v>
                </c:pt>
                <c:pt idx="2074">
                  <c:v>207.4</c:v>
                </c:pt>
                <c:pt idx="2075">
                  <c:v>207.5</c:v>
                </c:pt>
                <c:pt idx="2076">
                  <c:v>207.6</c:v>
                </c:pt>
                <c:pt idx="2077">
                  <c:v>207.7</c:v>
                </c:pt>
                <c:pt idx="2078">
                  <c:v>207.8</c:v>
                </c:pt>
                <c:pt idx="2079">
                  <c:v>207.9</c:v>
                </c:pt>
                <c:pt idx="2080">
                  <c:v>208</c:v>
                </c:pt>
                <c:pt idx="2081">
                  <c:v>208.1</c:v>
                </c:pt>
                <c:pt idx="2082">
                  <c:v>208.2</c:v>
                </c:pt>
                <c:pt idx="2083">
                  <c:v>208.3</c:v>
                </c:pt>
                <c:pt idx="2084">
                  <c:v>208.4</c:v>
                </c:pt>
                <c:pt idx="2085">
                  <c:v>208.5</c:v>
                </c:pt>
                <c:pt idx="2086">
                  <c:v>208.6</c:v>
                </c:pt>
                <c:pt idx="2087">
                  <c:v>208.7</c:v>
                </c:pt>
                <c:pt idx="2088">
                  <c:v>208.8</c:v>
                </c:pt>
                <c:pt idx="2089">
                  <c:v>208.9</c:v>
                </c:pt>
                <c:pt idx="2090">
                  <c:v>209</c:v>
                </c:pt>
                <c:pt idx="2091">
                  <c:v>209.1</c:v>
                </c:pt>
                <c:pt idx="2092">
                  <c:v>209.2</c:v>
                </c:pt>
                <c:pt idx="2093">
                  <c:v>209.3</c:v>
                </c:pt>
                <c:pt idx="2094">
                  <c:v>209.4</c:v>
                </c:pt>
                <c:pt idx="2095">
                  <c:v>209.5</c:v>
                </c:pt>
                <c:pt idx="2096">
                  <c:v>209.6</c:v>
                </c:pt>
                <c:pt idx="2097">
                  <c:v>209.7</c:v>
                </c:pt>
                <c:pt idx="2098">
                  <c:v>209.8</c:v>
                </c:pt>
                <c:pt idx="2099">
                  <c:v>209.9</c:v>
                </c:pt>
                <c:pt idx="2100">
                  <c:v>210</c:v>
                </c:pt>
                <c:pt idx="2101">
                  <c:v>210.1</c:v>
                </c:pt>
                <c:pt idx="2102">
                  <c:v>210.2</c:v>
                </c:pt>
                <c:pt idx="2103">
                  <c:v>210.3</c:v>
                </c:pt>
                <c:pt idx="2104">
                  <c:v>210.4</c:v>
                </c:pt>
                <c:pt idx="2105">
                  <c:v>210.5</c:v>
                </c:pt>
                <c:pt idx="2106">
                  <c:v>210.6</c:v>
                </c:pt>
                <c:pt idx="2107">
                  <c:v>210.7</c:v>
                </c:pt>
                <c:pt idx="2108">
                  <c:v>210.8</c:v>
                </c:pt>
                <c:pt idx="2109">
                  <c:v>210.9</c:v>
                </c:pt>
                <c:pt idx="2110">
                  <c:v>211</c:v>
                </c:pt>
                <c:pt idx="2111">
                  <c:v>211.1</c:v>
                </c:pt>
                <c:pt idx="2112">
                  <c:v>211.2</c:v>
                </c:pt>
                <c:pt idx="2113">
                  <c:v>211.3</c:v>
                </c:pt>
                <c:pt idx="2114">
                  <c:v>211.4</c:v>
                </c:pt>
                <c:pt idx="2115">
                  <c:v>211.5</c:v>
                </c:pt>
                <c:pt idx="2116">
                  <c:v>211.6</c:v>
                </c:pt>
                <c:pt idx="2117">
                  <c:v>211.7</c:v>
                </c:pt>
                <c:pt idx="2118">
                  <c:v>211.8</c:v>
                </c:pt>
                <c:pt idx="2119">
                  <c:v>211.9</c:v>
                </c:pt>
                <c:pt idx="2120">
                  <c:v>212</c:v>
                </c:pt>
                <c:pt idx="2121">
                  <c:v>212.1</c:v>
                </c:pt>
                <c:pt idx="2122">
                  <c:v>212.2</c:v>
                </c:pt>
                <c:pt idx="2123">
                  <c:v>212.3</c:v>
                </c:pt>
                <c:pt idx="2124">
                  <c:v>212.4</c:v>
                </c:pt>
                <c:pt idx="2125">
                  <c:v>212.5</c:v>
                </c:pt>
                <c:pt idx="2126">
                  <c:v>212.6</c:v>
                </c:pt>
                <c:pt idx="2127">
                  <c:v>212.7</c:v>
                </c:pt>
                <c:pt idx="2128">
                  <c:v>212.8</c:v>
                </c:pt>
                <c:pt idx="2129">
                  <c:v>212.9</c:v>
                </c:pt>
                <c:pt idx="2130">
                  <c:v>213</c:v>
                </c:pt>
                <c:pt idx="2131">
                  <c:v>213.1</c:v>
                </c:pt>
                <c:pt idx="2132">
                  <c:v>213.2</c:v>
                </c:pt>
                <c:pt idx="2133">
                  <c:v>213.3</c:v>
                </c:pt>
                <c:pt idx="2134">
                  <c:v>213.4</c:v>
                </c:pt>
                <c:pt idx="2135">
                  <c:v>213.5</c:v>
                </c:pt>
                <c:pt idx="2136">
                  <c:v>213.6</c:v>
                </c:pt>
                <c:pt idx="2137">
                  <c:v>213.7</c:v>
                </c:pt>
                <c:pt idx="2138">
                  <c:v>213.8</c:v>
                </c:pt>
                <c:pt idx="2139">
                  <c:v>213.9</c:v>
                </c:pt>
                <c:pt idx="2140">
                  <c:v>214</c:v>
                </c:pt>
                <c:pt idx="2141">
                  <c:v>214.1</c:v>
                </c:pt>
                <c:pt idx="2142">
                  <c:v>214.2</c:v>
                </c:pt>
                <c:pt idx="2143">
                  <c:v>214.3</c:v>
                </c:pt>
                <c:pt idx="2144">
                  <c:v>214.4</c:v>
                </c:pt>
                <c:pt idx="2145">
                  <c:v>214.5</c:v>
                </c:pt>
                <c:pt idx="2146">
                  <c:v>214.6</c:v>
                </c:pt>
                <c:pt idx="2147">
                  <c:v>214.7</c:v>
                </c:pt>
                <c:pt idx="2148">
                  <c:v>214.8</c:v>
                </c:pt>
                <c:pt idx="2149">
                  <c:v>214.9</c:v>
                </c:pt>
                <c:pt idx="2150">
                  <c:v>215</c:v>
                </c:pt>
                <c:pt idx="2151">
                  <c:v>215.1</c:v>
                </c:pt>
                <c:pt idx="2152">
                  <c:v>215.2</c:v>
                </c:pt>
                <c:pt idx="2153">
                  <c:v>215.3</c:v>
                </c:pt>
                <c:pt idx="2154">
                  <c:v>215.4</c:v>
                </c:pt>
                <c:pt idx="2155">
                  <c:v>215.5</c:v>
                </c:pt>
                <c:pt idx="2156">
                  <c:v>215.6</c:v>
                </c:pt>
                <c:pt idx="2157">
                  <c:v>215.7</c:v>
                </c:pt>
                <c:pt idx="2158">
                  <c:v>215.8</c:v>
                </c:pt>
                <c:pt idx="2159">
                  <c:v>215.9</c:v>
                </c:pt>
                <c:pt idx="2160">
                  <c:v>216</c:v>
                </c:pt>
                <c:pt idx="2161">
                  <c:v>216.1</c:v>
                </c:pt>
                <c:pt idx="2162">
                  <c:v>216.2</c:v>
                </c:pt>
                <c:pt idx="2163">
                  <c:v>216.3</c:v>
                </c:pt>
                <c:pt idx="2164">
                  <c:v>216.4</c:v>
                </c:pt>
                <c:pt idx="2165">
                  <c:v>216.5</c:v>
                </c:pt>
                <c:pt idx="2166">
                  <c:v>216.6</c:v>
                </c:pt>
                <c:pt idx="2167">
                  <c:v>216.7</c:v>
                </c:pt>
                <c:pt idx="2168">
                  <c:v>216.8</c:v>
                </c:pt>
                <c:pt idx="2169">
                  <c:v>216.9</c:v>
                </c:pt>
                <c:pt idx="2170">
                  <c:v>217</c:v>
                </c:pt>
                <c:pt idx="2171">
                  <c:v>217.1</c:v>
                </c:pt>
                <c:pt idx="2172">
                  <c:v>217.2</c:v>
                </c:pt>
                <c:pt idx="2173">
                  <c:v>217.3</c:v>
                </c:pt>
                <c:pt idx="2174">
                  <c:v>217.4</c:v>
                </c:pt>
                <c:pt idx="2175">
                  <c:v>217.5</c:v>
                </c:pt>
                <c:pt idx="2176">
                  <c:v>217.6</c:v>
                </c:pt>
                <c:pt idx="2177">
                  <c:v>217.7</c:v>
                </c:pt>
                <c:pt idx="2178">
                  <c:v>217.8</c:v>
                </c:pt>
                <c:pt idx="2179">
                  <c:v>217.9</c:v>
                </c:pt>
                <c:pt idx="2180">
                  <c:v>218</c:v>
                </c:pt>
                <c:pt idx="2181">
                  <c:v>218.1</c:v>
                </c:pt>
                <c:pt idx="2182">
                  <c:v>218.2</c:v>
                </c:pt>
                <c:pt idx="2183">
                  <c:v>218.3</c:v>
                </c:pt>
                <c:pt idx="2184">
                  <c:v>218.4</c:v>
                </c:pt>
                <c:pt idx="2185">
                  <c:v>218.5</c:v>
                </c:pt>
                <c:pt idx="2186">
                  <c:v>218.6</c:v>
                </c:pt>
                <c:pt idx="2187">
                  <c:v>218.7</c:v>
                </c:pt>
                <c:pt idx="2188">
                  <c:v>218.8</c:v>
                </c:pt>
                <c:pt idx="2189">
                  <c:v>218.9</c:v>
                </c:pt>
                <c:pt idx="2190">
                  <c:v>219</c:v>
                </c:pt>
                <c:pt idx="2191">
                  <c:v>219.1</c:v>
                </c:pt>
                <c:pt idx="2192">
                  <c:v>219.2</c:v>
                </c:pt>
                <c:pt idx="2193">
                  <c:v>219.3</c:v>
                </c:pt>
                <c:pt idx="2194">
                  <c:v>219.4</c:v>
                </c:pt>
                <c:pt idx="2195">
                  <c:v>219.5</c:v>
                </c:pt>
                <c:pt idx="2196">
                  <c:v>219.6</c:v>
                </c:pt>
                <c:pt idx="2197">
                  <c:v>219.7</c:v>
                </c:pt>
                <c:pt idx="2198">
                  <c:v>219.8</c:v>
                </c:pt>
                <c:pt idx="2199">
                  <c:v>219.9</c:v>
                </c:pt>
                <c:pt idx="2200">
                  <c:v>220</c:v>
                </c:pt>
                <c:pt idx="2201">
                  <c:v>220.1</c:v>
                </c:pt>
                <c:pt idx="2202">
                  <c:v>220.2</c:v>
                </c:pt>
                <c:pt idx="2203">
                  <c:v>220.3</c:v>
                </c:pt>
                <c:pt idx="2204">
                  <c:v>220.4</c:v>
                </c:pt>
                <c:pt idx="2205">
                  <c:v>220.5</c:v>
                </c:pt>
                <c:pt idx="2206">
                  <c:v>220.6</c:v>
                </c:pt>
                <c:pt idx="2207">
                  <c:v>220.7</c:v>
                </c:pt>
                <c:pt idx="2208">
                  <c:v>220.8</c:v>
                </c:pt>
                <c:pt idx="2209">
                  <c:v>220.9</c:v>
                </c:pt>
                <c:pt idx="2210">
                  <c:v>221</c:v>
                </c:pt>
                <c:pt idx="2211">
                  <c:v>221.1</c:v>
                </c:pt>
                <c:pt idx="2212">
                  <c:v>221.2</c:v>
                </c:pt>
                <c:pt idx="2213">
                  <c:v>221.3</c:v>
                </c:pt>
                <c:pt idx="2214">
                  <c:v>221.4</c:v>
                </c:pt>
                <c:pt idx="2215">
                  <c:v>221.5</c:v>
                </c:pt>
                <c:pt idx="2216">
                  <c:v>221.6</c:v>
                </c:pt>
                <c:pt idx="2217">
                  <c:v>221.7</c:v>
                </c:pt>
                <c:pt idx="2218">
                  <c:v>221.8</c:v>
                </c:pt>
                <c:pt idx="2219">
                  <c:v>221.9</c:v>
                </c:pt>
                <c:pt idx="2220">
                  <c:v>222</c:v>
                </c:pt>
                <c:pt idx="2221">
                  <c:v>222.1</c:v>
                </c:pt>
                <c:pt idx="2222">
                  <c:v>222.2</c:v>
                </c:pt>
                <c:pt idx="2223">
                  <c:v>222.3</c:v>
                </c:pt>
                <c:pt idx="2224">
                  <c:v>222.4</c:v>
                </c:pt>
                <c:pt idx="2225">
                  <c:v>222.5</c:v>
                </c:pt>
                <c:pt idx="2226">
                  <c:v>222.6</c:v>
                </c:pt>
                <c:pt idx="2227">
                  <c:v>222.7</c:v>
                </c:pt>
                <c:pt idx="2228">
                  <c:v>222.8</c:v>
                </c:pt>
                <c:pt idx="2229">
                  <c:v>222.9</c:v>
                </c:pt>
                <c:pt idx="2230">
                  <c:v>223</c:v>
                </c:pt>
                <c:pt idx="2231">
                  <c:v>223.1</c:v>
                </c:pt>
                <c:pt idx="2232">
                  <c:v>223.2</c:v>
                </c:pt>
                <c:pt idx="2233">
                  <c:v>223.3</c:v>
                </c:pt>
                <c:pt idx="2234">
                  <c:v>223.4</c:v>
                </c:pt>
                <c:pt idx="2235">
                  <c:v>223.5</c:v>
                </c:pt>
                <c:pt idx="2236">
                  <c:v>223.6</c:v>
                </c:pt>
                <c:pt idx="2237">
                  <c:v>223.7</c:v>
                </c:pt>
                <c:pt idx="2238">
                  <c:v>223.8</c:v>
                </c:pt>
                <c:pt idx="2239">
                  <c:v>223.9</c:v>
                </c:pt>
                <c:pt idx="2240">
                  <c:v>224</c:v>
                </c:pt>
                <c:pt idx="2241">
                  <c:v>224.1</c:v>
                </c:pt>
                <c:pt idx="2242">
                  <c:v>224.2</c:v>
                </c:pt>
                <c:pt idx="2243">
                  <c:v>224.3</c:v>
                </c:pt>
                <c:pt idx="2244">
                  <c:v>224.4</c:v>
                </c:pt>
                <c:pt idx="2245">
                  <c:v>224.5</c:v>
                </c:pt>
                <c:pt idx="2246">
                  <c:v>224.6</c:v>
                </c:pt>
                <c:pt idx="2247">
                  <c:v>224.7</c:v>
                </c:pt>
                <c:pt idx="2248">
                  <c:v>224.8</c:v>
                </c:pt>
                <c:pt idx="2249">
                  <c:v>224.9</c:v>
                </c:pt>
                <c:pt idx="2250">
                  <c:v>225</c:v>
                </c:pt>
                <c:pt idx="2251">
                  <c:v>225.1</c:v>
                </c:pt>
                <c:pt idx="2252">
                  <c:v>225.2</c:v>
                </c:pt>
                <c:pt idx="2253">
                  <c:v>225.3</c:v>
                </c:pt>
                <c:pt idx="2254">
                  <c:v>225.4</c:v>
                </c:pt>
                <c:pt idx="2255">
                  <c:v>225.5</c:v>
                </c:pt>
                <c:pt idx="2256">
                  <c:v>225.6</c:v>
                </c:pt>
                <c:pt idx="2257">
                  <c:v>225.7</c:v>
                </c:pt>
                <c:pt idx="2258">
                  <c:v>225.8</c:v>
                </c:pt>
                <c:pt idx="2259">
                  <c:v>225.9</c:v>
                </c:pt>
                <c:pt idx="2260">
                  <c:v>226</c:v>
                </c:pt>
                <c:pt idx="2261">
                  <c:v>226.1</c:v>
                </c:pt>
                <c:pt idx="2262">
                  <c:v>226.2</c:v>
                </c:pt>
                <c:pt idx="2263">
                  <c:v>226.3</c:v>
                </c:pt>
                <c:pt idx="2264">
                  <c:v>226.4</c:v>
                </c:pt>
                <c:pt idx="2265">
                  <c:v>226.5</c:v>
                </c:pt>
                <c:pt idx="2266">
                  <c:v>226.6</c:v>
                </c:pt>
                <c:pt idx="2267">
                  <c:v>226.7</c:v>
                </c:pt>
                <c:pt idx="2268">
                  <c:v>226.8</c:v>
                </c:pt>
                <c:pt idx="2269">
                  <c:v>226.9</c:v>
                </c:pt>
                <c:pt idx="2270">
                  <c:v>227</c:v>
                </c:pt>
                <c:pt idx="2271">
                  <c:v>227.1</c:v>
                </c:pt>
                <c:pt idx="2272">
                  <c:v>227.2</c:v>
                </c:pt>
                <c:pt idx="2273">
                  <c:v>227.3</c:v>
                </c:pt>
                <c:pt idx="2274">
                  <c:v>227.4</c:v>
                </c:pt>
                <c:pt idx="2275">
                  <c:v>227.5</c:v>
                </c:pt>
                <c:pt idx="2276">
                  <c:v>227.6</c:v>
                </c:pt>
                <c:pt idx="2277">
                  <c:v>227.7</c:v>
                </c:pt>
                <c:pt idx="2278">
                  <c:v>227.8</c:v>
                </c:pt>
                <c:pt idx="2279">
                  <c:v>227.9</c:v>
                </c:pt>
                <c:pt idx="2280">
                  <c:v>228</c:v>
                </c:pt>
                <c:pt idx="2281">
                  <c:v>228.1</c:v>
                </c:pt>
                <c:pt idx="2282">
                  <c:v>228.2</c:v>
                </c:pt>
                <c:pt idx="2283">
                  <c:v>228.3</c:v>
                </c:pt>
                <c:pt idx="2284">
                  <c:v>228.4</c:v>
                </c:pt>
                <c:pt idx="2285">
                  <c:v>228.5</c:v>
                </c:pt>
                <c:pt idx="2286">
                  <c:v>228.6</c:v>
                </c:pt>
                <c:pt idx="2287">
                  <c:v>228.7</c:v>
                </c:pt>
                <c:pt idx="2288">
                  <c:v>228.8</c:v>
                </c:pt>
                <c:pt idx="2289">
                  <c:v>228.9</c:v>
                </c:pt>
                <c:pt idx="2290">
                  <c:v>229</c:v>
                </c:pt>
                <c:pt idx="2291">
                  <c:v>229.1</c:v>
                </c:pt>
                <c:pt idx="2292">
                  <c:v>229.2</c:v>
                </c:pt>
                <c:pt idx="2293">
                  <c:v>229.3</c:v>
                </c:pt>
                <c:pt idx="2294">
                  <c:v>229.4</c:v>
                </c:pt>
                <c:pt idx="2295">
                  <c:v>229.5</c:v>
                </c:pt>
                <c:pt idx="2296">
                  <c:v>229.6</c:v>
                </c:pt>
                <c:pt idx="2297">
                  <c:v>229.7</c:v>
                </c:pt>
                <c:pt idx="2298">
                  <c:v>229.8</c:v>
                </c:pt>
                <c:pt idx="2299">
                  <c:v>229.9</c:v>
                </c:pt>
                <c:pt idx="2300">
                  <c:v>230</c:v>
                </c:pt>
                <c:pt idx="2301">
                  <c:v>230.1</c:v>
                </c:pt>
                <c:pt idx="2302">
                  <c:v>230.2</c:v>
                </c:pt>
                <c:pt idx="2303">
                  <c:v>230.3</c:v>
                </c:pt>
                <c:pt idx="2304">
                  <c:v>230.4</c:v>
                </c:pt>
                <c:pt idx="2305">
                  <c:v>230.5</c:v>
                </c:pt>
                <c:pt idx="2306">
                  <c:v>230.6</c:v>
                </c:pt>
                <c:pt idx="2307">
                  <c:v>230.7</c:v>
                </c:pt>
                <c:pt idx="2308">
                  <c:v>230.8</c:v>
                </c:pt>
                <c:pt idx="2309">
                  <c:v>230.9</c:v>
                </c:pt>
                <c:pt idx="2310">
                  <c:v>231</c:v>
                </c:pt>
                <c:pt idx="2311">
                  <c:v>231.1</c:v>
                </c:pt>
                <c:pt idx="2312">
                  <c:v>231.2</c:v>
                </c:pt>
                <c:pt idx="2313">
                  <c:v>231.3</c:v>
                </c:pt>
                <c:pt idx="2314">
                  <c:v>231.4</c:v>
                </c:pt>
                <c:pt idx="2315">
                  <c:v>231.5</c:v>
                </c:pt>
                <c:pt idx="2316">
                  <c:v>231.6</c:v>
                </c:pt>
                <c:pt idx="2317">
                  <c:v>231.7</c:v>
                </c:pt>
                <c:pt idx="2318">
                  <c:v>231.8</c:v>
                </c:pt>
                <c:pt idx="2319">
                  <c:v>231.9</c:v>
                </c:pt>
                <c:pt idx="2320">
                  <c:v>232</c:v>
                </c:pt>
                <c:pt idx="2321">
                  <c:v>232.1</c:v>
                </c:pt>
                <c:pt idx="2322">
                  <c:v>232.2</c:v>
                </c:pt>
                <c:pt idx="2323">
                  <c:v>232.3</c:v>
                </c:pt>
                <c:pt idx="2324">
                  <c:v>232.4</c:v>
                </c:pt>
                <c:pt idx="2325">
                  <c:v>232.5</c:v>
                </c:pt>
                <c:pt idx="2326">
                  <c:v>232.6</c:v>
                </c:pt>
                <c:pt idx="2327">
                  <c:v>232.7</c:v>
                </c:pt>
                <c:pt idx="2328">
                  <c:v>232.8</c:v>
                </c:pt>
                <c:pt idx="2329">
                  <c:v>232.9</c:v>
                </c:pt>
                <c:pt idx="2330">
                  <c:v>233</c:v>
                </c:pt>
                <c:pt idx="2331">
                  <c:v>233.1</c:v>
                </c:pt>
                <c:pt idx="2332">
                  <c:v>233.2</c:v>
                </c:pt>
                <c:pt idx="2333">
                  <c:v>233.3</c:v>
                </c:pt>
                <c:pt idx="2334">
                  <c:v>233.4</c:v>
                </c:pt>
                <c:pt idx="2335">
                  <c:v>233.5</c:v>
                </c:pt>
                <c:pt idx="2336">
                  <c:v>233.6</c:v>
                </c:pt>
                <c:pt idx="2337">
                  <c:v>233.7</c:v>
                </c:pt>
                <c:pt idx="2338">
                  <c:v>233.8</c:v>
                </c:pt>
                <c:pt idx="2339">
                  <c:v>233.9</c:v>
                </c:pt>
                <c:pt idx="2340">
                  <c:v>234</c:v>
                </c:pt>
                <c:pt idx="2341">
                  <c:v>234.1</c:v>
                </c:pt>
                <c:pt idx="2342">
                  <c:v>234.2</c:v>
                </c:pt>
                <c:pt idx="2343">
                  <c:v>234.3</c:v>
                </c:pt>
                <c:pt idx="2344">
                  <c:v>234.4</c:v>
                </c:pt>
                <c:pt idx="2345">
                  <c:v>234.5</c:v>
                </c:pt>
                <c:pt idx="2346">
                  <c:v>234.6</c:v>
                </c:pt>
                <c:pt idx="2347">
                  <c:v>234.7</c:v>
                </c:pt>
                <c:pt idx="2348">
                  <c:v>234.8</c:v>
                </c:pt>
                <c:pt idx="2349">
                  <c:v>234.9</c:v>
                </c:pt>
                <c:pt idx="2350">
                  <c:v>235</c:v>
                </c:pt>
                <c:pt idx="2351">
                  <c:v>235.1</c:v>
                </c:pt>
                <c:pt idx="2352">
                  <c:v>235.2</c:v>
                </c:pt>
                <c:pt idx="2353">
                  <c:v>235.3</c:v>
                </c:pt>
                <c:pt idx="2354">
                  <c:v>235.4</c:v>
                </c:pt>
                <c:pt idx="2355">
                  <c:v>235.5</c:v>
                </c:pt>
                <c:pt idx="2356">
                  <c:v>235.6</c:v>
                </c:pt>
                <c:pt idx="2357">
                  <c:v>235.7</c:v>
                </c:pt>
                <c:pt idx="2358">
                  <c:v>235.8</c:v>
                </c:pt>
                <c:pt idx="2359">
                  <c:v>235.9</c:v>
                </c:pt>
                <c:pt idx="2360">
                  <c:v>236</c:v>
                </c:pt>
                <c:pt idx="2361">
                  <c:v>236.1</c:v>
                </c:pt>
                <c:pt idx="2362">
                  <c:v>236.2</c:v>
                </c:pt>
                <c:pt idx="2363">
                  <c:v>236.3</c:v>
                </c:pt>
                <c:pt idx="2364">
                  <c:v>236.4</c:v>
                </c:pt>
                <c:pt idx="2365">
                  <c:v>236.5</c:v>
                </c:pt>
                <c:pt idx="2366">
                  <c:v>236.6</c:v>
                </c:pt>
                <c:pt idx="2367">
                  <c:v>236.7</c:v>
                </c:pt>
                <c:pt idx="2368">
                  <c:v>236.8</c:v>
                </c:pt>
                <c:pt idx="2369">
                  <c:v>236.9</c:v>
                </c:pt>
                <c:pt idx="2370">
                  <c:v>237</c:v>
                </c:pt>
                <c:pt idx="2371">
                  <c:v>237.1</c:v>
                </c:pt>
                <c:pt idx="2372">
                  <c:v>237.2</c:v>
                </c:pt>
                <c:pt idx="2373">
                  <c:v>237.3</c:v>
                </c:pt>
                <c:pt idx="2374">
                  <c:v>237.4</c:v>
                </c:pt>
                <c:pt idx="2375">
                  <c:v>237.5</c:v>
                </c:pt>
                <c:pt idx="2376">
                  <c:v>237.6</c:v>
                </c:pt>
                <c:pt idx="2377">
                  <c:v>237.7</c:v>
                </c:pt>
                <c:pt idx="2378">
                  <c:v>237.8</c:v>
                </c:pt>
                <c:pt idx="2379">
                  <c:v>237.9</c:v>
                </c:pt>
                <c:pt idx="2380">
                  <c:v>238</c:v>
                </c:pt>
                <c:pt idx="2381">
                  <c:v>238.1</c:v>
                </c:pt>
                <c:pt idx="2382">
                  <c:v>238.2</c:v>
                </c:pt>
                <c:pt idx="2383">
                  <c:v>238.3</c:v>
                </c:pt>
                <c:pt idx="2384">
                  <c:v>238.4</c:v>
                </c:pt>
                <c:pt idx="2385">
                  <c:v>238.5</c:v>
                </c:pt>
                <c:pt idx="2386">
                  <c:v>238.6</c:v>
                </c:pt>
                <c:pt idx="2387">
                  <c:v>238.7</c:v>
                </c:pt>
                <c:pt idx="2388">
                  <c:v>238.8</c:v>
                </c:pt>
                <c:pt idx="2389">
                  <c:v>238.9</c:v>
                </c:pt>
                <c:pt idx="2390">
                  <c:v>239</c:v>
                </c:pt>
                <c:pt idx="2391">
                  <c:v>239.1</c:v>
                </c:pt>
                <c:pt idx="2392">
                  <c:v>239.2</c:v>
                </c:pt>
                <c:pt idx="2393">
                  <c:v>239.3</c:v>
                </c:pt>
                <c:pt idx="2394">
                  <c:v>239.4</c:v>
                </c:pt>
                <c:pt idx="2395">
                  <c:v>239.5</c:v>
                </c:pt>
                <c:pt idx="2396">
                  <c:v>239.6</c:v>
                </c:pt>
                <c:pt idx="2397">
                  <c:v>239.7</c:v>
                </c:pt>
                <c:pt idx="2398">
                  <c:v>239.8</c:v>
                </c:pt>
                <c:pt idx="2399">
                  <c:v>239.9</c:v>
                </c:pt>
                <c:pt idx="2400">
                  <c:v>240</c:v>
                </c:pt>
                <c:pt idx="2401">
                  <c:v>240.1</c:v>
                </c:pt>
                <c:pt idx="2402">
                  <c:v>240.2</c:v>
                </c:pt>
                <c:pt idx="2403">
                  <c:v>240.3</c:v>
                </c:pt>
                <c:pt idx="2404">
                  <c:v>240.4</c:v>
                </c:pt>
                <c:pt idx="2405">
                  <c:v>240.5</c:v>
                </c:pt>
                <c:pt idx="2406">
                  <c:v>240.6</c:v>
                </c:pt>
                <c:pt idx="2407">
                  <c:v>240.7</c:v>
                </c:pt>
                <c:pt idx="2408">
                  <c:v>240.8</c:v>
                </c:pt>
                <c:pt idx="2409">
                  <c:v>240.9</c:v>
                </c:pt>
                <c:pt idx="2410">
                  <c:v>241</c:v>
                </c:pt>
                <c:pt idx="2411">
                  <c:v>241.1</c:v>
                </c:pt>
                <c:pt idx="2412">
                  <c:v>241.2</c:v>
                </c:pt>
                <c:pt idx="2413">
                  <c:v>241.3</c:v>
                </c:pt>
                <c:pt idx="2414">
                  <c:v>241.4</c:v>
                </c:pt>
                <c:pt idx="2415">
                  <c:v>241.5</c:v>
                </c:pt>
                <c:pt idx="2416">
                  <c:v>241.6</c:v>
                </c:pt>
                <c:pt idx="2417">
                  <c:v>241.7</c:v>
                </c:pt>
                <c:pt idx="2418">
                  <c:v>241.8</c:v>
                </c:pt>
                <c:pt idx="2419">
                  <c:v>241.9</c:v>
                </c:pt>
                <c:pt idx="2420">
                  <c:v>242</c:v>
                </c:pt>
                <c:pt idx="2421">
                  <c:v>242.1</c:v>
                </c:pt>
                <c:pt idx="2422">
                  <c:v>242.2</c:v>
                </c:pt>
                <c:pt idx="2423">
                  <c:v>242.3</c:v>
                </c:pt>
                <c:pt idx="2424">
                  <c:v>242.4</c:v>
                </c:pt>
                <c:pt idx="2425">
                  <c:v>242.5</c:v>
                </c:pt>
                <c:pt idx="2426">
                  <c:v>242.6</c:v>
                </c:pt>
                <c:pt idx="2427">
                  <c:v>242.7</c:v>
                </c:pt>
                <c:pt idx="2428">
                  <c:v>242.8</c:v>
                </c:pt>
                <c:pt idx="2429">
                  <c:v>242.9</c:v>
                </c:pt>
                <c:pt idx="2430">
                  <c:v>243</c:v>
                </c:pt>
                <c:pt idx="2431">
                  <c:v>243.1</c:v>
                </c:pt>
                <c:pt idx="2432">
                  <c:v>243.2</c:v>
                </c:pt>
                <c:pt idx="2433">
                  <c:v>243.3</c:v>
                </c:pt>
                <c:pt idx="2434">
                  <c:v>243.4</c:v>
                </c:pt>
                <c:pt idx="2435">
                  <c:v>243.5</c:v>
                </c:pt>
                <c:pt idx="2436">
                  <c:v>243.6</c:v>
                </c:pt>
                <c:pt idx="2437">
                  <c:v>243.7</c:v>
                </c:pt>
                <c:pt idx="2438">
                  <c:v>243.8</c:v>
                </c:pt>
                <c:pt idx="2439">
                  <c:v>243.9</c:v>
                </c:pt>
                <c:pt idx="2440">
                  <c:v>244</c:v>
                </c:pt>
                <c:pt idx="2441">
                  <c:v>244.1</c:v>
                </c:pt>
                <c:pt idx="2442">
                  <c:v>244.2</c:v>
                </c:pt>
                <c:pt idx="2443">
                  <c:v>244.3</c:v>
                </c:pt>
                <c:pt idx="2444">
                  <c:v>244.4</c:v>
                </c:pt>
                <c:pt idx="2445">
                  <c:v>244.5</c:v>
                </c:pt>
                <c:pt idx="2446">
                  <c:v>244.6</c:v>
                </c:pt>
                <c:pt idx="2447">
                  <c:v>244.7</c:v>
                </c:pt>
                <c:pt idx="2448">
                  <c:v>244.8</c:v>
                </c:pt>
                <c:pt idx="2449">
                  <c:v>244.9</c:v>
                </c:pt>
                <c:pt idx="2450">
                  <c:v>245</c:v>
                </c:pt>
                <c:pt idx="2451">
                  <c:v>245.1</c:v>
                </c:pt>
                <c:pt idx="2452">
                  <c:v>245.2</c:v>
                </c:pt>
                <c:pt idx="2453">
                  <c:v>245.3</c:v>
                </c:pt>
                <c:pt idx="2454">
                  <c:v>245.4</c:v>
                </c:pt>
                <c:pt idx="2455">
                  <c:v>245.5</c:v>
                </c:pt>
                <c:pt idx="2456">
                  <c:v>245.6</c:v>
                </c:pt>
                <c:pt idx="2457">
                  <c:v>245.7</c:v>
                </c:pt>
                <c:pt idx="2458">
                  <c:v>245.8</c:v>
                </c:pt>
                <c:pt idx="2459">
                  <c:v>245.9</c:v>
                </c:pt>
                <c:pt idx="2460">
                  <c:v>246</c:v>
                </c:pt>
                <c:pt idx="2461">
                  <c:v>246.1</c:v>
                </c:pt>
                <c:pt idx="2462">
                  <c:v>246.2</c:v>
                </c:pt>
                <c:pt idx="2463">
                  <c:v>246.3</c:v>
                </c:pt>
                <c:pt idx="2464">
                  <c:v>246.4</c:v>
                </c:pt>
                <c:pt idx="2465">
                  <c:v>246.5</c:v>
                </c:pt>
                <c:pt idx="2466">
                  <c:v>246.6</c:v>
                </c:pt>
                <c:pt idx="2467">
                  <c:v>246.7</c:v>
                </c:pt>
                <c:pt idx="2468">
                  <c:v>246.8</c:v>
                </c:pt>
                <c:pt idx="2469">
                  <c:v>246.9</c:v>
                </c:pt>
                <c:pt idx="2470">
                  <c:v>247</c:v>
                </c:pt>
                <c:pt idx="2471">
                  <c:v>247.1</c:v>
                </c:pt>
                <c:pt idx="2472">
                  <c:v>247.2</c:v>
                </c:pt>
                <c:pt idx="2473">
                  <c:v>247.3</c:v>
                </c:pt>
                <c:pt idx="2474">
                  <c:v>247.4</c:v>
                </c:pt>
                <c:pt idx="2475">
                  <c:v>247.5</c:v>
                </c:pt>
                <c:pt idx="2476">
                  <c:v>247.6</c:v>
                </c:pt>
                <c:pt idx="2477">
                  <c:v>247.7</c:v>
                </c:pt>
                <c:pt idx="2478">
                  <c:v>247.8</c:v>
                </c:pt>
                <c:pt idx="2479">
                  <c:v>247.9</c:v>
                </c:pt>
                <c:pt idx="2480">
                  <c:v>248</c:v>
                </c:pt>
                <c:pt idx="2481">
                  <c:v>248.1</c:v>
                </c:pt>
                <c:pt idx="2482">
                  <c:v>248.2</c:v>
                </c:pt>
                <c:pt idx="2483">
                  <c:v>248.3</c:v>
                </c:pt>
                <c:pt idx="2484">
                  <c:v>248.4</c:v>
                </c:pt>
                <c:pt idx="2485">
                  <c:v>248.5</c:v>
                </c:pt>
                <c:pt idx="2486">
                  <c:v>248.6</c:v>
                </c:pt>
                <c:pt idx="2487">
                  <c:v>248.7</c:v>
                </c:pt>
                <c:pt idx="2488">
                  <c:v>248.8</c:v>
                </c:pt>
                <c:pt idx="2489">
                  <c:v>248.9</c:v>
                </c:pt>
                <c:pt idx="2490">
                  <c:v>249</c:v>
                </c:pt>
                <c:pt idx="2491">
                  <c:v>249.1</c:v>
                </c:pt>
                <c:pt idx="2492">
                  <c:v>249.2</c:v>
                </c:pt>
                <c:pt idx="2493">
                  <c:v>249.3</c:v>
                </c:pt>
                <c:pt idx="2494">
                  <c:v>249.4</c:v>
                </c:pt>
                <c:pt idx="2495">
                  <c:v>249.5</c:v>
                </c:pt>
                <c:pt idx="2496">
                  <c:v>249.6</c:v>
                </c:pt>
                <c:pt idx="2497">
                  <c:v>249.7</c:v>
                </c:pt>
                <c:pt idx="2498">
                  <c:v>249.8</c:v>
                </c:pt>
                <c:pt idx="2499">
                  <c:v>249.9</c:v>
                </c:pt>
                <c:pt idx="2500">
                  <c:v>250</c:v>
                </c:pt>
                <c:pt idx="2501">
                  <c:v>250.1</c:v>
                </c:pt>
                <c:pt idx="2502">
                  <c:v>250.2</c:v>
                </c:pt>
                <c:pt idx="2503">
                  <c:v>250.3</c:v>
                </c:pt>
                <c:pt idx="2504">
                  <c:v>250.4</c:v>
                </c:pt>
                <c:pt idx="2505">
                  <c:v>250.5</c:v>
                </c:pt>
                <c:pt idx="2506">
                  <c:v>250.6</c:v>
                </c:pt>
                <c:pt idx="2507">
                  <c:v>250.7</c:v>
                </c:pt>
                <c:pt idx="2508">
                  <c:v>250.8</c:v>
                </c:pt>
                <c:pt idx="2509">
                  <c:v>250.9</c:v>
                </c:pt>
                <c:pt idx="2510">
                  <c:v>251</c:v>
                </c:pt>
                <c:pt idx="2511">
                  <c:v>251.1</c:v>
                </c:pt>
                <c:pt idx="2512">
                  <c:v>251.2</c:v>
                </c:pt>
                <c:pt idx="2513">
                  <c:v>251.3</c:v>
                </c:pt>
                <c:pt idx="2514">
                  <c:v>251.4</c:v>
                </c:pt>
                <c:pt idx="2515">
                  <c:v>251.5</c:v>
                </c:pt>
                <c:pt idx="2516">
                  <c:v>251.6</c:v>
                </c:pt>
                <c:pt idx="2517">
                  <c:v>251.7</c:v>
                </c:pt>
                <c:pt idx="2518">
                  <c:v>251.8</c:v>
                </c:pt>
                <c:pt idx="2519">
                  <c:v>251.9</c:v>
                </c:pt>
                <c:pt idx="2520">
                  <c:v>252</c:v>
                </c:pt>
                <c:pt idx="2521">
                  <c:v>252.1</c:v>
                </c:pt>
                <c:pt idx="2522">
                  <c:v>252.2</c:v>
                </c:pt>
                <c:pt idx="2523">
                  <c:v>252.3</c:v>
                </c:pt>
                <c:pt idx="2524">
                  <c:v>252.4</c:v>
                </c:pt>
                <c:pt idx="2525">
                  <c:v>252.5</c:v>
                </c:pt>
                <c:pt idx="2526">
                  <c:v>252.6</c:v>
                </c:pt>
                <c:pt idx="2527">
                  <c:v>252.7</c:v>
                </c:pt>
                <c:pt idx="2528">
                  <c:v>252.8</c:v>
                </c:pt>
                <c:pt idx="2529">
                  <c:v>252.9</c:v>
                </c:pt>
                <c:pt idx="2530">
                  <c:v>253</c:v>
                </c:pt>
                <c:pt idx="2531">
                  <c:v>253.1</c:v>
                </c:pt>
                <c:pt idx="2532">
                  <c:v>253.2</c:v>
                </c:pt>
                <c:pt idx="2533">
                  <c:v>253.3</c:v>
                </c:pt>
                <c:pt idx="2534">
                  <c:v>253.4</c:v>
                </c:pt>
                <c:pt idx="2535">
                  <c:v>253.5</c:v>
                </c:pt>
                <c:pt idx="2536">
                  <c:v>253.6</c:v>
                </c:pt>
                <c:pt idx="2537">
                  <c:v>253.7</c:v>
                </c:pt>
                <c:pt idx="2538">
                  <c:v>253.8</c:v>
                </c:pt>
                <c:pt idx="2539">
                  <c:v>253.9</c:v>
                </c:pt>
                <c:pt idx="2540">
                  <c:v>254</c:v>
                </c:pt>
                <c:pt idx="2541">
                  <c:v>254.1</c:v>
                </c:pt>
                <c:pt idx="2542">
                  <c:v>254.2</c:v>
                </c:pt>
                <c:pt idx="2543">
                  <c:v>254.3</c:v>
                </c:pt>
                <c:pt idx="2544">
                  <c:v>254.4</c:v>
                </c:pt>
                <c:pt idx="2545">
                  <c:v>254.5</c:v>
                </c:pt>
                <c:pt idx="2546">
                  <c:v>254.6</c:v>
                </c:pt>
                <c:pt idx="2547">
                  <c:v>254.7</c:v>
                </c:pt>
                <c:pt idx="2548">
                  <c:v>254.8</c:v>
                </c:pt>
                <c:pt idx="2549">
                  <c:v>254.9</c:v>
                </c:pt>
                <c:pt idx="2550">
                  <c:v>255</c:v>
                </c:pt>
                <c:pt idx="2551">
                  <c:v>255.1</c:v>
                </c:pt>
                <c:pt idx="2552">
                  <c:v>255.2</c:v>
                </c:pt>
                <c:pt idx="2553">
                  <c:v>255.3</c:v>
                </c:pt>
                <c:pt idx="2554">
                  <c:v>255.4</c:v>
                </c:pt>
                <c:pt idx="2555">
                  <c:v>255.5</c:v>
                </c:pt>
                <c:pt idx="2556">
                  <c:v>255.6</c:v>
                </c:pt>
                <c:pt idx="2557">
                  <c:v>255.7</c:v>
                </c:pt>
                <c:pt idx="2558">
                  <c:v>255.8</c:v>
                </c:pt>
                <c:pt idx="2559">
                  <c:v>255.9</c:v>
                </c:pt>
                <c:pt idx="2560">
                  <c:v>256</c:v>
                </c:pt>
                <c:pt idx="2561">
                  <c:v>256.10000000000002</c:v>
                </c:pt>
                <c:pt idx="2562">
                  <c:v>256.2</c:v>
                </c:pt>
                <c:pt idx="2563">
                  <c:v>256.3</c:v>
                </c:pt>
                <c:pt idx="2564">
                  <c:v>256.39999999999998</c:v>
                </c:pt>
                <c:pt idx="2565">
                  <c:v>256.5</c:v>
                </c:pt>
                <c:pt idx="2566">
                  <c:v>256.60000000000002</c:v>
                </c:pt>
                <c:pt idx="2567">
                  <c:v>256.7</c:v>
                </c:pt>
                <c:pt idx="2568">
                  <c:v>256.8</c:v>
                </c:pt>
                <c:pt idx="2569">
                  <c:v>256.89999999999998</c:v>
                </c:pt>
                <c:pt idx="2570">
                  <c:v>257</c:v>
                </c:pt>
                <c:pt idx="2571">
                  <c:v>257.10000000000002</c:v>
                </c:pt>
                <c:pt idx="2572">
                  <c:v>257.2</c:v>
                </c:pt>
                <c:pt idx="2573">
                  <c:v>257.3</c:v>
                </c:pt>
                <c:pt idx="2574">
                  <c:v>257.39999999999998</c:v>
                </c:pt>
                <c:pt idx="2575">
                  <c:v>257.5</c:v>
                </c:pt>
                <c:pt idx="2576">
                  <c:v>257.60000000000002</c:v>
                </c:pt>
                <c:pt idx="2577">
                  <c:v>257.7</c:v>
                </c:pt>
                <c:pt idx="2578">
                  <c:v>257.8</c:v>
                </c:pt>
                <c:pt idx="2579">
                  <c:v>257.89999999999998</c:v>
                </c:pt>
                <c:pt idx="2580">
                  <c:v>258</c:v>
                </c:pt>
                <c:pt idx="2581">
                  <c:v>258.10000000000002</c:v>
                </c:pt>
                <c:pt idx="2582">
                  <c:v>258.2</c:v>
                </c:pt>
                <c:pt idx="2583">
                  <c:v>258.3</c:v>
                </c:pt>
                <c:pt idx="2584">
                  <c:v>258.39999999999998</c:v>
                </c:pt>
                <c:pt idx="2585">
                  <c:v>258.5</c:v>
                </c:pt>
                <c:pt idx="2586">
                  <c:v>258.60000000000002</c:v>
                </c:pt>
                <c:pt idx="2587">
                  <c:v>258.7</c:v>
                </c:pt>
                <c:pt idx="2588">
                  <c:v>258.8</c:v>
                </c:pt>
                <c:pt idx="2589">
                  <c:v>258.89999999999998</c:v>
                </c:pt>
                <c:pt idx="2590">
                  <c:v>259</c:v>
                </c:pt>
                <c:pt idx="2591">
                  <c:v>259.10000000000002</c:v>
                </c:pt>
                <c:pt idx="2592">
                  <c:v>259.2</c:v>
                </c:pt>
                <c:pt idx="2593">
                  <c:v>259.3</c:v>
                </c:pt>
                <c:pt idx="2594">
                  <c:v>259.39999999999998</c:v>
                </c:pt>
                <c:pt idx="2595">
                  <c:v>259.5</c:v>
                </c:pt>
                <c:pt idx="2596">
                  <c:v>259.60000000000002</c:v>
                </c:pt>
                <c:pt idx="2597">
                  <c:v>259.7</c:v>
                </c:pt>
                <c:pt idx="2598">
                  <c:v>259.8</c:v>
                </c:pt>
                <c:pt idx="2599">
                  <c:v>259.89999999999998</c:v>
                </c:pt>
                <c:pt idx="2600">
                  <c:v>260</c:v>
                </c:pt>
                <c:pt idx="2601">
                  <c:v>260.10000000000002</c:v>
                </c:pt>
                <c:pt idx="2602">
                  <c:v>260.2</c:v>
                </c:pt>
                <c:pt idx="2603">
                  <c:v>260.3</c:v>
                </c:pt>
                <c:pt idx="2604">
                  <c:v>260.39999999999998</c:v>
                </c:pt>
                <c:pt idx="2605">
                  <c:v>260.5</c:v>
                </c:pt>
                <c:pt idx="2606">
                  <c:v>260.60000000000002</c:v>
                </c:pt>
                <c:pt idx="2607">
                  <c:v>260.7</c:v>
                </c:pt>
                <c:pt idx="2608">
                  <c:v>260.8</c:v>
                </c:pt>
                <c:pt idx="2609">
                  <c:v>260.89999999999998</c:v>
                </c:pt>
                <c:pt idx="2610">
                  <c:v>261</c:v>
                </c:pt>
                <c:pt idx="2611">
                  <c:v>261.10000000000002</c:v>
                </c:pt>
                <c:pt idx="2612">
                  <c:v>261.2</c:v>
                </c:pt>
                <c:pt idx="2613">
                  <c:v>261.3</c:v>
                </c:pt>
                <c:pt idx="2614">
                  <c:v>261.39999999999998</c:v>
                </c:pt>
                <c:pt idx="2615">
                  <c:v>261.5</c:v>
                </c:pt>
                <c:pt idx="2616">
                  <c:v>261.60000000000002</c:v>
                </c:pt>
                <c:pt idx="2617">
                  <c:v>261.7</c:v>
                </c:pt>
                <c:pt idx="2618">
                  <c:v>261.8</c:v>
                </c:pt>
                <c:pt idx="2619">
                  <c:v>261.89999999999998</c:v>
                </c:pt>
                <c:pt idx="2620">
                  <c:v>262</c:v>
                </c:pt>
                <c:pt idx="2621">
                  <c:v>262.10000000000002</c:v>
                </c:pt>
                <c:pt idx="2622">
                  <c:v>262.2</c:v>
                </c:pt>
                <c:pt idx="2623">
                  <c:v>262.3</c:v>
                </c:pt>
                <c:pt idx="2624">
                  <c:v>262.39999999999998</c:v>
                </c:pt>
                <c:pt idx="2625">
                  <c:v>262.5</c:v>
                </c:pt>
                <c:pt idx="2626">
                  <c:v>262.60000000000002</c:v>
                </c:pt>
                <c:pt idx="2627">
                  <c:v>262.7</c:v>
                </c:pt>
                <c:pt idx="2628">
                  <c:v>262.8</c:v>
                </c:pt>
                <c:pt idx="2629">
                  <c:v>262.89999999999998</c:v>
                </c:pt>
                <c:pt idx="2630">
                  <c:v>263</c:v>
                </c:pt>
                <c:pt idx="2631">
                  <c:v>263.10000000000002</c:v>
                </c:pt>
                <c:pt idx="2632">
                  <c:v>263.2</c:v>
                </c:pt>
                <c:pt idx="2633">
                  <c:v>263.3</c:v>
                </c:pt>
                <c:pt idx="2634">
                  <c:v>263.39999999999998</c:v>
                </c:pt>
                <c:pt idx="2635">
                  <c:v>263.5</c:v>
                </c:pt>
                <c:pt idx="2636">
                  <c:v>263.60000000000002</c:v>
                </c:pt>
                <c:pt idx="2637">
                  <c:v>263.7</c:v>
                </c:pt>
                <c:pt idx="2638">
                  <c:v>263.8</c:v>
                </c:pt>
                <c:pt idx="2639">
                  <c:v>263.89999999999998</c:v>
                </c:pt>
                <c:pt idx="2640">
                  <c:v>264</c:v>
                </c:pt>
                <c:pt idx="2641">
                  <c:v>264.10000000000002</c:v>
                </c:pt>
                <c:pt idx="2642">
                  <c:v>264.2</c:v>
                </c:pt>
                <c:pt idx="2643">
                  <c:v>264.3</c:v>
                </c:pt>
                <c:pt idx="2644">
                  <c:v>264.39999999999998</c:v>
                </c:pt>
                <c:pt idx="2645">
                  <c:v>264.5</c:v>
                </c:pt>
                <c:pt idx="2646">
                  <c:v>264.60000000000002</c:v>
                </c:pt>
                <c:pt idx="2647">
                  <c:v>264.7</c:v>
                </c:pt>
                <c:pt idx="2648">
                  <c:v>264.8</c:v>
                </c:pt>
                <c:pt idx="2649">
                  <c:v>264.89999999999998</c:v>
                </c:pt>
                <c:pt idx="2650">
                  <c:v>265</c:v>
                </c:pt>
                <c:pt idx="2651">
                  <c:v>265.10000000000002</c:v>
                </c:pt>
                <c:pt idx="2652">
                  <c:v>265.2</c:v>
                </c:pt>
                <c:pt idx="2653">
                  <c:v>265.3</c:v>
                </c:pt>
                <c:pt idx="2654">
                  <c:v>265.39999999999998</c:v>
                </c:pt>
                <c:pt idx="2655">
                  <c:v>265.5</c:v>
                </c:pt>
                <c:pt idx="2656">
                  <c:v>265.60000000000002</c:v>
                </c:pt>
                <c:pt idx="2657">
                  <c:v>265.7</c:v>
                </c:pt>
                <c:pt idx="2658">
                  <c:v>265.8</c:v>
                </c:pt>
                <c:pt idx="2659">
                  <c:v>265.89999999999998</c:v>
                </c:pt>
                <c:pt idx="2660">
                  <c:v>266</c:v>
                </c:pt>
                <c:pt idx="2661">
                  <c:v>266.10000000000002</c:v>
                </c:pt>
                <c:pt idx="2662">
                  <c:v>266.2</c:v>
                </c:pt>
                <c:pt idx="2663">
                  <c:v>266.3</c:v>
                </c:pt>
                <c:pt idx="2664">
                  <c:v>266.39999999999998</c:v>
                </c:pt>
                <c:pt idx="2665">
                  <c:v>266.5</c:v>
                </c:pt>
                <c:pt idx="2666">
                  <c:v>266.60000000000002</c:v>
                </c:pt>
                <c:pt idx="2667">
                  <c:v>266.7</c:v>
                </c:pt>
                <c:pt idx="2668">
                  <c:v>266.8</c:v>
                </c:pt>
                <c:pt idx="2669">
                  <c:v>266.89999999999998</c:v>
                </c:pt>
                <c:pt idx="2670">
                  <c:v>267</c:v>
                </c:pt>
                <c:pt idx="2671">
                  <c:v>267.10000000000002</c:v>
                </c:pt>
                <c:pt idx="2672">
                  <c:v>267.2</c:v>
                </c:pt>
                <c:pt idx="2673">
                  <c:v>267.3</c:v>
                </c:pt>
                <c:pt idx="2674">
                  <c:v>267.39999999999998</c:v>
                </c:pt>
                <c:pt idx="2675">
                  <c:v>267.5</c:v>
                </c:pt>
                <c:pt idx="2676">
                  <c:v>267.60000000000002</c:v>
                </c:pt>
                <c:pt idx="2677">
                  <c:v>267.7</c:v>
                </c:pt>
                <c:pt idx="2678">
                  <c:v>267.8</c:v>
                </c:pt>
                <c:pt idx="2679">
                  <c:v>267.89999999999998</c:v>
                </c:pt>
                <c:pt idx="2680">
                  <c:v>268</c:v>
                </c:pt>
                <c:pt idx="2681">
                  <c:v>268.10000000000002</c:v>
                </c:pt>
                <c:pt idx="2682">
                  <c:v>268.2</c:v>
                </c:pt>
                <c:pt idx="2683">
                  <c:v>268.3</c:v>
                </c:pt>
                <c:pt idx="2684">
                  <c:v>268.39999999999998</c:v>
                </c:pt>
                <c:pt idx="2685">
                  <c:v>268.5</c:v>
                </c:pt>
                <c:pt idx="2686">
                  <c:v>268.60000000000002</c:v>
                </c:pt>
                <c:pt idx="2687">
                  <c:v>268.7</c:v>
                </c:pt>
                <c:pt idx="2688">
                  <c:v>268.8</c:v>
                </c:pt>
                <c:pt idx="2689">
                  <c:v>268.89999999999998</c:v>
                </c:pt>
                <c:pt idx="2690">
                  <c:v>269</c:v>
                </c:pt>
                <c:pt idx="2691">
                  <c:v>269.10000000000002</c:v>
                </c:pt>
                <c:pt idx="2692">
                  <c:v>269.2</c:v>
                </c:pt>
                <c:pt idx="2693">
                  <c:v>269.3</c:v>
                </c:pt>
                <c:pt idx="2694">
                  <c:v>269.39999999999998</c:v>
                </c:pt>
                <c:pt idx="2695">
                  <c:v>269.5</c:v>
                </c:pt>
                <c:pt idx="2696">
                  <c:v>269.60000000000002</c:v>
                </c:pt>
                <c:pt idx="2697">
                  <c:v>269.7</c:v>
                </c:pt>
                <c:pt idx="2698">
                  <c:v>269.8</c:v>
                </c:pt>
                <c:pt idx="2699">
                  <c:v>269.89999999999998</c:v>
                </c:pt>
                <c:pt idx="2700">
                  <c:v>270</c:v>
                </c:pt>
                <c:pt idx="2701">
                  <c:v>270.10000000000002</c:v>
                </c:pt>
                <c:pt idx="2702">
                  <c:v>270.2</c:v>
                </c:pt>
                <c:pt idx="2703">
                  <c:v>270.3</c:v>
                </c:pt>
                <c:pt idx="2704">
                  <c:v>270.39999999999998</c:v>
                </c:pt>
                <c:pt idx="2705">
                  <c:v>270.5</c:v>
                </c:pt>
                <c:pt idx="2706">
                  <c:v>270.60000000000002</c:v>
                </c:pt>
                <c:pt idx="2707">
                  <c:v>270.7</c:v>
                </c:pt>
                <c:pt idx="2708">
                  <c:v>270.8</c:v>
                </c:pt>
                <c:pt idx="2709">
                  <c:v>270.89999999999998</c:v>
                </c:pt>
                <c:pt idx="2710">
                  <c:v>271</c:v>
                </c:pt>
                <c:pt idx="2711">
                  <c:v>271.10000000000002</c:v>
                </c:pt>
                <c:pt idx="2712">
                  <c:v>271.2</c:v>
                </c:pt>
                <c:pt idx="2713">
                  <c:v>271.3</c:v>
                </c:pt>
                <c:pt idx="2714">
                  <c:v>271.39999999999998</c:v>
                </c:pt>
                <c:pt idx="2715">
                  <c:v>271.5</c:v>
                </c:pt>
                <c:pt idx="2716">
                  <c:v>271.60000000000002</c:v>
                </c:pt>
                <c:pt idx="2717">
                  <c:v>271.7</c:v>
                </c:pt>
                <c:pt idx="2718">
                  <c:v>271.8</c:v>
                </c:pt>
                <c:pt idx="2719">
                  <c:v>271.89999999999998</c:v>
                </c:pt>
                <c:pt idx="2720">
                  <c:v>272</c:v>
                </c:pt>
                <c:pt idx="2721">
                  <c:v>272.10000000000002</c:v>
                </c:pt>
                <c:pt idx="2722">
                  <c:v>272.2</c:v>
                </c:pt>
                <c:pt idx="2723">
                  <c:v>272.3</c:v>
                </c:pt>
                <c:pt idx="2724">
                  <c:v>272.39999999999998</c:v>
                </c:pt>
                <c:pt idx="2725">
                  <c:v>272.5</c:v>
                </c:pt>
                <c:pt idx="2726">
                  <c:v>272.60000000000002</c:v>
                </c:pt>
                <c:pt idx="2727">
                  <c:v>272.7</c:v>
                </c:pt>
                <c:pt idx="2728">
                  <c:v>272.8</c:v>
                </c:pt>
                <c:pt idx="2729">
                  <c:v>272.89999999999998</c:v>
                </c:pt>
                <c:pt idx="2730">
                  <c:v>273</c:v>
                </c:pt>
                <c:pt idx="2731">
                  <c:v>273.10000000000002</c:v>
                </c:pt>
                <c:pt idx="2732">
                  <c:v>273.2</c:v>
                </c:pt>
                <c:pt idx="2733">
                  <c:v>273.3</c:v>
                </c:pt>
                <c:pt idx="2734">
                  <c:v>273.39999999999998</c:v>
                </c:pt>
                <c:pt idx="2735">
                  <c:v>273.5</c:v>
                </c:pt>
                <c:pt idx="2736">
                  <c:v>273.60000000000002</c:v>
                </c:pt>
                <c:pt idx="2737">
                  <c:v>273.7</c:v>
                </c:pt>
                <c:pt idx="2738">
                  <c:v>273.8</c:v>
                </c:pt>
                <c:pt idx="2739">
                  <c:v>273.89999999999998</c:v>
                </c:pt>
                <c:pt idx="2740">
                  <c:v>274</c:v>
                </c:pt>
                <c:pt idx="2741">
                  <c:v>274.10000000000002</c:v>
                </c:pt>
                <c:pt idx="2742">
                  <c:v>274.2</c:v>
                </c:pt>
                <c:pt idx="2743">
                  <c:v>274.3</c:v>
                </c:pt>
                <c:pt idx="2744">
                  <c:v>274.39999999999998</c:v>
                </c:pt>
                <c:pt idx="2745">
                  <c:v>274.5</c:v>
                </c:pt>
                <c:pt idx="2746">
                  <c:v>274.60000000000002</c:v>
                </c:pt>
                <c:pt idx="2747">
                  <c:v>274.7</c:v>
                </c:pt>
                <c:pt idx="2748">
                  <c:v>274.8</c:v>
                </c:pt>
                <c:pt idx="2749">
                  <c:v>274.89999999999998</c:v>
                </c:pt>
                <c:pt idx="2750">
                  <c:v>275</c:v>
                </c:pt>
                <c:pt idx="2751">
                  <c:v>275.10000000000002</c:v>
                </c:pt>
                <c:pt idx="2752">
                  <c:v>275.2</c:v>
                </c:pt>
                <c:pt idx="2753">
                  <c:v>275.3</c:v>
                </c:pt>
                <c:pt idx="2754">
                  <c:v>275.39999999999998</c:v>
                </c:pt>
                <c:pt idx="2755">
                  <c:v>275.5</c:v>
                </c:pt>
                <c:pt idx="2756">
                  <c:v>275.60000000000002</c:v>
                </c:pt>
                <c:pt idx="2757">
                  <c:v>275.7</c:v>
                </c:pt>
                <c:pt idx="2758">
                  <c:v>275.8</c:v>
                </c:pt>
                <c:pt idx="2759">
                  <c:v>275.89999999999998</c:v>
                </c:pt>
                <c:pt idx="2760">
                  <c:v>276</c:v>
                </c:pt>
                <c:pt idx="2761">
                  <c:v>276.10000000000002</c:v>
                </c:pt>
                <c:pt idx="2762">
                  <c:v>276.2</c:v>
                </c:pt>
                <c:pt idx="2763">
                  <c:v>276.3</c:v>
                </c:pt>
                <c:pt idx="2764">
                  <c:v>276.39999999999998</c:v>
                </c:pt>
                <c:pt idx="2765">
                  <c:v>276.5</c:v>
                </c:pt>
                <c:pt idx="2766">
                  <c:v>276.60000000000002</c:v>
                </c:pt>
                <c:pt idx="2767">
                  <c:v>276.7</c:v>
                </c:pt>
                <c:pt idx="2768">
                  <c:v>276.8</c:v>
                </c:pt>
                <c:pt idx="2769">
                  <c:v>276.89999999999998</c:v>
                </c:pt>
                <c:pt idx="2770">
                  <c:v>277</c:v>
                </c:pt>
                <c:pt idx="2771">
                  <c:v>277.10000000000002</c:v>
                </c:pt>
                <c:pt idx="2772">
                  <c:v>277.2</c:v>
                </c:pt>
                <c:pt idx="2773">
                  <c:v>277.3</c:v>
                </c:pt>
                <c:pt idx="2774">
                  <c:v>277.39999999999998</c:v>
                </c:pt>
                <c:pt idx="2775">
                  <c:v>277.5</c:v>
                </c:pt>
                <c:pt idx="2776">
                  <c:v>277.60000000000002</c:v>
                </c:pt>
                <c:pt idx="2777">
                  <c:v>277.7</c:v>
                </c:pt>
                <c:pt idx="2778">
                  <c:v>277.8</c:v>
                </c:pt>
                <c:pt idx="2779">
                  <c:v>277.89999999999998</c:v>
                </c:pt>
                <c:pt idx="2780">
                  <c:v>278</c:v>
                </c:pt>
                <c:pt idx="2781">
                  <c:v>278.10000000000002</c:v>
                </c:pt>
                <c:pt idx="2782">
                  <c:v>278.2</c:v>
                </c:pt>
                <c:pt idx="2783">
                  <c:v>278.3</c:v>
                </c:pt>
                <c:pt idx="2784">
                  <c:v>278.39999999999998</c:v>
                </c:pt>
                <c:pt idx="2785">
                  <c:v>278.5</c:v>
                </c:pt>
                <c:pt idx="2786">
                  <c:v>278.60000000000002</c:v>
                </c:pt>
                <c:pt idx="2787">
                  <c:v>278.7</c:v>
                </c:pt>
                <c:pt idx="2788">
                  <c:v>278.8</c:v>
                </c:pt>
                <c:pt idx="2789">
                  <c:v>278.89999999999998</c:v>
                </c:pt>
                <c:pt idx="2790">
                  <c:v>279</c:v>
                </c:pt>
                <c:pt idx="2791">
                  <c:v>279.10000000000002</c:v>
                </c:pt>
                <c:pt idx="2792">
                  <c:v>279.2</c:v>
                </c:pt>
                <c:pt idx="2793">
                  <c:v>279.3</c:v>
                </c:pt>
                <c:pt idx="2794">
                  <c:v>279.39999999999998</c:v>
                </c:pt>
                <c:pt idx="2795">
                  <c:v>279.5</c:v>
                </c:pt>
                <c:pt idx="2796">
                  <c:v>279.60000000000002</c:v>
                </c:pt>
                <c:pt idx="2797">
                  <c:v>279.7</c:v>
                </c:pt>
                <c:pt idx="2798">
                  <c:v>279.8</c:v>
                </c:pt>
                <c:pt idx="2799">
                  <c:v>279.89999999999998</c:v>
                </c:pt>
                <c:pt idx="2800">
                  <c:v>280</c:v>
                </c:pt>
                <c:pt idx="2801">
                  <c:v>280.10000000000002</c:v>
                </c:pt>
                <c:pt idx="2802">
                  <c:v>280.2</c:v>
                </c:pt>
                <c:pt idx="2803">
                  <c:v>280.3</c:v>
                </c:pt>
                <c:pt idx="2804">
                  <c:v>280.39999999999998</c:v>
                </c:pt>
                <c:pt idx="2805">
                  <c:v>280.5</c:v>
                </c:pt>
                <c:pt idx="2806">
                  <c:v>280.60000000000002</c:v>
                </c:pt>
                <c:pt idx="2807">
                  <c:v>280.7</c:v>
                </c:pt>
                <c:pt idx="2808">
                  <c:v>280.8</c:v>
                </c:pt>
                <c:pt idx="2809">
                  <c:v>280.89999999999998</c:v>
                </c:pt>
                <c:pt idx="2810">
                  <c:v>281</c:v>
                </c:pt>
                <c:pt idx="2811">
                  <c:v>281.10000000000002</c:v>
                </c:pt>
                <c:pt idx="2812">
                  <c:v>281.2</c:v>
                </c:pt>
                <c:pt idx="2813">
                  <c:v>281.3</c:v>
                </c:pt>
                <c:pt idx="2814">
                  <c:v>281.39999999999998</c:v>
                </c:pt>
                <c:pt idx="2815">
                  <c:v>281.5</c:v>
                </c:pt>
                <c:pt idx="2816">
                  <c:v>281.60000000000002</c:v>
                </c:pt>
                <c:pt idx="2817">
                  <c:v>281.7</c:v>
                </c:pt>
                <c:pt idx="2818">
                  <c:v>281.8</c:v>
                </c:pt>
                <c:pt idx="2819">
                  <c:v>281.89999999999998</c:v>
                </c:pt>
                <c:pt idx="2820">
                  <c:v>282</c:v>
                </c:pt>
                <c:pt idx="2821">
                  <c:v>282.10000000000002</c:v>
                </c:pt>
                <c:pt idx="2822">
                  <c:v>282.2</c:v>
                </c:pt>
                <c:pt idx="2823">
                  <c:v>282.3</c:v>
                </c:pt>
                <c:pt idx="2824">
                  <c:v>282.39999999999998</c:v>
                </c:pt>
                <c:pt idx="2825">
                  <c:v>282.5</c:v>
                </c:pt>
                <c:pt idx="2826">
                  <c:v>282.60000000000002</c:v>
                </c:pt>
                <c:pt idx="2827">
                  <c:v>282.7</c:v>
                </c:pt>
                <c:pt idx="2828">
                  <c:v>282.8</c:v>
                </c:pt>
                <c:pt idx="2829">
                  <c:v>282.89999999999998</c:v>
                </c:pt>
                <c:pt idx="2830">
                  <c:v>283</c:v>
                </c:pt>
                <c:pt idx="2831">
                  <c:v>283.10000000000002</c:v>
                </c:pt>
                <c:pt idx="2832">
                  <c:v>283.2</c:v>
                </c:pt>
                <c:pt idx="2833">
                  <c:v>283.3</c:v>
                </c:pt>
                <c:pt idx="2834">
                  <c:v>283.39999999999998</c:v>
                </c:pt>
                <c:pt idx="2835">
                  <c:v>283.5</c:v>
                </c:pt>
                <c:pt idx="2836">
                  <c:v>283.60000000000002</c:v>
                </c:pt>
                <c:pt idx="2837">
                  <c:v>283.7</c:v>
                </c:pt>
                <c:pt idx="2838">
                  <c:v>283.8</c:v>
                </c:pt>
                <c:pt idx="2839">
                  <c:v>283.89999999999998</c:v>
                </c:pt>
                <c:pt idx="2840">
                  <c:v>284</c:v>
                </c:pt>
                <c:pt idx="2841">
                  <c:v>284.10000000000002</c:v>
                </c:pt>
                <c:pt idx="2842">
                  <c:v>284.2</c:v>
                </c:pt>
                <c:pt idx="2843">
                  <c:v>284.3</c:v>
                </c:pt>
                <c:pt idx="2844">
                  <c:v>284.39999999999998</c:v>
                </c:pt>
                <c:pt idx="2845">
                  <c:v>284.5</c:v>
                </c:pt>
                <c:pt idx="2846">
                  <c:v>284.60000000000002</c:v>
                </c:pt>
                <c:pt idx="2847">
                  <c:v>284.7</c:v>
                </c:pt>
                <c:pt idx="2848">
                  <c:v>284.8</c:v>
                </c:pt>
                <c:pt idx="2849">
                  <c:v>284.89999999999998</c:v>
                </c:pt>
                <c:pt idx="2850">
                  <c:v>285</c:v>
                </c:pt>
                <c:pt idx="2851">
                  <c:v>285.10000000000002</c:v>
                </c:pt>
                <c:pt idx="2852">
                  <c:v>285.2</c:v>
                </c:pt>
                <c:pt idx="2853">
                  <c:v>285.3</c:v>
                </c:pt>
                <c:pt idx="2854">
                  <c:v>285.39999999999998</c:v>
                </c:pt>
                <c:pt idx="2855">
                  <c:v>285.5</c:v>
                </c:pt>
                <c:pt idx="2856">
                  <c:v>285.60000000000002</c:v>
                </c:pt>
                <c:pt idx="2857">
                  <c:v>285.7</c:v>
                </c:pt>
                <c:pt idx="2858">
                  <c:v>285.8</c:v>
                </c:pt>
                <c:pt idx="2859">
                  <c:v>285.89999999999998</c:v>
                </c:pt>
                <c:pt idx="2860">
                  <c:v>286</c:v>
                </c:pt>
                <c:pt idx="2861">
                  <c:v>286.10000000000002</c:v>
                </c:pt>
                <c:pt idx="2862">
                  <c:v>286.2</c:v>
                </c:pt>
                <c:pt idx="2863">
                  <c:v>286.3</c:v>
                </c:pt>
                <c:pt idx="2864">
                  <c:v>286.39999999999998</c:v>
                </c:pt>
                <c:pt idx="2865">
                  <c:v>286.5</c:v>
                </c:pt>
                <c:pt idx="2866">
                  <c:v>286.60000000000002</c:v>
                </c:pt>
                <c:pt idx="2867">
                  <c:v>286.7</c:v>
                </c:pt>
                <c:pt idx="2868">
                  <c:v>286.8</c:v>
                </c:pt>
                <c:pt idx="2869">
                  <c:v>286.89999999999998</c:v>
                </c:pt>
                <c:pt idx="2870">
                  <c:v>287</c:v>
                </c:pt>
                <c:pt idx="2871">
                  <c:v>287.10000000000002</c:v>
                </c:pt>
                <c:pt idx="2872">
                  <c:v>287.2</c:v>
                </c:pt>
                <c:pt idx="2873">
                  <c:v>287.3</c:v>
                </c:pt>
                <c:pt idx="2874">
                  <c:v>287.39999999999998</c:v>
                </c:pt>
                <c:pt idx="2875">
                  <c:v>287.5</c:v>
                </c:pt>
                <c:pt idx="2876">
                  <c:v>287.60000000000002</c:v>
                </c:pt>
                <c:pt idx="2877">
                  <c:v>287.7</c:v>
                </c:pt>
                <c:pt idx="2878">
                  <c:v>287.8</c:v>
                </c:pt>
                <c:pt idx="2879">
                  <c:v>287.89999999999998</c:v>
                </c:pt>
                <c:pt idx="2880">
                  <c:v>288</c:v>
                </c:pt>
                <c:pt idx="2881">
                  <c:v>288.10000000000002</c:v>
                </c:pt>
                <c:pt idx="2882">
                  <c:v>288.2</c:v>
                </c:pt>
                <c:pt idx="2883">
                  <c:v>288.3</c:v>
                </c:pt>
                <c:pt idx="2884">
                  <c:v>288.39999999999998</c:v>
                </c:pt>
                <c:pt idx="2885">
                  <c:v>288.5</c:v>
                </c:pt>
                <c:pt idx="2886">
                  <c:v>288.60000000000002</c:v>
                </c:pt>
                <c:pt idx="2887">
                  <c:v>288.7</c:v>
                </c:pt>
                <c:pt idx="2888">
                  <c:v>288.8</c:v>
                </c:pt>
                <c:pt idx="2889">
                  <c:v>288.89999999999998</c:v>
                </c:pt>
                <c:pt idx="2890">
                  <c:v>289</c:v>
                </c:pt>
                <c:pt idx="2891">
                  <c:v>289.10000000000002</c:v>
                </c:pt>
                <c:pt idx="2892">
                  <c:v>289.2</c:v>
                </c:pt>
                <c:pt idx="2893">
                  <c:v>289.3</c:v>
                </c:pt>
                <c:pt idx="2894">
                  <c:v>289.39999999999998</c:v>
                </c:pt>
                <c:pt idx="2895">
                  <c:v>289.5</c:v>
                </c:pt>
                <c:pt idx="2896">
                  <c:v>289.60000000000002</c:v>
                </c:pt>
                <c:pt idx="2897">
                  <c:v>289.7</c:v>
                </c:pt>
                <c:pt idx="2898">
                  <c:v>289.8</c:v>
                </c:pt>
                <c:pt idx="2899">
                  <c:v>289.89999999999998</c:v>
                </c:pt>
                <c:pt idx="2900">
                  <c:v>290</c:v>
                </c:pt>
                <c:pt idx="2901">
                  <c:v>290.10000000000002</c:v>
                </c:pt>
                <c:pt idx="2902">
                  <c:v>290.2</c:v>
                </c:pt>
                <c:pt idx="2903">
                  <c:v>290.3</c:v>
                </c:pt>
                <c:pt idx="2904">
                  <c:v>290.39999999999998</c:v>
                </c:pt>
                <c:pt idx="2905">
                  <c:v>290.5</c:v>
                </c:pt>
                <c:pt idx="2906">
                  <c:v>290.60000000000002</c:v>
                </c:pt>
                <c:pt idx="2907">
                  <c:v>290.7</c:v>
                </c:pt>
                <c:pt idx="2908">
                  <c:v>290.8</c:v>
                </c:pt>
                <c:pt idx="2909">
                  <c:v>290.89999999999998</c:v>
                </c:pt>
                <c:pt idx="2910">
                  <c:v>291</c:v>
                </c:pt>
                <c:pt idx="2911">
                  <c:v>291.10000000000002</c:v>
                </c:pt>
                <c:pt idx="2912">
                  <c:v>291.2</c:v>
                </c:pt>
                <c:pt idx="2913">
                  <c:v>291.3</c:v>
                </c:pt>
                <c:pt idx="2914">
                  <c:v>291.39999999999998</c:v>
                </c:pt>
                <c:pt idx="2915">
                  <c:v>291.5</c:v>
                </c:pt>
                <c:pt idx="2916">
                  <c:v>291.60000000000002</c:v>
                </c:pt>
                <c:pt idx="2917">
                  <c:v>291.7</c:v>
                </c:pt>
                <c:pt idx="2918">
                  <c:v>291.8</c:v>
                </c:pt>
                <c:pt idx="2919">
                  <c:v>291.89999999999998</c:v>
                </c:pt>
                <c:pt idx="2920">
                  <c:v>292</c:v>
                </c:pt>
                <c:pt idx="2921">
                  <c:v>292.10000000000002</c:v>
                </c:pt>
                <c:pt idx="2922">
                  <c:v>292.2</c:v>
                </c:pt>
                <c:pt idx="2923">
                  <c:v>292.3</c:v>
                </c:pt>
                <c:pt idx="2924">
                  <c:v>292.39999999999998</c:v>
                </c:pt>
                <c:pt idx="2925">
                  <c:v>292.5</c:v>
                </c:pt>
                <c:pt idx="2926">
                  <c:v>292.60000000000002</c:v>
                </c:pt>
                <c:pt idx="2927">
                  <c:v>292.7</c:v>
                </c:pt>
                <c:pt idx="2928">
                  <c:v>292.8</c:v>
                </c:pt>
                <c:pt idx="2929">
                  <c:v>292.89999999999998</c:v>
                </c:pt>
                <c:pt idx="2930">
                  <c:v>293</c:v>
                </c:pt>
                <c:pt idx="2931">
                  <c:v>293.10000000000002</c:v>
                </c:pt>
                <c:pt idx="2932">
                  <c:v>293.2</c:v>
                </c:pt>
                <c:pt idx="2933">
                  <c:v>293.3</c:v>
                </c:pt>
                <c:pt idx="2934">
                  <c:v>293.39999999999998</c:v>
                </c:pt>
                <c:pt idx="2935">
                  <c:v>293.5</c:v>
                </c:pt>
                <c:pt idx="2936">
                  <c:v>293.60000000000002</c:v>
                </c:pt>
                <c:pt idx="2937">
                  <c:v>293.7</c:v>
                </c:pt>
                <c:pt idx="2938">
                  <c:v>293.8</c:v>
                </c:pt>
                <c:pt idx="2939">
                  <c:v>293.89999999999998</c:v>
                </c:pt>
                <c:pt idx="2940">
                  <c:v>294</c:v>
                </c:pt>
                <c:pt idx="2941">
                  <c:v>294.10000000000002</c:v>
                </c:pt>
                <c:pt idx="2942">
                  <c:v>294.2</c:v>
                </c:pt>
                <c:pt idx="2943">
                  <c:v>294.3</c:v>
                </c:pt>
                <c:pt idx="2944">
                  <c:v>294.39999999999998</c:v>
                </c:pt>
                <c:pt idx="2945">
                  <c:v>294.5</c:v>
                </c:pt>
                <c:pt idx="2946">
                  <c:v>294.60000000000002</c:v>
                </c:pt>
                <c:pt idx="2947">
                  <c:v>294.7</c:v>
                </c:pt>
                <c:pt idx="2948">
                  <c:v>294.8</c:v>
                </c:pt>
                <c:pt idx="2949">
                  <c:v>294.89999999999998</c:v>
                </c:pt>
                <c:pt idx="2950">
                  <c:v>295</c:v>
                </c:pt>
                <c:pt idx="2951">
                  <c:v>295.10000000000002</c:v>
                </c:pt>
                <c:pt idx="2952">
                  <c:v>295.2</c:v>
                </c:pt>
                <c:pt idx="2953">
                  <c:v>295.3</c:v>
                </c:pt>
                <c:pt idx="2954">
                  <c:v>295.39999999999998</c:v>
                </c:pt>
                <c:pt idx="2955">
                  <c:v>295.5</c:v>
                </c:pt>
                <c:pt idx="2956">
                  <c:v>295.60000000000002</c:v>
                </c:pt>
                <c:pt idx="2957">
                  <c:v>295.7</c:v>
                </c:pt>
                <c:pt idx="2958">
                  <c:v>295.8</c:v>
                </c:pt>
                <c:pt idx="2959">
                  <c:v>295.89999999999998</c:v>
                </c:pt>
                <c:pt idx="2960">
                  <c:v>296</c:v>
                </c:pt>
                <c:pt idx="2961">
                  <c:v>296.10000000000002</c:v>
                </c:pt>
                <c:pt idx="2962">
                  <c:v>296.2</c:v>
                </c:pt>
                <c:pt idx="2963">
                  <c:v>296.3</c:v>
                </c:pt>
                <c:pt idx="2964">
                  <c:v>296.39999999999998</c:v>
                </c:pt>
                <c:pt idx="2965">
                  <c:v>296.5</c:v>
                </c:pt>
                <c:pt idx="2966">
                  <c:v>296.60000000000002</c:v>
                </c:pt>
                <c:pt idx="2967">
                  <c:v>296.7</c:v>
                </c:pt>
                <c:pt idx="2968">
                  <c:v>296.8</c:v>
                </c:pt>
                <c:pt idx="2969">
                  <c:v>296.89999999999998</c:v>
                </c:pt>
                <c:pt idx="2970">
                  <c:v>297</c:v>
                </c:pt>
                <c:pt idx="2971">
                  <c:v>297.10000000000002</c:v>
                </c:pt>
                <c:pt idx="2972">
                  <c:v>297.2</c:v>
                </c:pt>
                <c:pt idx="2973">
                  <c:v>297.3</c:v>
                </c:pt>
                <c:pt idx="2974">
                  <c:v>297.39999999999998</c:v>
                </c:pt>
                <c:pt idx="2975">
                  <c:v>297.5</c:v>
                </c:pt>
                <c:pt idx="2976">
                  <c:v>297.60000000000002</c:v>
                </c:pt>
                <c:pt idx="2977">
                  <c:v>297.7</c:v>
                </c:pt>
                <c:pt idx="2978">
                  <c:v>297.8</c:v>
                </c:pt>
                <c:pt idx="2979">
                  <c:v>297.89999999999998</c:v>
                </c:pt>
                <c:pt idx="2980">
                  <c:v>298</c:v>
                </c:pt>
                <c:pt idx="2981">
                  <c:v>298.10000000000002</c:v>
                </c:pt>
                <c:pt idx="2982">
                  <c:v>298.2</c:v>
                </c:pt>
                <c:pt idx="2983">
                  <c:v>298.3</c:v>
                </c:pt>
                <c:pt idx="2984">
                  <c:v>298.39999999999998</c:v>
                </c:pt>
                <c:pt idx="2985">
                  <c:v>298.5</c:v>
                </c:pt>
                <c:pt idx="2986">
                  <c:v>298.60000000000002</c:v>
                </c:pt>
                <c:pt idx="2987">
                  <c:v>298.7</c:v>
                </c:pt>
                <c:pt idx="2988">
                  <c:v>298.8</c:v>
                </c:pt>
                <c:pt idx="2989">
                  <c:v>298.89999999999998</c:v>
                </c:pt>
                <c:pt idx="2990">
                  <c:v>299</c:v>
                </c:pt>
                <c:pt idx="2991">
                  <c:v>299.10000000000002</c:v>
                </c:pt>
                <c:pt idx="2992">
                  <c:v>299.2</c:v>
                </c:pt>
                <c:pt idx="2993">
                  <c:v>299.3</c:v>
                </c:pt>
                <c:pt idx="2994">
                  <c:v>299.39999999999998</c:v>
                </c:pt>
                <c:pt idx="2995">
                  <c:v>299.5</c:v>
                </c:pt>
                <c:pt idx="2996">
                  <c:v>299.60000000000002</c:v>
                </c:pt>
                <c:pt idx="2997">
                  <c:v>299.7</c:v>
                </c:pt>
                <c:pt idx="2998">
                  <c:v>299.8</c:v>
                </c:pt>
                <c:pt idx="2999">
                  <c:v>299.89999999999998</c:v>
                </c:pt>
                <c:pt idx="3000">
                  <c:v>300</c:v>
                </c:pt>
                <c:pt idx="3001">
                  <c:v>300.10000000000002</c:v>
                </c:pt>
                <c:pt idx="3002">
                  <c:v>300.2</c:v>
                </c:pt>
                <c:pt idx="3003">
                  <c:v>300.3</c:v>
                </c:pt>
                <c:pt idx="3004">
                  <c:v>300.39999999999998</c:v>
                </c:pt>
                <c:pt idx="3005">
                  <c:v>300.5</c:v>
                </c:pt>
                <c:pt idx="3006">
                  <c:v>300.60000000000002</c:v>
                </c:pt>
                <c:pt idx="3007">
                  <c:v>300.7</c:v>
                </c:pt>
                <c:pt idx="3008">
                  <c:v>300.8</c:v>
                </c:pt>
                <c:pt idx="3009">
                  <c:v>300.89999999999998</c:v>
                </c:pt>
                <c:pt idx="3010">
                  <c:v>301</c:v>
                </c:pt>
                <c:pt idx="3011">
                  <c:v>301.10000000000002</c:v>
                </c:pt>
                <c:pt idx="3012">
                  <c:v>301.2</c:v>
                </c:pt>
                <c:pt idx="3013">
                  <c:v>301.3</c:v>
                </c:pt>
                <c:pt idx="3014">
                  <c:v>301.39999999999998</c:v>
                </c:pt>
                <c:pt idx="3015">
                  <c:v>301.5</c:v>
                </c:pt>
                <c:pt idx="3016">
                  <c:v>301.60000000000002</c:v>
                </c:pt>
                <c:pt idx="3017">
                  <c:v>301.7</c:v>
                </c:pt>
                <c:pt idx="3018">
                  <c:v>301.8</c:v>
                </c:pt>
                <c:pt idx="3019">
                  <c:v>301.89999999999998</c:v>
                </c:pt>
                <c:pt idx="3020">
                  <c:v>302</c:v>
                </c:pt>
                <c:pt idx="3021">
                  <c:v>302.10000000000002</c:v>
                </c:pt>
                <c:pt idx="3022">
                  <c:v>302.2</c:v>
                </c:pt>
                <c:pt idx="3023">
                  <c:v>302.3</c:v>
                </c:pt>
                <c:pt idx="3024">
                  <c:v>302.39999999999998</c:v>
                </c:pt>
                <c:pt idx="3025">
                  <c:v>302.5</c:v>
                </c:pt>
                <c:pt idx="3026">
                  <c:v>302.60000000000002</c:v>
                </c:pt>
                <c:pt idx="3027">
                  <c:v>302.7</c:v>
                </c:pt>
                <c:pt idx="3028">
                  <c:v>302.8</c:v>
                </c:pt>
                <c:pt idx="3029">
                  <c:v>302.89999999999998</c:v>
                </c:pt>
                <c:pt idx="3030">
                  <c:v>303</c:v>
                </c:pt>
                <c:pt idx="3031">
                  <c:v>303.10000000000002</c:v>
                </c:pt>
                <c:pt idx="3032">
                  <c:v>303.2</c:v>
                </c:pt>
                <c:pt idx="3033">
                  <c:v>303.3</c:v>
                </c:pt>
                <c:pt idx="3034">
                  <c:v>303.39999999999998</c:v>
                </c:pt>
                <c:pt idx="3035">
                  <c:v>303.5</c:v>
                </c:pt>
                <c:pt idx="3036">
                  <c:v>303.60000000000002</c:v>
                </c:pt>
                <c:pt idx="3037">
                  <c:v>303.7</c:v>
                </c:pt>
                <c:pt idx="3038">
                  <c:v>303.8</c:v>
                </c:pt>
                <c:pt idx="3039">
                  <c:v>303.89999999999998</c:v>
                </c:pt>
                <c:pt idx="3040">
                  <c:v>304</c:v>
                </c:pt>
                <c:pt idx="3041">
                  <c:v>304.10000000000002</c:v>
                </c:pt>
                <c:pt idx="3042">
                  <c:v>304.2</c:v>
                </c:pt>
                <c:pt idx="3043">
                  <c:v>304.3</c:v>
                </c:pt>
                <c:pt idx="3044">
                  <c:v>304.39999999999998</c:v>
                </c:pt>
                <c:pt idx="3045">
                  <c:v>304.5</c:v>
                </c:pt>
                <c:pt idx="3046">
                  <c:v>304.60000000000002</c:v>
                </c:pt>
                <c:pt idx="3047">
                  <c:v>304.7</c:v>
                </c:pt>
                <c:pt idx="3048">
                  <c:v>304.8</c:v>
                </c:pt>
                <c:pt idx="3049">
                  <c:v>304.89999999999998</c:v>
                </c:pt>
                <c:pt idx="3050">
                  <c:v>305</c:v>
                </c:pt>
                <c:pt idx="3051">
                  <c:v>305.10000000000002</c:v>
                </c:pt>
                <c:pt idx="3052">
                  <c:v>305.2</c:v>
                </c:pt>
                <c:pt idx="3053">
                  <c:v>305.3</c:v>
                </c:pt>
                <c:pt idx="3054">
                  <c:v>305.39999999999998</c:v>
                </c:pt>
                <c:pt idx="3055">
                  <c:v>305.5</c:v>
                </c:pt>
                <c:pt idx="3056">
                  <c:v>305.60000000000002</c:v>
                </c:pt>
                <c:pt idx="3057">
                  <c:v>305.7</c:v>
                </c:pt>
                <c:pt idx="3058">
                  <c:v>305.8</c:v>
                </c:pt>
                <c:pt idx="3059">
                  <c:v>305.89999999999998</c:v>
                </c:pt>
                <c:pt idx="3060">
                  <c:v>306</c:v>
                </c:pt>
                <c:pt idx="3061">
                  <c:v>306.10000000000002</c:v>
                </c:pt>
                <c:pt idx="3062">
                  <c:v>306.2</c:v>
                </c:pt>
                <c:pt idx="3063">
                  <c:v>306.3</c:v>
                </c:pt>
                <c:pt idx="3064">
                  <c:v>306.39999999999998</c:v>
                </c:pt>
                <c:pt idx="3065">
                  <c:v>306.5</c:v>
                </c:pt>
                <c:pt idx="3066">
                  <c:v>306.60000000000002</c:v>
                </c:pt>
                <c:pt idx="3067">
                  <c:v>306.7</c:v>
                </c:pt>
                <c:pt idx="3068">
                  <c:v>306.8</c:v>
                </c:pt>
                <c:pt idx="3069">
                  <c:v>306.89999999999998</c:v>
                </c:pt>
                <c:pt idx="3070">
                  <c:v>307</c:v>
                </c:pt>
                <c:pt idx="3071">
                  <c:v>307.10000000000002</c:v>
                </c:pt>
                <c:pt idx="3072">
                  <c:v>307.2</c:v>
                </c:pt>
                <c:pt idx="3073">
                  <c:v>307.3</c:v>
                </c:pt>
                <c:pt idx="3074">
                  <c:v>307.39999999999998</c:v>
                </c:pt>
                <c:pt idx="3075">
                  <c:v>307.5</c:v>
                </c:pt>
                <c:pt idx="3076">
                  <c:v>307.60000000000002</c:v>
                </c:pt>
                <c:pt idx="3077">
                  <c:v>307.7</c:v>
                </c:pt>
                <c:pt idx="3078">
                  <c:v>307.8</c:v>
                </c:pt>
                <c:pt idx="3079">
                  <c:v>307.89999999999998</c:v>
                </c:pt>
                <c:pt idx="3080">
                  <c:v>308</c:v>
                </c:pt>
                <c:pt idx="3081">
                  <c:v>308.10000000000002</c:v>
                </c:pt>
                <c:pt idx="3082">
                  <c:v>308.2</c:v>
                </c:pt>
                <c:pt idx="3083">
                  <c:v>308.3</c:v>
                </c:pt>
                <c:pt idx="3084">
                  <c:v>308.39999999999998</c:v>
                </c:pt>
                <c:pt idx="3085">
                  <c:v>308.5</c:v>
                </c:pt>
                <c:pt idx="3086">
                  <c:v>308.60000000000002</c:v>
                </c:pt>
                <c:pt idx="3087">
                  <c:v>308.7</c:v>
                </c:pt>
                <c:pt idx="3088">
                  <c:v>308.8</c:v>
                </c:pt>
                <c:pt idx="3089">
                  <c:v>308.89999999999998</c:v>
                </c:pt>
                <c:pt idx="3090">
                  <c:v>309</c:v>
                </c:pt>
                <c:pt idx="3091">
                  <c:v>309.10000000000002</c:v>
                </c:pt>
                <c:pt idx="3092">
                  <c:v>309.2</c:v>
                </c:pt>
                <c:pt idx="3093">
                  <c:v>309.3</c:v>
                </c:pt>
                <c:pt idx="3094">
                  <c:v>309.39999999999998</c:v>
                </c:pt>
                <c:pt idx="3095">
                  <c:v>309.5</c:v>
                </c:pt>
                <c:pt idx="3096">
                  <c:v>309.60000000000002</c:v>
                </c:pt>
                <c:pt idx="3097">
                  <c:v>309.7</c:v>
                </c:pt>
                <c:pt idx="3098">
                  <c:v>309.8</c:v>
                </c:pt>
                <c:pt idx="3099">
                  <c:v>309.89999999999998</c:v>
                </c:pt>
                <c:pt idx="3100">
                  <c:v>310</c:v>
                </c:pt>
                <c:pt idx="3101">
                  <c:v>310.10000000000002</c:v>
                </c:pt>
                <c:pt idx="3102">
                  <c:v>310.2</c:v>
                </c:pt>
                <c:pt idx="3103">
                  <c:v>310.3</c:v>
                </c:pt>
                <c:pt idx="3104">
                  <c:v>310.39999999999998</c:v>
                </c:pt>
                <c:pt idx="3105">
                  <c:v>310.5</c:v>
                </c:pt>
                <c:pt idx="3106">
                  <c:v>310.60000000000002</c:v>
                </c:pt>
                <c:pt idx="3107">
                  <c:v>310.7</c:v>
                </c:pt>
                <c:pt idx="3108">
                  <c:v>310.8</c:v>
                </c:pt>
                <c:pt idx="3109">
                  <c:v>310.89999999999998</c:v>
                </c:pt>
                <c:pt idx="3110">
                  <c:v>311</c:v>
                </c:pt>
                <c:pt idx="3111">
                  <c:v>311.10000000000002</c:v>
                </c:pt>
                <c:pt idx="3112">
                  <c:v>311.2</c:v>
                </c:pt>
                <c:pt idx="3113">
                  <c:v>311.3</c:v>
                </c:pt>
                <c:pt idx="3114">
                  <c:v>311.39999999999998</c:v>
                </c:pt>
                <c:pt idx="3115">
                  <c:v>311.5</c:v>
                </c:pt>
                <c:pt idx="3116">
                  <c:v>311.60000000000002</c:v>
                </c:pt>
                <c:pt idx="3117">
                  <c:v>311.7</c:v>
                </c:pt>
                <c:pt idx="3118">
                  <c:v>311.8</c:v>
                </c:pt>
                <c:pt idx="3119">
                  <c:v>311.89999999999998</c:v>
                </c:pt>
                <c:pt idx="3120">
                  <c:v>312</c:v>
                </c:pt>
                <c:pt idx="3121">
                  <c:v>312.10000000000002</c:v>
                </c:pt>
                <c:pt idx="3122">
                  <c:v>312.2</c:v>
                </c:pt>
                <c:pt idx="3123">
                  <c:v>312.3</c:v>
                </c:pt>
                <c:pt idx="3124">
                  <c:v>312.39999999999998</c:v>
                </c:pt>
                <c:pt idx="3125">
                  <c:v>312.5</c:v>
                </c:pt>
                <c:pt idx="3126">
                  <c:v>312.60000000000002</c:v>
                </c:pt>
                <c:pt idx="3127">
                  <c:v>312.7</c:v>
                </c:pt>
                <c:pt idx="3128">
                  <c:v>312.8</c:v>
                </c:pt>
                <c:pt idx="3129">
                  <c:v>312.89999999999998</c:v>
                </c:pt>
                <c:pt idx="3130">
                  <c:v>313</c:v>
                </c:pt>
                <c:pt idx="3131">
                  <c:v>313.10000000000002</c:v>
                </c:pt>
                <c:pt idx="3132">
                  <c:v>313.2</c:v>
                </c:pt>
                <c:pt idx="3133">
                  <c:v>313.3</c:v>
                </c:pt>
                <c:pt idx="3134">
                  <c:v>313.39999999999998</c:v>
                </c:pt>
                <c:pt idx="3135">
                  <c:v>313.5</c:v>
                </c:pt>
                <c:pt idx="3136">
                  <c:v>313.60000000000002</c:v>
                </c:pt>
                <c:pt idx="3137">
                  <c:v>313.7</c:v>
                </c:pt>
                <c:pt idx="3138">
                  <c:v>313.8</c:v>
                </c:pt>
                <c:pt idx="3139">
                  <c:v>313.89999999999998</c:v>
                </c:pt>
                <c:pt idx="3140">
                  <c:v>314</c:v>
                </c:pt>
                <c:pt idx="3141">
                  <c:v>314.10000000000002</c:v>
                </c:pt>
                <c:pt idx="3142">
                  <c:v>314.2</c:v>
                </c:pt>
                <c:pt idx="3143">
                  <c:v>314.3</c:v>
                </c:pt>
                <c:pt idx="3144">
                  <c:v>314.39999999999998</c:v>
                </c:pt>
                <c:pt idx="3145">
                  <c:v>314.5</c:v>
                </c:pt>
                <c:pt idx="3146">
                  <c:v>314.60000000000002</c:v>
                </c:pt>
                <c:pt idx="3147">
                  <c:v>314.7</c:v>
                </c:pt>
                <c:pt idx="3148">
                  <c:v>314.8</c:v>
                </c:pt>
                <c:pt idx="3149">
                  <c:v>314.89999999999998</c:v>
                </c:pt>
                <c:pt idx="3150">
                  <c:v>315</c:v>
                </c:pt>
                <c:pt idx="3151">
                  <c:v>315.10000000000002</c:v>
                </c:pt>
                <c:pt idx="3152">
                  <c:v>315.2</c:v>
                </c:pt>
                <c:pt idx="3153">
                  <c:v>315.3</c:v>
                </c:pt>
                <c:pt idx="3154">
                  <c:v>315.39999999999998</c:v>
                </c:pt>
                <c:pt idx="3155">
                  <c:v>315.5</c:v>
                </c:pt>
                <c:pt idx="3156">
                  <c:v>315.60000000000002</c:v>
                </c:pt>
                <c:pt idx="3157">
                  <c:v>315.7</c:v>
                </c:pt>
                <c:pt idx="3158">
                  <c:v>315.8</c:v>
                </c:pt>
                <c:pt idx="3159">
                  <c:v>315.89999999999998</c:v>
                </c:pt>
                <c:pt idx="3160">
                  <c:v>316</c:v>
                </c:pt>
                <c:pt idx="3161">
                  <c:v>316.10000000000002</c:v>
                </c:pt>
                <c:pt idx="3162">
                  <c:v>316.2</c:v>
                </c:pt>
                <c:pt idx="3163">
                  <c:v>316.3</c:v>
                </c:pt>
                <c:pt idx="3164">
                  <c:v>316.39999999999998</c:v>
                </c:pt>
                <c:pt idx="3165">
                  <c:v>316.5</c:v>
                </c:pt>
                <c:pt idx="3166">
                  <c:v>316.60000000000002</c:v>
                </c:pt>
                <c:pt idx="3167">
                  <c:v>316.7</c:v>
                </c:pt>
                <c:pt idx="3168">
                  <c:v>316.8</c:v>
                </c:pt>
                <c:pt idx="3169">
                  <c:v>316.89999999999998</c:v>
                </c:pt>
                <c:pt idx="3170">
                  <c:v>317</c:v>
                </c:pt>
                <c:pt idx="3171">
                  <c:v>317.10000000000002</c:v>
                </c:pt>
                <c:pt idx="3172">
                  <c:v>317.2</c:v>
                </c:pt>
                <c:pt idx="3173">
                  <c:v>317.3</c:v>
                </c:pt>
                <c:pt idx="3174">
                  <c:v>317.39999999999998</c:v>
                </c:pt>
                <c:pt idx="3175">
                  <c:v>317.5</c:v>
                </c:pt>
                <c:pt idx="3176">
                  <c:v>317.60000000000002</c:v>
                </c:pt>
                <c:pt idx="3177">
                  <c:v>317.7</c:v>
                </c:pt>
                <c:pt idx="3178">
                  <c:v>317.8</c:v>
                </c:pt>
                <c:pt idx="3179">
                  <c:v>317.89999999999998</c:v>
                </c:pt>
                <c:pt idx="3180">
                  <c:v>318</c:v>
                </c:pt>
                <c:pt idx="3181">
                  <c:v>318.10000000000002</c:v>
                </c:pt>
                <c:pt idx="3182">
                  <c:v>318.2</c:v>
                </c:pt>
                <c:pt idx="3183">
                  <c:v>318.3</c:v>
                </c:pt>
                <c:pt idx="3184">
                  <c:v>318.39999999999998</c:v>
                </c:pt>
                <c:pt idx="3185">
                  <c:v>318.5</c:v>
                </c:pt>
                <c:pt idx="3186">
                  <c:v>318.60000000000002</c:v>
                </c:pt>
                <c:pt idx="3187">
                  <c:v>318.7</c:v>
                </c:pt>
                <c:pt idx="3188">
                  <c:v>318.8</c:v>
                </c:pt>
                <c:pt idx="3189">
                  <c:v>318.89999999999998</c:v>
                </c:pt>
                <c:pt idx="3190">
                  <c:v>319</c:v>
                </c:pt>
                <c:pt idx="3191">
                  <c:v>319.10000000000002</c:v>
                </c:pt>
                <c:pt idx="3192">
                  <c:v>319.2</c:v>
                </c:pt>
                <c:pt idx="3193">
                  <c:v>319.3</c:v>
                </c:pt>
                <c:pt idx="3194">
                  <c:v>319.39999999999998</c:v>
                </c:pt>
                <c:pt idx="3195">
                  <c:v>319.5</c:v>
                </c:pt>
                <c:pt idx="3196">
                  <c:v>319.60000000000002</c:v>
                </c:pt>
                <c:pt idx="3197">
                  <c:v>319.7</c:v>
                </c:pt>
                <c:pt idx="3198">
                  <c:v>319.8</c:v>
                </c:pt>
                <c:pt idx="3199">
                  <c:v>319.89999999999998</c:v>
                </c:pt>
                <c:pt idx="3200">
                  <c:v>320</c:v>
                </c:pt>
                <c:pt idx="3201">
                  <c:v>320.10000000000002</c:v>
                </c:pt>
                <c:pt idx="3202">
                  <c:v>320.2</c:v>
                </c:pt>
                <c:pt idx="3203">
                  <c:v>320.3</c:v>
                </c:pt>
                <c:pt idx="3204">
                  <c:v>320.39999999999998</c:v>
                </c:pt>
                <c:pt idx="3205">
                  <c:v>320.5</c:v>
                </c:pt>
                <c:pt idx="3206">
                  <c:v>320.60000000000002</c:v>
                </c:pt>
                <c:pt idx="3207">
                  <c:v>320.7</c:v>
                </c:pt>
                <c:pt idx="3208">
                  <c:v>320.8</c:v>
                </c:pt>
                <c:pt idx="3209">
                  <c:v>320.89999999999998</c:v>
                </c:pt>
                <c:pt idx="3210">
                  <c:v>321</c:v>
                </c:pt>
                <c:pt idx="3211">
                  <c:v>321.10000000000002</c:v>
                </c:pt>
                <c:pt idx="3212">
                  <c:v>321.2</c:v>
                </c:pt>
                <c:pt idx="3213">
                  <c:v>321.3</c:v>
                </c:pt>
                <c:pt idx="3214">
                  <c:v>321.39999999999998</c:v>
                </c:pt>
                <c:pt idx="3215">
                  <c:v>321.5</c:v>
                </c:pt>
                <c:pt idx="3216">
                  <c:v>321.60000000000002</c:v>
                </c:pt>
                <c:pt idx="3217">
                  <c:v>321.7</c:v>
                </c:pt>
                <c:pt idx="3218">
                  <c:v>321.8</c:v>
                </c:pt>
                <c:pt idx="3219">
                  <c:v>321.89999999999998</c:v>
                </c:pt>
                <c:pt idx="3220">
                  <c:v>322</c:v>
                </c:pt>
                <c:pt idx="3221">
                  <c:v>322.10000000000002</c:v>
                </c:pt>
                <c:pt idx="3222">
                  <c:v>322.2</c:v>
                </c:pt>
                <c:pt idx="3223">
                  <c:v>322.3</c:v>
                </c:pt>
                <c:pt idx="3224">
                  <c:v>322.39999999999998</c:v>
                </c:pt>
                <c:pt idx="3225">
                  <c:v>322.5</c:v>
                </c:pt>
                <c:pt idx="3226">
                  <c:v>322.60000000000002</c:v>
                </c:pt>
                <c:pt idx="3227">
                  <c:v>322.7</c:v>
                </c:pt>
                <c:pt idx="3228">
                  <c:v>322.8</c:v>
                </c:pt>
                <c:pt idx="3229">
                  <c:v>322.89999999999998</c:v>
                </c:pt>
                <c:pt idx="3230">
                  <c:v>323</c:v>
                </c:pt>
                <c:pt idx="3231">
                  <c:v>323.10000000000002</c:v>
                </c:pt>
                <c:pt idx="3232">
                  <c:v>323.2</c:v>
                </c:pt>
                <c:pt idx="3233">
                  <c:v>323.3</c:v>
                </c:pt>
                <c:pt idx="3234">
                  <c:v>323.39999999999998</c:v>
                </c:pt>
                <c:pt idx="3235">
                  <c:v>323.5</c:v>
                </c:pt>
                <c:pt idx="3236">
                  <c:v>323.60000000000002</c:v>
                </c:pt>
                <c:pt idx="3237">
                  <c:v>323.7</c:v>
                </c:pt>
                <c:pt idx="3238">
                  <c:v>323.8</c:v>
                </c:pt>
                <c:pt idx="3239">
                  <c:v>323.89999999999998</c:v>
                </c:pt>
                <c:pt idx="3240">
                  <c:v>324</c:v>
                </c:pt>
                <c:pt idx="3241">
                  <c:v>324.10000000000002</c:v>
                </c:pt>
                <c:pt idx="3242">
                  <c:v>324.2</c:v>
                </c:pt>
                <c:pt idx="3243">
                  <c:v>324.3</c:v>
                </c:pt>
                <c:pt idx="3244">
                  <c:v>324.39999999999998</c:v>
                </c:pt>
                <c:pt idx="3245">
                  <c:v>324.5</c:v>
                </c:pt>
                <c:pt idx="3246">
                  <c:v>324.60000000000002</c:v>
                </c:pt>
                <c:pt idx="3247">
                  <c:v>324.7</c:v>
                </c:pt>
                <c:pt idx="3248">
                  <c:v>324.8</c:v>
                </c:pt>
                <c:pt idx="3249">
                  <c:v>324.89999999999998</c:v>
                </c:pt>
                <c:pt idx="3250">
                  <c:v>325</c:v>
                </c:pt>
                <c:pt idx="3251">
                  <c:v>325.10000000000002</c:v>
                </c:pt>
                <c:pt idx="3252">
                  <c:v>325.2</c:v>
                </c:pt>
                <c:pt idx="3253">
                  <c:v>325.3</c:v>
                </c:pt>
                <c:pt idx="3254">
                  <c:v>325.39999999999998</c:v>
                </c:pt>
                <c:pt idx="3255">
                  <c:v>325.5</c:v>
                </c:pt>
                <c:pt idx="3256">
                  <c:v>325.60000000000002</c:v>
                </c:pt>
                <c:pt idx="3257">
                  <c:v>325.7</c:v>
                </c:pt>
                <c:pt idx="3258">
                  <c:v>325.8</c:v>
                </c:pt>
                <c:pt idx="3259">
                  <c:v>325.89999999999998</c:v>
                </c:pt>
                <c:pt idx="3260">
                  <c:v>326</c:v>
                </c:pt>
                <c:pt idx="3261">
                  <c:v>326.10000000000002</c:v>
                </c:pt>
                <c:pt idx="3262">
                  <c:v>326.2</c:v>
                </c:pt>
                <c:pt idx="3263">
                  <c:v>326.3</c:v>
                </c:pt>
                <c:pt idx="3264">
                  <c:v>326.39999999999998</c:v>
                </c:pt>
                <c:pt idx="3265">
                  <c:v>326.5</c:v>
                </c:pt>
                <c:pt idx="3266">
                  <c:v>326.60000000000002</c:v>
                </c:pt>
                <c:pt idx="3267">
                  <c:v>326.7</c:v>
                </c:pt>
                <c:pt idx="3268">
                  <c:v>326.8</c:v>
                </c:pt>
                <c:pt idx="3269">
                  <c:v>326.89999999999998</c:v>
                </c:pt>
                <c:pt idx="3270">
                  <c:v>327</c:v>
                </c:pt>
                <c:pt idx="3271">
                  <c:v>327.10000000000002</c:v>
                </c:pt>
                <c:pt idx="3272">
                  <c:v>327.2</c:v>
                </c:pt>
                <c:pt idx="3273">
                  <c:v>327.3</c:v>
                </c:pt>
                <c:pt idx="3274">
                  <c:v>327.39999999999998</c:v>
                </c:pt>
                <c:pt idx="3275">
                  <c:v>327.5</c:v>
                </c:pt>
                <c:pt idx="3276">
                  <c:v>327.60000000000002</c:v>
                </c:pt>
                <c:pt idx="3277">
                  <c:v>327.7</c:v>
                </c:pt>
                <c:pt idx="3278">
                  <c:v>327.8</c:v>
                </c:pt>
                <c:pt idx="3279">
                  <c:v>327.9</c:v>
                </c:pt>
                <c:pt idx="3280">
                  <c:v>328</c:v>
                </c:pt>
                <c:pt idx="3281">
                  <c:v>328.1</c:v>
                </c:pt>
                <c:pt idx="3282">
                  <c:v>328.2</c:v>
                </c:pt>
                <c:pt idx="3283">
                  <c:v>328.3</c:v>
                </c:pt>
                <c:pt idx="3284">
                  <c:v>328.4</c:v>
                </c:pt>
                <c:pt idx="3285">
                  <c:v>328.5</c:v>
                </c:pt>
                <c:pt idx="3286">
                  <c:v>328.6</c:v>
                </c:pt>
                <c:pt idx="3287">
                  <c:v>328.7</c:v>
                </c:pt>
                <c:pt idx="3288">
                  <c:v>328.8</c:v>
                </c:pt>
                <c:pt idx="3289">
                  <c:v>328.9</c:v>
                </c:pt>
                <c:pt idx="3290">
                  <c:v>329</c:v>
                </c:pt>
                <c:pt idx="3291">
                  <c:v>329.1</c:v>
                </c:pt>
                <c:pt idx="3292">
                  <c:v>329.2</c:v>
                </c:pt>
                <c:pt idx="3293">
                  <c:v>329.3</c:v>
                </c:pt>
                <c:pt idx="3294">
                  <c:v>329.4</c:v>
                </c:pt>
                <c:pt idx="3295">
                  <c:v>329.5</c:v>
                </c:pt>
                <c:pt idx="3296">
                  <c:v>329.6</c:v>
                </c:pt>
                <c:pt idx="3297">
                  <c:v>329.7</c:v>
                </c:pt>
                <c:pt idx="3298">
                  <c:v>329.8</c:v>
                </c:pt>
                <c:pt idx="3299">
                  <c:v>329.9</c:v>
                </c:pt>
                <c:pt idx="3300">
                  <c:v>330</c:v>
                </c:pt>
                <c:pt idx="3301">
                  <c:v>330.1</c:v>
                </c:pt>
                <c:pt idx="3302">
                  <c:v>330.2</c:v>
                </c:pt>
                <c:pt idx="3303">
                  <c:v>330.3</c:v>
                </c:pt>
                <c:pt idx="3304">
                  <c:v>330.4</c:v>
                </c:pt>
                <c:pt idx="3305">
                  <c:v>330.5</c:v>
                </c:pt>
                <c:pt idx="3306">
                  <c:v>330.6</c:v>
                </c:pt>
                <c:pt idx="3307">
                  <c:v>330.7</c:v>
                </c:pt>
                <c:pt idx="3308">
                  <c:v>330.8</c:v>
                </c:pt>
                <c:pt idx="3309">
                  <c:v>330.9</c:v>
                </c:pt>
                <c:pt idx="3310">
                  <c:v>331</c:v>
                </c:pt>
                <c:pt idx="3311">
                  <c:v>331.1</c:v>
                </c:pt>
                <c:pt idx="3312">
                  <c:v>331.2</c:v>
                </c:pt>
                <c:pt idx="3313">
                  <c:v>331.3</c:v>
                </c:pt>
                <c:pt idx="3314">
                  <c:v>331.4</c:v>
                </c:pt>
                <c:pt idx="3315">
                  <c:v>331.5</c:v>
                </c:pt>
                <c:pt idx="3316">
                  <c:v>331.6</c:v>
                </c:pt>
                <c:pt idx="3317">
                  <c:v>331.7</c:v>
                </c:pt>
                <c:pt idx="3318">
                  <c:v>331.8</c:v>
                </c:pt>
                <c:pt idx="3319">
                  <c:v>331.9</c:v>
                </c:pt>
                <c:pt idx="3320">
                  <c:v>332</c:v>
                </c:pt>
                <c:pt idx="3321">
                  <c:v>332.1</c:v>
                </c:pt>
                <c:pt idx="3322">
                  <c:v>332.2</c:v>
                </c:pt>
                <c:pt idx="3323">
                  <c:v>332.3</c:v>
                </c:pt>
                <c:pt idx="3324">
                  <c:v>332.4</c:v>
                </c:pt>
                <c:pt idx="3325">
                  <c:v>332.5</c:v>
                </c:pt>
                <c:pt idx="3326">
                  <c:v>332.6</c:v>
                </c:pt>
                <c:pt idx="3327">
                  <c:v>332.7</c:v>
                </c:pt>
                <c:pt idx="3328">
                  <c:v>332.8</c:v>
                </c:pt>
                <c:pt idx="3329">
                  <c:v>332.9</c:v>
                </c:pt>
                <c:pt idx="3330">
                  <c:v>333</c:v>
                </c:pt>
                <c:pt idx="3331">
                  <c:v>333.1</c:v>
                </c:pt>
                <c:pt idx="3332">
                  <c:v>333.2</c:v>
                </c:pt>
                <c:pt idx="3333">
                  <c:v>333.3</c:v>
                </c:pt>
                <c:pt idx="3334">
                  <c:v>333.4</c:v>
                </c:pt>
                <c:pt idx="3335">
                  <c:v>333.5</c:v>
                </c:pt>
                <c:pt idx="3336">
                  <c:v>333.6</c:v>
                </c:pt>
                <c:pt idx="3337">
                  <c:v>333.7</c:v>
                </c:pt>
                <c:pt idx="3338">
                  <c:v>333.8</c:v>
                </c:pt>
                <c:pt idx="3339">
                  <c:v>333.9</c:v>
                </c:pt>
                <c:pt idx="3340">
                  <c:v>334</c:v>
                </c:pt>
                <c:pt idx="3341">
                  <c:v>334.1</c:v>
                </c:pt>
                <c:pt idx="3342">
                  <c:v>334.2</c:v>
                </c:pt>
                <c:pt idx="3343">
                  <c:v>334.3</c:v>
                </c:pt>
                <c:pt idx="3344">
                  <c:v>334.4</c:v>
                </c:pt>
                <c:pt idx="3345">
                  <c:v>334.5</c:v>
                </c:pt>
                <c:pt idx="3346">
                  <c:v>334.6</c:v>
                </c:pt>
                <c:pt idx="3347">
                  <c:v>334.7</c:v>
                </c:pt>
                <c:pt idx="3348">
                  <c:v>334.8</c:v>
                </c:pt>
                <c:pt idx="3349">
                  <c:v>334.9</c:v>
                </c:pt>
                <c:pt idx="3350">
                  <c:v>335</c:v>
                </c:pt>
                <c:pt idx="3351">
                  <c:v>335.1</c:v>
                </c:pt>
                <c:pt idx="3352">
                  <c:v>335.2</c:v>
                </c:pt>
                <c:pt idx="3353">
                  <c:v>335.3</c:v>
                </c:pt>
                <c:pt idx="3354">
                  <c:v>335.4</c:v>
                </c:pt>
                <c:pt idx="3355">
                  <c:v>335.5</c:v>
                </c:pt>
                <c:pt idx="3356">
                  <c:v>335.6</c:v>
                </c:pt>
                <c:pt idx="3357">
                  <c:v>335.7</c:v>
                </c:pt>
                <c:pt idx="3358">
                  <c:v>335.8</c:v>
                </c:pt>
                <c:pt idx="3359">
                  <c:v>335.9</c:v>
                </c:pt>
                <c:pt idx="3360">
                  <c:v>336</c:v>
                </c:pt>
                <c:pt idx="3361">
                  <c:v>336.1</c:v>
                </c:pt>
                <c:pt idx="3362">
                  <c:v>336.2</c:v>
                </c:pt>
                <c:pt idx="3363">
                  <c:v>336.3</c:v>
                </c:pt>
                <c:pt idx="3364">
                  <c:v>336.4</c:v>
                </c:pt>
                <c:pt idx="3365">
                  <c:v>336.5</c:v>
                </c:pt>
                <c:pt idx="3366">
                  <c:v>336.6</c:v>
                </c:pt>
                <c:pt idx="3367">
                  <c:v>336.7</c:v>
                </c:pt>
                <c:pt idx="3368">
                  <c:v>336.8</c:v>
                </c:pt>
                <c:pt idx="3369">
                  <c:v>336.9</c:v>
                </c:pt>
                <c:pt idx="3370">
                  <c:v>337</c:v>
                </c:pt>
                <c:pt idx="3371">
                  <c:v>337.1</c:v>
                </c:pt>
                <c:pt idx="3372">
                  <c:v>337.2</c:v>
                </c:pt>
                <c:pt idx="3373">
                  <c:v>337.3</c:v>
                </c:pt>
                <c:pt idx="3374">
                  <c:v>337.4</c:v>
                </c:pt>
                <c:pt idx="3375">
                  <c:v>337.5</c:v>
                </c:pt>
                <c:pt idx="3376">
                  <c:v>337.6</c:v>
                </c:pt>
                <c:pt idx="3377">
                  <c:v>337.7</c:v>
                </c:pt>
                <c:pt idx="3378">
                  <c:v>337.8</c:v>
                </c:pt>
                <c:pt idx="3379">
                  <c:v>337.9</c:v>
                </c:pt>
                <c:pt idx="3380">
                  <c:v>338</c:v>
                </c:pt>
                <c:pt idx="3381">
                  <c:v>338.1</c:v>
                </c:pt>
                <c:pt idx="3382">
                  <c:v>338.2</c:v>
                </c:pt>
                <c:pt idx="3383">
                  <c:v>338.3</c:v>
                </c:pt>
                <c:pt idx="3384">
                  <c:v>338.4</c:v>
                </c:pt>
                <c:pt idx="3385">
                  <c:v>338.5</c:v>
                </c:pt>
                <c:pt idx="3386">
                  <c:v>338.6</c:v>
                </c:pt>
                <c:pt idx="3387">
                  <c:v>338.7</c:v>
                </c:pt>
                <c:pt idx="3388">
                  <c:v>338.8</c:v>
                </c:pt>
                <c:pt idx="3389">
                  <c:v>338.9</c:v>
                </c:pt>
                <c:pt idx="3390">
                  <c:v>339</c:v>
                </c:pt>
                <c:pt idx="3391">
                  <c:v>339.1</c:v>
                </c:pt>
                <c:pt idx="3392">
                  <c:v>339.2</c:v>
                </c:pt>
                <c:pt idx="3393">
                  <c:v>339.3</c:v>
                </c:pt>
                <c:pt idx="3394">
                  <c:v>339.4</c:v>
                </c:pt>
                <c:pt idx="3395">
                  <c:v>339.5</c:v>
                </c:pt>
                <c:pt idx="3396">
                  <c:v>339.6</c:v>
                </c:pt>
                <c:pt idx="3397">
                  <c:v>339.7</c:v>
                </c:pt>
                <c:pt idx="3398">
                  <c:v>339.8</c:v>
                </c:pt>
                <c:pt idx="3399">
                  <c:v>339.9</c:v>
                </c:pt>
                <c:pt idx="3400">
                  <c:v>340</c:v>
                </c:pt>
                <c:pt idx="3401">
                  <c:v>340.1</c:v>
                </c:pt>
                <c:pt idx="3402">
                  <c:v>340.2</c:v>
                </c:pt>
                <c:pt idx="3403">
                  <c:v>340.3</c:v>
                </c:pt>
                <c:pt idx="3404">
                  <c:v>340.4</c:v>
                </c:pt>
                <c:pt idx="3405">
                  <c:v>340.5</c:v>
                </c:pt>
                <c:pt idx="3406">
                  <c:v>340.6</c:v>
                </c:pt>
                <c:pt idx="3407">
                  <c:v>340.7</c:v>
                </c:pt>
                <c:pt idx="3408">
                  <c:v>340.8</c:v>
                </c:pt>
                <c:pt idx="3409">
                  <c:v>340.9</c:v>
                </c:pt>
                <c:pt idx="3410">
                  <c:v>341</c:v>
                </c:pt>
                <c:pt idx="3411">
                  <c:v>341.1</c:v>
                </c:pt>
                <c:pt idx="3412">
                  <c:v>341.2</c:v>
                </c:pt>
                <c:pt idx="3413">
                  <c:v>341.3</c:v>
                </c:pt>
                <c:pt idx="3414">
                  <c:v>341.4</c:v>
                </c:pt>
                <c:pt idx="3415">
                  <c:v>341.5</c:v>
                </c:pt>
                <c:pt idx="3416">
                  <c:v>341.6</c:v>
                </c:pt>
                <c:pt idx="3417">
                  <c:v>341.7</c:v>
                </c:pt>
                <c:pt idx="3418">
                  <c:v>341.8</c:v>
                </c:pt>
                <c:pt idx="3419">
                  <c:v>341.9</c:v>
                </c:pt>
                <c:pt idx="3420">
                  <c:v>342</c:v>
                </c:pt>
                <c:pt idx="3421">
                  <c:v>342.1</c:v>
                </c:pt>
                <c:pt idx="3422">
                  <c:v>342.2</c:v>
                </c:pt>
                <c:pt idx="3423">
                  <c:v>342.3</c:v>
                </c:pt>
                <c:pt idx="3424">
                  <c:v>342.4</c:v>
                </c:pt>
                <c:pt idx="3425">
                  <c:v>342.5</c:v>
                </c:pt>
                <c:pt idx="3426">
                  <c:v>342.6</c:v>
                </c:pt>
                <c:pt idx="3427">
                  <c:v>342.7</c:v>
                </c:pt>
                <c:pt idx="3428">
                  <c:v>342.8</c:v>
                </c:pt>
                <c:pt idx="3429">
                  <c:v>342.9</c:v>
                </c:pt>
                <c:pt idx="3430">
                  <c:v>343</c:v>
                </c:pt>
                <c:pt idx="3431">
                  <c:v>343.1</c:v>
                </c:pt>
                <c:pt idx="3432">
                  <c:v>343.2</c:v>
                </c:pt>
                <c:pt idx="3433">
                  <c:v>343.3</c:v>
                </c:pt>
                <c:pt idx="3434">
                  <c:v>343.4</c:v>
                </c:pt>
                <c:pt idx="3435">
                  <c:v>343.5</c:v>
                </c:pt>
                <c:pt idx="3436">
                  <c:v>343.6</c:v>
                </c:pt>
                <c:pt idx="3437">
                  <c:v>343.7</c:v>
                </c:pt>
                <c:pt idx="3438">
                  <c:v>343.8</c:v>
                </c:pt>
                <c:pt idx="3439">
                  <c:v>343.9</c:v>
                </c:pt>
                <c:pt idx="3440">
                  <c:v>344</c:v>
                </c:pt>
                <c:pt idx="3441">
                  <c:v>344.1</c:v>
                </c:pt>
                <c:pt idx="3442">
                  <c:v>344.2</c:v>
                </c:pt>
                <c:pt idx="3443">
                  <c:v>344.3</c:v>
                </c:pt>
                <c:pt idx="3444">
                  <c:v>344.4</c:v>
                </c:pt>
                <c:pt idx="3445">
                  <c:v>344.5</c:v>
                </c:pt>
                <c:pt idx="3446">
                  <c:v>344.6</c:v>
                </c:pt>
                <c:pt idx="3447">
                  <c:v>344.7</c:v>
                </c:pt>
                <c:pt idx="3448">
                  <c:v>344.8</c:v>
                </c:pt>
                <c:pt idx="3449">
                  <c:v>344.9</c:v>
                </c:pt>
                <c:pt idx="3450">
                  <c:v>345</c:v>
                </c:pt>
                <c:pt idx="3451">
                  <c:v>345.1</c:v>
                </c:pt>
                <c:pt idx="3452">
                  <c:v>345.2</c:v>
                </c:pt>
                <c:pt idx="3453">
                  <c:v>345.3</c:v>
                </c:pt>
                <c:pt idx="3454">
                  <c:v>345.4</c:v>
                </c:pt>
                <c:pt idx="3455">
                  <c:v>345.5</c:v>
                </c:pt>
                <c:pt idx="3456">
                  <c:v>345.6</c:v>
                </c:pt>
                <c:pt idx="3457">
                  <c:v>345.7</c:v>
                </c:pt>
                <c:pt idx="3458">
                  <c:v>345.8</c:v>
                </c:pt>
                <c:pt idx="3459">
                  <c:v>345.9</c:v>
                </c:pt>
                <c:pt idx="3460">
                  <c:v>346</c:v>
                </c:pt>
                <c:pt idx="3461">
                  <c:v>346.1</c:v>
                </c:pt>
                <c:pt idx="3462">
                  <c:v>346.2</c:v>
                </c:pt>
                <c:pt idx="3463">
                  <c:v>346.3</c:v>
                </c:pt>
                <c:pt idx="3464">
                  <c:v>346.4</c:v>
                </c:pt>
                <c:pt idx="3465">
                  <c:v>346.5</c:v>
                </c:pt>
                <c:pt idx="3466">
                  <c:v>346.6</c:v>
                </c:pt>
                <c:pt idx="3467">
                  <c:v>346.7</c:v>
                </c:pt>
                <c:pt idx="3468">
                  <c:v>346.8</c:v>
                </c:pt>
                <c:pt idx="3469">
                  <c:v>346.9</c:v>
                </c:pt>
                <c:pt idx="3470">
                  <c:v>347</c:v>
                </c:pt>
                <c:pt idx="3471">
                  <c:v>347.1</c:v>
                </c:pt>
                <c:pt idx="3472">
                  <c:v>347.2</c:v>
                </c:pt>
                <c:pt idx="3473">
                  <c:v>347.3</c:v>
                </c:pt>
                <c:pt idx="3474">
                  <c:v>347.4</c:v>
                </c:pt>
                <c:pt idx="3475">
                  <c:v>347.5</c:v>
                </c:pt>
                <c:pt idx="3476">
                  <c:v>347.6</c:v>
                </c:pt>
                <c:pt idx="3477">
                  <c:v>347.7</c:v>
                </c:pt>
                <c:pt idx="3478">
                  <c:v>347.8</c:v>
                </c:pt>
                <c:pt idx="3479">
                  <c:v>347.9</c:v>
                </c:pt>
                <c:pt idx="3480">
                  <c:v>348</c:v>
                </c:pt>
                <c:pt idx="3481">
                  <c:v>348.1</c:v>
                </c:pt>
                <c:pt idx="3482">
                  <c:v>348.2</c:v>
                </c:pt>
                <c:pt idx="3483">
                  <c:v>348.3</c:v>
                </c:pt>
                <c:pt idx="3484">
                  <c:v>348.4</c:v>
                </c:pt>
                <c:pt idx="3485">
                  <c:v>348.5</c:v>
                </c:pt>
                <c:pt idx="3486">
                  <c:v>348.6</c:v>
                </c:pt>
                <c:pt idx="3487">
                  <c:v>348.7</c:v>
                </c:pt>
                <c:pt idx="3488">
                  <c:v>348.8</c:v>
                </c:pt>
                <c:pt idx="3489">
                  <c:v>348.9</c:v>
                </c:pt>
                <c:pt idx="3490">
                  <c:v>349</c:v>
                </c:pt>
                <c:pt idx="3491">
                  <c:v>349.1</c:v>
                </c:pt>
                <c:pt idx="3492">
                  <c:v>349.2</c:v>
                </c:pt>
                <c:pt idx="3493">
                  <c:v>349.3</c:v>
                </c:pt>
                <c:pt idx="3494">
                  <c:v>349.4</c:v>
                </c:pt>
                <c:pt idx="3495">
                  <c:v>349.5</c:v>
                </c:pt>
                <c:pt idx="3496">
                  <c:v>349.6</c:v>
                </c:pt>
                <c:pt idx="3497">
                  <c:v>349.7</c:v>
                </c:pt>
                <c:pt idx="3498">
                  <c:v>349.8</c:v>
                </c:pt>
                <c:pt idx="3499">
                  <c:v>349.9</c:v>
                </c:pt>
                <c:pt idx="3500">
                  <c:v>350</c:v>
                </c:pt>
                <c:pt idx="3501">
                  <c:v>350.1</c:v>
                </c:pt>
                <c:pt idx="3502">
                  <c:v>350.2</c:v>
                </c:pt>
                <c:pt idx="3503">
                  <c:v>350.3</c:v>
                </c:pt>
                <c:pt idx="3504">
                  <c:v>350.4</c:v>
                </c:pt>
                <c:pt idx="3505">
                  <c:v>350.5</c:v>
                </c:pt>
                <c:pt idx="3506">
                  <c:v>350.6</c:v>
                </c:pt>
                <c:pt idx="3507">
                  <c:v>350.7</c:v>
                </c:pt>
                <c:pt idx="3508">
                  <c:v>350.8</c:v>
                </c:pt>
                <c:pt idx="3509">
                  <c:v>350.9</c:v>
                </c:pt>
                <c:pt idx="3510">
                  <c:v>351</c:v>
                </c:pt>
                <c:pt idx="3511">
                  <c:v>351.1</c:v>
                </c:pt>
                <c:pt idx="3512">
                  <c:v>351.2</c:v>
                </c:pt>
                <c:pt idx="3513">
                  <c:v>351.3</c:v>
                </c:pt>
                <c:pt idx="3514">
                  <c:v>351.4</c:v>
                </c:pt>
                <c:pt idx="3515">
                  <c:v>351.5</c:v>
                </c:pt>
                <c:pt idx="3516">
                  <c:v>351.6</c:v>
                </c:pt>
                <c:pt idx="3517">
                  <c:v>351.7</c:v>
                </c:pt>
                <c:pt idx="3518">
                  <c:v>351.8</c:v>
                </c:pt>
                <c:pt idx="3519">
                  <c:v>351.9</c:v>
                </c:pt>
                <c:pt idx="3520">
                  <c:v>352</c:v>
                </c:pt>
                <c:pt idx="3521">
                  <c:v>352.1</c:v>
                </c:pt>
                <c:pt idx="3522">
                  <c:v>352.2</c:v>
                </c:pt>
                <c:pt idx="3523">
                  <c:v>352.3</c:v>
                </c:pt>
                <c:pt idx="3524">
                  <c:v>352.4</c:v>
                </c:pt>
                <c:pt idx="3525">
                  <c:v>352.5</c:v>
                </c:pt>
                <c:pt idx="3526">
                  <c:v>352.6</c:v>
                </c:pt>
                <c:pt idx="3527">
                  <c:v>352.7</c:v>
                </c:pt>
                <c:pt idx="3528">
                  <c:v>352.8</c:v>
                </c:pt>
                <c:pt idx="3529">
                  <c:v>352.9</c:v>
                </c:pt>
                <c:pt idx="3530">
                  <c:v>353</c:v>
                </c:pt>
                <c:pt idx="3531">
                  <c:v>353.1</c:v>
                </c:pt>
                <c:pt idx="3532">
                  <c:v>353.2</c:v>
                </c:pt>
                <c:pt idx="3533">
                  <c:v>353.3</c:v>
                </c:pt>
                <c:pt idx="3534">
                  <c:v>353.4</c:v>
                </c:pt>
                <c:pt idx="3535">
                  <c:v>353.5</c:v>
                </c:pt>
                <c:pt idx="3536">
                  <c:v>353.6</c:v>
                </c:pt>
                <c:pt idx="3537">
                  <c:v>353.7</c:v>
                </c:pt>
                <c:pt idx="3538">
                  <c:v>353.8</c:v>
                </c:pt>
                <c:pt idx="3539">
                  <c:v>353.9</c:v>
                </c:pt>
                <c:pt idx="3540">
                  <c:v>354</c:v>
                </c:pt>
                <c:pt idx="3541">
                  <c:v>354.1</c:v>
                </c:pt>
                <c:pt idx="3542">
                  <c:v>354.2</c:v>
                </c:pt>
                <c:pt idx="3543">
                  <c:v>354.3</c:v>
                </c:pt>
                <c:pt idx="3544">
                  <c:v>354.4</c:v>
                </c:pt>
                <c:pt idx="3545">
                  <c:v>354.5</c:v>
                </c:pt>
                <c:pt idx="3546">
                  <c:v>354.6</c:v>
                </c:pt>
                <c:pt idx="3547">
                  <c:v>354.7</c:v>
                </c:pt>
                <c:pt idx="3548">
                  <c:v>354.8</c:v>
                </c:pt>
                <c:pt idx="3549">
                  <c:v>354.9</c:v>
                </c:pt>
                <c:pt idx="3550">
                  <c:v>355</c:v>
                </c:pt>
                <c:pt idx="3551">
                  <c:v>355.1</c:v>
                </c:pt>
                <c:pt idx="3552">
                  <c:v>355.2</c:v>
                </c:pt>
                <c:pt idx="3553">
                  <c:v>355.3</c:v>
                </c:pt>
                <c:pt idx="3554">
                  <c:v>355.4</c:v>
                </c:pt>
                <c:pt idx="3555">
                  <c:v>355.5</c:v>
                </c:pt>
                <c:pt idx="3556">
                  <c:v>355.6</c:v>
                </c:pt>
                <c:pt idx="3557">
                  <c:v>355.7</c:v>
                </c:pt>
                <c:pt idx="3558">
                  <c:v>355.8</c:v>
                </c:pt>
                <c:pt idx="3559">
                  <c:v>355.9</c:v>
                </c:pt>
                <c:pt idx="3560">
                  <c:v>356</c:v>
                </c:pt>
                <c:pt idx="3561">
                  <c:v>356.1</c:v>
                </c:pt>
                <c:pt idx="3562">
                  <c:v>356.2</c:v>
                </c:pt>
                <c:pt idx="3563">
                  <c:v>356.3</c:v>
                </c:pt>
                <c:pt idx="3564">
                  <c:v>356.4</c:v>
                </c:pt>
                <c:pt idx="3565">
                  <c:v>356.5</c:v>
                </c:pt>
                <c:pt idx="3566">
                  <c:v>356.6</c:v>
                </c:pt>
                <c:pt idx="3567">
                  <c:v>356.7</c:v>
                </c:pt>
                <c:pt idx="3568">
                  <c:v>356.8</c:v>
                </c:pt>
                <c:pt idx="3569">
                  <c:v>356.9</c:v>
                </c:pt>
                <c:pt idx="3570">
                  <c:v>357</c:v>
                </c:pt>
                <c:pt idx="3571">
                  <c:v>357.1</c:v>
                </c:pt>
                <c:pt idx="3572">
                  <c:v>357.2</c:v>
                </c:pt>
                <c:pt idx="3573">
                  <c:v>357.3</c:v>
                </c:pt>
                <c:pt idx="3574">
                  <c:v>357.4</c:v>
                </c:pt>
                <c:pt idx="3575">
                  <c:v>357.5</c:v>
                </c:pt>
                <c:pt idx="3576">
                  <c:v>357.6</c:v>
                </c:pt>
                <c:pt idx="3577">
                  <c:v>357.7</c:v>
                </c:pt>
                <c:pt idx="3578">
                  <c:v>357.8</c:v>
                </c:pt>
                <c:pt idx="3579">
                  <c:v>357.9</c:v>
                </c:pt>
                <c:pt idx="3580">
                  <c:v>358</c:v>
                </c:pt>
                <c:pt idx="3581">
                  <c:v>358.1</c:v>
                </c:pt>
                <c:pt idx="3582">
                  <c:v>358.2</c:v>
                </c:pt>
                <c:pt idx="3583">
                  <c:v>358.3</c:v>
                </c:pt>
                <c:pt idx="3584">
                  <c:v>358.4</c:v>
                </c:pt>
                <c:pt idx="3585">
                  <c:v>358.5</c:v>
                </c:pt>
                <c:pt idx="3586">
                  <c:v>358.6</c:v>
                </c:pt>
                <c:pt idx="3587">
                  <c:v>358.7</c:v>
                </c:pt>
                <c:pt idx="3588">
                  <c:v>358.8</c:v>
                </c:pt>
                <c:pt idx="3589">
                  <c:v>358.9</c:v>
                </c:pt>
                <c:pt idx="3590">
                  <c:v>359</c:v>
                </c:pt>
                <c:pt idx="3591">
                  <c:v>359.1</c:v>
                </c:pt>
                <c:pt idx="3592">
                  <c:v>359.2</c:v>
                </c:pt>
                <c:pt idx="3593">
                  <c:v>359.3</c:v>
                </c:pt>
                <c:pt idx="3594">
                  <c:v>359.4</c:v>
                </c:pt>
                <c:pt idx="3595">
                  <c:v>359.5</c:v>
                </c:pt>
                <c:pt idx="3596">
                  <c:v>359.6</c:v>
                </c:pt>
                <c:pt idx="3597">
                  <c:v>359.7</c:v>
                </c:pt>
                <c:pt idx="3598">
                  <c:v>359.8</c:v>
                </c:pt>
                <c:pt idx="3599">
                  <c:v>359.9</c:v>
                </c:pt>
                <c:pt idx="3600">
                  <c:v>360</c:v>
                </c:pt>
                <c:pt idx="3601">
                  <c:v>360.1</c:v>
                </c:pt>
                <c:pt idx="3602">
                  <c:v>360.2</c:v>
                </c:pt>
                <c:pt idx="3603">
                  <c:v>360.3</c:v>
                </c:pt>
                <c:pt idx="3604">
                  <c:v>360.4</c:v>
                </c:pt>
                <c:pt idx="3605">
                  <c:v>360.5</c:v>
                </c:pt>
                <c:pt idx="3606">
                  <c:v>360.6</c:v>
                </c:pt>
                <c:pt idx="3607">
                  <c:v>360.7</c:v>
                </c:pt>
                <c:pt idx="3608">
                  <c:v>360.8</c:v>
                </c:pt>
                <c:pt idx="3609">
                  <c:v>360.9</c:v>
                </c:pt>
                <c:pt idx="3610">
                  <c:v>361</c:v>
                </c:pt>
                <c:pt idx="3611">
                  <c:v>361.1</c:v>
                </c:pt>
                <c:pt idx="3612">
                  <c:v>361.2</c:v>
                </c:pt>
                <c:pt idx="3613">
                  <c:v>361.3</c:v>
                </c:pt>
                <c:pt idx="3614">
                  <c:v>361.4</c:v>
                </c:pt>
                <c:pt idx="3615">
                  <c:v>361.5</c:v>
                </c:pt>
                <c:pt idx="3616">
                  <c:v>361.6</c:v>
                </c:pt>
                <c:pt idx="3617">
                  <c:v>361.7</c:v>
                </c:pt>
                <c:pt idx="3618">
                  <c:v>361.8</c:v>
                </c:pt>
                <c:pt idx="3619">
                  <c:v>361.9</c:v>
                </c:pt>
                <c:pt idx="3620">
                  <c:v>362</c:v>
                </c:pt>
                <c:pt idx="3621">
                  <c:v>362.1</c:v>
                </c:pt>
                <c:pt idx="3622">
                  <c:v>362.2</c:v>
                </c:pt>
                <c:pt idx="3623">
                  <c:v>362.3</c:v>
                </c:pt>
                <c:pt idx="3624">
                  <c:v>362.4</c:v>
                </c:pt>
                <c:pt idx="3625">
                  <c:v>362.5</c:v>
                </c:pt>
                <c:pt idx="3626">
                  <c:v>362.6</c:v>
                </c:pt>
                <c:pt idx="3627">
                  <c:v>362.7</c:v>
                </c:pt>
                <c:pt idx="3628">
                  <c:v>362.8</c:v>
                </c:pt>
                <c:pt idx="3629">
                  <c:v>362.9</c:v>
                </c:pt>
                <c:pt idx="3630">
                  <c:v>363</c:v>
                </c:pt>
                <c:pt idx="3631">
                  <c:v>363.1</c:v>
                </c:pt>
                <c:pt idx="3632">
                  <c:v>363.2</c:v>
                </c:pt>
                <c:pt idx="3633">
                  <c:v>363.3</c:v>
                </c:pt>
                <c:pt idx="3634">
                  <c:v>363.4</c:v>
                </c:pt>
                <c:pt idx="3635">
                  <c:v>363.5</c:v>
                </c:pt>
                <c:pt idx="3636">
                  <c:v>363.6</c:v>
                </c:pt>
                <c:pt idx="3637">
                  <c:v>363.7</c:v>
                </c:pt>
                <c:pt idx="3638">
                  <c:v>363.8</c:v>
                </c:pt>
                <c:pt idx="3639">
                  <c:v>363.9</c:v>
                </c:pt>
                <c:pt idx="3640">
                  <c:v>364</c:v>
                </c:pt>
                <c:pt idx="3641">
                  <c:v>364.1</c:v>
                </c:pt>
                <c:pt idx="3642">
                  <c:v>364.2</c:v>
                </c:pt>
                <c:pt idx="3643">
                  <c:v>364.3</c:v>
                </c:pt>
                <c:pt idx="3644">
                  <c:v>364.4</c:v>
                </c:pt>
                <c:pt idx="3645">
                  <c:v>364.5</c:v>
                </c:pt>
                <c:pt idx="3646">
                  <c:v>364.6</c:v>
                </c:pt>
                <c:pt idx="3647">
                  <c:v>364.7</c:v>
                </c:pt>
                <c:pt idx="3648">
                  <c:v>364.8</c:v>
                </c:pt>
                <c:pt idx="3649">
                  <c:v>364.9</c:v>
                </c:pt>
                <c:pt idx="3650">
                  <c:v>365</c:v>
                </c:pt>
                <c:pt idx="3651">
                  <c:v>365.1</c:v>
                </c:pt>
                <c:pt idx="3652">
                  <c:v>365.2</c:v>
                </c:pt>
                <c:pt idx="3653">
                  <c:v>365.3</c:v>
                </c:pt>
                <c:pt idx="3654">
                  <c:v>365.4</c:v>
                </c:pt>
                <c:pt idx="3655">
                  <c:v>365.5</c:v>
                </c:pt>
                <c:pt idx="3656">
                  <c:v>365.6</c:v>
                </c:pt>
                <c:pt idx="3657">
                  <c:v>365.7</c:v>
                </c:pt>
                <c:pt idx="3658">
                  <c:v>365.8</c:v>
                </c:pt>
                <c:pt idx="3659">
                  <c:v>365.9</c:v>
                </c:pt>
                <c:pt idx="3660">
                  <c:v>366</c:v>
                </c:pt>
                <c:pt idx="3661">
                  <c:v>366.1</c:v>
                </c:pt>
                <c:pt idx="3662">
                  <c:v>366.2</c:v>
                </c:pt>
                <c:pt idx="3663">
                  <c:v>366.3</c:v>
                </c:pt>
                <c:pt idx="3664">
                  <c:v>366.4</c:v>
                </c:pt>
                <c:pt idx="3665">
                  <c:v>366.5</c:v>
                </c:pt>
                <c:pt idx="3666">
                  <c:v>366.6</c:v>
                </c:pt>
                <c:pt idx="3667">
                  <c:v>366.7</c:v>
                </c:pt>
                <c:pt idx="3668">
                  <c:v>366.8</c:v>
                </c:pt>
                <c:pt idx="3669">
                  <c:v>366.9</c:v>
                </c:pt>
                <c:pt idx="3670">
                  <c:v>367</c:v>
                </c:pt>
                <c:pt idx="3671">
                  <c:v>367.1</c:v>
                </c:pt>
                <c:pt idx="3672">
                  <c:v>367.2</c:v>
                </c:pt>
                <c:pt idx="3673">
                  <c:v>367.3</c:v>
                </c:pt>
                <c:pt idx="3674">
                  <c:v>367.4</c:v>
                </c:pt>
                <c:pt idx="3675">
                  <c:v>367.5</c:v>
                </c:pt>
                <c:pt idx="3676">
                  <c:v>367.6</c:v>
                </c:pt>
                <c:pt idx="3677">
                  <c:v>367.7</c:v>
                </c:pt>
                <c:pt idx="3678">
                  <c:v>367.8</c:v>
                </c:pt>
                <c:pt idx="3679">
                  <c:v>367.9</c:v>
                </c:pt>
                <c:pt idx="3680">
                  <c:v>368</c:v>
                </c:pt>
                <c:pt idx="3681">
                  <c:v>368.1</c:v>
                </c:pt>
                <c:pt idx="3682">
                  <c:v>368.2</c:v>
                </c:pt>
                <c:pt idx="3683">
                  <c:v>368.3</c:v>
                </c:pt>
                <c:pt idx="3684">
                  <c:v>368.4</c:v>
                </c:pt>
                <c:pt idx="3685">
                  <c:v>368.5</c:v>
                </c:pt>
                <c:pt idx="3686">
                  <c:v>368.6</c:v>
                </c:pt>
                <c:pt idx="3687">
                  <c:v>368.7</c:v>
                </c:pt>
                <c:pt idx="3688">
                  <c:v>368.8</c:v>
                </c:pt>
                <c:pt idx="3689">
                  <c:v>368.9</c:v>
                </c:pt>
                <c:pt idx="3690">
                  <c:v>369</c:v>
                </c:pt>
                <c:pt idx="3691">
                  <c:v>369.1</c:v>
                </c:pt>
                <c:pt idx="3692">
                  <c:v>369.2</c:v>
                </c:pt>
                <c:pt idx="3693">
                  <c:v>369.3</c:v>
                </c:pt>
                <c:pt idx="3694">
                  <c:v>369.4</c:v>
                </c:pt>
                <c:pt idx="3695">
                  <c:v>369.5</c:v>
                </c:pt>
                <c:pt idx="3696">
                  <c:v>369.6</c:v>
                </c:pt>
                <c:pt idx="3697">
                  <c:v>369.7</c:v>
                </c:pt>
                <c:pt idx="3698">
                  <c:v>369.8</c:v>
                </c:pt>
                <c:pt idx="3699">
                  <c:v>369.9</c:v>
                </c:pt>
                <c:pt idx="3700">
                  <c:v>370</c:v>
                </c:pt>
                <c:pt idx="3701">
                  <c:v>370.1</c:v>
                </c:pt>
                <c:pt idx="3702">
                  <c:v>370.2</c:v>
                </c:pt>
                <c:pt idx="3703">
                  <c:v>370.3</c:v>
                </c:pt>
                <c:pt idx="3704">
                  <c:v>370.4</c:v>
                </c:pt>
                <c:pt idx="3705">
                  <c:v>370.5</c:v>
                </c:pt>
                <c:pt idx="3706">
                  <c:v>370.6</c:v>
                </c:pt>
                <c:pt idx="3707">
                  <c:v>370.7</c:v>
                </c:pt>
                <c:pt idx="3708">
                  <c:v>370.8</c:v>
                </c:pt>
                <c:pt idx="3709">
                  <c:v>370.9</c:v>
                </c:pt>
                <c:pt idx="3710">
                  <c:v>371</c:v>
                </c:pt>
                <c:pt idx="3711">
                  <c:v>371.1</c:v>
                </c:pt>
                <c:pt idx="3712">
                  <c:v>371.2</c:v>
                </c:pt>
                <c:pt idx="3713">
                  <c:v>371.3</c:v>
                </c:pt>
                <c:pt idx="3714">
                  <c:v>371.4</c:v>
                </c:pt>
                <c:pt idx="3715">
                  <c:v>371.5</c:v>
                </c:pt>
                <c:pt idx="3716">
                  <c:v>371.6</c:v>
                </c:pt>
                <c:pt idx="3717">
                  <c:v>371.7</c:v>
                </c:pt>
                <c:pt idx="3718">
                  <c:v>371.8</c:v>
                </c:pt>
                <c:pt idx="3719">
                  <c:v>371.9</c:v>
                </c:pt>
                <c:pt idx="3720">
                  <c:v>372</c:v>
                </c:pt>
                <c:pt idx="3721">
                  <c:v>372.1</c:v>
                </c:pt>
                <c:pt idx="3722">
                  <c:v>372.2</c:v>
                </c:pt>
                <c:pt idx="3723">
                  <c:v>372.3</c:v>
                </c:pt>
                <c:pt idx="3724">
                  <c:v>372.4</c:v>
                </c:pt>
                <c:pt idx="3725">
                  <c:v>372.5</c:v>
                </c:pt>
                <c:pt idx="3726">
                  <c:v>372.6</c:v>
                </c:pt>
                <c:pt idx="3727">
                  <c:v>372.7</c:v>
                </c:pt>
                <c:pt idx="3728">
                  <c:v>372.8</c:v>
                </c:pt>
                <c:pt idx="3729">
                  <c:v>372.9</c:v>
                </c:pt>
                <c:pt idx="3730">
                  <c:v>373</c:v>
                </c:pt>
                <c:pt idx="3731">
                  <c:v>373.1</c:v>
                </c:pt>
                <c:pt idx="3732">
                  <c:v>373.2</c:v>
                </c:pt>
                <c:pt idx="3733">
                  <c:v>373.3</c:v>
                </c:pt>
                <c:pt idx="3734">
                  <c:v>373.4</c:v>
                </c:pt>
                <c:pt idx="3735">
                  <c:v>373.5</c:v>
                </c:pt>
                <c:pt idx="3736">
                  <c:v>373.6</c:v>
                </c:pt>
                <c:pt idx="3737">
                  <c:v>373.7</c:v>
                </c:pt>
                <c:pt idx="3738">
                  <c:v>373.8</c:v>
                </c:pt>
                <c:pt idx="3739">
                  <c:v>373.9</c:v>
                </c:pt>
                <c:pt idx="3740">
                  <c:v>374</c:v>
                </c:pt>
                <c:pt idx="3741">
                  <c:v>374.1</c:v>
                </c:pt>
                <c:pt idx="3742">
                  <c:v>374.2</c:v>
                </c:pt>
                <c:pt idx="3743">
                  <c:v>374.3</c:v>
                </c:pt>
                <c:pt idx="3744">
                  <c:v>374.4</c:v>
                </c:pt>
                <c:pt idx="3745">
                  <c:v>374.5</c:v>
                </c:pt>
                <c:pt idx="3746">
                  <c:v>374.6</c:v>
                </c:pt>
                <c:pt idx="3747">
                  <c:v>374.7</c:v>
                </c:pt>
                <c:pt idx="3748">
                  <c:v>374.8</c:v>
                </c:pt>
                <c:pt idx="3749">
                  <c:v>374.9</c:v>
                </c:pt>
                <c:pt idx="3750">
                  <c:v>375</c:v>
                </c:pt>
                <c:pt idx="3751">
                  <c:v>375.1</c:v>
                </c:pt>
                <c:pt idx="3752">
                  <c:v>375.2</c:v>
                </c:pt>
                <c:pt idx="3753">
                  <c:v>375.3</c:v>
                </c:pt>
                <c:pt idx="3754">
                  <c:v>375.4</c:v>
                </c:pt>
                <c:pt idx="3755">
                  <c:v>375.5</c:v>
                </c:pt>
                <c:pt idx="3756">
                  <c:v>375.6</c:v>
                </c:pt>
                <c:pt idx="3757">
                  <c:v>375.7</c:v>
                </c:pt>
                <c:pt idx="3758">
                  <c:v>375.8</c:v>
                </c:pt>
                <c:pt idx="3759">
                  <c:v>375.9</c:v>
                </c:pt>
                <c:pt idx="3760">
                  <c:v>376</c:v>
                </c:pt>
                <c:pt idx="3761">
                  <c:v>376.1</c:v>
                </c:pt>
                <c:pt idx="3762">
                  <c:v>376.2</c:v>
                </c:pt>
                <c:pt idx="3763">
                  <c:v>376.3</c:v>
                </c:pt>
                <c:pt idx="3764">
                  <c:v>376.4</c:v>
                </c:pt>
                <c:pt idx="3765">
                  <c:v>376.5</c:v>
                </c:pt>
                <c:pt idx="3766">
                  <c:v>376.6</c:v>
                </c:pt>
                <c:pt idx="3767">
                  <c:v>376.7</c:v>
                </c:pt>
                <c:pt idx="3768">
                  <c:v>376.8</c:v>
                </c:pt>
                <c:pt idx="3769">
                  <c:v>376.9</c:v>
                </c:pt>
                <c:pt idx="3770">
                  <c:v>377</c:v>
                </c:pt>
                <c:pt idx="3771">
                  <c:v>377.1</c:v>
                </c:pt>
                <c:pt idx="3772">
                  <c:v>377.2</c:v>
                </c:pt>
                <c:pt idx="3773">
                  <c:v>377.3</c:v>
                </c:pt>
                <c:pt idx="3774">
                  <c:v>377.4</c:v>
                </c:pt>
                <c:pt idx="3775">
                  <c:v>377.5</c:v>
                </c:pt>
                <c:pt idx="3776">
                  <c:v>377.6</c:v>
                </c:pt>
                <c:pt idx="3777">
                  <c:v>377.7</c:v>
                </c:pt>
                <c:pt idx="3778">
                  <c:v>377.8</c:v>
                </c:pt>
                <c:pt idx="3779">
                  <c:v>377.9</c:v>
                </c:pt>
                <c:pt idx="3780">
                  <c:v>378</c:v>
                </c:pt>
                <c:pt idx="3781">
                  <c:v>378.1</c:v>
                </c:pt>
                <c:pt idx="3782">
                  <c:v>378.2</c:v>
                </c:pt>
                <c:pt idx="3783">
                  <c:v>378.3</c:v>
                </c:pt>
                <c:pt idx="3784">
                  <c:v>378.4</c:v>
                </c:pt>
                <c:pt idx="3785">
                  <c:v>378.5</c:v>
                </c:pt>
                <c:pt idx="3786">
                  <c:v>378.6</c:v>
                </c:pt>
                <c:pt idx="3787">
                  <c:v>378.7</c:v>
                </c:pt>
                <c:pt idx="3788">
                  <c:v>378.8</c:v>
                </c:pt>
                <c:pt idx="3789">
                  <c:v>378.9</c:v>
                </c:pt>
                <c:pt idx="3790">
                  <c:v>379</c:v>
                </c:pt>
                <c:pt idx="3791">
                  <c:v>379.1</c:v>
                </c:pt>
                <c:pt idx="3792">
                  <c:v>379.2</c:v>
                </c:pt>
                <c:pt idx="3793">
                  <c:v>379.3</c:v>
                </c:pt>
                <c:pt idx="3794">
                  <c:v>379.4</c:v>
                </c:pt>
                <c:pt idx="3795">
                  <c:v>379.5</c:v>
                </c:pt>
                <c:pt idx="3796">
                  <c:v>379.6</c:v>
                </c:pt>
                <c:pt idx="3797">
                  <c:v>379.7</c:v>
                </c:pt>
                <c:pt idx="3798">
                  <c:v>379.8</c:v>
                </c:pt>
                <c:pt idx="3799">
                  <c:v>379.9</c:v>
                </c:pt>
                <c:pt idx="3800">
                  <c:v>380</c:v>
                </c:pt>
                <c:pt idx="3801">
                  <c:v>380.1</c:v>
                </c:pt>
                <c:pt idx="3802">
                  <c:v>380.2</c:v>
                </c:pt>
                <c:pt idx="3803">
                  <c:v>380.3</c:v>
                </c:pt>
                <c:pt idx="3804">
                  <c:v>380.4</c:v>
                </c:pt>
                <c:pt idx="3805">
                  <c:v>380.5</c:v>
                </c:pt>
                <c:pt idx="3806">
                  <c:v>380.6</c:v>
                </c:pt>
                <c:pt idx="3807">
                  <c:v>380.7</c:v>
                </c:pt>
                <c:pt idx="3808">
                  <c:v>380.8</c:v>
                </c:pt>
                <c:pt idx="3809">
                  <c:v>380.9</c:v>
                </c:pt>
                <c:pt idx="3810">
                  <c:v>381</c:v>
                </c:pt>
                <c:pt idx="3811">
                  <c:v>381.1</c:v>
                </c:pt>
                <c:pt idx="3812">
                  <c:v>381.2</c:v>
                </c:pt>
                <c:pt idx="3813">
                  <c:v>381.3</c:v>
                </c:pt>
                <c:pt idx="3814">
                  <c:v>381.4</c:v>
                </c:pt>
                <c:pt idx="3815">
                  <c:v>381.5</c:v>
                </c:pt>
                <c:pt idx="3816">
                  <c:v>381.6</c:v>
                </c:pt>
                <c:pt idx="3817">
                  <c:v>381.7</c:v>
                </c:pt>
                <c:pt idx="3818">
                  <c:v>381.8</c:v>
                </c:pt>
                <c:pt idx="3819">
                  <c:v>381.9</c:v>
                </c:pt>
                <c:pt idx="3820">
                  <c:v>382</c:v>
                </c:pt>
                <c:pt idx="3821">
                  <c:v>382.1</c:v>
                </c:pt>
                <c:pt idx="3822">
                  <c:v>382.2</c:v>
                </c:pt>
                <c:pt idx="3823">
                  <c:v>382.3</c:v>
                </c:pt>
                <c:pt idx="3824">
                  <c:v>382.4</c:v>
                </c:pt>
                <c:pt idx="3825">
                  <c:v>382.5</c:v>
                </c:pt>
                <c:pt idx="3826">
                  <c:v>382.6</c:v>
                </c:pt>
                <c:pt idx="3827">
                  <c:v>382.7</c:v>
                </c:pt>
                <c:pt idx="3828">
                  <c:v>382.8</c:v>
                </c:pt>
                <c:pt idx="3829">
                  <c:v>382.9</c:v>
                </c:pt>
                <c:pt idx="3830">
                  <c:v>383</c:v>
                </c:pt>
                <c:pt idx="3831">
                  <c:v>383.1</c:v>
                </c:pt>
                <c:pt idx="3832">
                  <c:v>383.2</c:v>
                </c:pt>
                <c:pt idx="3833">
                  <c:v>383.3</c:v>
                </c:pt>
                <c:pt idx="3834">
                  <c:v>383.4</c:v>
                </c:pt>
                <c:pt idx="3835">
                  <c:v>383.5</c:v>
                </c:pt>
                <c:pt idx="3836">
                  <c:v>383.6</c:v>
                </c:pt>
                <c:pt idx="3837">
                  <c:v>383.7</c:v>
                </c:pt>
                <c:pt idx="3838">
                  <c:v>383.8</c:v>
                </c:pt>
                <c:pt idx="3839">
                  <c:v>383.9</c:v>
                </c:pt>
                <c:pt idx="3840">
                  <c:v>384</c:v>
                </c:pt>
                <c:pt idx="3841">
                  <c:v>384.1</c:v>
                </c:pt>
                <c:pt idx="3842">
                  <c:v>384.2</c:v>
                </c:pt>
                <c:pt idx="3843">
                  <c:v>384.3</c:v>
                </c:pt>
                <c:pt idx="3844">
                  <c:v>384.4</c:v>
                </c:pt>
                <c:pt idx="3845">
                  <c:v>384.5</c:v>
                </c:pt>
                <c:pt idx="3846">
                  <c:v>384.6</c:v>
                </c:pt>
                <c:pt idx="3847">
                  <c:v>384.7</c:v>
                </c:pt>
                <c:pt idx="3848">
                  <c:v>384.8</c:v>
                </c:pt>
                <c:pt idx="3849">
                  <c:v>384.9</c:v>
                </c:pt>
                <c:pt idx="3850">
                  <c:v>385</c:v>
                </c:pt>
                <c:pt idx="3851">
                  <c:v>385.1</c:v>
                </c:pt>
                <c:pt idx="3852">
                  <c:v>385.2</c:v>
                </c:pt>
                <c:pt idx="3853">
                  <c:v>385.3</c:v>
                </c:pt>
                <c:pt idx="3854">
                  <c:v>385.4</c:v>
                </c:pt>
                <c:pt idx="3855">
                  <c:v>385.5</c:v>
                </c:pt>
                <c:pt idx="3856">
                  <c:v>385.6</c:v>
                </c:pt>
                <c:pt idx="3857">
                  <c:v>385.7</c:v>
                </c:pt>
                <c:pt idx="3858">
                  <c:v>385.8</c:v>
                </c:pt>
                <c:pt idx="3859">
                  <c:v>385.9</c:v>
                </c:pt>
                <c:pt idx="3860">
                  <c:v>386</c:v>
                </c:pt>
                <c:pt idx="3861">
                  <c:v>386.1</c:v>
                </c:pt>
                <c:pt idx="3862">
                  <c:v>386.2</c:v>
                </c:pt>
                <c:pt idx="3863">
                  <c:v>386.3</c:v>
                </c:pt>
                <c:pt idx="3864">
                  <c:v>386.4</c:v>
                </c:pt>
                <c:pt idx="3865">
                  <c:v>386.5</c:v>
                </c:pt>
                <c:pt idx="3866">
                  <c:v>386.6</c:v>
                </c:pt>
                <c:pt idx="3867">
                  <c:v>386.7</c:v>
                </c:pt>
                <c:pt idx="3868">
                  <c:v>386.8</c:v>
                </c:pt>
                <c:pt idx="3869">
                  <c:v>386.9</c:v>
                </c:pt>
                <c:pt idx="3870">
                  <c:v>387</c:v>
                </c:pt>
                <c:pt idx="3871">
                  <c:v>387.1</c:v>
                </c:pt>
                <c:pt idx="3872">
                  <c:v>387.2</c:v>
                </c:pt>
                <c:pt idx="3873">
                  <c:v>387.3</c:v>
                </c:pt>
                <c:pt idx="3874">
                  <c:v>387.4</c:v>
                </c:pt>
                <c:pt idx="3875">
                  <c:v>387.5</c:v>
                </c:pt>
                <c:pt idx="3876">
                  <c:v>387.6</c:v>
                </c:pt>
                <c:pt idx="3877">
                  <c:v>387.7</c:v>
                </c:pt>
                <c:pt idx="3878">
                  <c:v>387.8</c:v>
                </c:pt>
                <c:pt idx="3879">
                  <c:v>387.9</c:v>
                </c:pt>
                <c:pt idx="3880">
                  <c:v>388</c:v>
                </c:pt>
                <c:pt idx="3881">
                  <c:v>388.1</c:v>
                </c:pt>
                <c:pt idx="3882">
                  <c:v>388.2</c:v>
                </c:pt>
                <c:pt idx="3883">
                  <c:v>388.3</c:v>
                </c:pt>
                <c:pt idx="3884">
                  <c:v>388.4</c:v>
                </c:pt>
                <c:pt idx="3885">
                  <c:v>388.5</c:v>
                </c:pt>
                <c:pt idx="3886">
                  <c:v>388.6</c:v>
                </c:pt>
                <c:pt idx="3887">
                  <c:v>388.7</c:v>
                </c:pt>
                <c:pt idx="3888">
                  <c:v>388.8</c:v>
                </c:pt>
                <c:pt idx="3889">
                  <c:v>388.9</c:v>
                </c:pt>
                <c:pt idx="3890">
                  <c:v>389</c:v>
                </c:pt>
                <c:pt idx="3891">
                  <c:v>389.1</c:v>
                </c:pt>
                <c:pt idx="3892">
                  <c:v>389.2</c:v>
                </c:pt>
                <c:pt idx="3893">
                  <c:v>389.3</c:v>
                </c:pt>
                <c:pt idx="3894">
                  <c:v>389.4</c:v>
                </c:pt>
                <c:pt idx="3895">
                  <c:v>389.5</c:v>
                </c:pt>
                <c:pt idx="3896">
                  <c:v>389.6</c:v>
                </c:pt>
                <c:pt idx="3897">
                  <c:v>389.7</c:v>
                </c:pt>
                <c:pt idx="3898">
                  <c:v>389.8</c:v>
                </c:pt>
                <c:pt idx="3899">
                  <c:v>389.9</c:v>
                </c:pt>
                <c:pt idx="3900">
                  <c:v>390</c:v>
                </c:pt>
                <c:pt idx="3901">
                  <c:v>390.1</c:v>
                </c:pt>
                <c:pt idx="3902">
                  <c:v>390.2</c:v>
                </c:pt>
                <c:pt idx="3903">
                  <c:v>390.3</c:v>
                </c:pt>
                <c:pt idx="3904">
                  <c:v>390.4</c:v>
                </c:pt>
                <c:pt idx="3905">
                  <c:v>390.5</c:v>
                </c:pt>
                <c:pt idx="3906">
                  <c:v>390.6</c:v>
                </c:pt>
                <c:pt idx="3907">
                  <c:v>390.7</c:v>
                </c:pt>
                <c:pt idx="3908">
                  <c:v>390.8</c:v>
                </c:pt>
                <c:pt idx="3909">
                  <c:v>390.9</c:v>
                </c:pt>
                <c:pt idx="3910">
                  <c:v>391</c:v>
                </c:pt>
                <c:pt idx="3911">
                  <c:v>391.1</c:v>
                </c:pt>
                <c:pt idx="3912">
                  <c:v>391.2</c:v>
                </c:pt>
                <c:pt idx="3913">
                  <c:v>391.3</c:v>
                </c:pt>
                <c:pt idx="3914">
                  <c:v>391.4</c:v>
                </c:pt>
                <c:pt idx="3915">
                  <c:v>391.5</c:v>
                </c:pt>
                <c:pt idx="3916">
                  <c:v>391.6</c:v>
                </c:pt>
                <c:pt idx="3917">
                  <c:v>391.7</c:v>
                </c:pt>
                <c:pt idx="3918">
                  <c:v>391.8</c:v>
                </c:pt>
                <c:pt idx="3919">
                  <c:v>391.9</c:v>
                </c:pt>
                <c:pt idx="3920">
                  <c:v>392</c:v>
                </c:pt>
                <c:pt idx="3921">
                  <c:v>392.1</c:v>
                </c:pt>
                <c:pt idx="3922">
                  <c:v>392.2</c:v>
                </c:pt>
                <c:pt idx="3923">
                  <c:v>392.3</c:v>
                </c:pt>
                <c:pt idx="3924">
                  <c:v>392.4</c:v>
                </c:pt>
                <c:pt idx="3925">
                  <c:v>392.5</c:v>
                </c:pt>
                <c:pt idx="3926">
                  <c:v>392.6</c:v>
                </c:pt>
                <c:pt idx="3927">
                  <c:v>392.7</c:v>
                </c:pt>
                <c:pt idx="3928">
                  <c:v>392.8</c:v>
                </c:pt>
                <c:pt idx="3929">
                  <c:v>392.9</c:v>
                </c:pt>
                <c:pt idx="3930">
                  <c:v>393</c:v>
                </c:pt>
                <c:pt idx="3931">
                  <c:v>393.1</c:v>
                </c:pt>
                <c:pt idx="3932">
                  <c:v>393.2</c:v>
                </c:pt>
                <c:pt idx="3933">
                  <c:v>393.3</c:v>
                </c:pt>
                <c:pt idx="3934">
                  <c:v>393.4</c:v>
                </c:pt>
                <c:pt idx="3935">
                  <c:v>393.5</c:v>
                </c:pt>
                <c:pt idx="3936">
                  <c:v>393.6</c:v>
                </c:pt>
                <c:pt idx="3937">
                  <c:v>393.7</c:v>
                </c:pt>
                <c:pt idx="3938">
                  <c:v>393.8</c:v>
                </c:pt>
                <c:pt idx="3939">
                  <c:v>393.9</c:v>
                </c:pt>
                <c:pt idx="3940">
                  <c:v>394</c:v>
                </c:pt>
                <c:pt idx="3941">
                  <c:v>394.1</c:v>
                </c:pt>
                <c:pt idx="3942">
                  <c:v>394.2</c:v>
                </c:pt>
                <c:pt idx="3943">
                  <c:v>394.3</c:v>
                </c:pt>
                <c:pt idx="3944">
                  <c:v>394.4</c:v>
                </c:pt>
                <c:pt idx="3945">
                  <c:v>394.5</c:v>
                </c:pt>
                <c:pt idx="3946">
                  <c:v>394.6</c:v>
                </c:pt>
                <c:pt idx="3947">
                  <c:v>394.7</c:v>
                </c:pt>
                <c:pt idx="3948">
                  <c:v>394.8</c:v>
                </c:pt>
                <c:pt idx="3949">
                  <c:v>394.9</c:v>
                </c:pt>
                <c:pt idx="3950">
                  <c:v>395</c:v>
                </c:pt>
                <c:pt idx="3951">
                  <c:v>395.1</c:v>
                </c:pt>
                <c:pt idx="3952">
                  <c:v>395.2</c:v>
                </c:pt>
                <c:pt idx="3953">
                  <c:v>395.3</c:v>
                </c:pt>
                <c:pt idx="3954">
                  <c:v>395.4</c:v>
                </c:pt>
                <c:pt idx="3955">
                  <c:v>395.5</c:v>
                </c:pt>
                <c:pt idx="3956">
                  <c:v>395.6</c:v>
                </c:pt>
                <c:pt idx="3957">
                  <c:v>395.7</c:v>
                </c:pt>
                <c:pt idx="3958">
                  <c:v>395.8</c:v>
                </c:pt>
                <c:pt idx="3959">
                  <c:v>395.9</c:v>
                </c:pt>
                <c:pt idx="3960">
                  <c:v>396</c:v>
                </c:pt>
                <c:pt idx="3961">
                  <c:v>396.1</c:v>
                </c:pt>
                <c:pt idx="3962">
                  <c:v>396.2</c:v>
                </c:pt>
                <c:pt idx="3963">
                  <c:v>396.3</c:v>
                </c:pt>
                <c:pt idx="3964">
                  <c:v>396.4</c:v>
                </c:pt>
                <c:pt idx="3965">
                  <c:v>396.5</c:v>
                </c:pt>
                <c:pt idx="3966">
                  <c:v>396.6</c:v>
                </c:pt>
                <c:pt idx="3967">
                  <c:v>396.7</c:v>
                </c:pt>
                <c:pt idx="3968">
                  <c:v>396.8</c:v>
                </c:pt>
                <c:pt idx="3969">
                  <c:v>396.9</c:v>
                </c:pt>
                <c:pt idx="3970">
                  <c:v>397</c:v>
                </c:pt>
                <c:pt idx="3971">
                  <c:v>397.1</c:v>
                </c:pt>
                <c:pt idx="3972">
                  <c:v>397.2</c:v>
                </c:pt>
                <c:pt idx="3973">
                  <c:v>397.3</c:v>
                </c:pt>
                <c:pt idx="3974">
                  <c:v>397.4</c:v>
                </c:pt>
                <c:pt idx="3975">
                  <c:v>397.5</c:v>
                </c:pt>
                <c:pt idx="3976">
                  <c:v>397.6</c:v>
                </c:pt>
                <c:pt idx="3977">
                  <c:v>397.7</c:v>
                </c:pt>
                <c:pt idx="3978">
                  <c:v>397.8</c:v>
                </c:pt>
                <c:pt idx="3979">
                  <c:v>397.9</c:v>
                </c:pt>
                <c:pt idx="3980">
                  <c:v>398</c:v>
                </c:pt>
                <c:pt idx="3981">
                  <c:v>398.1</c:v>
                </c:pt>
                <c:pt idx="3982">
                  <c:v>398.2</c:v>
                </c:pt>
                <c:pt idx="3983">
                  <c:v>398.3</c:v>
                </c:pt>
                <c:pt idx="3984">
                  <c:v>398.4</c:v>
                </c:pt>
                <c:pt idx="3985">
                  <c:v>398.5</c:v>
                </c:pt>
                <c:pt idx="3986">
                  <c:v>398.6</c:v>
                </c:pt>
                <c:pt idx="3987">
                  <c:v>398.7</c:v>
                </c:pt>
                <c:pt idx="3988">
                  <c:v>398.8</c:v>
                </c:pt>
                <c:pt idx="3989">
                  <c:v>398.9</c:v>
                </c:pt>
                <c:pt idx="3990">
                  <c:v>399</c:v>
                </c:pt>
                <c:pt idx="3991">
                  <c:v>399.1</c:v>
                </c:pt>
                <c:pt idx="3992">
                  <c:v>399.2</c:v>
                </c:pt>
                <c:pt idx="3993">
                  <c:v>399.3</c:v>
                </c:pt>
                <c:pt idx="3994">
                  <c:v>399.4</c:v>
                </c:pt>
                <c:pt idx="3995">
                  <c:v>399.5</c:v>
                </c:pt>
                <c:pt idx="3996">
                  <c:v>399.6</c:v>
                </c:pt>
                <c:pt idx="3997">
                  <c:v>399.7</c:v>
                </c:pt>
                <c:pt idx="3998">
                  <c:v>399.8</c:v>
                </c:pt>
                <c:pt idx="3999">
                  <c:v>399.9</c:v>
                </c:pt>
                <c:pt idx="4000">
                  <c:v>400</c:v>
                </c:pt>
                <c:pt idx="4001">
                  <c:v>400.1</c:v>
                </c:pt>
                <c:pt idx="4002">
                  <c:v>400.2</c:v>
                </c:pt>
                <c:pt idx="4003">
                  <c:v>400.3</c:v>
                </c:pt>
                <c:pt idx="4004">
                  <c:v>400.4</c:v>
                </c:pt>
                <c:pt idx="4005">
                  <c:v>400.5</c:v>
                </c:pt>
                <c:pt idx="4006">
                  <c:v>400.6</c:v>
                </c:pt>
                <c:pt idx="4007">
                  <c:v>400.7</c:v>
                </c:pt>
                <c:pt idx="4008">
                  <c:v>400.8</c:v>
                </c:pt>
                <c:pt idx="4009">
                  <c:v>400.9</c:v>
                </c:pt>
                <c:pt idx="4010">
                  <c:v>401</c:v>
                </c:pt>
                <c:pt idx="4011">
                  <c:v>401.1</c:v>
                </c:pt>
                <c:pt idx="4012">
                  <c:v>401.2</c:v>
                </c:pt>
                <c:pt idx="4013">
                  <c:v>401.3</c:v>
                </c:pt>
                <c:pt idx="4014">
                  <c:v>401.4</c:v>
                </c:pt>
                <c:pt idx="4015">
                  <c:v>401.5</c:v>
                </c:pt>
                <c:pt idx="4016">
                  <c:v>401.6</c:v>
                </c:pt>
                <c:pt idx="4017">
                  <c:v>401.7</c:v>
                </c:pt>
                <c:pt idx="4018">
                  <c:v>401.8</c:v>
                </c:pt>
                <c:pt idx="4019">
                  <c:v>401.9</c:v>
                </c:pt>
                <c:pt idx="4020">
                  <c:v>402</c:v>
                </c:pt>
                <c:pt idx="4021">
                  <c:v>402.1</c:v>
                </c:pt>
                <c:pt idx="4022">
                  <c:v>402.2</c:v>
                </c:pt>
                <c:pt idx="4023">
                  <c:v>402.3</c:v>
                </c:pt>
                <c:pt idx="4024">
                  <c:v>402.4</c:v>
                </c:pt>
                <c:pt idx="4025">
                  <c:v>402.5</c:v>
                </c:pt>
                <c:pt idx="4026">
                  <c:v>402.6</c:v>
                </c:pt>
                <c:pt idx="4027">
                  <c:v>402.7</c:v>
                </c:pt>
                <c:pt idx="4028">
                  <c:v>402.8</c:v>
                </c:pt>
                <c:pt idx="4029">
                  <c:v>402.9</c:v>
                </c:pt>
                <c:pt idx="4030">
                  <c:v>403</c:v>
                </c:pt>
                <c:pt idx="4031">
                  <c:v>403.1</c:v>
                </c:pt>
                <c:pt idx="4032">
                  <c:v>403.2</c:v>
                </c:pt>
                <c:pt idx="4033">
                  <c:v>403.3</c:v>
                </c:pt>
                <c:pt idx="4034">
                  <c:v>403.4</c:v>
                </c:pt>
                <c:pt idx="4035">
                  <c:v>403.5</c:v>
                </c:pt>
                <c:pt idx="4036">
                  <c:v>403.6</c:v>
                </c:pt>
                <c:pt idx="4037">
                  <c:v>403.7</c:v>
                </c:pt>
                <c:pt idx="4038">
                  <c:v>403.8</c:v>
                </c:pt>
                <c:pt idx="4039">
                  <c:v>403.9</c:v>
                </c:pt>
                <c:pt idx="4040">
                  <c:v>404</c:v>
                </c:pt>
                <c:pt idx="4041">
                  <c:v>404.1</c:v>
                </c:pt>
                <c:pt idx="4042">
                  <c:v>404.2</c:v>
                </c:pt>
                <c:pt idx="4043">
                  <c:v>404.3</c:v>
                </c:pt>
                <c:pt idx="4044">
                  <c:v>404.4</c:v>
                </c:pt>
                <c:pt idx="4045">
                  <c:v>404.5</c:v>
                </c:pt>
                <c:pt idx="4046">
                  <c:v>404.6</c:v>
                </c:pt>
                <c:pt idx="4047">
                  <c:v>404.7</c:v>
                </c:pt>
                <c:pt idx="4048">
                  <c:v>404.8</c:v>
                </c:pt>
                <c:pt idx="4049">
                  <c:v>404.9</c:v>
                </c:pt>
                <c:pt idx="4050">
                  <c:v>405</c:v>
                </c:pt>
                <c:pt idx="4051">
                  <c:v>405.1</c:v>
                </c:pt>
                <c:pt idx="4052">
                  <c:v>405.2</c:v>
                </c:pt>
                <c:pt idx="4053">
                  <c:v>405.3</c:v>
                </c:pt>
                <c:pt idx="4054">
                  <c:v>405.4</c:v>
                </c:pt>
                <c:pt idx="4055">
                  <c:v>405.5</c:v>
                </c:pt>
                <c:pt idx="4056">
                  <c:v>405.6</c:v>
                </c:pt>
                <c:pt idx="4057">
                  <c:v>405.7</c:v>
                </c:pt>
                <c:pt idx="4058">
                  <c:v>405.8</c:v>
                </c:pt>
                <c:pt idx="4059">
                  <c:v>405.9</c:v>
                </c:pt>
                <c:pt idx="4060">
                  <c:v>406</c:v>
                </c:pt>
                <c:pt idx="4061">
                  <c:v>406.1</c:v>
                </c:pt>
                <c:pt idx="4062">
                  <c:v>406.2</c:v>
                </c:pt>
                <c:pt idx="4063">
                  <c:v>406.3</c:v>
                </c:pt>
                <c:pt idx="4064">
                  <c:v>406.4</c:v>
                </c:pt>
                <c:pt idx="4065">
                  <c:v>406.5</c:v>
                </c:pt>
                <c:pt idx="4066">
                  <c:v>406.6</c:v>
                </c:pt>
                <c:pt idx="4067">
                  <c:v>406.7</c:v>
                </c:pt>
                <c:pt idx="4068">
                  <c:v>406.8</c:v>
                </c:pt>
                <c:pt idx="4069">
                  <c:v>406.9</c:v>
                </c:pt>
                <c:pt idx="4070">
                  <c:v>407</c:v>
                </c:pt>
                <c:pt idx="4071">
                  <c:v>407.1</c:v>
                </c:pt>
                <c:pt idx="4072">
                  <c:v>407.2</c:v>
                </c:pt>
                <c:pt idx="4073">
                  <c:v>407.3</c:v>
                </c:pt>
                <c:pt idx="4074">
                  <c:v>407.4</c:v>
                </c:pt>
                <c:pt idx="4075">
                  <c:v>407.5</c:v>
                </c:pt>
                <c:pt idx="4076">
                  <c:v>407.6</c:v>
                </c:pt>
                <c:pt idx="4077">
                  <c:v>407.7</c:v>
                </c:pt>
                <c:pt idx="4078">
                  <c:v>407.8</c:v>
                </c:pt>
                <c:pt idx="4079">
                  <c:v>407.9</c:v>
                </c:pt>
                <c:pt idx="4080">
                  <c:v>408</c:v>
                </c:pt>
                <c:pt idx="4081">
                  <c:v>408.1</c:v>
                </c:pt>
                <c:pt idx="4082">
                  <c:v>408.2</c:v>
                </c:pt>
                <c:pt idx="4083">
                  <c:v>408.3</c:v>
                </c:pt>
                <c:pt idx="4084">
                  <c:v>408.4</c:v>
                </c:pt>
                <c:pt idx="4085">
                  <c:v>408.5</c:v>
                </c:pt>
                <c:pt idx="4086">
                  <c:v>408.6</c:v>
                </c:pt>
                <c:pt idx="4087">
                  <c:v>408.7</c:v>
                </c:pt>
                <c:pt idx="4088">
                  <c:v>408.8</c:v>
                </c:pt>
                <c:pt idx="4089">
                  <c:v>408.9</c:v>
                </c:pt>
                <c:pt idx="4090">
                  <c:v>409</c:v>
                </c:pt>
                <c:pt idx="4091">
                  <c:v>409.1</c:v>
                </c:pt>
                <c:pt idx="4092">
                  <c:v>409.2</c:v>
                </c:pt>
                <c:pt idx="4093">
                  <c:v>409.3</c:v>
                </c:pt>
                <c:pt idx="4094">
                  <c:v>409.4</c:v>
                </c:pt>
                <c:pt idx="4095">
                  <c:v>409.5</c:v>
                </c:pt>
                <c:pt idx="4096">
                  <c:v>409.6</c:v>
                </c:pt>
                <c:pt idx="4097">
                  <c:v>409.7</c:v>
                </c:pt>
                <c:pt idx="4098">
                  <c:v>409.8</c:v>
                </c:pt>
                <c:pt idx="4099">
                  <c:v>409.9</c:v>
                </c:pt>
                <c:pt idx="4100">
                  <c:v>410</c:v>
                </c:pt>
                <c:pt idx="4101">
                  <c:v>410.1</c:v>
                </c:pt>
                <c:pt idx="4102">
                  <c:v>410.2</c:v>
                </c:pt>
                <c:pt idx="4103">
                  <c:v>410.3</c:v>
                </c:pt>
                <c:pt idx="4104">
                  <c:v>410.4</c:v>
                </c:pt>
                <c:pt idx="4105">
                  <c:v>410.5</c:v>
                </c:pt>
                <c:pt idx="4106">
                  <c:v>410.6</c:v>
                </c:pt>
                <c:pt idx="4107">
                  <c:v>410.7</c:v>
                </c:pt>
                <c:pt idx="4108">
                  <c:v>410.8</c:v>
                </c:pt>
                <c:pt idx="4109">
                  <c:v>410.9</c:v>
                </c:pt>
                <c:pt idx="4110">
                  <c:v>411</c:v>
                </c:pt>
                <c:pt idx="4111">
                  <c:v>411.1</c:v>
                </c:pt>
                <c:pt idx="4112">
                  <c:v>411.2</c:v>
                </c:pt>
                <c:pt idx="4113">
                  <c:v>411.3</c:v>
                </c:pt>
                <c:pt idx="4114">
                  <c:v>411.4</c:v>
                </c:pt>
                <c:pt idx="4115">
                  <c:v>411.5</c:v>
                </c:pt>
                <c:pt idx="4116">
                  <c:v>411.6</c:v>
                </c:pt>
                <c:pt idx="4117">
                  <c:v>411.7</c:v>
                </c:pt>
                <c:pt idx="4118">
                  <c:v>411.8</c:v>
                </c:pt>
                <c:pt idx="4119">
                  <c:v>411.9</c:v>
                </c:pt>
                <c:pt idx="4120">
                  <c:v>412</c:v>
                </c:pt>
                <c:pt idx="4121">
                  <c:v>412.1</c:v>
                </c:pt>
                <c:pt idx="4122">
                  <c:v>412.2</c:v>
                </c:pt>
                <c:pt idx="4123">
                  <c:v>412.3</c:v>
                </c:pt>
                <c:pt idx="4124">
                  <c:v>412.4</c:v>
                </c:pt>
                <c:pt idx="4125">
                  <c:v>412.5</c:v>
                </c:pt>
                <c:pt idx="4126">
                  <c:v>412.6</c:v>
                </c:pt>
                <c:pt idx="4127">
                  <c:v>412.7</c:v>
                </c:pt>
                <c:pt idx="4128">
                  <c:v>412.8</c:v>
                </c:pt>
                <c:pt idx="4129">
                  <c:v>412.9</c:v>
                </c:pt>
                <c:pt idx="4130">
                  <c:v>413</c:v>
                </c:pt>
                <c:pt idx="4131">
                  <c:v>413.1</c:v>
                </c:pt>
                <c:pt idx="4132">
                  <c:v>413.2</c:v>
                </c:pt>
                <c:pt idx="4133">
                  <c:v>413.3</c:v>
                </c:pt>
                <c:pt idx="4134">
                  <c:v>413.4</c:v>
                </c:pt>
                <c:pt idx="4135">
                  <c:v>413.5</c:v>
                </c:pt>
                <c:pt idx="4136">
                  <c:v>413.6</c:v>
                </c:pt>
                <c:pt idx="4137">
                  <c:v>413.7</c:v>
                </c:pt>
                <c:pt idx="4138">
                  <c:v>413.8</c:v>
                </c:pt>
                <c:pt idx="4139">
                  <c:v>413.9</c:v>
                </c:pt>
                <c:pt idx="4140">
                  <c:v>414</c:v>
                </c:pt>
                <c:pt idx="4141">
                  <c:v>414.1</c:v>
                </c:pt>
                <c:pt idx="4142">
                  <c:v>414.2</c:v>
                </c:pt>
                <c:pt idx="4143">
                  <c:v>414.3</c:v>
                </c:pt>
                <c:pt idx="4144">
                  <c:v>414.4</c:v>
                </c:pt>
                <c:pt idx="4145">
                  <c:v>414.5</c:v>
                </c:pt>
                <c:pt idx="4146">
                  <c:v>414.6</c:v>
                </c:pt>
                <c:pt idx="4147">
                  <c:v>414.7</c:v>
                </c:pt>
                <c:pt idx="4148">
                  <c:v>414.8</c:v>
                </c:pt>
                <c:pt idx="4149">
                  <c:v>414.9</c:v>
                </c:pt>
                <c:pt idx="4150">
                  <c:v>415</c:v>
                </c:pt>
                <c:pt idx="4151">
                  <c:v>415.1</c:v>
                </c:pt>
                <c:pt idx="4152">
                  <c:v>415.2</c:v>
                </c:pt>
                <c:pt idx="4153">
                  <c:v>415.3</c:v>
                </c:pt>
                <c:pt idx="4154">
                  <c:v>415.4</c:v>
                </c:pt>
                <c:pt idx="4155">
                  <c:v>415.5</c:v>
                </c:pt>
                <c:pt idx="4156">
                  <c:v>415.6</c:v>
                </c:pt>
                <c:pt idx="4157">
                  <c:v>415.7</c:v>
                </c:pt>
                <c:pt idx="4158">
                  <c:v>415.8</c:v>
                </c:pt>
                <c:pt idx="4159">
                  <c:v>415.9</c:v>
                </c:pt>
                <c:pt idx="4160">
                  <c:v>416</c:v>
                </c:pt>
                <c:pt idx="4161">
                  <c:v>416.1</c:v>
                </c:pt>
                <c:pt idx="4162">
                  <c:v>416.2</c:v>
                </c:pt>
                <c:pt idx="4163">
                  <c:v>416.3</c:v>
                </c:pt>
                <c:pt idx="4164">
                  <c:v>416.4</c:v>
                </c:pt>
                <c:pt idx="4165">
                  <c:v>416.5</c:v>
                </c:pt>
                <c:pt idx="4166">
                  <c:v>416.6</c:v>
                </c:pt>
                <c:pt idx="4167">
                  <c:v>416.7</c:v>
                </c:pt>
                <c:pt idx="4168">
                  <c:v>416.8</c:v>
                </c:pt>
                <c:pt idx="4169">
                  <c:v>416.9</c:v>
                </c:pt>
                <c:pt idx="4170">
                  <c:v>417</c:v>
                </c:pt>
                <c:pt idx="4171">
                  <c:v>417.1</c:v>
                </c:pt>
                <c:pt idx="4172">
                  <c:v>417.2</c:v>
                </c:pt>
                <c:pt idx="4173">
                  <c:v>417.3</c:v>
                </c:pt>
                <c:pt idx="4174">
                  <c:v>417.4</c:v>
                </c:pt>
                <c:pt idx="4175">
                  <c:v>417.5</c:v>
                </c:pt>
                <c:pt idx="4176">
                  <c:v>417.6</c:v>
                </c:pt>
                <c:pt idx="4177">
                  <c:v>417.7</c:v>
                </c:pt>
                <c:pt idx="4178">
                  <c:v>417.8</c:v>
                </c:pt>
                <c:pt idx="4179">
                  <c:v>417.9</c:v>
                </c:pt>
                <c:pt idx="4180">
                  <c:v>418</c:v>
                </c:pt>
                <c:pt idx="4181">
                  <c:v>418.1</c:v>
                </c:pt>
                <c:pt idx="4182">
                  <c:v>418.2</c:v>
                </c:pt>
                <c:pt idx="4183">
                  <c:v>418.3</c:v>
                </c:pt>
                <c:pt idx="4184">
                  <c:v>418.4</c:v>
                </c:pt>
                <c:pt idx="4185">
                  <c:v>418.5</c:v>
                </c:pt>
                <c:pt idx="4186">
                  <c:v>418.6</c:v>
                </c:pt>
                <c:pt idx="4187">
                  <c:v>418.7</c:v>
                </c:pt>
                <c:pt idx="4188">
                  <c:v>418.8</c:v>
                </c:pt>
                <c:pt idx="4189">
                  <c:v>418.9</c:v>
                </c:pt>
                <c:pt idx="4190">
                  <c:v>419</c:v>
                </c:pt>
                <c:pt idx="4191">
                  <c:v>419.1</c:v>
                </c:pt>
                <c:pt idx="4192">
                  <c:v>419.2</c:v>
                </c:pt>
                <c:pt idx="4193">
                  <c:v>419.3</c:v>
                </c:pt>
                <c:pt idx="4194">
                  <c:v>419.4</c:v>
                </c:pt>
                <c:pt idx="4195">
                  <c:v>419.5</c:v>
                </c:pt>
                <c:pt idx="4196">
                  <c:v>419.6</c:v>
                </c:pt>
                <c:pt idx="4197">
                  <c:v>419.7</c:v>
                </c:pt>
                <c:pt idx="4198">
                  <c:v>419.8</c:v>
                </c:pt>
                <c:pt idx="4199">
                  <c:v>419.9</c:v>
                </c:pt>
                <c:pt idx="4200">
                  <c:v>420</c:v>
                </c:pt>
                <c:pt idx="4201">
                  <c:v>420.1</c:v>
                </c:pt>
                <c:pt idx="4202">
                  <c:v>420.2</c:v>
                </c:pt>
                <c:pt idx="4203">
                  <c:v>420.3</c:v>
                </c:pt>
                <c:pt idx="4204">
                  <c:v>420.4</c:v>
                </c:pt>
                <c:pt idx="4205">
                  <c:v>420.5</c:v>
                </c:pt>
                <c:pt idx="4206">
                  <c:v>420.6</c:v>
                </c:pt>
                <c:pt idx="4207">
                  <c:v>420.7</c:v>
                </c:pt>
                <c:pt idx="4208">
                  <c:v>420.8</c:v>
                </c:pt>
                <c:pt idx="4209">
                  <c:v>420.9</c:v>
                </c:pt>
                <c:pt idx="4210">
                  <c:v>421</c:v>
                </c:pt>
                <c:pt idx="4211">
                  <c:v>421.1</c:v>
                </c:pt>
                <c:pt idx="4212">
                  <c:v>421.2</c:v>
                </c:pt>
                <c:pt idx="4213">
                  <c:v>421.3</c:v>
                </c:pt>
                <c:pt idx="4214">
                  <c:v>421.4</c:v>
                </c:pt>
                <c:pt idx="4215">
                  <c:v>421.5</c:v>
                </c:pt>
                <c:pt idx="4216">
                  <c:v>421.6</c:v>
                </c:pt>
                <c:pt idx="4217">
                  <c:v>421.7</c:v>
                </c:pt>
                <c:pt idx="4218">
                  <c:v>421.8</c:v>
                </c:pt>
                <c:pt idx="4219">
                  <c:v>421.9</c:v>
                </c:pt>
                <c:pt idx="4220">
                  <c:v>422</c:v>
                </c:pt>
                <c:pt idx="4221">
                  <c:v>422.1</c:v>
                </c:pt>
                <c:pt idx="4222">
                  <c:v>422.2</c:v>
                </c:pt>
                <c:pt idx="4223">
                  <c:v>422.3</c:v>
                </c:pt>
                <c:pt idx="4224">
                  <c:v>422.4</c:v>
                </c:pt>
                <c:pt idx="4225">
                  <c:v>422.5</c:v>
                </c:pt>
                <c:pt idx="4226">
                  <c:v>422.6</c:v>
                </c:pt>
                <c:pt idx="4227">
                  <c:v>422.7</c:v>
                </c:pt>
                <c:pt idx="4228">
                  <c:v>422.8</c:v>
                </c:pt>
                <c:pt idx="4229">
                  <c:v>422.9</c:v>
                </c:pt>
                <c:pt idx="4230">
                  <c:v>423</c:v>
                </c:pt>
                <c:pt idx="4231">
                  <c:v>423.1</c:v>
                </c:pt>
                <c:pt idx="4232">
                  <c:v>423.2</c:v>
                </c:pt>
                <c:pt idx="4233">
                  <c:v>423.3</c:v>
                </c:pt>
                <c:pt idx="4234">
                  <c:v>423.4</c:v>
                </c:pt>
                <c:pt idx="4235">
                  <c:v>423.5</c:v>
                </c:pt>
                <c:pt idx="4236">
                  <c:v>423.6</c:v>
                </c:pt>
                <c:pt idx="4237">
                  <c:v>423.7</c:v>
                </c:pt>
                <c:pt idx="4238">
                  <c:v>423.8</c:v>
                </c:pt>
                <c:pt idx="4239">
                  <c:v>423.9</c:v>
                </c:pt>
                <c:pt idx="4240">
                  <c:v>424</c:v>
                </c:pt>
                <c:pt idx="4241">
                  <c:v>424.1</c:v>
                </c:pt>
                <c:pt idx="4242">
                  <c:v>424.2</c:v>
                </c:pt>
                <c:pt idx="4243">
                  <c:v>424.3</c:v>
                </c:pt>
                <c:pt idx="4244">
                  <c:v>424.4</c:v>
                </c:pt>
                <c:pt idx="4245">
                  <c:v>424.5</c:v>
                </c:pt>
                <c:pt idx="4246">
                  <c:v>424.6</c:v>
                </c:pt>
                <c:pt idx="4247">
                  <c:v>424.7</c:v>
                </c:pt>
                <c:pt idx="4248">
                  <c:v>424.8</c:v>
                </c:pt>
                <c:pt idx="4249">
                  <c:v>424.9</c:v>
                </c:pt>
                <c:pt idx="4250">
                  <c:v>425</c:v>
                </c:pt>
                <c:pt idx="4251">
                  <c:v>425.1</c:v>
                </c:pt>
                <c:pt idx="4252">
                  <c:v>425.2</c:v>
                </c:pt>
                <c:pt idx="4253">
                  <c:v>425.3</c:v>
                </c:pt>
                <c:pt idx="4254">
                  <c:v>425.4</c:v>
                </c:pt>
                <c:pt idx="4255">
                  <c:v>425.5</c:v>
                </c:pt>
                <c:pt idx="4256">
                  <c:v>425.6</c:v>
                </c:pt>
                <c:pt idx="4257">
                  <c:v>425.7</c:v>
                </c:pt>
                <c:pt idx="4258">
                  <c:v>425.8</c:v>
                </c:pt>
                <c:pt idx="4259">
                  <c:v>425.9</c:v>
                </c:pt>
                <c:pt idx="4260">
                  <c:v>426</c:v>
                </c:pt>
                <c:pt idx="4261">
                  <c:v>426.1</c:v>
                </c:pt>
                <c:pt idx="4262">
                  <c:v>426.2</c:v>
                </c:pt>
                <c:pt idx="4263">
                  <c:v>426.3</c:v>
                </c:pt>
                <c:pt idx="4264">
                  <c:v>426.4</c:v>
                </c:pt>
                <c:pt idx="4265">
                  <c:v>426.5</c:v>
                </c:pt>
                <c:pt idx="4266">
                  <c:v>426.6</c:v>
                </c:pt>
                <c:pt idx="4267">
                  <c:v>426.7</c:v>
                </c:pt>
                <c:pt idx="4268">
                  <c:v>426.8</c:v>
                </c:pt>
                <c:pt idx="4269">
                  <c:v>426.9</c:v>
                </c:pt>
                <c:pt idx="4270">
                  <c:v>427</c:v>
                </c:pt>
                <c:pt idx="4271">
                  <c:v>427.1</c:v>
                </c:pt>
                <c:pt idx="4272">
                  <c:v>427.2</c:v>
                </c:pt>
                <c:pt idx="4273">
                  <c:v>427.3</c:v>
                </c:pt>
                <c:pt idx="4274">
                  <c:v>427.4</c:v>
                </c:pt>
                <c:pt idx="4275">
                  <c:v>427.5</c:v>
                </c:pt>
                <c:pt idx="4276">
                  <c:v>427.6</c:v>
                </c:pt>
                <c:pt idx="4277">
                  <c:v>427.7</c:v>
                </c:pt>
                <c:pt idx="4278">
                  <c:v>427.8</c:v>
                </c:pt>
                <c:pt idx="4279">
                  <c:v>427.9</c:v>
                </c:pt>
                <c:pt idx="4280">
                  <c:v>428</c:v>
                </c:pt>
                <c:pt idx="4281">
                  <c:v>428.1</c:v>
                </c:pt>
                <c:pt idx="4282">
                  <c:v>428.2</c:v>
                </c:pt>
                <c:pt idx="4283">
                  <c:v>428.3</c:v>
                </c:pt>
                <c:pt idx="4284">
                  <c:v>428.4</c:v>
                </c:pt>
                <c:pt idx="4285">
                  <c:v>428.5</c:v>
                </c:pt>
                <c:pt idx="4286">
                  <c:v>428.6</c:v>
                </c:pt>
                <c:pt idx="4287">
                  <c:v>428.7</c:v>
                </c:pt>
                <c:pt idx="4288">
                  <c:v>428.8</c:v>
                </c:pt>
                <c:pt idx="4289">
                  <c:v>428.9</c:v>
                </c:pt>
                <c:pt idx="4290">
                  <c:v>429</c:v>
                </c:pt>
                <c:pt idx="4291">
                  <c:v>429.1</c:v>
                </c:pt>
                <c:pt idx="4292">
                  <c:v>429.2</c:v>
                </c:pt>
                <c:pt idx="4293">
                  <c:v>429.3</c:v>
                </c:pt>
                <c:pt idx="4294">
                  <c:v>429.4</c:v>
                </c:pt>
                <c:pt idx="4295">
                  <c:v>429.5</c:v>
                </c:pt>
                <c:pt idx="4296">
                  <c:v>429.6</c:v>
                </c:pt>
                <c:pt idx="4297">
                  <c:v>429.7</c:v>
                </c:pt>
                <c:pt idx="4298">
                  <c:v>429.8</c:v>
                </c:pt>
                <c:pt idx="4299">
                  <c:v>429.9</c:v>
                </c:pt>
                <c:pt idx="4300">
                  <c:v>430</c:v>
                </c:pt>
                <c:pt idx="4301">
                  <c:v>430.1</c:v>
                </c:pt>
                <c:pt idx="4302">
                  <c:v>430.2</c:v>
                </c:pt>
                <c:pt idx="4303">
                  <c:v>430.3</c:v>
                </c:pt>
                <c:pt idx="4304">
                  <c:v>430.4</c:v>
                </c:pt>
                <c:pt idx="4305">
                  <c:v>430.5</c:v>
                </c:pt>
                <c:pt idx="4306">
                  <c:v>430.6</c:v>
                </c:pt>
                <c:pt idx="4307">
                  <c:v>430.7</c:v>
                </c:pt>
                <c:pt idx="4308">
                  <c:v>430.8</c:v>
                </c:pt>
                <c:pt idx="4309">
                  <c:v>430.9</c:v>
                </c:pt>
                <c:pt idx="4310">
                  <c:v>431</c:v>
                </c:pt>
                <c:pt idx="4311">
                  <c:v>431.1</c:v>
                </c:pt>
                <c:pt idx="4312">
                  <c:v>431.2</c:v>
                </c:pt>
                <c:pt idx="4313">
                  <c:v>431.3</c:v>
                </c:pt>
                <c:pt idx="4314">
                  <c:v>431.4</c:v>
                </c:pt>
                <c:pt idx="4315">
                  <c:v>431.5</c:v>
                </c:pt>
                <c:pt idx="4316">
                  <c:v>431.6</c:v>
                </c:pt>
                <c:pt idx="4317">
                  <c:v>431.7</c:v>
                </c:pt>
                <c:pt idx="4318">
                  <c:v>431.8</c:v>
                </c:pt>
                <c:pt idx="4319">
                  <c:v>431.9</c:v>
                </c:pt>
                <c:pt idx="4320">
                  <c:v>432</c:v>
                </c:pt>
                <c:pt idx="4321">
                  <c:v>432.1</c:v>
                </c:pt>
                <c:pt idx="4322">
                  <c:v>432.2</c:v>
                </c:pt>
                <c:pt idx="4323">
                  <c:v>432.3</c:v>
                </c:pt>
                <c:pt idx="4324">
                  <c:v>432.4</c:v>
                </c:pt>
                <c:pt idx="4325">
                  <c:v>432.5</c:v>
                </c:pt>
                <c:pt idx="4326">
                  <c:v>432.6</c:v>
                </c:pt>
                <c:pt idx="4327">
                  <c:v>432.7</c:v>
                </c:pt>
                <c:pt idx="4328">
                  <c:v>432.8</c:v>
                </c:pt>
                <c:pt idx="4329">
                  <c:v>432.9</c:v>
                </c:pt>
                <c:pt idx="4330">
                  <c:v>433</c:v>
                </c:pt>
                <c:pt idx="4331">
                  <c:v>433.1</c:v>
                </c:pt>
                <c:pt idx="4332">
                  <c:v>433.2</c:v>
                </c:pt>
                <c:pt idx="4333">
                  <c:v>433.3</c:v>
                </c:pt>
                <c:pt idx="4334">
                  <c:v>433.4</c:v>
                </c:pt>
                <c:pt idx="4335">
                  <c:v>433.5</c:v>
                </c:pt>
                <c:pt idx="4336">
                  <c:v>433.6</c:v>
                </c:pt>
                <c:pt idx="4337">
                  <c:v>433.7</c:v>
                </c:pt>
                <c:pt idx="4338">
                  <c:v>433.8</c:v>
                </c:pt>
                <c:pt idx="4339">
                  <c:v>433.9</c:v>
                </c:pt>
                <c:pt idx="4340">
                  <c:v>434</c:v>
                </c:pt>
                <c:pt idx="4341">
                  <c:v>434.1</c:v>
                </c:pt>
                <c:pt idx="4342">
                  <c:v>434.2</c:v>
                </c:pt>
                <c:pt idx="4343">
                  <c:v>434.3</c:v>
                </c:pt>
                <c:pt idx="4344">
                  <c:v>434.4</c:v>
                </c:pt>
                <c:pt idx="4345">
                  <c:v>434.5</c:v>
                </c:pt>
                <c:pt idx="4346">
                  <c:v>434.6</c:v>
                </c:pt>
                <c:pt idx="4347">
                  <c:v>434.7</c:v>
                </c:pt>
                <c:pt idx="4348">
                  <c:v>434.8</c:v>
                </c:pt>
                <c:pt idx="4349">
                  <c:v>434.9</c:v>
                </c:pt>
                <c:pt idx="4350">
                  <c:v>435</c:v>
                </c:pt>
                <c:pt idx="4351">
                  <c:v>435.1</c:v>
                </c:pt>
                <c:pt idx="4352">
                  <c:v>435.2</c:v>
                </c:pt>
                <c:pt idx="4353">
                  <c:v>435.3</c:v>
                </c:pt>
                <c:pt idx="4354">
                  <c:v>435.4</c:v>
                </c:pt>
                <c:pt idx="4355">
                  <c:v>435.5</c:v>
                </c:pt>
                <c:pt idx="4356">
                  <c:v>435.6</c:v>
                </c:pt>
                <c:pt idx="4357">
                  <c:v>435.7</c:v>
                </c:pt>
                <c:pt idx="4358">
                  <c:v>435.8</c:v>
                </c:pt>
                <c:pt idx="4359">
                  <c:v>435.9</c:v>
                </c:pt>
                <c:pt idx="4360">
                  <c:v>436</c:v>
                </c:pt>
                <c:pt idx="4361">
                  <c:v>436.1</c:v>
                </c:pt>
                <c:pt idx="4362">
                  <c:v>436.2</c:v>
                </c:pt>
                <c:pt idx="4363">
                  <c:v>436.3</c:v>
                </c:pt>
                <c:pt idx="4364">
                  <c:v>436.4</c:v>
                </c:pt>
                <c:pt idx="4365">
                  <c:v>436.5</c:v>
                </c:pt>
                <c:pt idx="4366">
                  <c:v>436.6</c:v>
                </c:pt>
                <c:pt idx="4367">
                  <c:v>436.7</c:v>
                </c:pt>
                <c:pt idx="4368">
                  <c:v>436.8</c:v>
                </c:pt>
                <c:pt idx="4369">
                  <c:v>436.9</c:v>
                </c:pt>
                <c:pt idx="4370">
                  <c:v>437</c:v>
                </c:pt>
                <c:pt idx="4371">
                  <c:v>437.1</c:v>
                </c:pt>
                <c:pt idx="4372">
                  <c:v>437.2</c:v>
                </c:pt>
                <c:pt idx="4373">
                  <c:v>437.3</c:v>
                </c:pt>
                <c:pt idx="4374">
                  <c:v>437.4</c:v>
                </c:pt>
                <c:pt idx="4375">
                  <c:v>437.5</c:v>
                </c:pt>
                <c:pt idx="4376">
                  <c:v>437.6</c:v>
                </c:pt>
                <c:pt idx="4377">
                  <c:v>437.7</c:v>
                </c:pt>
                <c:pt idx="4378">
                  <c:v>437.8</c:v>
                </c:pt>
                <c:pt idx="4379">
                  <c:v>437.9</c:v>
                </c:pt>
                <c:pt idx="4380">
                  <c:v>438</c:v>
                </c:pt>
                <c:pt idx="4381">
                  <c:v>438.1</c:v>
                </c:pt>
                <c:pt idx="4382">
                  <c:v>438.2</c:v>
                </c:pt>
                <c:pt idx="4383">
                  <c:v>438.3</c:v>
                </c:pt>
                <c:pt idx="4384">
                  <c:v>438.4</c:v>
                </c:pt>
                <c:pt idx="4385">
                  <c:v>438.5</c:v>
                </c:pt>
                <c:pt idx="4386">
                  <c:v>438.6</c:v>
                </c:pt>
                <c:pt idx="4387">
                  <c:v>438.7</c:v>
                </c:pt>
                <c:pt idx="4388">
                  <c:v>438.8</c:v>
                </c:pt>
                <c:pt idx="4389">
                  <c:v>438.9</c:v>
                </c:pt>
                <c:pt idx="4390">
                  <c:v>439</c:v>
                </c:pt>
                <c:pt idx="4391">
                  <c:v>439.1</c:v>
                </c:pt>
                <c:pt idx="4392">
                  <c:v>439.2</c:v>
                </c:pt>
                <c:pt idx="4393">
                  <c:v>439.3</c:v>
                </c:pt>
                <c:pt idx="4394">
                  <c:v>439.4</c:v>
                </c:pt>
                <c:pt idx="4395">
                  <c:v>439.5</c:v>
                </c:pt>
                <c:pt idx="4396">
                  <c:v>439.6</c:v>
                </c:pt>
                <c:pt idx="4397">
                  <c:v>439.7</c:v>
                </c:pt>
                <c:pt idx="4398">
                  <c:v>439.8</c:v>
                </c:pt>
                <c:pt idx="4399">
                  <c:v>439.9</c:v>
                </c:pt>
                <c:pt idx="4400">
                  <c:v>440</c:v>
                </c:pt>
                <c:pt idx="4401">
                  <c:v>440.1</c:v>
                </c:pt>
                <c:pt idx="4402">
                  <c:v>440.2</c:v>
                </c:pt>
                <c:pt idx="4403">
                  <c:v>440.3</c:v>
                </c:pt>
                <c:pt idx="4404">
                  <c:v>440.4</c:v>
                </c:pt>
                <c:pt idx="4405">
                  <c:v>440.5</c:v>
                </c:pt>
                <c:pt idx="4406">
                  <c:v>440.6</c:v>
                </c:pt>
                <c:pt idx="4407">
                  <c:v>440.7</c:v>
                </c:pt>
                <c:pt idx="4408">
                  <c:v>440.8</c:v>
                </c:pt>
                <c:pt idx="4409">
                  <c:v>440.9</c:v>
                </c:pt>
                <c:pt idx="4410">
                  <c:v>441</c:v>
                </c:pt>
                <c:pt idx="4411">
                  <c:v>441.1</c:v>
                </c:pt>
                <c:pt idx="4412">
                  <c:v>441.2</c:v>
                </c:pt>
                <c:pt idx="4413">
                  <c:v>441.3</c:v>
                </c:pt>
                <c:pt idx="4414">
                  <c:v>441.4</c:v>
                </c:pt>
                <c:pt idx="4415">
                  <c:v>441.5</c:v>
                </c:pt>
                <c:pt idx="4416">
                  <c:v>441.6</c:v>
                </c:pt>
                <c:pt idx="4417">
                  <c:v>441.7</c:v>
                </c:pt>
                <c:pt idx="4418">
                  <c:v>441.8</c:v>
                </c:pt>
                <c:pt idx="4419">
                  <c:v>441.9</c:v>
                </c:pt>
                <c:pt idx="4420">
                  <c:v>442</c:v>
                </c:pt>
                <c:pt idx="4421">
                  <c:v>442.1</c:v>
                </c:pt>
                <c:pt idx="4422">
                  <c:v>442.2</c:v>
                </c:pt>
                <c:pt idx="4423">
                  <c:v>442.3</c:v>
                </c:pt>
                <c:pt idx="4424">
                  <c:v>442.4</c:v>
                </c:pt>
                <c:pt idx="4425">
                  <c:v>442.5</c:v>
                </c:pt>
                <c:pt idx="4426">
                  <c:v>442.6</c:v>
                </c:pt>
                <c:pt idx="4427">
                  <c:v>442.7</c:v>
                </c:pt>
                <c:pt idx="4428">
                  <c:v>442.8</c:v>
                </c:pt>
                <c:pt idx="4429">
                  <c:v>442.9</c:v>
                </c:pt>
                <c:pt idx="4430">
                  <c:v>443</c:v>
                </c:pt>
                <c:pt idx="4431">
                  <c:v>443.1</c:v>
                </c:pt>
                <c:pt idx="4432">
                  <c:v>443.2</c:v>
                </c:pt>
                <c:pt idx="4433">
                  <c:v>443.3</c:v>
                </c:pt>
                <c:pt idx="4434">
                  <c:v>443.4</c:v>
                </c:pt>
                <c:pt idx="4435">
                  <c:v>443.5</c:v>
                </c:pt>
                <c:pt idx="4436">
                  <c:v>443.6</c:v>
                </c:pt>
                <c:pt idx="4437">
                  <c:v>443.7</c:v>
                </c:pt>
                <c:pt idx="4438">
                  <c:v>443.8</c:v>
                </c:pt>
                <c:pt idx="4439">
                  <c:v>443.9</c:v>
                </c:pt>
                <c:pt idx="4440">
                  <c:v>444</c:v>
                </c:pt>
                <c:pt idx="4441">
                  <c:v>444.1</c:v>
                </c:pt>
                <c:pt idx="4442">
                  <c:v>444.2</c:v>
                </c:pt>
                <c:pt idx="4443">
                  <c:v>444.3</c:v>
                </c:pt>
                <c:pt idx="4444">
                  <c:v>444.4</c:v>
                </c:pt>
                <c:pt idx="4445">
                  <c:v>444.5</c:v>
                </c:pt>
                <c:pt idx="4446">
                  <c:v>444.6</c:v>
                </c:pt>
                <c:pt idx="4447">
                  <c:v>444.7</c:v>
                </c:pt>
                <c:pt idx="4448">
                  <c:v>444.8</c:v>
                </c:pt>
                <c:pt idx="4449">
                  <c:v>444.9</c:v>
                </c:pt>
                <c:pt idx="4450">
                  <c:v>445</c:v>
                </c:pt>
                <c:pt idx="4451">
                  <c:v>445.1</c:v>
                </c:pt>
                <c:pt idx="4452">
                  <c:v>445.2</c:v>
                </c:pt>
                <c:pt idx="4453">
                  <c:v>445.3</c:v>
                </c:pt>
                <c:pt idx="4454">
                  <c:v>445.4</c:v>
                </c:pt>
                <c:pt idx="4455">
                  <c:v>445.5</c:v>
                </c:pt>
                <c:pt idx="4456">
                  <c:v>445.6</c:v>
                </c:pt>
                <c:pt idx="4457">
                  <c:v>445.7</c:v>
                </c:pt>
                <c:pt idx="4458">
                  <c:v>445.8</c:v>
                </c:pt>
                <c:pt idx="4459">
                  <c:v>445.9</c:v>
                </c:pt>
                <c:pt idx="4460">
                  <c:v>446</c:v>
                </c:pt>
                <c:pt idx="4461">
                  <c:v>446.1</c:v>
                </c:pt>
                <c:pt idx="4462">
                  <c:v>446.2</c:v>
                </c:pt>
                <c:pt idx="4463">
                  <c:v>446.3</c:v>
                </c:pt>
                <c:pt idx="4464">
                  <c:v>446.4</c:v>
                </c:pt>
                <c:pt idx="4465">
                  <c:v>446.5</c:v>
                </c:pt>
                <c:pt idx="4466">
                  <c:v>446.6</c:v>
                </c:pt>
                <c:pt idx="4467">
                  <c:v>446.7</c:v>
                </c:pt>
                <c:pt idx="4468">
                  <c:v>446.8</c:v>
                </c:pt>
                <c:pt idx="4469">
                  <c:v>446.9</c:v>
                </c:pt>
                <c:pt idx="4470">
                  <c:v>447</c:v>
                </c:pt>
                <c:pt idx="4471">
                  <c:v>447.1</c:v>
                </c:pt>
                <c:pt idx="4472">
                  <c:v>447.2</c:v>
                </c:pt>
                <c:pt idx="4473">
                  <c:v>447.3</c:v>
                </c:pt>
                <c:pt idx="4474">
                  <c:v>447.4</c:v>
                </c:pt>
                <c:pt idx="4475">
                  <c:v>447.5</c:v>
                </c:pt>
                <c:pt idx="4476">
                  <c:v>447.6</c:v>
                </c:pt>
                <c:pt idx="4477">
                  <c:v>447.7</c:v>
                </c:pt>
                <c:pt idx="4478">
                  <c:v>447.8</c:v>
                </c:pt>
                <c:pt idx="4479">
                  <c:v>447.9</c:v>
                </c:pt>
                <c:pt idx="4480">
                  <c:v>448</c:v>
                </c:pt>
                <c:pt idx="4481">
                  <c:v>448.1</c:v>
                </c:pt>
                <c:pt idx="4482">
                  <c:v>448.2</c:v>
                </c:pt>
                <c:pt idx="4483">
                  <c:v>448.3</c:v>
                </c:pt>
                <c:pt idx="4484">
                  <c:v>448.4</c:v>
                </c:pt>
                <c:pt idx="4485">
                  <c:v>448.5</c:v>
                </c:pt>
                <c:pt idx="4486">
                  <c:v>448.6</c:v>
                </c:pt>
                <c:pt idx="4487">
                  <c:v>448.7</c:v>
                </c:pt>
                <c:pt idx="4488">
                  <c:v>448.8</c:v>
                </c:pt>
                <c:pt idx="4489">
                  <c:v>448.9</c:v>
                </c:pt>
                <c:pt idx="4490">
                  <c:v>449</c:v>
                </c:pt>
                <c:pt idx="4491">
                  <c:v>449.1</c:v>
                </c:pt>
                <c:pt idx="4492">
                  <c:v>449.2</c:v>
                </c:pt>
                <c:pt idx="4493">
                  <c:v>449.3</c:v>
                </c:pt>
                <c:pt idx="4494">
                  <c:v>449.4</c:v>
                </c:pt>
                <c:pt idx="4495">
                  <c:v>449.5</c:v>
                </c:pt>
                <c:pt idx="4496">
                  <c:v>449.6</c:v>
                </c:pt>
                <c:pt idx="4497">
                  <c:v>449.7</c:v>
                </c:pt>
                <c:pt idx="4498">
                  <c:v>449.8</c:v>
                </c:pt>
                <c:pt idx="4499">
                  <c:v>449.9</c:v>
                </c:pt>
                <c:pt idx="4500">
                  <c:v>450</c:v>
                </c:pt>
                <c:pt idx="4501">
                  <c:v>450.1</c:v>
                </c:pt>
                <c:pt idx="4502">
                  <c:v>450.2</c:v>
                </c:pt>
                <c:pt idx="4503">
                  <c:v>450.3</c:v>
                </c:pt>
                <c:pt idx="4504">
                  <c:v>450.4</c:v>
                </c:pt>
                <c:pt idx="4505">
                  <c:v>450.5</c:v>
                </c:pt>
                <c:pt idx="4506">
                  <c:v>450.6</c:v>
                </c:pt>
                <c:pt idx="4507">
                  <c:v>450.7</c:v>
                </c:pt>
                <c:pt idx="4508">
                  <c:v>450.8</c:v>
                </c:pt>
                <c:pt idx="4509">
                  <c:v>450.9</c:v>
                </c:pt>
                <c:pt idx="4510">
                  <c:v>451</c:v>
                </c:pt>
                <c:pt idx="4511">
                  <c:v>451.1</c:v>
                </c:pt>
                <c:pt idx="4512">
                  <c:v>451.2</c:v>
                </c:pt>
                <c:pt idx="4513">
                  <c:v>451.3</c:v>
                </c:pt>
                <c:pt idx="4514">
                  <c:v>451.4</c:v>
                </c:pt>
                <c:pt idx="4515">
                  <c:v>451.5</c:v>
                </c:pt>
                <c:pt idx="4516">
                  <c:v>451.6</c:v>
                </c:pt>
                <c:pt idx="4517">
                  <c:v>451.7</c:v>
                </c:pt>
                <c:pt idx="4518">
                  <c:v>451.8</c:v>
                </c:pt>
                <c:pt idx="4519">
                  <c:v>451.9</c:v>
                </c:pt>
                <c:pt idx="4520">
                  <c:v>452</c:v>
                </c:pt>
                <c:pt idx="4521">
                  <c:v>452.1</c:v>
                </c:pt>
                <c:pt idx="4522">
                  <c:v>452.2</c:v>
                </c:pt>
                <c:pt idx="4523">
                  <c:v>452.3</c:v>
                </c:pt>
                <c:pt idx="4524">
                  <c:v>452.4</c:v>
                </c:pt>
                <c:pt idx="4525">
                  <c:v>452.5</c:v>
                </c:pt>
                <c:pt idx="4526">
                  <c:v>452.6</c:v>
                </c:pt>
                <c:pt idx="4527">
                  <c:v>452.7</c:v>
                </c:pt>
                <c:pt idx="4528">
                  <c:v>452.8</c:v>
                </c:pt>
                <c:pt idx="4529">
                  <c:v>452.9</c:v>
                </c:pt>
                <c:pt idx="4530">
                  <c:v>453</c:v>
                </c:pt>
                <c:pt idx="4531">
                  <c:v>453.1</c:v>
                </c:pt>
                <c:pt idx="4532">
                  <c:v>453.2</c:v>
                </c:pt>
                <c:pt idx="4533">
                  <c:v>453.3</c:v>
                </c:pt>
                <c:pt idx="4534">
                  <c:v>453.4</c:v>
                </c:pt>
                <c:pt idx="4535">
                  <c:v>453.5</c:v>
                </c:pt>
                <c:pt idx="4536">
                  <c:v>453.6</c:v>
                </c:pt>
                <c:pt idx="4537">
                  <c:v>453.7</c:v>
                </c:pt>
                <c:pt idx="4538">
                  <c:v>453.8</c:v>
                </c:pt>
                <c:pt idx="4539">
                  <c:v>453.9</c:v>
                </c:pt>
                <c:pt idx="4540">
                  <c:v>454</c:v>
                </c:pt>
                <c:pt idx="4541">
                  <c:v>454.1</c:v>
                </c:pt>
                <c:pt idx="4542">
                  <c:v>454.2</c:v>
                </c:pt>
                <c:pt idx="4543">
                  <c:v>454.3</c:v>
                </c:pt>
                <c:pt idx="4544">
                  <c:v>454.4</c:v>
                </c:pt>
                <c:pt idx="4545">
                  <c:v>454.5</c:v>
                </c:pt>
                <c:pt idx="4546">
                  <c:v>454.6</c:v>
                </c:pt>
                <c:pt idx="4547">
                  <c:v>454.7</c:v>
                </c:pt>
                <c:pt idx="4548">
                  <c:v>454.8</c:v>
                </c:pt>
                <c:pt idx="4549">
                  <c:v>454.9</c:v>
                </c:pt>
                <c:pt idx="4550">
                  <c:v>455</c:v>
                </c:pt>
                <c:pt idx="4551">
                  <c:v>455.1</c:v>
                </c:pt>
                <c:pt idx="4552">
                  <c:v>455.2</c:v>
                </c:pt>
                <c:pt idx="4553">
                  <c:v>455.3</c:v>
                </c:pt>
                <c:pt idx="4554">
                  <c:v>455.4</c:v>
                </c:pt>
                <c:pt idx="4555">
                  <c:v>455.5</c:v>
                </c:pt>
                <c:pt idx="4556">
                  <c:v>455.6</c:v>
                </c:pt>
                <c:pt idx="4557">
                  <c:v>455.7</c:v>
                </c:pt>
                <c:pt idx="4558">
                  <c:v>455.8</c:v>
                </c:pt>
                <c:pt idx="4559">
                  <c:v>455.9</c:v>
                </c:pt>
                <c:pt idx="4560">
                  <c:v>456</c:v>
                </c:pt>
                <c:pt idx="4561">
                  <c:v>456.1</c:v>
                </c:pt>
                <c:pt idx="4562">
                  <c:v>456.2</c:v>
                </c:pt>
                <c:pt idx="4563">
                  <c:v>456.3</c:v>
                </c:pt>
                <c:pt idx="4564">
                  <c:v>456.4</c:v>
                </c:pt>
                <c:pt idx="4565">
                  <c:v>456.5</c:v>
                </c:pt>
                <c:pt idx="4566">
                  <c:v>456.6</c:v>
                </c:pt>
                <c:pt idx="4567">
                  <c:v>456.7</c:v>
                </c:pt>
                <c:pt idx="4568">
                  <c:v>456.8</c:v>
                </c:pt>
                <c:pt idx="4569">
                  <c:v>456.9</c:v>
                </c:pt>
                <c:pt idx="4570">
                  <c:v>457</c:v>
                </c:pt>
                <c:pt idx="4571">
                  <c:v>457.1</c:v>
                </c:pt>
                <c:pt idx="4572">
                  <c:v>457.2</c:v>
                </c:pt>
                <c:pt idx="4573">
                  <c:v>457.3</c:v>
                </c:pt>
                <c:pt idx="4574">
                  <c:v>457.4</c:v>
                </c:pt>
                <c:pt idx="4575">
                  <c:v>457.5</c:v>
                </c:pt>
                <c:pt idx="4576">
                  <c:v>457.6</c:v>
                </c:pt>
                <c:pt idx="4577">
                  <c:v>457.7</c:v>
                </c:pt>
                <c:pt idx="4578">
                  <c:v>457.8</c:v>
                </c:pt>
                <c:pt idx="4579">
                  <c:v>457.9</c:v>
                </c:pt>
                <c:pt idx="4580">
                  <c:v>458</c:v>
                </c:pt>
                <c:pt idx="4581">
                  <c:v>458.1</c:v>
                </c:pt>
                <c:pt idx="4582">
                  <c:v>458.2</c:v>
                </c:pt>
                <c:pt idx="4583">
                  <c:v>458.3</c:v>
                </c:pt>
                <c:pt idx="4584">
                  <c:v>458.4</c:v>
                </c:pt>
                <c:pt idx="4585">
                  <c:v>458.5</c:v>
                </c:pt>
                <c:pt idx="4586">
                  <c:v>458.6</c:v>
                </c:pt>
                <c:pt idx="4587">
                  <c:v>458.7</c:v>
                </c:pt>
                <c:pt idx="4588">
                  <c:v>458.8</c:v>
                </c:pt>
                <c:pt idx="4589">
                  <c:v>458.9</c:v>
                </c:pt>
                <c:pt idx="4590">
                  <c:v>459</c:v>
                </c:pt>
                <c:pt idx="4591">
                  <c:v>459.1</c:v>
                </c:pt>
                <c:pt idx="4592">
                  <c:v>459.2</c:v>
                </c:pt>
                <c:pt idx="4593">
                  <c:v>459.3</c:v>
                </c:pt>
                <c:pt idx="4594">
                  <c:v>459.4</c:v>
                </c:pt>
                <c:pt idx="4595">
                  <c:v>459.5</c:v>
                </c:pt>
                <c:pt idx="4596">
                  <c:v>459.6</c:v>
                </c:pt>
                <c:pt idx="4597">
                  <c:v>459.7</c:v>
                </c:pt>
                <c:pt idx="4598">
                  <c:v>459.8</c:v>
                </c:pt>
                <c:pt idx="4599">
                  <c:v>459.9</c:v>
                </c:pt>
                <c:pt idx="4600">
                  <c:v>460</c:v>
                </c:pt>
                <c:pt idx="4601">
                  <c:v>460.1</c:v>
                </c:pt>
                <c:pt idx="4602">
                  <c:v>460.2</c:v>
                </c:pt>
                <c:pt idx="4603">
                  <c:v>460.3</c:v>
                </c:pt>
                <c:pt idx="4604">
                  <c:v>460.4</c:v>
                </c:pt>
                <c:pt idx="4605">
                  <c:v>460.5</c:v>
                </c:pt>
                <c:pt idx="4606">
                  <c:v>460.6</c:v>
                </c:pt>
                <c:pt idx="4607">
                  <c:v>460.7</c:v>
                </c:pt>
                <c:pt idx="4608">
                  <c:v>460.8</c:v>
                </c:pt>
                <c:pt idx="4609">
                  <c:v>460.9</c:v>
                </c:pt>
                <c:pt idx="4610">
                  <c:v>461</c:v>
                </c:pt>
                <c:pt idx="4611">
                  <c:v>461.1</c:v>
                </c:pt>
                <c:pt idx="4612">
                  <c:v>461.2</c:v>
                </c:pt>
                <c:pt idx="4613">
                  <c:v>461.3</c:v>
                </c:pt>
                <c:pt idx="4614">
                  <c:v>461.4</c:v>
                </c:pt>
                <c:pt idx="4615">
                  <c:v>461.5</c:v>
                </c:pt>
                <c:pt idx="4616">
                  <c:v>461.6</c:v>
                </c:pt>
                <c:pt idx="4617">
                  <c:v>461.7</c:v>
                </c:pt>
                <c:pt idx="4618">
                  <c:v>461.8</c:v>
                </c:pt>
                <c:pt idx="4619">
                  <c:v>461.9</c:v>
                </c:pt>
                <c:pt idx="4620">
                  <c:v>462</c:v>
                </c:pt>
                <c:pt idx="4621">
                  <c:v>462.1</c:v>
                </c:pt>
                <c:pt idx="4622">
                  <c:v>462.2</c:v>
                </c:pt>
                <c:pt idx="4623">
                  <c:v>462.3</c:v>
                </c:pt>
                <c:pt idx="4624">
                  <c:v>462.4</c:v>
                </c:pt>
                <c:pt idx="4625">
                  <c:v>462.5</c:v>
                </c:pt>
                <c:pt idx="4626">
                  <c:v>462.6</c:v>
                </c:pt>
                <c:pt idx="4627">
                  <c:v>462.7</c:v>
                </c:pt>
                <c:pt idx="4628">
                  <c:v>462.8</c:v>
                </c:pt>
                <c:pt idx="4629">
                  <c:v>462.9</c:v>
                </c:pt>
                <c:pt idx="4630">
                  <c:v>463</c:v>
                </c:pt>
                <c:pt idx="4631">
                  <c:v>463.1</c:v>
                </c:pt>
                <c:pt idx="4632">
                  <c:v>463.2</c:v>
                </c:pt>
                <c:pt idx="4633">
                  <c:v>463.3</c:v>
                </c:pt>
                <c:pt idx="4634">
                  <c:v>463.4</c:v>
                </c:pt>
                <c:pt idx="4635">
                  <c:v>463.5</c:v>
                </c:pt>
                <c:pt idx="4636">
                  <c:v>463.6</c:v>
                </c:pt>
                <c:pt idx="4637">
                  <c:v>463.7</c:v>
                </c:pt>
                <c:pt idx="4638">
                  <c:v>463.8</c:v>
                </c:pt>
                <c:pt idx="4639">
                  <c:v>463.9</c:v>
                </c:pt>
                <c:pt idx="4640">
                  <c:v>464</c:v>
                </c:pt>
                <c:pt idx="4641">
                  <c:v>464.1</c:v>
                </c:pt>
                <c:pt idx="4642">
                  <c:v>464.2</c:v>
                </c:pt>
                <c:pt idx="4643">
                  <c:v>464.3</c:v>
                </c:pt>
                <c:pt idx="4644">
                  <c:v>464.4</c:v>
                </c:pt>
                <c:pt idx="4645">
                  <c:v>464.5</c:v>
                </c:pt>
                <c:pt idx="4646">
                  <c:v>464.6</c:v>
                </c:pt>
                <c:pt idx="4647">
                  <c:v>464.7</c:v>
                </c:pt>
                <c:pt idx="4648">
                  <c:v>464.8</c:v>
                </c:pt>
                <c:pt idx="4649">
                  <c:v>464.9</c:v>
                </c:pt>
                <c:pt idx="4650">
                  <c:v>465</c:v>
                </c:pt>
                <c:pt idx="4651">
                  <c:v>465.1</c:v>
                </c:pt>
                <c:pt idx="4652">
                  <c:v>465.2</c:v>
                </c:pt>
                <c:pt idx="4653">
                  <c:v>465.3</c:v>
                </c:pt>
                <c:pt idx="4654">
                  <c:v>465.4</c:v>
                </c:pt>
                <c:pt idx="4655">
                  <c:v>465.5</c:v>
                </c:pt>
                <c:pt idx="4656">
                  <c:v>465.6</c:v>
                </c:pt>
                <c:pt idx="4657">
                  <c:v>465.7</c:v>
                </c:pt>
                <c:pt idx="4658">
                  <c:v>465.8</c:v>
                </c:pt>
                <c:pt idx="4659">
                  <c:v>465.9</c:v>
                </c:pt>
                <c:pt idx="4660">
                  <c:v>466</c:v>
                </c:pt>
                <c:pt idx="4661">
                  <c:v>466.1</c:v>
                </c:pt>
                <c:pt idx="4662">
                  <c:v>466.2</c:v>
                </c:pt>
                <c:pt idx="4663">
                  <c:v>466.3</c:v>
                </c:pt>
                <c:pt idx="4664">
                  <c:v>466.4</c:v>
                </c:pt>
                <c:pt idx="4665">
                  <c:v>466.5</c:v>
                </c:pt>
                <c:pt idx="4666">
                  <c:v>466.6</c:v>
                </c:pt>
                <c:pt idx="4667">
                  <c:v>466.7</c:v>
                </c:pt>
                <c:pt idx="4668">
                  <c:v>466.8</c:v>
                </c:pt>
                <c:pt idx="4669">
                  <c:v>466.9</c:v>
                </c:pt>
                <c:pt idx="4670">
                  <c:v>467</c:v>
                </c:pt>
                <c:pt idx="4671">
                  <c:v>467.1</c:v>
                </c:pt>
                <c:pt idx="4672">
                  <c:v>467.2</c:v>
                </c:pt>
                <c:pt idx="4673">
                  <c:v>467.3</c:v>
                </c:pt>
                <c:pt idx="4674">
                  <c:v>467.4</c:v>
                </c:pt>
                <c:pt idx="4675">
                  <c:v>467.5</c:v>
                </c:pt>
                <c:pt idx="4676">
                  <c:v>467.6</c:v>
                </c:pt>
                <c:pt idx="4677">
                  <c:v>467.7</c:v>
                </c:pt>
                <c:pt idx="4678">
                  <c:v>467.8</c:v>
                </c:pt>
                <c:pt idx="4679">
                  <c:v>467.9</c:v>
                </c:pt>
                <c:pt idx="4680">
                  <c:v>468</c:v>
                </c:pt>
                <c:pt idx="4681">
                  <c:v>468.1</c:v>
                </c:pt>
                <c:pt idx="4682">
                  <c:v>468.2</c:v>
                </c:pt>
                <c:pt idx="4683">
                  <c:v>468.3</c:v>
                </c:pt>
                <c:pt idx="4684">
                  <c:v>468.4</c:v>
                </c:pt>
                <c:pt idx="4685">
                  <c:v>468.5</c:v>
                </c:pt>
                <c:pt idx="4686">
                  <c:v>468.6</c:v>
                </c:pt>
                <c:pt idx="4687">
                  <c:v>468.7</c:v>
                </c:pt>
                <c:pt idx="4688">
                  <c:v>468.8</c:v>
                </c:pt>
                <c:pt idx="4689">
                  <c:v>468.9</c:v>
                </c:pt>
                <c:pt idx="4690">
                  <c:v>469</c:v>
                </c:pt>
                <c:pt idx="4691">
                  <c:v>469.1</c:v>
                </c:pt>
                <c:pt idx="4692">
                  <c:v>469.2</c:v>
                </c:pt>
                <c:pt idx="4693">
                  <c:v>469.3</c:v>
                </c:pt>
                <c:pt idx="4694">
                  <c:v>469.4</c:v>
                </c:pt>
                <c:pt idx="4695">
                  <c:v>469.5</c:v>
                </c:pt>
                <c:pt idx="4696">
                  <c:v>469.6</c:v>
                </c:pt>
                <c:pt idx="4697">
                  <c:v>469.7</c:v>
                </c:pt>
                <c:pt idx="4698">
                  <c:v>469.8</c:v>
                </c:pt>
                <c:pt idx="4699">
                  <c:v>469.9</c:v>
                </c:pt>
                <c:pt idx="4700">
                  <c:v>470</c:v>
                </c:pt>
                <c:pt idx="4701">
                  <c:v>470.1</c:v>
                </c:pt>
                <c:pt idx="4702">
                  <c:v>470.2</c:v>
                </c:pt>
                <c:pt idx="4703">
                  <c:v>470.3</c:v>
                </c:pt>
                <c:pt idx="4704">
                  <c:v>470.4</c:v>
                </c:pt>
                <c:pt idx="4705">
                  <c:v>470.5</c:v>
                </c:pt>
                <c:pt idx="4706">
                  <c:v>470.6</c:v>
                </c:pt>
                <c:pt idx="4707">
                  <c:v>470.7</c:v>
                </c:pt>
                <c:pt idx="4708">
                  <c:v>470.8</c:v>
                </c:pt>
                <c:pt idx="4709">
                  <c:v>470.9</c:v>
                </c:pt>
                <c:pt idx="4710">
                  <c:v>471</c:v>
                </c:pt>
                <c:pt idx="4711">
                  <c:v>471.1</c:v>
                </c:pt>
                <c:pt idx="4712">
                  <c:v>471.2</c:v>
                </c:pt>
                <c:pt idx="4713">
                  <c:v>471.3</c:v>
                </c:pt>
                <c:pt idx="4714">
                  <c:v>471.4</c:v>
                </c:pt>
                <c:pt idx="4715">
                  <c:v>471.5</c:v>
                </c:pt>
                <c:pt idx="4716">
                  <c:v>471.6</c:v>
                </c:pt>
                <c:pt idx="4717">
                  <c:v>471.7</c:v>
                </c:pt>
                <c:pt idx="4718">
                  <c:v>471.8</c:v>
                </c:pt>
                <c:pt idx="4719">
                  <c:v>471.9</c:v>
                </c:pt>
                <c:pt idx="4720">
                  <c:v>472</c:v>
                </c:pt>
                <c:pt idx="4721">
                  <c:v>472.1</c:v>
                </c:pt>
                <c:pt idx="4722">
                  <c:v>472.2</c:v>
                </c:pt>
                <c:pt idx="4723">
                  <c:v>472.3</c:v>
                </c:pt>
                <c:pt idx="4724">
                  <c:v>472.4</c:v>
                </c:pt>
                <c:pt idx="4725">
                  <c:v>472.5</c:v>
                </c:pt>
                <c:pt idx="4726">
                  <c:v>472.6</c:v>
                </c:pt>
                <c:pt idx="4727">
                  <c:v>472.7</c:v>
                </c:pt>
                <c:pt idx="4728">
                  <c:v>472.8</c:v>
                </c:pt>
                <c:pt idx="4729">
                  <c:v>472.9</c:v>
                </c:pt>
                <c:pt idx="4730">
                  <c:v>473</c:v>
                </c:pt>
                <c:pt idx="4731">
                  <c:v>473.1</c:v>
                </c:pt>
                <c:pt idx="4732">
                  <c:v>473.2</c:v>
                </c:pt>
                <c:pt idx="4733">
                  <c:v>473.3</c:v>
                </c:pt>
                <c:pt idx="4734">
                  <c:v>473.4</c:v>
                </c:pt>
                <c:pt idx="4735">
                  <c:v>473.5</c:v>
                </c:pt>
                <c:pt idx="4736">
                  <c:v>473.6</c:v>
                </c:pt>
                <c:pt idx="4737">
                  <c:v>473.7</c:v>
                </c:pt>
                <c:pt idx="4738">
                  <c:v>473.8</c:v>
                </c:pt>
                <c:pt idx="4739">
                  <c:v>473.9</c:v>
                </c:pt>
                <c:pt idx="4740">
                  <c:v>474</c:v>
                </c:pt>
                <c:pt idx="4741">
                  <c:v>474.1</c:v>
                </c:pt>
                <c:pt idx="4742">
                  <c:v>474.2</c:v>
                </c:pt>
                <c:pt idx="4743">
                  <c:v>474.3</c:v>
                </c:pt>
                <c:pt idx="4744">
                  <c:v>474.4</c:v>
                </c:pt>
                <c:pt idx="4745">
                  <c:v>474.5</c:v>
                </c:pt>
                <c:pt idx="4746">
                  <c:v>474.6</c:v>
                </c:pt>
                <c:pt idx="4747">
                  <c:v>474.7</c:v>
                </c:pt>
                <c:pt idx="4748">
                  <c:v>474.8</c:v>
                </c:pt>
                <c:pt idx="4749">
                  <c:v>474.9</c:v>
                </c:pt>
                <c:pt idx="4750">
                  <c:v>475</c:v>
                </c:pt>
                <c:pt idx="4751">
                  <c:v>475.1</c:v>
                </c:pt>
                <c:pt idx="4752">
                  <c:v>475.2</c:v>
                </c:pt>
                <c:pt idx="4753">
                  <c:v>475.3</c:v>
                </c:pt>
                <c:pt idx="4754">
                  <c:v>475.4</c:v>
                </c:pt>
                <c:pt idx="4755">
                  <c:v>475.5</c:v>
                </c:pt>
                <c:pt idx="4756">
                  <c:v>475.6</c:v>
                </c:pt>
                <c:pt idx="4757">
                  <c:v>475.7</c:v>
                </c:pt>
                <c:pt idx="4758">
                  <c:v>475.8</c:v>
                </c:pt>
                <c:pt idx="4759">
                  <c:v>475.9</c:v>
                </c:pt>
                <c:pt idx="4760">
                  <c:v>476</c:v>
                </c:pt>
                <c:pt idx="4761">
                  <c:v>476.1</c:v>
                </c:pt>
                <c:pt idx="4762">
                  <c:v>476.2</c:v>
                </c:pt>
                <c:pt idx="4763">
                  <c:v>476.3</c:v>
                </c:pt>
                <c:pt idx="4764">
                  <c:v>476.4</c:v>
                </c:pt>
                <c:pt idx="4765">
                  <c:v>476.5</c:v>
                </c:pt>
                <c:pt idx="4766">
                  <c:v>476.6</c:v>
                </c:pt>
                <c:pt idx="4767">
                  <c:v>476.7</c:v>
                </c:pt>
                <c:pt idx="4768">
                  <c:v>476.8</c:v>
                </c:pt>
                <c:pt idx="4769">
                  <c:v>476.9</c:v>
                </c:pt>
                <c:pt idx="4770">
                  <c:v>477</c:v>
                </c:pt>
                <c:pt idx="4771">
                  <c:v>477.1</c:v>
                </c:pt>
                <c:pt idx="4772">
                  <c:v>477.2</c:v>
                </c:pt>
                <c:pt idx="4773">
                  <c:v>477.3</c:v>
                </c:pt>
                <c:pt idx="4774">
                  <c:v>477.4</c:v>
                </c:pt>
                <c:pt idx="4775">
                  <c:v>477.5</c:v>
                </c:pt>
                <c:pt idx="4776">
                  <c:v>477.6</c:v>
                </c:pt>
                <c:pt idx="4777">
                  <c:v>477.7</c:v>
                </c:pt>
                <c:pt idx="4778">
                  <c:v>477.8</c:v>
                </c:pt>
                <c:pt idx="4779">
                  <c:v>477.9</c:v>
                </c:pt>
                <c:pt idx="4780">
                  <c:v>478</c:v>
                </c:pt>
                <c:pt idx="4781">
                  <c:v>478.1</c:v>
                </c:pt>
                <c:pt idx="4782">
                  <c:v>478.2</c:v>
                </c:pt>
                <c:pt idx="4783">
                  <c:v>478.3</c:v>
                </c:pt>
                <c:pt idx="4784">
                  <c:v>478.4</c:v>
                </c:pt>
                <c:pt idx="4785">
                  <c:v>478.5</c:v>
                </c:pt>
                <c:pt idx="4786">
                  <c:v>478.6</c:v>
                </c:pt>
                <c:pt idx="4787">
                  <c:v>478.7</c:v>
                </c:pt>
                <c:pt idx="4788">
                  <c:v>478.8</c:v>
                </c:pt>
                <c:pt idx="4789">
                  <c:v>478.9</c:v>
                </c:pt>
                <c:pt idx="4790">
                  <c:v>479</c:v>
                </c:pt>
                <c:pt idx="4791">
                  <c:v>479.1</c:v>
                </c:pt>
                <c:pt idx="4792">
                  <c:v>479.2</c:v>
                </c:pt>
                <c:pt idx="4793">
                  <c:v>479.3</c:v>
                </c:pt>
                <c:pt idx="4794">
                  <c:v>479.4</c:v>
                </c:pt>
                <c:pt idx="4795">
                  <c:v>479.5</c:v>
                </c:pt>
                <c:pt idx="4796">
                  <c:v>479.6</c:v>
                </c:pt>
                <c:pt idx="4797">
                  <c:v>479.7</c:v>
                </c:pt>
                <c:pt idx="4798">
                  <c:v>479.8</c:v>
                </c:pt>
                <c:pt idx="4799">
                  <c:v>479.9</c:v>
                </c:pt>
                <c:pt idx="4800">
                  <c:v>480</c:v>
                </c:pt>
                <c:pt idx="4801">
                  <c:v>480.1</c:v>
                </c:pt>
                <c:pt idx="4802">
                  <c:v>480.2</c:v>
                </c:pt>
                <c:pt idx="4803">
                  <c:v>480.3</c:v>
                </c:pt>
                <c:pt idx="4804">
                  <c:v>480.4</c:v>
                </c:pt>
                <c:pt idx="4805">
                  <c:v>480.5</c:v>
                </c:pt>
                <c:pt idx="4806">
                  <c:v>480.6</c:v>
                </c:pt>
                <c:pt idx="4807">
                  <c:v>480.7</c:v>
                </c:pt>
                <c:pt idx="4808">
                  <c:v>480.8</c:v>
                </c:pt>
                <c:pt idx="4809">
                  <c:v>480.9</c:v>
                </c:pt>
                <c:pt idx="4810">
                  <c:v>481</c:v>
                </c:pt>
                <c:pt idx="4811">
                  <c:v>481.1</c:v>
                </c:pt>
                <c:pt idx="4812">
                  <c:v>481.2</c:v>
                </c:pt>
                <c:pt idx="4813">
                  <c:v>481.3</c:v>
                </c:pt>
                <c:pt idx="4814">
                  <c:v>481.4</c:v>
                </c:pt>
                <c:pt idx="4815">
                  <c:v>481.5</c:v>
                </c:pt>
                <c:pt idx="4816">
                  <c:v>481.6</c:v>
                </c:pt>
                <c:pt idx="4817">
                  <c:v>481.7</c:v>
                </c:pt>
                <c:pt idx="4818">
                  <c:v>481.8</c:v>
                </c:pt>
                <c:pt idx="4819">
                  <c:v>481.9</c:v>
                </c:pt>
                <c:pt idx="4820">
                  <c:v>482</c:v>
                </c:pt>
                <c:pt idx="4821">
                  <c:v>482.1</c:v>
                </c:pt>
                <c:pt idx="4822">
                  <c:v>482.2</c:v>
                </c:pt>
                <c:pt idx="4823">
                  <c:v>482.3</c:v>
                </c:pt>
                <c:pt idx="4824">
                  <c:v>482.4</c:v>
                </c:pt>
                <c:pt idx="4825">
                  <c:v>482.5</c:v>
                </c:pt>
                <c:pt idx="4826">
                  <c:v>482.6</c:v>
                </c:pt>
                <c:pt idx="4827">
                  <c:v>482.7</c:v>
                </c:pt>
                <c:pt idx="4828">
                  <c:v>482.8</c:v>
                </c:pt>
                <c:pt idx="4829">
                  <c:v>482.9</c:v>
                </c:pt>
                <c:pt idx="4830">
                  <c:v>483</c:v>
                </c:pt>
                <c:pt idx="4831">
                  <c:v>483.1</c:v>
                </c:pt>
                <c:pt idx="4832">
                  <c:v>483.2</c:v>
                </c:pt>
                <c:pt idx="4833">
                  <c:v>483.3</c:v>
                </c:pt>
                <c:pt idx="4834">
                  <c:v>483.4</c:v>
                </c:pt>
                <c:pt idx="4835">
                  <c:v>483.5</c:v>
                </c:pt>
                <c:pt idx="4836">
                  <c:v>483.6</c:v>
                </c:pt>
                <c:pt idx="4837">
                  <c:v>483.7</c:v>
                </c:pt>
                <c:pt idx="4838">
                  <c:v>483.8</c:v>
                </c:pt>
                <c:pt idx="4839">
                  <c:v>483.9</c:v>
                </c:pt>
                <c:pt idx="4840">
                  <c:v>484</c:v>
                </c:pt>
                <c:pt idx="4841">
                  <c:v>484.1</c:v>
                </c:pt>
                <c:pt idx="4842">
                  <c:v>484.2</c:v>
                </c:pt>
                <c:pt idx="4843">
                  <c:v>484.3</c:v>
                </c:pt>
                <c:pt idx="4844">
                  <c:v>484.4</c:v>
                </c:pt>
                <c:pt idx="4845">
                  <c:v>484.5</c:v>
                </c:pt>
                <c:pt idx="4846">
                  <c:v>484.6</c:v>
                </c:pt>
                <c:pt idx="4847">
                  <c:v>484.7</c:v>
                </c:pt>
                <c:pt idx="4848">
                  <c:v>484.8</c:v>
                </c:pt>
                <c:pt idx="4849">
                  <c:v>484.9</c:v>
                </c:pt>
                <c:pt idx="4850">
                  <c:v>485</c:v>
                </c:pt>
                <c:pt idx="4851">
                  <c:v>485.1</c:v>
                </c:pt>
                <c:pt idx="4852">
                  <c:v>485.2</c:v>
                </c:pt>
                <c:pt idx="4853">
                  <c:v>485.3</c:v>
                </c:pt>
                <c:pt idx="4854">
                  <c:v>485.4</c:v>
                </c:pt>
                <c:pt idx="4855">
                  <c:v>485.5</c:v>
                </c:pt>
                <c:pt idx="4856">
                  <c:v>485.6</c:v>
                </c:pt>
                <c:pt idx="4857">
                  <c:v>485.7</c:v>
                </c:pt>
                <c:pt idx="4858">
                  <c:v>485.8</c:v>
                </c:pt>
                <c:pt idx="4859">
                  <c:v>485.9</c:v>
                </c:pt>
                <c:pt idx="4860">
                  <c:v>486</c:v>
                </c:pt>
                <c:pt idx="4861">
                  <c:v>486.1</c:v>
                </c:pt>
                <c:pt idx="4862">
                  <c:v>486.2</c:v>
                </c:pt>
                <c:pt idx="4863">
                  <c:v>486.3</c:v>
                </c:pt>
                <c:pt idx="4864">
                  <c:v>486.4</c:v>
                </c:pt>
                <c:pt idx="4865">
                  <c:v>486.5</c:v>
                </c:pt>
                <c:pt idx="4866">
                  <c:v>486.6</c:v>
                </c:pt>
                <c:pt idx="4867">
                  <c:v>486.7</c:v>
                </c:pt>
                <c:pt idx="4868">
                  <c:v>486.8</c:v>
                </c:pt>
                <c:pt idx="4869">
                  <c:v>486.9</c:v>
                </c:pt>
                <c:pt idx="4870">
                  <c:v>487</c:v>
                </c:pt>
                <c:pt idx="4871">
                  <c:v>487.1</c:v>
                </c:pt>
                <c:pt idx="4872">
                  <c:v>487.2</c:v>
                </c:pt>
                <c:pt idx="4873">
                  <c:v>487.3</c:v>
                </c:pt>
                <c:pt idx="4874">
                  <c:v>487.4</c:v>
                </c:pt>
                <c:pt idx="4875">
                  <c:v>487.5</c:v>
                </c:pt>
                <c:pt idx="4876">
                  <c:v>487.6</c:v>
                </c:pt>
                <c:pt idx="4877">
                  <c:v>487.7</c:v>
                </c:pt>
                <c:pt idx="4878">
                  <c:v>487.8</c:v>
                </c:pt>
                <c:pt idx="4879">
                  <c:v>487.9</c:v>
                </c:pt>
                <c:pt idx="4880">
                  <c:v>488</c:v>
                </c:pt>
                <c:pt idx="4881">
                  <c:v>488.1</c:v>
                </c:pt>
                <c:pt idx="4882">
                  <c:v>488.2</c:v>
                </c:pt>
                <c:pt idx="4883">
                  <c:v>488.3</c:v>
                </c:pt>
                <c:pt idx="4884">
                  <c:v>488.4</c:v>
                </c:pt>
                <c:pt idx="4885">
                  <c:v>488.5</c:v>
                </c:pt>
                <c:pt idx="4886">
                  <c:v>488.6</c:v>
                </c:pt>
                <c:pt idx="4887">
                  <c:v>488.7</c:v>
                </c:pt>
                <c:pt idx="4888">
                  <c:v>488.8</c:v>
                </c:pt>
                <c:pt idx="4889">
                  <c:v>488.9</c:v>
                </c:pt>
                <c:pt idx="4890">
                  <c:v>489</c:v>
                </c:pt>
                <c:pt idx="4891">
                  <c:v>489.1</c:v>
                </c:pt>
                <c:pt idx="4892">
                  <c:v>489.2</c:v>
                </c:pt>
                <c:pt idx="4893">
                  <c:v>489.3</c:v>
                </c:pt>
                <c:pt idx="4894">
                  <c:v>489.4</c:v>
                </c:pt>
                <c:pt idx="4895">
                  <c:v>489.5</c:v>
                </c:pt>
                <c:pt idx="4896">
                  <c:v>489.6</c:v>
                </c:pt>
                <c:pt idx="4897">
                  <c:v>489.7</c:v>
                </c:pt>
                <c:pt idx="4898">
                  <c:v>489.8</c:v>
                </c:pt>
                <c:pt idx="4899">
                  <c:v>489.9</c:v>
                </c:pt>
                <c:pt idx="4900">
                  <c:v>490</c:v>
                </c:pt>
                <c:pt idx="4901">
                  <c:v>490.1</c:v>
                </c:pt>
                <c:pt idx="4902">
                  <c:v>490.2</c:v>
                </c:pt>
                <c:pt idx="4903">
                  <c:v>490.3</c:v>
                </c:pt>
                <c:pt idx="4904">
                  <c:v>490.4</c:v>
                </c:pt>
                <c:pt idx="4905">
                  <c:v>490.5</c:v>
                </c:pt>
                <c:pt idx="4906">
                  <c:v>490.6</c:v>
                </c:pt>
                <c:pt idx="4907">
                  <c:v>490.7</c:v>
                </c:pt>
                <c:pt idx="4908">
                  <c:v>490.8</c:v>
                </c:pt>
                <c:pt idx="4909">
                  <c:v>490.9</c:v>
                </c:pt>
                <c:pt idx="4910">
                  <c:v>491</c:v>
                </c:pt>
                <c:pt idx="4911">
                  <c:v>491.1</c:v>
                </c:pt>
                <c:pt idx="4912">
                  <c:v>491.2</c:v>
                </c:pt>
                <c:pt idx="4913">
                  <c:v>491.3</c:v>
                </c:pt>
                <c:pt idx="4914">
                  <c:v>491.4</c:v>
                </c:pt>
                <c:pt idx="4915">
                  <c:v>491.5</c:v>
                </c:pt>
                <c:pt idx="4916">
                  <c:v>491.6</c:v>
                </c:pt>
                <c:pt idx="4917">
                  <c:v>491.7</c:v>
                </c:pt>
                <c:pt idx="4918">
                  <c:v>491.8</c:v>
                </c:pt>
                <c:pt idx="4919">
                  <c:v>491.9</c:v>
                </c:pt>
                <c:pt idx="4920">
                  <c:v>492</c:v>
                </c:pt>
                <c:pt idx="4921">
                  <c:v>492.1</c:v>
                </c:pt>
                <c:pt idx="4922">
                  <c:v>492.2</c:v>
                </c:pt>
                <c:pt idx="4923">
                  <c:v>492.3</c:v>
                </c:pt>
                <c:pt idx="4924">
                  <c:v>492.4</c:v>
                </c:pt>
                <c:pt idx="4925">
                  <c:v>492.5</c:v>
                </c:pt>
                <c:pt idx="4926">
                  <c:v>492.6</c:v>
                </c:pt>
                <c:pt idx="4927">
                  <c:v>492.7</c:v>
                </c:pt>
                <c:pt idx="4928">
                  <c:v>492.8</c:v>
                </c:pt>
                <c:pt idx="4929">
                  <c:v>492.9</c:v>
                </c:pt>
                <c:pt idx="4930">
                  <c:v>493</c:v>
                </c:pt>
                <c:pt idx="4931">
                  <c:v>493.1</c:v>
                </c:pt>
                <c:pt idx="4932">
                  <c:v>493.2</c:v>
                </c:pt>
                <c:pt idx="4933">
                  <c:v>493.3</c:v>
                </c:pt>
                <c:pt idx="4934">
                  <c:v>493.4</c:v>
                </c:pt>
                <c:pt idx="4935">
                  <c:v>493.5</c:v>
                </c:pt>
                <c:pt idx="4936">
                  <c:v>493.6</c:v>
                </c:pt>
                <c:pt idx="4937">
                  <c:v>493.7</c:v>
                </c:pt>
                <c:pt idx="4938">
                  <c:v>493.8</c:v>
                </c:pt>
                <c:pt idx="4939">
                  <c:v>493.9</c:v>
                </c:pt>
                <c:pt idx="4940">
                  <c:v>494</c:v>
                </c:pt>
                <c:pt idx="4941">
                  <c:v>494.1</c:v>
                </c:pt>
                <c:pt idx="4942">
                  <c:v>494.2</c:v>
                </c:pt>
                <c:pt idx="4943">
                  <c:v>494.3</c:v>
                </c:pt>
                <c:pt idx="4944">
                  <c:v>494.4</c:v>
                </c:pt>
                <c:pt idx="4945">
                  <c:v>494.5</c:v>
                </c:pt>
                <c:pt idx="4946">
                  <c:v>494.6</c:v>
                </c:pt>
                <c:pt idx="4947">
                  <c:v>494.7</c:v>
                </c:pt>
                <c:pt idx="4948">
                  <c:v>494.8</c:v>
                </c:pt>
                <c:pt idx="4949">
                  <c:v>494.9</c:v>
                </c:pt>
                <c:pt idx="4950">
                  <c:v>495</c:v>
                </c:pt>
                <c:pt idx="4951">
                  <c:v>495.1</c:v>
                </c:pt>
                <c:pt idx="4952">
                  <c:v>495.2</c:v>
                </c:pt>
                <c:pt idx="4953">
                  <c:v>495.3</c:v>
                </c:pt>
                <c:pt idx="4954">
                  <c:v>495.4</c:v>
                </c:pt>
                <c:pt idx="4955">
                  <c:v>495.5</c:v>
                </c:pt>
                <c:pt idx="4956">
                  <c:v>495.6</c:v>
                </c:pt>
                <c:pt idx="4957">
                  <c:v>495.7</c:v>
                </c:pt>
                <c:pt idx="4958">
                  <c:v>495.8</c:v>
                </c:pt>
                <c:pt idx="4959">
                  <c:v>495.9</c:v>
                </c:pt>
                <c:pt idx="4960">
                  <c:v>496</c:v>
                </c:pt>
                <c:pt idx="4961">
                  <c:v>496.1</c:v>
                </c:pt>
                <c:pt idx="4962">
                  <c:v>496.2</c:v>
                </c:pt>
                <c:pt idx="4963">
                  <c:v>496.3</c:v>
                </c:pt>
                <c:pt idx="4964">
                  <c:v>496.4</c:v>
                </c:pt>
                <c:pt idx="4965">
                  <c:v>496.5</c:v>
                </c:pt>
                <c:pt idx="4966">
                  <c:v>496.6</c:v>
                </c:pt>
                <c:pt idx="4967">
                  <c:v>496.7</c:v>
                </c:pt>
                <c:pt idx="4968">
                  <c:v>496.8</c:v>
                </c:pt>
                <c:pt idx="4969">
                  <c:v>496.9</c:v>
                </c:pt>
                <c:pt idx="4970">
                  <c:v>497</c:v>
                </c:pt>
                <c:pt idx="4971">
                  <c:v>497.1</c:v>
                </c:pt>
                <c:pt idx="4972">
                  <c:v>497.2</c:v>
                </c:pt>
                <c:pt idx="4973">
                  <c:v>497.3</c:v>
                </c:pt>
                <c:pt idx="4974">
                  <c:v>497.4</c:v>
                </c:pt>
                <c:pt idx="4975">
                  <c:v>497.5</c:v>
                </c:pt>
                <c:pt idx="4976">
                  <c:v>497.6</c:v>
                </c:pt>
                <c:pt idx="4977">
                  <c:v>497.7</c:v>
                </c:pt>
                <c:pt idx="4978">
                  <c:v>497.8</c:v>
                </c:pt>
                <c:pt idx="4979">
                  <c:v>497.9</c:v>
                </c:pt>
                <c:pt idx="4980">
                  <c:v>498</c:v>
                </c:pt>
                <c:pt idx="4981">
                  <c:v>498.1</c:v>
                </c:pt>
                <c:pt idx="4982">
                  <c:v>498.2</c:v>
                </c:pt>
                <c:pt idx="4983">
                  <c:v>498.3</c:v>
                </c:pt>
                <c:pt idx="4984">
                  <c:v>498.4</c:v>
                </c:pt>
                <c:pt idx="4985">
                  <c:v>498.5</c:v>
                </c:pt>
                <c:pt idx="4986">
                  <c:v>498.6</c:v>
                </c:pt>
                <c:pt idx="4987">
                  <c:v>498.7</c:v>
                </c:pt>
                <c:pt idx="4988">
                  <c:v>498.8</c:v>
                </c:pt>
                <c:pt idx="4989">
                  <c:v>498.9</c:v>
                </c:pt>
                <c:pt idx="4990">
                  <c:v>499</c:v>
                </c:pt>
                <c:pt idx="4991">
                  <c:v>499.1</c:v>
                </c:pt>
                <c:pt idx="4992">
                  <c:v>499.2</c:v>
                </c:pt>
                <c:pt idx="4993">
                  <c:v>499.3</c:v>
                </c:pt>
                <c:pt idx="4994">
                  <c:v>499.4</c:v>
                </c:pt>
                <c:pt idx="4995">
                  <c:v>499.5</c:v>
                </c:pt>
                <c:pt idx="4996">
                  <c:v>499.6</c:v>
                </c:pt>
                <c:pt idx="4997">
                  <c:v>499.7</c:v>
                </c:pt>
                <c:pt idx="4998">
                  <c:v>499.8</c:v>
                </c:pt>
                <c:pt idx="4999">
                  <c:v>499.9</c:v>
                </c:pt>
                <c:pt idx="5000">
                  <c:v>500</c:v>
                </c:pt>
                <c:pt idx="5001">
                  <c:v>500.1</c:v>
                </c:pt>
                <c:pt idx="5002">
                  <c:v>500.2</c:v>
                </c:pt>
                <c:pt idx="5003">
                  <c:v>500.3</c:v>
                </c:pt>
                <c:pt idx="5004">
                  <c:v>500.4</c:v>
                </c:pt>
                <c:pt idx="5005">
                  <c:v>500.5</c:v>
                </c:pt>
                <c:pt idx="5006">
                  <c:v>500.6</c:v>
                </c:pt>
                <c:pt idx="5007">
                  <c:v>500.7</c:v>
                </c:pt>
                <c:pt idx="5008">
                  <c:v>500.8</c:v>
                </c:pt>
                <c:pt idx="5009">
                  <c:v>500.9</c:v>
                </c:pt>
                <c:pt idx="5010">
                  <c:v>501</c:v>
                </c:pt>
                <c:pt idx="5011">
                  <c:v>501.1</c:v>
                </c:pt>
                <c:pt idx="5012">
                  <c:v>501.2</c:v>
                </c:pt>
                <c:pt idx="5013">
                  <c:v>501.3</c:v>
                </c:pt>
                <c:pt idx="5014">
                  <c:v>501.4</c:v>
                </c:pt>
                <c:pt idx="5015">
                  <c:v>501.5</c:v>
                </c:pt>
                <c:pt idx="5016">
                  <c:v>501.6</c:v>
                </c:pt>
                <c:pt idx="5017">
                  <c:v>501.7</c:v>
                </c:pt>
                <c:pt idx="5018">
                  <c:v>501.8</c:v>
                </c:pt>
                <c:pt idx="5019">
                  <c:v>501.9</c:v>
                </c:pt>
                <c:pt idx="5020">
                  <c:v>502</c:v>
                </c:pt>
                <c:pt idx="5021">
                  <c:v>502.1</c:v>
                </c:pt>
                <c:pt idx="5022">
                  <c:v>502.2</c:v>
                </c:pt>
                <c:pt idx="5023">
                  <c:v>502.3</c:v>
                </c:pt>
                <c:pt idx="5024">
                  <c:v>502.4</c:v>
                </c:pt>
                <c:pt idx="5025">
                  <c:v>502.5</c:v>
                </c:pt>
                <c:pt idx="5026">
                  <c:v>502.6</c:v>
                </c:pt>
                <c:pt idx="5027">
                  <c:v>502.7</c:v>
                </c:pt>
                <c:pt idx="5028">
                  <c:v>502.8</c:v>
                </c:pt>
                <c:pt idx="5029">
                  <c:v>502.9</c:v>
                </c:pt>
                <c:pt idx="5030">
                  <c:v>503</c:v>
                </c:pt>
                <c:pt idx="5031">
                  <c:v>503.1</c:v>
                </c:pt>
                <c:pt idx="5032">
                  <c:v>503.2</c:v>
                </c:pt>
                <c:pt idx="5033">
                  <c:v>503.3</c:v>
                </c:pt>
                <c:pt idx="5034">
                  <c:v>503.4</c:v>
                </c:pt>
                <c:pt idx="5035">
                  <c:v>503.5</c:v>
                </c:pt>
                <c:pt idx="5036">
                  <c:v>503.6</c:v>
                </c:pt>
                <c:pt idx="5037">
                  <c:v>503.7</c:v>
                </c:pt>
                <c:pt idx="5038">
                  <c:v>503.8</c:v>
                </c:pt>
                <c:pt idx="5039">
                  <c:v>503.9</c:v>
                </c:pt>
              </c:numCache>
            </c:numRef>
          </c:xVal>
          <c:yVal>
            <c:numRef>
              <c:f>Dump_data_noise_25psStep_d00!$E$1:$E$5040</c:f>
              <c:numCache>
                <c:formatCode>General</c:formatCode>
                <c:ptCount val="504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  <c:pt idx="1001">
                  <c:v>1</c:v>
                </c:pt>
                <c:pt idx="1002">
                  <c:v>1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1</c:v>
                </c:pt>
                <c:pt idx="1007">
                  <c:v>1</c:v>
                </c:pt>
                <c:pt idx="1008">
                  <c:v>1</c:v>
                </c:pt>
                <c:pt idx="1009">
                  <c:v>1</c:v>
                </c:pt>
                <c:pt idx="1010">
                  <c:v>1</c:v>
                </c:pt>
                <c:pt idx="1011">
                  <c:v>1</c:v>
                </c:pt>
                <c:pt idx="1012">
                  <c:v>1</c:v>
                </c:pt>
                <c:pt idx="1013">
                  <c:v>1</c:v>
                </c:pt>
                <c:pt idx="1014">
                  <c:v>1</c:v>
                </c:pt>
                <c:pt idx="1015">
                  <c:v>1</c:v>
                </c:pt>
                <c:pt idx="1016">
                  <c:v>1</c:v>
                </c:pt>
                <c:pt idx="1017">
                  <c:v>1</c:v>
                </c:pt>
                <c:pt idx="1018">
                  <c:v>1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1</c:v>
                </c:pt>
                <c:pt idx="1259">
                  <c:v>1</c:v>
                </c:pt>
                <c:pt idx="1260">
                  <c:v>1</c:v>
                </c:pt>
                <c:pt idx="1261">
                  <c:v>1</c:v>
                </c:pt>
                <c:pt idx="1262">
                  <c:v>1</c:v>
                </c:pt>
                <c:pt idx="1263">
                  <c:v>1</c:v>
                </c:pt>
                <c:pt idx="1264">
                  <c:v>1</c:v>
                </c:pt>
                <c:pt idx="1265">
                  <c:v>1</c:v>
                </c:pt>
                <c:pt idx="1266">
                  <c:v>1</c:v>
                </c:pt>
                <c:pt idx="1267">
                  <c:v>1</c:v>
                </c:pt>
                <c:pt idx="1268">
                  <c:v>1</c:v>
                </c:pt>
                <c:pt idx="1269">
                  <c:v>1</c:v>
                </c:pt>
                <c:pt idx="1270">
                  <c:v>1</c:v>
                </c:pt>
                <c:pt idx="1271">
                  <c:v>1</c:v>
                </c:pt>
                <c:pt idx="1272">
                  <c:v>1</c:v>
                </c:pt>
                <c:pt idx="1273">
                  <c:v>1</c:v>
                </c:pt>
                <c:pt idx="1274">
                  <c:v>1</c:v>
                </c:pt>
                <c:pt idx="1275">
                  <c:v>1</c:v>
                </c:pt>
                <c:pt idx="1276">
                  <c:v>1</c:v>
                </c:pt>
                <c:pt idx="1277">
                  <c:v>1</c:v>
                </c:pt>
                <c:pt idx="1278">
                  <c:v>1</c:v>
                </c:pt>
                <c:pt idx="1279">
                  <c:v>1</c:v>
                </c:pt>
                <c:pt idx="1280">
                  <c:v>1</c:v>
                </c:pt>
                <c:pt idx="1281">
                  <c:v>1</c:v>
                </c:pt>
                <c:pt idx="1282">
                  <c:v>1</c:v>
                </c:pt>
                <c:pt idx="1283">
                  <c:v>1</c:v>
                </c:pt>
                <c:pt idx="1284">
                  <c:v>1</c:v>
                </c:pt>
                <c:pt idx="1285">
                  <c:v>1</c:v>
                </c:pt>
                <c:pt idx="1286">
                  <c:v>1</c:v>
                </c:pt>
                <c:pt idx="1287">
                  <c:v>1</c:v>
                </c:pt>
                <c:pt idx="1288">
                  <c:v>1</c:v>
                </c:pt>
                <c:pt idx="1289">
                  <c:v>1</c:v>
                </c:pt>
                <c:pt idx="1290">
                  <c:v>1</c:v>
                </c:pt>
                <c:pt idx="1291">
                  <c:v>1</c:v>
                </c:pt>
                <c:pt idx="1292">
                  <c:v>1</c:v>
                </c:pt>
                <c:pt idx="1293">
                  <c:v>1</c:v>
                </c:pt>
                <c:pt idx="1294">
                  <c:v>1</c:v>
                </c:pt>
                <c:pt idx="1295">
                  <c:v>1</c:v>
                </c:pt>
                <c:pt idx="1296">
                  <c:v>1</c:v>
                </c:pt>
                <c:pt idx="1297">
                  <c:v>1</c:v>
                </c:pt>
                <c:pt idx="1298">
                  <c:v>1</c:v>
                </c:pt>
                <c:pt idx="1299">
                  <c:v>1</c:v>
                </c:pt>
                <c:pt idx="1300">
                  <c:v>1</c:v>
                </c:pt>
                <c:pt idx="1301">
                  <c:v>1</c:v>
                </c:pt>
                <c:pt idx="1302">
                  <c:v>1</c:v>
                </c:pt>
                <c:pt idx="1303">
                  <c:v>1</c:v>
                </c:pt>
                <c:pt idx="1304">
                  <c:v>1</c:v>
                </c:pt>
                <c:pt idx="1305">
                  <c:v>1</c:v>
                </c:pt>
                <c:pt idx="1306">
                  <c:v>1</c:v>
                </c:pt>
                <c:pt idx="1307">
                  <c:v>1</c:v>
                </c:pt>
                <c:pt idx="1308">
                  <c:v>1</c:v>
                </c:pt>
                <c:pt idx="1309">
                  <c:v>1</c:v>
                </c:pt>
                <c:pt idx="1310">
                  <c:v>1</c:v>
                </c:pt>
                <c:pt idx="1311">
                  <c:v>1</c:v>
                </c:pt>
                <c:pt idx="1312">
                  <c:v>1</c:v>
                </c:pt>
                <c:pt idx="1313">
                  <c:v>1</c:v>
                </c:pt>
                <c:pt idx="1314">
                  <c:v>1</c:v>
                </c:pt>
                <c:pt idx="1315">
                  <c:v>1</c:v>
                </c:pt>
                <c:pt idx="1316">
                  <c:v>1</c:v>
                </c:pt>
                <c:pt idx="1317">
                  <c:v>1</c:v>
                </c:pt>
                <c:pt idx="1318">
                  <c:v>1</c:v>
                </c:pt>
                <c:pt idx="1319">
                  <c:v>1</c:v>
                </c:pt>
                <c:pt idx="1320">
                  <c:v>1</c:v>
                </c:pt>
                <c:pt idx="1321">
                  <c:v>1</c:v>
                </c:pt>
                <c:pt idx="1322">
                  <c:v>1</c:v>
                </c:pt>
                <c:pt idx="1323">
                  <c:v>1</c:v>
                </c:pt>
                <c:pt idx="1324">
                  <c:v>1</c:v>
                </c:pt>
                <c:pt idx="1325">
                  <c:v>1</c:v>
                </c:pt>
                <c:pt idx="1326">
                  <c:v>1</c:v>
                </c:pt>
                <c:pt idx="1327">
                  <c:v>1</c:v>
                </c:pt>
                <c:pt idx="1328">
                  <c:v>1</c:v>
                </c:pt>
                <c:pt idx="1329">
                  <c:v>1</c:v>
                </c:pt>
                <c:pt idx="1330">
                  <c:v>1</c:v>
                </c:pt>
                <c:pt idx="1331">
                  <c:v>1</c:v>
                </c:pt>
                <c:pt idx="1332">
                  <c:v>1</c:v>
                </c:pt>
                <c:pt idx="1333">
                  <c:v>1</c:v>
                </c:pt>
                <c:pt idx="1334">
                  <c:v>1</c:v>
                </c:pt>
                <c:pt idx="1335">
                  <c:v>1</c:v>
                </c:pt>
                <c:pt idx="1336">
                  <c:v>1</c:v>
                </c:pt>
                <c:pt idx="1337">
                  <c:v>1</c:v>
                </c:pt>
                <c:pt idx="1338">
                  <c:v>1</c:v>
                </c:pt>
                <c:pt idx="1339">
                  <c:v>1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1</c:v>
                </c:pt>
                <c:pt idx="1346">
                  <c:v>1</c:v>
                </c:pt>
                <c:pt idx="1347">
                  <c:v>1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1</c:v>
                </c:pt>
                <c:pt idx="1356">
                  <c:v>1</c:v>
                </c:pt>
                <c:pt idx="1357">
                  <c:v>1</c:v>
                </c:pt>
                <c:pt idx="1358">
                  <c:v>1</c:v>
                </c:pt>
                <c:pt idx="1359">
                  <c:v>1</c:v>
                </c:pt>
                <c:pt idx="1360">
                  <c:v>1</c:v>
                </c:pt>
                <c:pt idx="1361">
                  <c:v>1</c:v>
                </c:pt>
                <c:pt idx="1362">
                  <c:v>1</c:v>
                </c:pt>
                <c:pt idx="1363">
                  <c:v>1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1</c:v>
                </c:pt>
                <c:pt idx="1370">
                  <c:v>1</c:v>
                </c:pt>
                <c:pt idx="1371">
                  <c:v>1</c:v>
                </c:pt>
                <c:pt idx="1372">
                  <c:v>1</c:v>
                </c:pt>
                <c:pt idx="1373">
                  <c:v>1</c:v>
                </c:pt>
                <c:pt idx="1374">
                  <c:v>1</c:v>
                </c:pt>
                <c:pt idx="1375">
                  <c:v>1</c:v>
                </c:pt>
                <c:pt idx="1376">
                  <c:v>1</c:v>
                </c:pt>
                <c:pt idx="1377">
                  <c:v>1</c:v>
                </c:pt>
                <c:pt idx="1378">
                  <c:v>1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1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1</c:v>
                </c:pt>
                <c:pt idx="1397">
                  <c:v>1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1</c:v>
                </c:pt>
                <c:pt idx="1404">
                  <c:v>1</c:v>
                </c:pt>
                <c:pt idx="1405">
                  <c:v>1</c:v>
                </c:pt>
                <c:pt idx="1406">
                  <c:v>1</c:v>
                </c:pt>
                <c:pt idx="1407">
                  <c:v>1</c:v>
                </c:pt>
                <c:pt idx="1408">
                  <c:v>1</c:v>
                </c:pt>
                <c:pt idx="1409">
                  <c:v>1</c:v>
                </c:pt>
                <c:pt idx="1410">
                  <c:v>1</c:v>
                </c:pt>
                <c:pt idx="1411">
                  <c:v>1</c:v>
                </c:pt>
                <c:pt idx="1412">
                  <c:v>1</c:v>
                </c:pt>
                <c:pt idx="1413">
                  <c:v>1</c:v>
                </c:pt>
                <c:pt idx="1414">
                  <c:v>1</c:v>
                </c:pt>
                <c:pt idx="1415">
                  <c:v>1</c:v>
                </c:pt>
                <c:pt idx="1416">
                  <c:v>1</c:v>
                </c:pt>
                <c:pt idx="1417">
                  <c:v>1</c:v>
                </c:pt>
                <c:pt idx="1418">
                  <c:v>1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1</c:v>
                </c:pt>
                <c:pt idx="1426">
                  <c:v>1</c:v>
                </c:pt>
                <c:pt idx="1427">
                  <c:v>1</c:v>
                </c:pt>
                <c:pt idx="1428">
                  <c:v>1</c:v>
                </c:pt>
                <c:pt idx="1429">
                  <c:v>1</c:v>
                </c:pt>
                <c:pt idx="1430">
                  <c:v>1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1</c:v>
                </c:pt>
                <c:pt idx="1439">
                  <c:v>1</c:v>
                </c:pt>
                <c:pt idx="1440">
                  <c:v>1</c:v>
                </c:pt>
                <c:pt idx="1441">
                  <c:v>1</c:v>
                </c:pt>
                <c:pt idx="1442">
                  <c:v>1</c:v>
                </c:pt>
                <c:pt idx="1443">
                  <c:v>1</c:v>
                </c:pt>
                <c:pt idx="1444">
                  <c:v>1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1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1</c:v>
                </c:pt>
                <c:pt idx="1457">
                  <c:v>1</c:v>
                </c:pt>
                <c:pt idx="1458">
                  <c:v>1</c:v>
                </c:pt>
                <c:pt idx="1459">
                  <c:v>1</c:v>
                </c:pt>
                <c:pt idx="1460">
                  <c:v>1</c:v>
                </c:pt>
                <c:pt idx="1461">
                  <c:v>1</c:v>
                </c:pt>
                <c:pt idx="1462">
                  <c:v>1</c:v>
                </c:pt>
                <c:pt idx="1463">
                  <c:v>1</c:v>
                </c:pt>
                <c:pt idx="1464">
                  <c:v>1</c:v>
                </c:pt>
                <c:pt idx="1465">
                  <c:v>1</c:v>
                </c:pt>
                <c:pt idx="1466">
                  <c:v>1</c:v>
                </c:pt>
                <c:pt idx="1467">
                  <c:v>1</c:v>
                </c:pt>
                <c:pt idx="1468">
                  <c:v>1</c:v>
                </c:pt>
                <c:pt idx="1469">
                  <c:v>1</c:v>
                </c:pt>
                <c:pt idx="1470">
                  <c:v>1</c:v>
                </c:pt>
                <c:pt idx="1471">
                  <c:v>1</c:v>
                </c:pt>
                <c:pt idx="1472">
                  <c:v>1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1</c:v>
                </c:pt>
                <c:pt idx="1477">
                  <c:v>1</c:v>
                </c:pt>
                <c:pt idx="1478">
                  <c:v>1</c:v>
                </c:pt>
                <c:pt idx="1479">
                  <c:v>1</c:v>
                </c:pt>
                <c:pt idx="1480">
                  <c:v>1</c:v>
                </c:pt>
                <c:pt idx="1481">
                  <c:v>1</c:v>
                </c:pt>
                <c:pt idx="1482">
                  <c:v>1</c:v>
                </c:pt>
                <c:pt idx="1483">
                  <c:v>1</c:v>
                </c:pt>
                <c:pt idx="1484">
                  <c:v>1</c:v>
                </c:pt>
                <c:pt idx="1485">
                  <c:v>1</c:v>
                </c:pt>
                <c:pt idx="1486">
                  <c:v>1</c:v>
                </c:pt>
                <c:pt idx="1487">
                  <c:v>1</c:v>
                </c:pt>
                <c:pt idx="1488">
                  <c:v>1</c:v>
                </c:pt>
                <c:pt idx="1489">
                  <c:v>1</c:v>
                </c:pt>
                <c:pt idx="1490">
                  <c:v>1</c:v>
                </c:pt>
                <c:pt idx="1491">
                  <c:v>1</c:v>
                </c:pt>
                <c:pt idx="1492">
                  <c:v>1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1</c:v>
                </c:pt>
                <c:pt idx="1497">
                  <c:v>1</c:v>
                </c:pt>
                <c:pt idx="1498">
                  <c:v>1</c:v>
                </c:pt>
                <c:pt idx="1499">
                  <c:v>1</c:v>
                </c:pt>
                <c:pt idx="1500">
                  <c:v>1</c:v>
                </c:pt>
                <c:pt idx="1501">
                  <c:v>1</c:v>
                </c:pt>
                <c:pt idx="1502">
                  <c:v>1</c:v>
                </c:pt>
                <c:pt idx="1503">
                  <c:v>1</c:v>
                </c:pt>
                <c:pt idx="1504">
                  <c:v>1</c:v>
                </c:pt>
                <c:pt idx="1505">
                  <c:v>1</c:v>
                </c:pt>
                <c:pt idx="1506">
                  <c:v>1</c:v>
                </c:pt>
                <c:pt idx="1507">
                  <c:v>1</c:v>
                </c:pt>
                <c:pt idx="1508">
                  <c:v>1</c:v>
                </c:pt>
                <c:pt idx="1509">
                  <c:v>1</c:v>
                </c:pt>
                <c:pt idx="1510">
                  <c:v>1</c:v>
                </c:pt>
                <c:pt idx="1511">
                  <c:v>1</c:v>
                </c:pt>
                <c:pt idx="1512">
                  <c:v>1</c:v>
                </c:pt>
                <c:pt idx="1513">
                  <c:v>1</c:v>
                </c:pt>
                <c:pt idx="1514">
                  <c:v>1</c:v>
                </c:pt>
                <c:pt idx="1515">
                  <c:v>1</c:v>
                </c:pt>
                <c:pt idx="1516">
                  <c:v>1</c:v>
                </c:pt>
                <c:pt idx="1517">
                  <c:v>1</c:v>
                </c:pt>
                <c:pt idx="1518">
                  <c:v>1</c:v>
                </c:pt>
                <c:pt idx="1519">
                  <c:v>1</c:v>
                </c:pt>
                <c:pt idx="1520">
                  <c:v>1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1</c:v>
                </c:pt>
                <c:pt idx="1761">
                  <c:v>1</c:v>
                </c:pt>
                <c:pt idx="1762">
                  <c:v>1</c:v>
                </c:pt>
                <c:pt idx="1763">
                  <c:v>1</c:v>
                </c:pt>
                <c:pt idx="1764">
                  <c:v>1</c:v>
                </c:pt>
                <c:pt idx="1765">
                  <c:v>1</c:v>
                </c:pt>
                <c:pt idx="1766">
                  <c:v>1</c:v>
                </c:pt>
                <c:pt idx="1767">
                  <c:v>1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1</c:v>
                </c:pt>
                <c:pt idx="1776">
                  <c:v>1</c:v>
                </c:pt>
                <c:pt idx="1777">
                  <c:v>1</c:v>
                </c:pt>
                <c:pt idx="1778">
                  <c:v>1</c:v>
                </c:pt>
                <c:pt idx="1779">
                  <c:v>1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1</c:v>
                </c:pt>
                <c:pt idx="1792">
                  <c:v>1</c:v>
                </c:pt>
                <c:pt idx="1793">
                  <c:v>1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1</c:v>
                </c:pt>
                <c:pt idx="1798">
                  <c:v>1</c:v>
                </c:pt>
                <c:pt idx="1799">
                  <c:v>1</c:v>
                </c:pt>
                <c:pt idx="1800">
                  <c:v>1</c:v>
                </c:pt>
                <c:pt idx="1801">
                  <c:v>1</c:v>
                </c:pt>
                <c:pt idx="1802">
                  <c:v>1</c:v>
                </c:pt>
                <c:pt idx="1803">
                  <c:v>1</c:v>
                </c:pt>
                <c:pt idx="1804">
                  <c:v>1</c:v>
                </c:pt>
                <c:pt idx="1805">
                  <c:v>1</c:v>
                </c:pt>
                <c:pt idx="1806">
                  <c:v>1</c:v>
                </c:pt>
                <c:pt idx="1807">
                  <c:v>1</c:v>
                </c:pt>
                <c:pt idx="1808">
                  <c:v>1</c:v>
                </c:pt>
                <c:pt idx="1809">
                  <c:v>1</c:v>
                </c:pt>
                <c:pt idx="1810">
                  <c:v>1</c:v>
                </c:pt>
                <c:pt idx="1811">
                  <c:v>1</c:v>
                </c:pt>
                <c:pt idx="1812">
                  <c:v>1</c:v>
                </c:pt>
                <c:pt idx="1813">
                  <c:v>1</c:v>
                </c:pt>
                <c:pt idx="1814">
                  <c:v>1</c:v>
                </c:pt>
                <c:pt idx="1815">
                  <c:v>1</c:v>
                </c:pt>
                <c:pt idx="1816">
                  <c:v>1</c:v>
                </c:pt>
                <c:pt idx="1817">
                  <c:v>1</c:v>
                </c:pt>
                <c:pt idx="1818">
                  <c:v>1</c:v>
                </c:pt>
                <c:pt idx="1819">
                  <c:v>1</c:v>
                </c:pt>
                <c:pt idx="1820">
                  <c:v>1</c:v>
                </c:pt>
                <c:pt idx="1821">
                  <c:v>1</c:v>
                </c:pt>
                <c:pt idx="1822">
                  <c:v>1</c:v>
                </c:pt>
                <c:pt idx="1823">
                  <c:v>1</c:v>
                </c:pt>
                <c:pt idx="1824">
                  <c:v>1</c:v>
                </c:pt>
                <c:pt idx="1825">
                  <c:v>1</c:v>
                </c:pt>
                <c:pt idx="1826">
                  <c:v>1</c:v>
                </c:pt>
                <c:pt idx="1827">
                  <c:v>1</c:v>
                </c:pt>
                <c:pt idx="1828">
                  <c:v>1</c:v>
                </c:pt>
                <c:pt idx="1829">
                  <c:v>1</c:v>
                </c:pt>
                <c:pt idx="1830">
                  <c:v>1</c:v>
                </c:pt>
                <c:pt idx="1831">
                  <c:v>1</c:v>
                </c:pt>
                <c:pt idx="1832">
                  <c:v>1</c:v>
                </c:pt>
                <c:pt idx="1833">
                  <c:v>1</c:v>
                </c:pt>
                <c:pt idx="1834">
                  <c:v>1</c:v>
                </c:pt>
                <c:pt idx="1835">
                  <c:v>1</c:v>
                </c:pt>
                <c:pt idx="1836">
                  <c:v>1</c:v>
                </c:pt>
                <c:pt idx="1837">
                  <c:v>1</c:v>
                </c:pt>
                <c:pt idx="1838">
                  <c:v>1</c:v>
                </c:pt>
                <c:pt idx="1839">
                  <c:v>1</c:v>
                </c:pt>
                <c:pt idx="1840">
                  <c:v>1</c:v>
                </c:pt>
                <c:pt idx="1841">
                  <c:v>1</c:v>
                </c:pt>
                <c:pt idx="1842">
                  <c:v>1</c:v>
                </c:pt>
                <c:pt idx="1843">
                  <c:v>1</c:v>
                </c:pt>
                <c:pt idx="1844">
                  <c:v>1</c:v>
                </c:pt>
                <c:pt idx="1845">
                  <c:v>1</c:v>
                </c:pt>
                <c:pt idx="1846">
                  <c:v>1</c:v>
                </c:pt>
                <c:pt idx="1847">
                  <c:v>1</c:v>
                </c:pt>
                <c:pt idx="1848">
                  <c:v>1</c:v>
                </c:pt>
                <c:pt idx="1849">
                  <c:v>1</c:v>
                </c:pt>
                <c:pt idx="1850">
                  <c:v>1</c:v>
                </c:pt>
                <c:pt idx="1851">
                  <c:v>1</c:v>
                </c:pt>
                <c:pt idx="1852">
                  <c:v>1</c:v>
                </c:pt>
                <c:pt idx="1853">
                  <c:v>1</c:v>
                </c:pt>
                <c:pt idx="1854">
                  <c:v>1</c:v>
                </c:pt>
                <c:pt idx="1855">
                  <c:v>1</c:v>
                </c:pt>
                <c:pt idx="1856">
                  <c:v>1</c:v>
                </c:pt>
                <c:pt idx="1857">
                  <c:v>1</c:v>
                </c:pt>
                <c:pt idx="1858">
                  <c:v>1</c:v>
                </c:pt>
                <c:pt idx="1859">
                  <c:v>1</c:v>
                </c:pt>
                <c:pt idx="1860">
                  <c:v>1</c:v>
                </c:pt>
                <c:pt idx="1861">
                  <c:v>1</c:v>
                </c:pt>
                <c:pt idx="1862">
                  <c:v>1</c:v>
                </c:pt>
                <c:pt idx="1863">
                  <c:v>1</c:v>
                </c:pt>
                <c:pt idx="1864">
                  <c:v>1</c:v>
                </c:pt>
                <c:pt idx="1865">
                  <c:v>1</c:v>
                </c:pt>
                <c:pt idx="1866">
                  <c:v>1</c:v>
                </c:pt>
                <c:pt idx="1867">
                  <c:v>1</c:v>
                </c:pt>
                <c:pt idx="1868">
                  <c:v>1</c:v>
                </c:pt>
                <c:pt idx="1869">
                  <c:v>1</c:v>
                </c:pt>
                <c:pt idx="1870">
                  <c:v>1</c:v>
                </c:pt>
                <c:pt idx="1871">
                  <c:v>1</c:v>
                </c:pt>
                <c:pt idx="1872">
                  <c:v>1</c:v>
                </c:pt>
                <c:pt idx="1873">
                  <c:v>1</c:v>
                </c:pt>
                <c:pt idx="1874">
                  <c:v>1</c:v>
                </c:pt>
                <c:pt idx="1875">
                  <c:v>1</c:v>
                </c:pt>
                <c:pt idx="1876">
                  <c:v>1</c:v>
                </c:pt>
                <c:pt idx="1877">
                  <c:v>1</c:v>
                </c:pt>
                <c:pt idx="1878">
                  <c:v>1</c:v>
                </c:pt>
                <c:pt idx="1879">
                  <c:v>1</c:v>
                </c:pt>
                <c:pt idx="1880">
                  <c:v>1</c:v>
                </c:pt>
                <c:pt idx="1881">
                  <c:v>1</c:v>
                </c:pt>
                <c:pt idx="1882">
                  <c:v>1</c:v>
                </c:pt>
                <c:pt idx="1883">
                  <c:v>1</c:v>
                </c:pt>
                <c:pt idx="1884">
                  <c:v>1</c:v>
                </c:pt>
                <c:pt idx="1885">
                  <c:v>1</c:v>
                </c:pt>
                <c:pt idx="1886">
                  <c:v>1</c:v>
                </c:pt>
                <c:pt idx="1887">
                  <c:v>1</c:v>
                </c:pt>
                <c:pt idx="1888">
                  <c:v>1</c:v>
                </c:pt>
                <c:pt idx="1889">
                  <c:v>1</c:v>
                </c:pt>
                <c:pt idx="1890">
                  <c:v>1</c:v>
                </c:pt>
                <c:pt idx="1891">
                  <c:v>1</c:v>
                </c:pt>
                <c:pt idx="1892">
                  <c:v>1</c:v>
                </c:pt>
                <c:pt idx="1893">
                  <c:v>1</c:v>
                </c:pt>
                <c:pt idx="1894">
                  <c:v>1</c:v>
                </c:pt>
                <c:pt idx="1895">
                  <c:v>1</c:v>
                </c:pt>
                <c:pt idx="1896">
                  <c:v>1</c:v>
                </c:pt>
                <c:pt idx="1897">
                  <c:v>1</c:v>
                </c:pt>
                <c:pt idx="1898">
                  <c:v>1</c:v>
                </c:pt>
                <c:pt idx="1899">
                  <c:v>1</c:v>
                </c:pt>
                <c:pt idx="1900">
                  <c:v>1</c:v>
                </c:pt>
                <c:pt idx="1901">
                  <c:v>1</c:v>
                </c:pt>
                <c:pt idx="1902">
                  <c:v>1</c:v>
                </c:pt>
                <c:pt idx="1903">
                  <c:v>1</c:v>
                </c:pt>
                <c:pt idx="1904">
                  <c:v>1</c:v>
                </c:pt>
                <c:pt idx="1905">
                  <c:v>1</c:v>
                </c:pt>
                <c:pt idx="1906">
                  <c:v>1</c:v>
                </c:pt>
                <c:pt idx="1907">
                  <c:v>1</c:v>
                </c:pt>
                <c:pt idx="1908">
                  <c:v>1</c:v>
                </c:pt>
                <c:pt idx="1909">
                  <c:v>1</c:v>
                </c:pt>
                <c:pt idx="1910">
                  <c:v>1</c:v>
                </c:pt>
                <c:pt idx="1911">
                  <c:v>1</c:v>
                </c:pt>
                <c:pt idx="1912">
                  <c:v>1</c:v>
                </c:pt>
                <c:pt idx="1913">
                  <c:v>1</c:v>
                </c:pt>
                <c:pt idx="1914">
                  <c:v>1</c:v>
                </c:pt>
                <c:pt idx="1915">
                  <c:v>1</c:v>
                </c:pt>
                <c:pt idx="1916">
                  <c:v>1</c:v>
                </c:pt>
                <c:pt idx="1917">
                  <c:v>1</c:v>
                </c:pt>
                <c:pt idx="1918">
                  <c:v>1</c:v>
                </c:pt>
                <c:pt idx="1919">
                  <c:v>1</c:v>
                </c:pt>
                <c:pt idx="1920">
                  <c:v>1</c:v>
                </c:pt>
                <c:pt idx="1921">
                  <c:v>1</c:v>
                </c:pt>
                <c:pt idx="1922">
                  <c:v>1</c:v>
                </c:pt>
                <c:pt idx="1923">
                  <c:v>1</c:v>
                </c:pt>
                <c:pt idx="1924">
                  <c:v>1</c:v>
                </c:pt>
                <c:pt idx="1925">
                  <c:v>1</c:v>
                </c:pt>
                <c:pt idx="1926">
                  <c:v>1</c:v>
                </c:pt>
                <c:pt idx="1927">
                  <c:v>1</c:v>
                </c:pt>
                <c:pt idx="1928">
                  <c:v>1</c:v>
                </c:pt>
                <c:pt idx="1929">
                  <c:v>1</c:v>
                </c:pt>
                <c:pt idx="1930">
                  <c:v>1</c:v>
                </c:pt>
                <c:pt idx="1931">
                  <c:v>1</c:v>
                </c:pt>
                <c:pt idx="1932">
                  <c:v>1</c:v>
                </c:pt>
                <c:pt idx="1933">
                  <c:v>1</c:v>
                </c:pt>
                <c:pt idx="1934">
                  <c:v>1</c:v>
                </c:pt>
                <c:pt idx="1935">
                  <c:v>1</c:v>
                </c:pt>
                <c:pt idx="1936">
                  <c:v>1</c:v>
                </c:pt>
                <c:pt idx="1937">
                  <c:v>1</c:v>
                </c:pt>
                <c:pt idx="1938">
                  <c:v>1</c:v>
                </c:pt>
                <c:pt idx="1939">
                  <c:v>1</c:v>
                </c:pt>
                <c:pt idx="1940">
                  <c:v>1</c:v>
                </c:pt>
                <c:pt idx="1941">
                  <c:v>1</c:v>
                </c:pt>
                <c:pt idx="1942">
                  <c:v>1</c:v>
                </c:pt>
                <c:pt idx="1943">
                  <c:v>1</c:v>
                </c:pt>
                <c:pt idx="1944">
                  <c:v>1</c:v>
                </c:pt>
                <c:pt idx="1945">
                  <c:v>1</c:v>
                </c:pt>
                <c:pt idx="1946">
                  <c:v>1</c:v>
                </c:pt>
                <c:pt idx="1947">
                  <c:v>1</c:v>
                </c:pt>
                <c:pt idx="1948">
                  <c:v>1</c:v>
                </c:pt>
                <c:pt idx="1949">
                  <c:v>1</c:v>
                </c:pt>
                <c:pt idx="1950">
                  <c:v>1</c:v>
                </c:pt>
                <c:pt idx="1951">
                  <c:v>1</c:v>
                </c:pt>
                <c:pt idx="1952">
                  <c:v>1</c:v>
                </c:pt>
                <c:pt idx="1953">
                  <c:v>1</c:v>
                </c:pt>
                <c:pt idx="1954">
                  <c:v>1</c:v>
                </c:pt>
                <c:pt idx="1955">
                  <c:v>1</c:v>
                </c:pt>
                <c:pt idx="1956">
                  <c:v>1</c:v>
                </c:pt>
                <c:pt idx="1957">
                  <c:v>1</c:v>
                </c:pt>
                <c:pt idx="1958">
                  <c:v>1</c:v>
                </c:pt>
                <c:pt idx="1959">
                  <c:v>1</c:v>
                </c:pt>
                <c:pt idx="1960">
                  <c:v>1</c:v>
                </c:pt>
                <c:pt idx="1961">
                  <c:v>1</c:v>
                </c:pt>
                <c:pt idx="1962">
                  <c:v>1</c:v>
                </c:pt>
                <c:pt idx="1963">
                  <c:v>1</c:v>
                </c:pt>
                <c:pt idx="1964">
                  <c:v>1</c:v>
                </c:pt>
                <c:pt idx="1965">
                  <c:v>1</c:v>
                </c:pt>
                <c:pt idx="1966">
                  <c:v>1</c:v>
                </c:pt>
                <c:pt idx="1967">
                  <c:v>1</c:v>
                </c:pt>
                <c:pt idx="1968">
                  <c:v>1</c:v>
                </c:pt>
                <c:pt idx="1969">
                  <c:v>1</c:v>
                </c:pt>
                <c:pt idx="1970">
                  <c:v>1</c:v>
                </c:pt>
                <c:pt idx="1971">
                  <c:v>1</c:v>
                </c:pt>
                <c:pt idx="1972">
                  <c:v>1</c:v>
                </c:pt>
                <c:pt idx="1973">
                  <c:v>1</c:v>
                </c:pt>
                <c:pt idx="1974">
                  <c:v>1</c:v>
                </c:pt>
                <c:pt idx="1975">
                  <c:v>1</c:v>
                </c:pt>
                <c:pt idx="1976">
                  <c:v>1</c:v>
                </c:pt>
                <c:pt idx="1977">
                  <c:v>1</c:v>
                </c:pt>
                <c:pt idx="1978">
                  <c:v>1</c:v>
                </c:pt>
                <c:pt idx="1979">
                  <c:v>1</c:v>
                </c:pt>
                <c:pt idx="1980">
                  <c:v>1</c:v>
                </c:pt>
                <c:pt idx="1981">
                  <c:v>1</c:v>
                </c:pt>
                <c:pt idx="1982">
                  <c:v>1</c:v>
                </c:pt>
                <c:pt idx="1983">
                  <c:v>1</c:v>
                </c:pt>
                <c:pt idx="1984">
                  <c:v>1</c:v>
                </c:pt>
                <c:pt idx="1985">
                  <c:v>1</c:v>
                </c:pt>
                <c:pt idx="1986">
                  <c:v>1</c:v>
                </c:pt>
                <c:pt idx="1987">
                  <c:v>1</c:v>
                </c:pt>
                <c:pt idx="1988">
                  <c:v>1</c:v>
                </c:pt>
                <c:pt idx="1989">
                  <c:v>1</c:v>
                </c:pt>
                <c:pt idx="1990">
                  <c:v>1</c:v>
                </c:pt>
                <c:pt idx="1991">
                  <c:v>1</c:v>
                </c:pt>
                <c:pt idx="1992">
                  <c:v>1</c:v>
                </c:pt>
                <c:pt idx="1993">
                  <c:v>1</c:v>
                </c:pt>
                <c:pt idx="1994">
                  <c:v>1</c:v>
                </c:pt>
                <c:pt idx="1995">
                  <c:v>1</c:v>
                </c:pt>
                <c:pt idx="1996">
                  <c:v>1</c:v>
                </c:pt>
                <c:pt idx="1997">
                  <c:v>1</c:v>
                </c:pt>
                <c:pt idx="1998">
                  <c:v>1</c:v>
                </c:pt>
                <c:pt idx="1999">
                  <c:v>1</c:v>
                </c:pt>
                <c:pt idx="2000">
                  <c:v>1</c:v>
                </c:pt>
                <c:pt idx="2001">
                  <c:v>1</c:v>
                </c:pt>
                <c:pt idx="2002">
                  <c:v>1</c:v>
                </c:pt>
                <c:pt idx="2003">
                  <c:v>1</c:v>
                </c:pt>
                <c:pt idx="2004">
                  <c:v>1</c:v>
                </c:pt>
                <c:pt idx="2005">
                  <c:v>1</c:v>
                </c:pt>
                <c:pt idx="2006">
                  <c:v>1</c:v>
                </c:pt>
                <c:pt idx="2007">
                  <c:v>1</c:v>
                </c:pt>
                <c:pt idx="2008">
                  <c:v>1</c:v>
                </c:pt>
                <c:pt idx="2009">
                  <c:v>1</c:v>
                </c:pt>
                <c:pt idx="2010">
                  <c:v>1</c:v>
                </c:pt>
                <c:pt idx="2011">
                  <c:v>1</c:v>
                </c:pt>
                <c:pt idx="2012">
                  <c:v>1</c:v>
                </c:pt>
                <c:pt idx="2013">
                  <c:v>1</c:v>
                </c:pt>
                <c:pt idx="2014">
                  <c:v>1</c:v>
                </c:pt>
                <c:pt idx="2015">
                  <c:v>1</c:v>
                </c:pt>
                <c:pt idx="2016">
                  <c:v>1</c:v>
                </c:pt>
                <c:pt idx="2017">
                  <c:v>1</c:v>
                </c:pt>
                <c:pt idx="2018">
                  <c:v>1</c:v>
                </c:pt>
                <c:pt idx="2019">
                  <c:v>1</c:v>
                </c:pt>
                <c:pt idx="2020">
                  <c:v>1</c:v>
                </c:pt>
                <c:pt idx="2021">
                  <c:v>1</c:v>
                </c:pt>
                <c:pt idx="2022">
                  <c:v>1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1</c:v>
                </c:pt>
                <c:pt idx="2264">
                  <c:v>1</c:v>
                </c:pt>
                <c:pt idx="2265">
                  <c:v>1</c:v>
                </c:pt>
                <c:pt idx="2266">
                  <c:v>1</c:v>
                </c:pt>
                <c:pt idx="2267">
                  <c:v>1</c:v>
                </c:pt>
                <c:pt idx="2268">
                  <c:v>1</c:v>
                </c:pt>
                <c:pt idx="2269">
                  <c:v>1</c:v>
                </c:pt>
                <c:pt idx="2270">
                  <c:v>1</c:v>
                </c:pt>
                <c:pt idx="2271">
                  <c:v>1</c:v>
                </c:pt>
                <c:pt idx="2272">
                  <c:v>1</c:v>
                </c:pt>
                <c:pt idx="2273">
                  <c:v>1</c:v>
                </c:pt>
                <c:pt idx="2274">
                  <c:v>1</c:v>
                </c:pt>
                <c:pt idx="2275">
                  <c:v>1</c:v>
                </c:pt>
                <c:pt idx="2276">
                  <c:v>1</c:v>
                </c:pt>
                <c:pt idx="2277">
                  <c:v>1</c:v>
                </c:pt>
                <c:pt idx="2278">
                  <c:v>1</c:v>
                </c:pt>
                <c:pt idx="2279">
                  <c:v>1</c:v>
                </c:pt>
                <c:pt idx="2280">
                  <c:v>1</c:v>
                </c:pt>
                <c:pt idx="2281">
                  <c:v>1</c:v>
                </c:pt>
                <c:pt idx="2282">
                  <c:v>1</c:v>
                </c:pt>
                <c:pt idx="2283">
                  <c:v>1</c:v>
                </c:pt>
                <c:pt idx="2284">
                  <c:v>1</c:v>
                </c:pt>
                <c:pt idx="2285">
                  <c:v>1</c:v>
                </c:pt>
                <c:pt idx="2286">
                  <c:v>1</c:v>
                </c:pt>
                <c:pt idx="2287">
                  <c:v>1</c:v>
                </c:pt>
                <c:pt idx="2288">
                  <c:v>1</c:v>
                </c:pt>
                <c:pt idx="2289">
                  <c:v>1</c:v>
                </c:pt>
                <c:pt idx="2290">
                  <c:v>1</c:v>
                </c:pt>
                <c:pt idx="2291">
                  <c:v>1</c:v>
                </c:pt>
                <c:pt idx="2292">
                  <c:v>1</c:v>
                </c:pt>
                <c:pt idx="2293">
                  <c:v>1</c:v>
                </c:pt>
                <c:pt idx="2294">
                  <c:v>1</c:v>
                </c:pt>
                <c:pt idx="2295">
                  <c:v>1</c:v>
                </c:pt>
                <c:pt idx="2296">
                  <c:v>1</c:v>
                </c:pt>
                <c:pt idx="2297">
                  <c:v>1</c:v>
                </c:pt>
                <c:pt idx="2298">
                  <c:v>1</c:v>
                </c:pt>
                <c:pt idx="2299">
                  <c:v>1</c:v>
                </c:pt>
                <c:pt idx="2300">
                  <c:v>1</c:v>
                </c:pt>
                <c:pt idx="2301">
                  <c:v>1</c:v>
                </c:pt>
                <c:pt idx="2302">
                  <c:v>1</c:v>
                </c:pt>
                <c:pt idx="2303">
                  <c:v>1</c:v>
                </c:pt>
                <c:pt idx="2304">
                  <c:v>1</c:v>
                </c:pt>
                <c:pt idx="2305">
                  <c:v>1</c:v>
                </c:pt>
                <c:pt idx="2306">
                  <c:v>1</c:v>
                </c:pt>
                <c:pt idx="2307">
                  <c:v>1</c:v>
                </c:pt>
                <c:pt idx="2308">
                  <c:v>1</c:v>
                </c:pt>
                <c:pt idx="2309">
                  <c:v>1</c:v>
                </c:pt>
                <c:pt idx="2310">
                  <c:v>1</c:v>
                </c:pt>
                <c:pt idx="2311">
                  <c:v>1</c:v>
                </c:pt>
                <c:pt idx="2312">
                  <c:v>1</c:v>
                </c:pt>
                <c:pt idx="2313">
                  <c:v>1</c:v>
                </c:pt>
                <c:pt idx="2314">
                  <c:v>1</c:v>
                </c:pt>
                <c:pt idx="2315">
                  <c:v>1</c:v>
                </c:pt>
                <c:pt idx="2316">
                  <c:v>1</c:v>
                </c:pt>
                <c:pt idx="2317">
                  <c:v>1</c:v>
                </c:pt>
                <c:pt idx="2318">
                  <c:v>1</c:v>
                </c:pt>
                <c:pt idx="2319">
                  <c:v>1</c:v>
                </c:pt>
                <c:pt idx="2320">
                  <c:v>1</c:v>
                </c:pt>
                <c:pt idx="2321">
                  <c:v>1</c:v>
                </c:pt>
                <c:pt idx="2322">
                  <c:v>1</c:v>
                </c:pt>
                <c:pt idx="2323">
                  <c:v>1</c:v>
                </c:pt>
                <c:pt idx="2324">
                  <c:v>1</c:v>
                </c:pt>
                <c:pt idx="2325">
                  <c:v>1</c:v>
                </c:pt>
                <c:pt idx="2326">
                  <c:v>1</c:v>
                </c:pt>
                <c:pt idx="2327">
                  <c:v>1</c:v>
                </c:pt>
                <c:pt idx="2328">
                  <c:v>1</c:v>
                </c:pt>
                <c:pt idx="2329">
                  <c:v>1</c:v>
                </c:pt>
                <c:pt idx="2330">
                  <c:v>1</c:v>
                </c:pt>
                <c:pt idx="2331">
                  <c:v>1</c:v>
                </c:pt>
                <c:pt idx="2332">
                  <c:v>1</c:v>
                </c:pt>
                <c:pt idx="2333">
                  <c:v>1</c:v>
                </c:pt>
                <c:pt idx="2334">
                  <c:v>1</c:v>
                </c:pt>
                <c:pt idx="2335">
                  <c:v>1</c:v>
                </c:pt>
                <c:pt idx="2336">
                  <c:v>1</c:v>
                </c:pt>
                <c:pt idx="2337">
                  <c:v>1</c:v>
                </c:pt>
                <c:pt idx="2338">
                  <c:v>1</c:v>
                </c:pt>
                <c:pt idx="2339">
                  <c:v>1</c:v>
                </c:pt>
                <c:pt idx="2340">
                  <c:v>1</c:v>
                </c:pt>
                <c:pt idx="2341">
                  <c:v>1</c:v>
                </c:pt>
                <c:pt idx="2342">
                  <c:v>1</c:v>
                </c:pt>
                <c:pt idx="2343">
                  <c:v>1</c:v>
                </c:pt>
                <c:pt idx="2344">
                  <c:v>1</c:v>
                </c:pt>
                <c:pt idx="2345">
                  <c:v>1</c:v>
                </c:pt>
                <c:pt idx="2346">
                  <c:v>1</c:v>
                </c:pt>
                <c:pt idx="2347">
                  <c:v>1</c:v>
                </c:pt>
                <c:pt idx="2348">
                  <c:v>1</c:v>
                </c:pt>
                <c:pt idx="2349">
                  <c:v>1</c:v>
                </c:pt>
                <c:pt idx="2350">
                  <c:v>1</c:v>
                </c:pt>
                <c:pt idx="2351">
                  <c:v>1</c:v>
                </c:pt>
                <c:pt idx="2352">
                  <c:v>1</c:v>
                </c:pt>
                <c:pt idx="2353">
                  <c:v>1</c:v>
                </c:pt>
                <c:pt idx="2354">
                  <c:v>1</c:v>
                </c:pt>
                <c:pt idx="2355">
                  <c:v>1</c:v>
                </c:pt>
                <c:pt idx="2356">
                  <c:v>1</c:v>
                </c:pt>
                <c:pt idx="2357">
                  <c:v>1</c:v>
                </c:pt>
                <c:pt idx="2358">
                  <c:v>1</c:v>
                </c:pt>
                <c:pt idx="2359">
                  <c:v>1</c:v>
                </c:pt>
                <c:pt idx="2360">
                  <c:v>1</c:v>
                </c:pt>
                <c:pt idx="2361">
                  <c:v>1</c:v>
                </c:pt>
                <c:pt idx="2362">
                  <c:v>1</c:v>
                </c:pt>
                <c:pt idx="2363">
                  <c:v>1</c:v>
                </c:pt>
                <c:pt idx="2364">
                  <c:v>1</c:v>
                </c:pt>
                <c:pt idx="2365">
                  <c:v>1</c:v>
                </c:pt>
                <c:pt idx="2366">
                  <c:v>1</c:v>
                </c:pt>
                <c:pt idx="2367">
                  <c:v>1</c:v>
                </c:pt>
                <c:pt idx="2368">
                  <c:v>1</c:v>
                </c:pt>
                <c:pt idx="2369">
                  <c:v>1</c:v>
                </c:pt>
                <c:pt idx="2370">
                  <c:v>1</c:v>
                </c:pt>
                <c:pt idx="2371">
                  <c:v>1</c:v>
                </c:pt>
                <c:pt idx="2372">
                  <c:v>1</c:v>
                </c:pt>
                <c:pt idx="2373">
                  <c:v>1</c:v>
                </c:pt>
                <c:pt idx="2374">
                  <c:v>1</c:v>
                </c:pt>
                <c:pt idx="2375">
                  <c:v>1</c:v>
                </c:pt>
                <c:pt idx="2376">
                  <c:v>1</c:v>
                </c:pt>
                <c:pt idx="2377">
                  <c:v>1</c:v>
                </c:pt>
                <c:pt idx="2378">
                  <c:v>1</c:v>
                </c:pt>
                <c:pt idx="2379">
                  <c:v>1</c:v>
                </c:pt>
                <c:pt idx="2380">
                  <c:v>1</c:v>
                </c:pt>
                <c:pt idx="2381">
                  <c:v>1</c:v>
                </c:pt>
                <c:pt idx="2382">
                  <c:v>1</c:v>
                </c:pt>
                <c:pt idx="2383">
                  <c:v>1</c:v>
                </c:pt>
                <c:pt idx="2384">
                  <c:v>1</c:v>
                </c:pt>
                <c:pt idx="2385">
                  <c:v>1</c:v>
                </c:pt>
                <c:pt idx="2386">
                  <c:v>1</c:v>
                </c:pt>
                <c:pt idx="2387">
                  <c:v>1</c:v>
                </c:pt>
                <c:pt idx="2388">
                  <c:v>1</c:v>
                </c:pt>
                <c:pt idx="2389">
                  <c:v>1</c:v>
                </c:pt>
                <c:pt idx="2390">
                  <c:v>1</c:v>
                </c:pt>
                <c:pt idx="2391">
                  <c:v>1</c:v>
                </c:pt>
                <c:pt idx="2392">
                  <c:v>1</c:v>
                </c:pt>
                <c:pt idx="2393">
                  <c:v>1</c:v>
                </c:pt>
                <c:pt idx="2394">
                  <c:v>1</c:v>
                </c:pt>
                <c:pt idx="2395">
                  <c:v>1</c:v>
                </c:pt>
                <c:pt idx="2396">
                  <c:v>1</c:v>
                </c:pt>
                <c:pt idx="2397">
                  <c:v>1</c:v>
                </c:pt>
                <c:pt idx="2398">
                  <c:v>1</c:v>
                </c:pt>
                <c:pt idx="2399">
                  <c:v>1</c:v>
                </c:pt>
                <c:pt idx="2400">
                  <c:v>1</c:v>
                </c:pt>
                <c:pt idx="2401">
                  <c:v>1</c:v>
                </c:pt>
                <c:pt idx="2402">
                  <c:v>1</c:v>
                </c:pt>
                <c:pt idx="2403">
                  <c:v>1</c:v>
                </c:pt>
                <c:pt idx="2404">
                  <c:v>1</c:v>
                </c:pt>
                <c:pt idx="2405">
                  <c:v>1</c:v>
                </c:pt>
                <c:pt idx="2406">
                  <c:v>1</c:v>
                </c:pt>
                <c:pt idx="2407">
                  <c:v>1</c:v>
                </c:pt>
                <c:pt idx="2408">
                  <c:v>1</c:v>
                </c:pt>
                <c:pt idx="2409">
                  <c:v>1</c:v>
                </c:pt>
                <c:pt idx="2410">
                  <c:v>1</c:v>
                </c:pt>
                <c:pt idx="2411">
                  <c:v>1</c:v>
                </c:pt>
                <c:pt idx="2412">
                  <c:v>1</c:v>
                </c:pt>
                <c:pt idx="2413">
                  <c:v>1</c:v>
                </c:pt>
                <c:pt idx="2414">
                  <c:v>1</c:v>
                </c:pt>
                <c:pt idx="2415">
                  <c:v>1</c:v>
                </c:pt>
                <c:pt idx="2416">
                  <c:v>1</c:v>
                </c:pt>
                <c:pt idx="2417">
                  <c:v>1</c:v>
                </c:pt>
                <c:pt idx="2418">
                  <c:v>1</c:v>
                </c:pt>
                <c:pt idx="2419">
                  <c:v>1</c:v>
                </c:pt>
                <c:pt idx="2420">
                  <c:v>1</c:v>
                </c:pt>
                <c:pt idx="2421">
                  <c:v>1</c:v>
                </c:pt>
                <c:pt idx="2422">
                  <c:v>1</c:v>
                </c:pt>
                <c:pt idx="2423">
                  <c:v>1</c:v>
                </c:pt>
                <c:pt idx="2424">
                  <c:v>1</c:v>
                </c:pt>
                <c:pt idx="2425">
                  <c:v>1</c:v>
                </c:pt>
                <c:pt idx="2426">
                  <c:v>1</c:v>
                </c:pt>
                <c:pt idx="2427">
                  <c:v>1</c:v>
                </c:pt>
                <c:pt idx="2428">
                  <c:v>1</c:v>
                </c:pt>
                <c:pt idx="2429">
                  <c:v>1</c:v>
                </c:pt>
                <c:pt idx="2430">
                  <c:v>1</c:v>
                </c:pt>
                <c:pt idx="2431">
                  <c:v>1</c:v>
                </c:pt>
                <c:pt idx="2432">
                  <c:v>1</c:v>
                </c:pt>
                <c:pt idx="2433">
                  <c:v>1</c:v>
                </c:pt>
                <c:pt idx="2434">
                  <c:v>1</c:v>
                </c:pt>
                <c:pt idx="2435">
                  <c:v>1</c:v>
                </c:pt>
                <c:pt idx="2436">
                  <c:v>1</c:v>
                </c:pt>
                <c:pt idx="2437">
                  <c:v>1</c:v>
                </c:pt>
                <c:pt idx="2438">
                  <c:v>1</c:v>
                </c:pt>
                <c:pt idx="2439">
                  <c:v>1</c:v>
                </c:pt>
                <c:pt idx="2440">
                  <c:v>1</c:v>
                </c:pt>
                <c:pt idx="2441">
                  <c:v>1</c:v>
                </c:pt>
                <c:pt idx="2442">
                  <c:v>1</c:v>
                </c:pt>
                <c:pt idx="2443">
                  <c:v>1</c:v>
                </c:pt>
                <c:pt idx="2444">
                  <c:v>1</c:v>
                </c:pt>
                <c:pt idx="2445">
                  <c:v>1</c:v>
                </c:pt>
                <c:pt idx="2446">
                  <c:v>1</c:v>
                </c:pt>
                <c:pt idx="2447">
                  <c:v>1</c:v>
                </c:pt>
                <c:pt idx="2448">
                  <c:v>1</c:v>
                </c:pt>
                <c:pt idx="2449">
                  <c:v>1</c:v>
                </c:pt>
                <c:pt idx="2450">
                  <c:v>1</c:v>
                </c:pt>
                <c:pt idx="2451">
                  <c:v>1</c:v>
                </c:pt>
                <c:pt idx="2452">
                  <c:v>1</c:v>
                </c:pt>
                <c:pt idx="2453">
                  <c:v>1</c:v>
                </c:pt>
                <c:pt idx="2454">
                  <c:v>1</c:v>
                </c:pt>
                <c:pt idx="2455">
                  <c:v>1</c:v>
                </c:pt>
                <c:pt idx="2456">
                  <c:v>1</c:v>
                </c:pt>
                <c:pt idx="2457">
                  <c:v>1</c:v>
                </c:pt>
                <c:pt idx="2458">
                  <c:v>1</c:v>
                </c:pt>
                <c:pt idx="2459">
                  <c:v>1</c:v>
                </c:pt>
                <c:pt idx="2460">
                  <c:v>1</c:v>
                </c:pt>
                <c:pt idx="2461">
                  <c:v>1</c:v>
                </c:pt>
                <c:pt idx="2462">
                  <c:v>1</c:v>
                </c:pt>
                <c:pt idx="2463">
                  <c:v>1</c:v>
                </c:pt>
                <c:pt idx="2464">
                  <c:v>1</c:v>
                </c:pt>
                <c:pt idx="2465">
                  <c:v>1</c:v>
                </c:pt>
                <c:pt idx="2466">
                  <c:v>1</c:v>
                </c:pt>
                <c:pt idx="2467">
                  <c:v>1</c:v>
                </c:pt>
                <c:pt idx="2468">
                  <c:v>1</c:v>
                </c:pt>
                <c:pt idx="2469">
                  <c:v>1</c:v>
                </c:pt>
                <c:pt idx="2470">
                  <c:v>1</c:v>
                </c:pt>
                <c:pt idx="2471">
                  <c:v>1</c:v>
                </c:pt>
                <c:pt idx="2472">
                  <c:v>1</c:v>
                </c:pt>
                <c:pt idx="2473">
                  <c:v>1</c:v>
                </c:pt>
                <c:pt idx="2474">
                  <c:v>1</c:v>
                </c:pt>
                <c:pt idx="2475">
                  <c:v>1</c:v>
                </c:pt>
                <c:pt idx="2476">
                  <c:v>1</c:v>
                </c:pt>
                <c:pt idx="2477">
                  <c:v>1</c:v>
                </c:pt>
                <c:pt idx="2478">
                  <c:v>1</c:v>
                </c:pt>
                <c:pt idx="2479">
                  <c:v>1</c:v>
                </c:pt>
                <c:pt idx="2480">
                  <c:v>1</c:v>
                </c:pt>
                <c:pt idx="2481">
                  <c:v>1</c:v>
                </c:pt>
                <c:pt idx="2482">
                  <c:v>1</c:v>
                </c:pt>
                <c:pt idx="2483">
                  <c:v>1</c:v>
                </c:pt>
                <c:pt idx="2484">
                  <c:v>1</c:v>
                </c:pt>
                <c:pt idx="2485">
                  <c:v>1</c:v>
                </c:pt>
                <c:pt idx="2486">
                  <c:v>1</c:v>
                </c:pt>
                <c:pt idx="2487">
                  <c:v>1</c:v>
                </c:pt>
                <c:pt idx="2488">
                  <c:v>1</c:v>
                </c:pt>
                <c:pt idx="2489">
                  <c:v>1</c:v>
                </c:pt>
                <c:pt idx="2490">
                  <c:v>1</c:v>
                </c:pt>
                <c:pt idx="2491">
                  <c:v>1</c:v>
                </c:pt>
                <c:pt idx="2492">
                  <c:v>1</c:v>
                </c:pt>
                <c:pt idx="2493">
                  <c:v>1</c:v>
                </c:pt>
                <c:pt idx="2494">
                  <c:v>1</c:v>
                </c:pt>
                <c:pt idx="2495">
                  <c:v>1</c:v>
                </c:pt>
                <c:pt idx="2496">
                  <c:v>1</c:v>
                </c:pt>
                <c:pt idx="2497">
                  <c:v>1</c:v>
                </c:pt>
                <c:pt idx="2498">
                  <c:v>1</c:v>
                </c:pt>
                <c:pt idx="2499">
                  <c:v>1</c:v>
                </c:pt>
                <c:pt idx="2500">
                  <c:v>1</c:v>
                </c:pt>
                <c:pt idx="2501">
                  <c:v>1</c:v>
                </c:pt>
                <c:pt idx="2502">
                  <c:v>1</c:v>
                </c:pt>
                <c:pt idx="2503">
                  <c:v>1</c:v>
                </c:pt>
                <c:pt idx="2504">
                  <c:v>1</c:v>
                </c:pt>
                <c:pt idx="2505">
                  <c:v>1</c:v>
                </c:pt>
                <c:pt idx="2506">
                  <c:v>1</c:v>
                </c:pt>
                <c:pt idx="2507">
                  <c:v>1</c:v>
                </c:pt>
                <c:pt idx="2508">
                  <c:v>1</c:v>
                </c:pt>
                <c:pt idx="2509">
                  <c:v>1</c:v>
                </c:pt>
                <c:pt idx="2510">
                  <c:v>1</c:v>
                </c:pt>
                <c:pt idx="2511">
                  <c:v>1</c:v>
                </c:pt>
                <c:pt idx="2512">
                  <c:v>1</c:v>
                </c:pt>
                <c:pt idx="2513">
                  <c:v>1</c:v>
                </c:pt>
                <c:pt idx="2514">
                  <c:v>1</c:v>
                </c:pt>
                <c:pt idx="2515">
                  <c:v>1</c:v>
                </c:pt>
                <c:pt idx="2516">
                  <c:v>1</c:v>
                </c:pt>
                <c:pt idx="2517">
                  <c:v>1</c:v>
                </c:pt>
                <c:pt idx="2518">
                  <c:v>1</c:v>
                </c:pt>
                <c:pt idx="2519">
                  <c:v>1</c:v>
                </c:pt>
                <c:pt idx="2520">
                  <c:v>1</c:v>
                </c:pt>
                <c:pt idx="2521">
                  <c:v>1</c:v>
                </c:pt>
                <c:pt idx="2522">
                  <c:v>1</c:v>
                </c:pt>
                <c:pt idx="2523">
                  <c:v>1</c:v>
                </c:pt>
                <c:pt idx="2524">
                  <c:v>1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1</c:v>
                </c:pt>
                <c:pt idx="2766">
                  <c:v>1</c:v>
                </c:pt>
                <c:pt idx="2767">
                  <c:v>1</c:v>
                </c:pt>
                <c:pt idx="2768">
                  <c:v>1</c:v>
                </c:pt>
                <c:pt idx="2769">
                  <c:v>1</c:v>
                </c:pt>
                <c:pt idx="2770">
                  <c:v>1</c:v>
                </c:pt>
                <c:pt idx="2771">
                  <c:v>1</c:v>
                </c:pt>
                <c:pt idx="2772">
                  <c:v>1</c:v>
                </c:pt>
                <c:pt idx="2773">
                  <c:v>1</c:v>
                </c:pt>
                <c:pt idx="2774">
                  <c:v>1</c:v>
                </c:pt>
                <c:pt idx="2775">
                  <c:v>1</c:v>
                </c:pt>
                <c:pt idx="2776">
                  <c:v>1</c:v>
                </c:pt>
                <c:pt idx="2777">
                  <c:v>1</c:v>
                </c:pt>
                <c:pt idx="2778">
                  <c:v>1</c:v>
                </c:pt>
                <c:pt idx="2779">
                  <c:v>1</c:v>
                </c:pt>
                <c:pt idx="2780">
                  <c:v>1</c:v>
                </c:pt>
                <c:pt idx="2781">
                  <c:v>1</c:v>
                </c:pt>
                <c:pt idx="2782">
                  <c:v>1</c:v>
                </c:pt>
                <c:pt idx="2783">
                  <c:v>1</c:v>
                </c:pt>
                <c:pt idx="2784">
                  <c:v>1</c:v>
                </c:pt>
                <c:pt idx="2785">
                  <c:v>1</c:v>
                </c:pt>
                <c:pt idx="2786">
                  <c:v>1</c:v>
                </c:pt>
                <c:pt idx="2787">
                  <c:v>1</c:v>
                </c:pt>
                <c:pt idx="2788">
                  <c:v>1</c:v>
                </c:pt>
                <c:pt idx="2789">
                  <c:v>1</c:v>
                </c:pt>
                <c:pt idx="2790">
                  <c:v>1</c:v>
                </c:pt>
                <c:pt idx="2791">
                  <c:v>1</c:v>
                </c:pt>
                <c:pt idx="2792">
                  <c:v>1</c:v>
                </c:pt>
                <c:pt idx="2793">
                  <c:v>1</c:v>
                </c:pt>
                <c:pt idx="2794">
                  <c:v>1</c:v>
                </c:pt>
                <c:pt idx="2795">
                  <c:v>1</c:v>
                </c:pt>
                <c:pt idx="2796">
                  <c:v>1</c:v>
                </c:pt>
                <c:pt idx="2797">
                  <c:v>1</c:v>
                </c:pt>
                <c:pt idx="2798">
                  <c:v>1</c:v>
                </c:pt>
                <c:pt idx="2799">
                  <c:v>1</c:v>
                </c:pt>
                <c:pt idx="2800">
                  <c:v>1</c:v>
                </c:pt>
                <c:pt idx="2801">
                  <c:v>1</c:v>
                </c:pt>
                <c:pt idx="2802">
                  <c:v>1</c:v>
                </c:pt>
                <c:pt idx="2803">
                  <c:v>1</c:v>
                </c:pt>
                <c:pt idx="2804">
                  <c:v>1</c:v>
                </c:pt>
                <c:pt idx="2805">
                  <c:v>1</c:v>
                </c:pt>
                <c:pt idx="2806">
                  <c:v>1</c:v>
                </c:pt>
                <c:pt idx="2807">
                  <c:v>1</c:v>
                </c:pt>
                <c:pt idx="2808">
                  <c:v>1</c:v>
                </c:pt>
                <c:pt idx="2809">
                  <c:v>1</c:v>
                </c:pt>
                <c:pt idx="2810">
                  <c:v>1</c:v>
                </c:pt>
                <c:pt idx="2811">
                  <c:v>1</c:v>
                </c:pt>
                <c:pt idx="2812">
                  <c:v>1</c:v>
                </c:pt>
                <c:pt idx="2813">
                  <c:v>1</c:v>
                </c:pt>
                <c:pt idx="2814">
                  <c:v>1</c:v>
                </c:pt>
                <c:pt idx="2815">
                  <c:v>1</c:v>
                </c:pt>
                <c:pt idx="2816">
                  <c:v>1</c:v>
                </c:pt>
                <c:pt idx="2817">
                  <c:v>1</c:v>
                </c:pt>
                <c:pt idx="2818">
                  <c:v>1</c:v>
                </c:pt>
                <c:pt idx="2819">
                  <c:v>1</c:v>
                </c:pt>
                <c:pt idx="2820">
                  <c:v>1</c:v>
                </c:pt>
                <c:pt idx="2821">
                  <c:v>1</c:v>
                </c:pt>
                <c:pt idx="2822">
                  <c:v>1</c:v>
                </c:pt>
                <c:pt idx="2823">
                  <c:v>1</c:v>
                </c:pt>
                <c:pt idx="2824">
                  <c:v>1</c:v>
                </c:pt>
                <c:pt idx="2825">
                  <c:v>1</c:v>
                </c:pt>
                <c:pt idx="2826">
                  <c:v>1</c:v>
                </c:pt>
                <c:pt idx="2827">
                  <c:v>1</c:v>
                </c:pt>
                <c:pt idx="2828">
                  <c:v>1</c:v>
                </c:pt>
                <c:pt idx="2829">
                  <c:v>1</c:v>
                </c:pt>
                <c:pt idx="2830">
                  <c:v>1</c:v>
                </c:pt>
                <c:pt idx="2831">
                  <c:v>1</c:v>
                </c:pt>
                <c:pt idx="2832">
                  <c:v>1</c:v>
                </c:pt>
                <c:pt idx="2833">
                  <c:v>1</c:v>
                </c:pt>
                <c:pt idx="2834">
                  <c:v>1</c:v>
                </c:pt>
                <c:pt idx="2835">
                  <c:v>1</c:v>
                </c:pt>
                <c:pt idx="2836">
                  <c:v>1</c:v>
                </c:pt>
                <c:pt idx="2837">
                  <c:v>1</c:v>
                </c:pt>
                <c:pt idx="2838">
                  <c:v>1</c:v>
                </c:pt>
                <c:pt idx="2839">
                  <c:v>1</c:v>
                </c:pt>
                <c:pt idx="2840">
                  <c:v>1</c:v>
                </c:pt>
                <c:pt idx="2841">
                  <c:v>1</c:v>
                </c:pt>
                <c:pt idx="2842">
                  <c:v>1</c:v>
                </c:pt>
                <c:pt idx="2843">
                  <c:v>1</c:v>
                </c:pt>
                <c:pt idx="2844">
                  <c:v>1</c:v>
                </c:pt>
                <c:pt idx="2845">
                  <c:v>1</c:v>
                </c:pt>
                <c:pt idx="2846">
                  <c:v>1</c:v>
                </c:pt>
                <c:pt idx="2847">
                  <c:v>1</c:v>
                </c:pt>
                <c:pt idx="2848">
                  <c:v>1</c:v>
                </c:pt>
                <c:pt idx="2849">
                  <c:v>1</c:v>
                </c:pt>
                <c:pt idx="2850">
                  <c:v>1</c:v>
                </c:pt>
                <c:pt idx="2851">
                  <c:v>1</c:v>
                </c:pt>
                <c:pt idx="2852">
                  <c:v>1</c:v>
                </c:pt>
                <c:pt idx="2853">
                  <c:v>1</c:v>
                </c:pt>
                <c:pt idx="2854">
                  <c:v>1</c:v>
                </c:pt>
                <c:pt idx="2855">
                  <c:v>1</c:v>
                </c:pt>
                <c:pt idx="2856">
                  <c:v>1</c:v>
                </c:pt>
                <c:pt idx="2857">
                  <c:v>1</c:v>
                </c:pt>
                <c:pt idx="2858">
                  <c:v>1</c:v>
                </c:pt>
                <c:pt idx="2859">
                  <c:v>1</c:v>
                </c:pt>
                <c:pt idx="2860">
                  <c:v>1</c:v>
                </c:pt>
                <c:pt idx="2861">
                  <c:v>1</c:v>
                </c:pt>
                <c:pt idx="2862">
                  <c:v>1</c:v>
                </c:pt>
                <c:pt idx="2863">
                  <c:v>1</c:v>
                </c:pt>
                <c:pt idx="2864">
                  <c:v>1</c:v>
                </c:pt>
                <c:pt idx="2865">
                  <c:v>1</c:v>
                </c:pt>
                <c:pt idx="2866">
                  <c:v>1</c:v>
                </c:pt>
                <c:pt idx="2867">
                  <c:v>1</c:v>
                </c:pt>
                <c:pt idx="2868">
                  <c:v>1</c:v>
                </c:pt>
                <c:pt idx="2869">
                  <c:v>1</c:v>
                </c:pt>
                <c:pt idx="2870">
                  <c:v>1</c:v>
                </c:pt>
                <c:pt idx="2871">
                  <c:v>1</c:v>
                </c:pt>
                <c:pt idx="2872">
                  <c:v>1</c:v>
                </c:pt>
                <c:pt idx="2873">
                  <c:v>1</c:v>
                </c:pt>
                <c:pt idx="2874">
                  <c:v>1</c:v>
                </c:pt>
                <c:pt idx="2875">
                  <c:v>1</c:v>
                </c:pt>
                <c:pt idx="2876">
                  <c:v>1</c:v>
                </c:pt>
                <c:pt idx="2877">
                  <c:v>1</c:v>
                </c:pt>
                <c:pt idx="2878">
                  <c:v>1</c:v>
                </c:pt>
                <c:pt idx="2879">
                  <c:v>1</c:v>
                </c:pt>
                <c:pt idx="2880">
                  <c:v>1</c:v>
                </c:pt>
                <c:pt idx="2881">
                  <c:v>1</c:v>
                </c:pt>
                <c:pt idx="2882">
                  <c:v>1</c:v>
                </c:pt>
                <c:pt idx="2883">
                  <c:v>1</c:v>
                </c:pt>
                <c:pt idx="2884">
                  <c:v>1</c:v>
                </c:pt>
                <c:pt idx="2885">
                  <c:v>1</c:v>
                </c:pt>
                <c:pt idx="2886">
                  <c:v>1</c:v>
                </c:pt>
                <c:pt idx="2887">
                  <c:v>1</c:v>
                </c:pt>
                <c:pt idx="2888">
                  <c:v>1</c:v>
                </c:pt>
                <c:pt idx="2889">
                  <c:v>1</c:v>
                </c:pt>
                <c:pt idx="2890">
                  <c:v>1</c:v>
                </c:pt>
                <c:pt idx="2891">
                  <c:v>1</c:v>
                </c:pt>
                <c:pt idx="2892">
                  <c:v>1</c:v>
                </c:pt>
                <c:pt idx="2893">
                  <c:v>1</c:v>
                </c:pt>
                <c:pt idx="2894">
                  <c:v>1</c:v>
                </c:pt>
                <c:pt idx="2895">
                  <c:v>1</c:v>
                </c:pt>
                <c:pt idx="2896">
                  <c:v>1</c:v>
                </c:pt>
                <c:pt idx="2897">
                  <c:v>1</c:v>
                </c:pt>
                <c:pt idx="2898">
                  <c:v>1</c:v>
                </c:pt>
                <c:pt idx="2899">
                  <c:v>1</c:v>
                </c:pt>
                <c:pt idx="2900">
                  <c:v>1</c:v>
                </c:pt>
                <c:pt idx="2901">
                  <c:v>1</c:v>
                </c:pt>
                <c:pt idx="2902">
                  <c:v>1</c:v>
                </c:pt>
                <c:pt idx="2903">
                  <c:v>1</c:v>
                </c:pt>
                <c:pt idx="2904">
                  <c:v>1</c:v>
                </c:pt>
                <c:pt idx="2905">
                  <c:v>1</c:v>
                </c:pt>
                <c:pt idx="2906">
                  <c:v>1</c:v>
                </c:pt>
                <c:pt idx="2907">
                  <c:v>1</c:v>
                </c:pt>
                <c:pt idx="2908">
                  <c:v>1</c:v>
                </c:pt>
                <c:pt idx="2909">
                  <c:v>1</c:v>
                </c:pt>
                <c:pt idx="2910">
                  <c:v>1</c:v>
                </c:pt>
                <c:pt idx="2911">
                  <c:v>1</c:v>
                </c:pt>
                <c:pt idx="2912">
                  <c:v>1</c:v>
                </c:pt>
                <c:pt idx="2913">
                  <c:v>1</c:v>
                </c:pt>
                <c:pt idx="2914">
                  <c:v>1</c:v>
                </c:pt>
                <c:pt idx="2915">
                  <c:v>1</c:v>
                </c:pt>
                <c:pt idx="2916">
                  <c:v>1</c:v>
                </c:pt>
                <c:pt idx="2917">
                  <c:v>1</c:v>
                </c:pt>
                <c:pt idx="2918">
                  <c:v>1</c:v>
                </c:pt>
                <c:pt idx="2919">
                  <c:v>1</c:v>
                </c:pt>
                <c:pt idx="2920">
                  <c:v>1</c:v>
                </c:pt>
                <c:pt idx="2921">
                  <c:v>1</c:v>
                </c:pt>
                <c:pt idx="2922">
                  <c:v>1</c:v>
                </c:pt>
                <c:pt idx="2923">
                  <c:v>1</c:v>
                </c:pt>
                <c:pt idx="2924">
                  <c:v>1</c:v>
                </c:pt>
                <c:pt idx="2925">
                  <c:v>1</c:v>
                </c:pt>
                <c:pt idx="2926">
                  <c:v>1</c:v>
                </c:pt>
                <c:pt idx="2927">
                  <c:v>1</c:v>
                </c:pt>
                <c:pt idx="2928">
                  <c:v>1</c:v>
                </c:pt>
                <c:pt idx="2929">
                  <c:v>1</c:v>
                </c:pt>
                <c:pt idx="2930">
                  <c:v>1</c:v>
                </c:pt>
                <c:pt idx="2931">
                  <c:v>1</c:v>
                </c:pt>
                <c:pt idx="2932">
                  <c:v>1</c:v>
                </c:pt>
                <c:pt idx="2933">
                  <c:v>1</c:v>
                </c:pt>
                <c:pt idx="2934">
                  <c:v>1</c:v>
                </c:pt>
                <c:pt idx="2935">
                  <c:v>1</c:v>
                </c:pt>
                <c:pt idx="2936">
                  <c:v>1</c:v>
                </c:pt>
                <c:pt idx="2937">
                  <c:v>1</c:v>
                </c:pt>
                <c:pt idx="2938">
                  <c:v>1</c:v>
                </c:pt>
                <c:pt idx="2939">
                  <c:v>1</c:v>
                </c:pt>
                <c:pt idx="2940">
                  <c:v>1</c:v>
                </c:pt>
                <c:pt idx="2941">
                  <c:v>1</c:v>
                </c:pt>
                <c:pt idx="2942">
                  <c:v>1</c:v>
                </c:pt>
                <c:pt idx="2943">
                  <c:v>1</c:v>
                </c:pt>
                <c:pt idx="2944">
                  <c:v>1</c:v>
                </c:pt>
                <c:pt idx="2945">
                  <c:v>1</c:v>
                </c:pt>
                <c:pt idx="2946">
                  <c:v>1</c:v>
                </c:pt>
                <c:pt idx="2947">
                  <c:v>1</c:v>
                </c:pt>
                <c:pt idx="2948">
                  <c:v>1</c:v>
                </c:pt>
                <c:pt idx="2949">
                  <c:v>1</c:v>
                </c:pt>
                <c:pt idx="2950">
                  <c:v>1</c:v>
                </c:pt>
                <c:pt idx="2951">
                  <c:v>1</c:v>
                </c:pt>
                <c:pt idx="2952">
                  <c:v>1</c:v>
                </c:pt>
                <c:pt idx="2953">
                  <c:v>1</c:v>
                </c:pt>
                <c:pt idx="2954">
                  <c:v>1</c:v>
                </c:pt>
                <c:pt idx="2955">
                  <c:v>1</c:v>
                </c:pt>
                <c:pt idx="2956">
                  <c:v>1</c:v>
                </c:pt>
                <c:pt idx="2957">
                  <c:v>1</c:v>
                </c:pt>
                <c:pt idx="2958">
                  <c:v>1</c:v>
                </c:pt>
                <c:pt idx="2959">
                  <c:v>1</c:v>
                </c:pt>
                <c:pt idx="2960">
                  <c:v>1</c:v>
                </c:pt>
                <c:pt idx="2961">
                  <c:v>1</c:v>
                </c:pt>
                <c:pt idx="2962">
                  <c:v>1</c:v>
                </c:pt>
                <c:pt idx="2963">
                  <c:v>1</c:v>
                </c:pt>
                <c:pt idx="2964">
                  <c:v>1</c:v>
                </c:pt>
                <c:pt idx="2965">
                  <c:v>1</c:v>
                </c:pt>
                <c:pt idx="2966">
                  <c:v>1</c:v>
                </c:pt>
                <c:pt idx="2967">
                  <c:v>1</c:v>
                </c:pt>
                <c:pt idx="2968">
                  <c:v>1</c:v>
                </c:pt>
                <c:pt idx="2969">
                  <c:v>1</c:v>
                </c:pt>
                <c:pt idx="2970">
                  <c:v>1</c:v>
                </c:pt>
                <c:pt idx="2971">
                  <c:v>1</c:v>
                </c:pt>
                <c:pt idx="2972">
                  <c:v>1</c:v>
                </c:pt>
                <c:pt idx="2973">
                  <c:v>1</c:v>
                </c:pt>
                <c:pt idx="2974">
                  <c:v>1</c:v>
                </c:pt>
                <c:pt idx="2975">
                  <c:v>1</c:v>
                </c:pt>
                <c:pt idx="2976">
                  <c:v>1</c:v>
                </c:pt>
                <c:pt idx="2977">
                  <c:v>1</c:v>
                </c:pt>
                <c:pt idx="2978">
                  <c:v>1</c:v>
                </c:pt>
                <c:pt idx="2979">
                  <c:v>1</c:v>
                </c:pt>
                <c:pt idx="2980">
                  <c:v>1</c:v>
                </c:pt>
                <c:pt idx="2981">
                  <c:v>1</c:v>
                </c:pt>
                <c:pt idx="2982">
                  <c:v>1</c:v>
                </c:pt>
                <c:pt idx="2983">
                  <c:v>1</c:v>
                </c:pt>
                <c:pt idx="2984">
                  <c:v>1</c:v>
                </c:pt>
                <c:pt idx="2985">
                  <c:v>1</c:v>
                </c:pt>
                <c:pt idx="2986">
                  <c:v>1</c:v>
                </c:pt>
                <c:pt idx="2987">
                  <c:v>1</c:v>
                </c:pt>
                <c:pt idx="2988">
                  <c:v>1</c:v>
                </c:pt>
                <c:pt idx="2989">
                  <c:v>1</c:v>
                </c:pt>
                <c:pt idx="2990">
                  <c:v>1</c:v>
                </c:pt>
                <c:pt idx="2991">
                  <c:v>1</c:v>
                </c:pt>
                <c:pt idx="2992">
                  <c:v>1</c:v>
                </c:pt>
                <c:pt idx="2993">
                  <c:v>1</c:v>
                </c:pt>
                <c:pt idx="2994">
                  <c:v>1</c:v>
                </c:pt>
                <c:pt idx="2995">
                  <c:v>1</c:v>
                </c:pt>
                <c:pt idx="2996">
                  <c:v>1</c:v>
                </c:pt>
                <c:pt idx="2997">
                  <c:v>1</c:v>
                </c:pt>
                <c:pt idx="2998">
                  <c:v>1</c:v>
                </c:pt>
                <c:pt idx="2999">
                  <c:v>1</c:v>
                </c:pt>
                <c:pt idx="3000">
                  <c:v>1</c:v>
                </c:pt>
                <c:pt idx="3001">
                  <c:v>1</c:v>
                </c:pt>
                <c:pt idx="3002">
                  <c:v>1</c:v>
                </c:pt>
                <c:pt idx="3003">
                  <c:v>1</c:v>
                </c:pt>
                <c:pt idx="3004">
                  <c:v>1</c:v>
                </c:pt>
                <c:pt idx="3005">
                  <c:v>1</c:v>
                </c:pt>
                <c:pt idx="3006">
                  <c:v>1</c:v>
                </c:pt>
                <c:pt idx="3007">
                  <c:v>1</c:v>
                </c:pt>
                <c:pt idx="3008">
                  <c:v>1</c:v>
                </c:pt>
                <c:pt idx="3009">
                  <c:v>1</c:v>
                </c:pt>
                <c:pt idx="3010">
                  <c:v>1</c:v>
                </c:pt>
                <c:pt idx="3011">
                  <c:v>1</c:v>
                </c:pt>
                <c:pt idx="3012">
                  <c:v>1</c:v>
                </c:pt>
                <c:pt idx="3013">
                  <c:v>1</c:v>
                </c:pt>
                <c:pt idx="3014">
                  <c:v>1</c:v>
                </c:pt>
                <c:pt idx="3015">
                  <c:v>1</c:v>
                </c:pt>
                <c:pt idx="3016">
                  <c:v>1</c:v>
                </c:pt>
                <c:pt idx="3017">
                  <c:v>1</c:v>
                </c:pt>
                <c:pt idx="3018">
                  <c:v>1</c:v>
                </c:pt>
                <c:pt idx="3019">
                  <c:v>1</c:v>
                </c:pt>
                <c:pt idx="3020">
                  <c:v>1</c:v>
                </c:pt>
                <c:pt idx="3021">
                  <c:v>1</c:v>
                </c:pt>
                <c:pt idx="3022">
                  <c:v>1</c:v>
                </c:pt>
                <c:pt idx="3023">
                  <c:v>1</c:v>
                </c:pt>
                <c:pt idx="3024">
                  <c:v>1</c:v>
                </c:pt>
                <c:pt idx="3025">
                  <c:v>1</c:v>
                </c:pt>
                <c:pt idx="3026">
                  <c:v>1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1</c:v>
                </c:pt>
                <c:pt idx="3267">
                  <c:v>1</c:v>
                </c:pt>
                <c:pt idx="3268">
                  <c:v>1</c:v>
                </c:pt>
                <c:pt idx="3269">
                  <c:v>1</c:v>
                </c:pt>
                <c:pt idx="3270">
                  <c:v>1</c:v>
                </c:pt>
                <c:pt idx="3271">
                  <c:v>1</c:v>
                </c:pt>
                <c:pt idx="3272">
                  <c:v>1</c:v>
                </c:pt>
                <c:pt idx="3273">
                  <c:v>1</c:v>
                </c:pt>
                <c:pt idx="3274">
                  <c:v>1</c:v>
                </c:pt>
                <c:pt idx="3275">
                  <c:v>1</c:v>
                </c:pt>
                <c:pt idx="3276">
                  <c:v>1</c:v>
                </c:pt>
                <c:pt idx="3277">
                  <c:v>1</c:v>
                </c:pt>
                <c:pt idx="3278">
                  <c:v>1</c:v>
                </c:pt>
                <c:pt idx="3279">
                  <c:v>1</c:v>
                </c:pt>
                <c:pt idx="3280">
                  <c:v>1</c:v>
                </c:pt>
                <c:pt idx="3281">
                  <c:v>1</c:v>
                </c:pt>
                <c:pt idx="3282">
                  <c:v>1</c:v>
                </c:pt>
                <c:pt idx="3283">
                  <c:v>1</c:v>
                </c:pt>
                <c:pt idx="3284">
                  <c:v>1</c:v>
                </c:pt>
                <c:pt idx="3285">
                  <c:v>1</c:v>
                </c:pt>
                <c:pt idx="3286">
                  <c:v>1</c:v>
                </c:pt>
                <c:pt idx="3287">
                  <c:v>1</c:v>
                </c:pt>
                <c:pt idx="3288">
                  <c:v>1</c:v>
                </c:pt>
                <c:pt idx="3289">
                  <c:v>1</c:v>
                </c:pt>
                <c:pt idx="3290">
                  <c:v>1</c:v>
                </c:pt>
                <c:pt idx="3291">
                  <c:v>1</c:v>
                </c:pt>
                <c:pt idx="3292">
                  <c:v>1</c:v>
                </c:pt>
                <c:pt idx="3293">
                  <c:v>1</c:v>
                </c:pt>
                <c:pt idx="3294">
                  <c:v>1</c:v>
                </c:pt>
                <c:pt idx="3295">
                  <c:v>1</c:v>
                </c:pt>
                <c:pt idx="3296">
                  <c:v>1</c:v>
                </c:pt>
                <c:pt idx="3297">
                  <c:v>1</c:v>
                </c:pt>
                <c:pt idx="3298">
                  <c:v>1</c:v>
                </c:pt>
                <c:pt idx="3299">
                  <c:v>1</c:v>
                </c:pt>
                <c:pt idx="3300">
                  <c:v>1</c:v>
                </c:pt>
                <c:pt idx="3301">
                  <c:v>1</c:v>
                </c:pt>
                <c:pt idx="3302">
                  <c:v>1</c:v>
                </c:pt>
                <c:pt idx="3303">
                  <c:v>1</c:v>
                </c:pt>
                <c:pt idx="3304">
                  <c:v>1</c:v>
                </c:pt>
                <c:pt idx="3305">
                  <c:v>1</c:v>
                </c:pt>
                <c:pt idx="3306">
                  <c:v>1</c:v>
                </c:pt>
                <c:pt idx="3307">
                  <c:v>1</c:v>
                </c:pt>
                <c:pt idx="3308">
                  <c:v>1</c:v>
                </c:pt>
                <c:pt idx="3309">
                  <c:v>1</c:v>
                </c:pt>
                <c:pt idx="3310">
                  <c:v>1</c:v>
                </c:pt>
                <c:pt idx="3311">
                  <c:v>1</c:v>
                </c:pt>
                <c:pt idx="3312">
                  <c:v>1</c:v>
                </c:pt>
                <c:pt idx="3313">
                  <c:v>1</c:v>
                </c:pt>
                <c:pt idx="3314">
                  <c:v>1</c:v>
                </c:pt>
                <c:pt idx="3315">
                  <c:v>1</c:v>
                </c:pt>
                <c:pt idx="3316">
                  <c:v>1</c:v>
                </c:pt>
                <c:pt idx="3317">
                  <c:v>1</c:v>
                </c:pt>
                <c:pt idx="3318">
                  <c:v>1</c:v>
                </c:pt>
                <c:pt idx="3319">
                  <c:v>1</c:v>
                </c:pt>
                <c:pt idx="3320">
                  <c:v>1</c:v>
                </c:pt>
                <c:pt idx="3321">
                  <c:v>1</c:v>
                </c:pt>
                <c:pt idx="3322">
                  <c:v>1</c:v>
                </c:pt>
                <c:pt idx="3323">
                  <c:v>1</c:v>
                </c:pt>
                <c:pt idx="3324">
                  <c:v>1</c:v>
                </c:pt>
                <c:pt idx="3325">
                  <c:v>1</c:v>
                </c:pt>
                <c:pt idx="3326">
                  <c:v>1</c:v>
                </c:pt>
                <c:pt idx="3327">
                  <c:v>1</c:v>
                </c:pt>
                <c:pt idx="3328">
                  <c:v>1</c:v>
                </c:pt>
                <c:pt idx="3329">
                  <c:v>1</c:v>
                </c:pt>
                <c:pt idx="3330">
                  <c:v>1</c:v>
                </c:pt>
                <c:pt idx="3331">
                  <c:v>1</c:v>
                </c:pt>
                <c:pt idx="3332">
                  <c:v>1</c:v>
                </c:pt>
                <c:pt idx="3333">
                  <c:v>1</c:v>
                </c:pt>
                <c:pt idx="3334">
                  <c:v>1</c:v>
                </c:pt>
                <c:pt idx="3335">
                  <c:v>1</c:v>
                </c:pt>
                <c:pt idx="3336">
                  <c:v>1</c:v>
                </c:pt>
                <c:pt idx="3337">
                  <c:v>1</c:v>
                </c:pt>
                <c:pt idx="3338">
                  <c:v>1</c:v>
                </c:pt>
                <c:pt idx="3339">
                  <c:v>1</c:v>
                </c:pt>
                <c:pt idx="3340">
                  <c:v>1</c:v>
                </c:pt>
                <c:pt idx="3341">
                  <c:v>1</c:v>
                </c:pt>
                <c:pt idx="3342">
                  <c:v>1</c:v>
                </c:pt>
                <c:pt idx="3343">
                  <c:v>1</c:v>
                </c:pt>
                <c:pt idx="3344">
                  <c:v>1</c:v>
                </c:pt>
                <c:pt idx="3345">
                  <c:v>1</c:v>
                </c:pt>
                <c:pt idx="3346">
                  <c:v>1</c:v>
                </c:pt>
                <c:pt idx="3347">
                  <c:v>1</c:v>
                </c:pt>
                <c:pt idx="3348">
                  <c:v>1</c:v>
                </c:pt>
                <c:pt idx="3349">
                  <c:v>1</c:v>
                </c:pt>
                <c:pt idx="3350">
                  <c:v>1</c:v>
                </c:pt>
                <c:pt idx="3351">
                  <c:v>1</c:v>
                </c:pt>
                <c:pt idx="3352">
                  <c:v>1</c:v>
                </c:pt>
                <c:pt idx="3353">
                  <c:v>1</c:v>
                </c:pt>
                <c:pt idx="3354">
                  <c:v>1</c:v>
                </c:pt>
                <c:pt idx="3355">
                  <c:v>1</c:v>
                </c:pt>
                <c:pt idx="3356">
                  <c:v>1</c:v>
                </c:pt>
                <c:pt idx="3357">
                  <c:v>1</c:v>
                </c:pt>
                <c:pt idx="3358">
                  <c:v>1</c:v>
                </c:pt>
                <c:pt idx="3359">
                  <c:v>1</c:v>
                </c:pt>
                <c:pt idx="3360">
                  <c:v>1</c:v>
                </c:pt>
                <c:pt idx="3361">
                  <c:v>1</c:v>
                </c:pt>
                <c:pt idx="3362">
                  <c:v>1</c:v>
                </c:pt>
                <c:pt idx="3363">
                  <c:v>1</c:v>
                </c:pt>
                <c:pt idx="3364">
                  <c:v>1</c:v>
                </c:pt>
                <c:pt idx="3365">
                  <c:v>1</c:v>
                </c:pt>
                <c:pt idx="3366">
                  <c:v>1</c:v>
                </c:pt>
                <c:pt idx="3367">
                  <c:v>1</c:v>
                </c:pt>
                <c:pt idx="3368">
                  <c:v>1</c:v>
                </c:pt>
                <c:pt idx="3369">
                  <c:v>1</c:v>
                </c:pt>
                <c:pt idx="3370">
                  <c:v>1</c:v>
                </c:pt>
                <c:pt idx="3371">
                  <c:v>1</c:v>
                </c:pt>
                <c:pt idx="3372">
                  <c:v>1</c:v>
                </c:pt>
                <c:pt idx="3373">
                  <c:v>1</c:v>
                </c:pt>
                <c:pt idx="3374">
                  <c:v>1</c:v>
                </c:pt>
                <c:pt idx="3375">
                  <c:v>1</c:v>
                </c:pt>
                <c:pt idx="3376">
                  <c:v>1</c:v>
                </c:pt>
                <c:pt idx="3377">
                  <c:v>1</c:v>
                </c:pt>
                <c:pt idx="3378">
                  <c:v>1</c:v>
                </c:pt>
                <c:pt idx="3379">
                  <c:v>1</c:v>
                </c:pt>
                <c:pt idx="3380">
                  <c:v>1</c:v>
                </c:pt>
                <c:pt idx="3381">
                  <c:v>1</c:v>
                </c:pt>
                <c:pt idx="3382">
                  <c:v>1</c:v>
                </c:pt>
                <c:pt idx="3383">
                  <c:v>1</c:v>
                </c:pt>
                <c:pt idx="3384">
                  <c:v>1</c:v>
                </c:pt>
                <c:pt idx="3385">
                  <c:v>1</c:v>
                </c:pt>
                <c:pt idx="3386">
                  <c:v>1</c:v>
                </c:pt>
                <c:pt idx="3387">
                  <c:v>1</c:v>
                </c:pt>
                <c:pt idx="3388">
                  <c:v>1</c:v>
                </c:pt>
                <c:pt idx="3389">
                  <c:v>1</c:v>
                </c:pt>
                <c:pt idx="3390">
                  <c:v>1</c:v>
                </c:pt>
                <c:pt idx="3391">
                  <c:v>1</c:v>
                </c:pt>
                <c:pt idx="3392">
                  <c:v>1</c:v>
                </c:pt>
                <c:pt idx="3393">
                  <c:v>1</c:v>
                </c:pt>
                <c:pt idx="3394">
                  <c:v>1</c:v>
                </c:pt>
                <c:pt idx="3395">
                  <c:v>1</c:v>
                </c:pt>
                <c:pt idx="3396">
                  <c:v>1</c:v>
                </c:pt>
                <c:pt idx="3397">
                  <c:v>1</c:v>
                </c:pt>
                <c:pt idx="3398">
                  <c:v>1</c:v>
                </c:pt>
                <c:pt idx="3399">
                  <c:v>1</c:v>
                </c:pt>
                <c:pt idx="3400">
                  <c:v>1</c:v>
                </c:pt>
                <c:pt idx="3401">
                  <c:v>1</c:v>
                </c:pt>
                <c:pt idx="3402">
                  <c:v>1</c:v>
                </c:pt>
                <c:pt idx="3403">
                  <c:v>1</c:v>
                </c:pt>
                <c:pt idx="3404">
                  <c:v>1</c:v>
                </c:pt>
                <c:pt idx="3405">
                  <c:v>1</c:v>
                </c:pt>
                <c:pt idx="3406">
                  <c:v>1</c:v>
                </c:pt>
                <c:pt idx="3407">
                  <c:v>1</c:v>
                </c:pt>
                <c:pt idx="3408">
                  <c:v>1</c:v>
                </c:pt>
                <c:pt idx="3409">
                  <c:v>1</c:v>
                </c:pt>
                <c:pt idx="3410">
                  <c:v>1</c:v>
                </c:pt>
                <c:pt idx="3411">
                  <c:v>1</c:v>
                </c:pt>
                <c:pt idx="3412">
                  <c:v>1</c:v>
                </c:pt>
                <c:pt idx="3413">
                  <c:v>1</c:v>
                </c:pt>
                <c:pt idx="3414">
                  <c:v>1</c:v>
                </c:pt>
                <c:pt idx="3415">
                  <c:v>1</c:v>
                </c:pt>
                <c:pt idx="3416">
                  <c:v>1</c:v>
                </c:pt>
                <c:pt idx="3417">
                  <c:v>1</c:v>
                </c:pt>
                <c:pt idx="3418">
                  <c:v>1</c:v>
                </c:pt>
                <c:pt idx="3419">
                  <c:v>1</c:v>
                </c:pt>
                <c:pt idx="3420">
                  <c:v>1</c:v>
                </c:pt>
                <c:pt idx="3421">
                  <c:v>1</c:v>
                </c:pt>
                <c:pt idx="3422">
                  <c:v>1</c:v>
                </c:pt>
                <c:pt idx="3423">
                  <c:v>1</c:v>
                </c:pt>
                <c:pt idx="3424">
                  <c:v>1</c:v>
                </c:pt>
                <c:pt idx="3425">
                  <c:v>1</c:v>
                </c:pt>
                <c:pt idx="3426">
                  <c:v>1</c:v>
                </c:pt>
                <c:pt idx="3427">
                  <c:v>1</c:v>
                </c:pt>
                <c:pt idx="3428">
                  <c:v>1</c:v>
                </c:pt>
                <c:pt idx="3429">
                  <c:v>1</c:v>
                </c:pt>
                <c:pt idx="3430">
                  <c:v>1</c:v>
                </c:pt>
                <c:pt idx="3431">
                  <c:v>1</c:v>
                </c:pt>
                <c:pt idx="3432">
                  <c:v>1</c:v>
                </c:pt>
                <c:pt idx="3433">
                  <c:v>1</c:v>
                </c:pt>
                <c:pt idx="3434">
                  <c:v>1</c:v>
                </c:pt>
                <c:pt idx="3435">
                  <c:v>1</c:v>
                </c:pt>
                <c:pt idx="3436">
                  <c:v>1</c:v>
                </c:pt>
                <c:pt idx="3437">
                  <c:v>1</c:v>
                </c:pt>
                <c:pt idx="3438">
                  <c:v>1</c:v>
                </c:pt>
                <c:pt idx="3439">
                  <c:v>1</c:v>
                </c:pt>
                <c:pt idx="3440">
                  <c:v>1</c:v>
                </c:pt>
                <c:pt idx="3441">
                  <c:v>1</c:v>
                </c:pt>
                <c:pt idx="3442">
                  <c:v>1</c:v>
                </c:pt>
                <c:pt idx="3443">
                  <c:v>1</c:v>
                </c:pt>
                <c:pt idx="3444">
                  <c:v>1</c:v>
                </c:pt>
                <c:pt idx="3445">
                  <c:v>1</c:v>
                </c:pt>
                <c:pt idx="3446">
                  <c:v>1</c:v>
                </c:pt>
                <c:pt idx="3447">
                  <c:v>1</c:v>
                </c:pt>
                <c:pt idx="3448">
                  <c:v>1</c:v>
                </c:pt>
                <c:pt idx="3449">
                  <c:v>1</c:v>
                </c:pt>
                <c:pt idx="3450">
                  <c:v>1</c:v>
                </c:pt>
                <c:pt idx="3451">
                  <c:v>1</c:v>
                </c:pt>
                <c:pt idx="3452">
                  <c:v>1</c:v>
                </c:pt>
                <c:pt idx="3453">
                  <c:v>1</c:v>
                </c:pt>
                <c:pt idx="3454">
                  <c:v>1</c:v>
                </c:pt>
                <c:pt idx="3455">
                  <c:v>1</c:v>
                </c:pt>
                <c:pt idx="3456">
                  <c:v>1</c:v>
                </c:pt>
                <c:pt idx="3457">
                  <c:v>1</c:v>
                </c:pt>
                <c:pt idx="3458">
                  <c:v>1</c:v>
                </c:pt>
                <c:pt idx="3459">
                  <c:v>1</c:v>
                </c:pt>
                <c:pt idx="3460">
                  <c:v>1</c:v>
                </c:pt>
                <c:pt idx="3461">
                  <c:v>1</c:v>
                </c:pt>
                <c:pt idx="3462">
                  <c:v>1</c:v>
                </c:pt>
                <c:pt idx="3463">
                  <c:v>1</c:v>
                </c:pt>
                <c:pt idx="3464">
                  <c:v>1</c:v>
                </c:pt>
                <c:pt idx="3465">
                  <c:v>1</c:v>
                </c:pt>
                <c:pt idx="3466">
                  <c:v>1</c:v>
                </c:pt>
                <c:pt idx="3467">
                  <c:v>1</c:v>
                </c:pt>
                <c:pt idx="3468">
                  <c:v>1</c:v>
                </c:pt>
                <c:pt idx="3469">
                  <c:v>1</c:v>
                </c:pt>
                <c:pt idx="3470">
                  <c:v>1</c:v>
                </c:pt>
                <c:pt idx="3471">
                  <c:v>1</c:v>
                </c:pt>
                <c:pt idx="3472">
                  <c:v>1</c:v>
                </c:pt>
                <c:pt idx="3473">
                  <c:v>1</c:v>
                </c:pt>
                <c:pt idx="3474">
                  <c:v>1</c:v>
                </c:pt>
                <c:pt idx="3475">
                  <c:v>1</c:v>
                </c:pt>
                <c:pt idx="3476">
                  <c:v>1</c:v>
                </c:pt>
                <c:pt idx="3477">
                  <c:v>1</c:v>
                </c:pt>
                <c:pt idx="3478">
                  <c:v>1</c:v>
                </c:pt>
                <c:pt idx="3479">
                  <c:v>1</c:v>
                </c:pt>
                <c:pt idx="3480">
                  <c:v>1</c:v>
                </c:pt>
                <c:pt idx="3481">
                  <c:v>1</c:v>
                </c:pt>
                <c:pt idx="3482">
                  <c:v>1</c:v>
                </c:pt>
                <c:pt idx="3483">
                  <c:v>1</c:v>
                </c:pt>
                <c:pt idx="3484">
                  <c:v>1</c:v>
                </c:pt>
                <c:pt idx="3485">
                  <c:v>1</c:v>
                </c:pt>
                <c:pt idx="3486">
                  <c:v>1</c:v>
                </c:pt>
                <c:pt idx="3487">
                  <c:v>1</c:v>
                </c:pt>
                <c:pt idx="3488">
                  <c:v>1</c:v>
                </c:pt>
                <c:pt idx="3489">
                  <c:v>1</c:v>
                </c:pt>
                <c:pt idx="3490">
                  <c:v>1</c:v>
                </c:pt>
                <c:pt idx="3491">
                  <c:v>1</c:v>
                </c:pt>
                <c:pt idx="3492">
                  <c:v>1</c:v>
                </c:pt>
                <c:pt idx="3493">
                  <c:v>1</c:v>
                </c:pt>
                <c:pt idx="3494">
                  <c:v>1</c:v>
                </c:pt>
                <c:pt idx="3495">
                  <c:v>1</c:v>
                </c:pt>
                <c:pt idx="3496">
                  <c:v>1</c:v>
                </c:pt>
                <c:pt idx="3497">
                  <c:v>1</c:v>
                </c:pt>
                <c:pt idx="3498">
                  <c:v>1</c:v>
                </c:pt>
                <c:pt idx="3499">
                  <c:v>1</c:v>
                </c:pt>
                <c:pt idx="3500">
                  <c:v>1</c:v>
                </c:pt>
                <c:pt idx="3501">
                  <c:v>1</c:v>
                </c:pt>
                <c:pt idx="3502">
                  <c:v>1</c:v>
                </c:pt>
                <c:pt idx="3503">
                  <c:v>1</c:v>
                </c:pt>
                <c:pt idx="3504">
                  <c:v>1</c:v>
                </c:pt>
                <c:pt idx="3505">
                  <c:v>1</c:v>
                </c:pt>
                <c:pt idx="3506">
                  <c:v>1</c:v>
                </c:pt>
                <c:pt idx="3507">
                  <c:v>1</c:v>
                </c:pt>
                <c:pt idx="3508">
                  <c:v>1</c:v>
                </c:pt>
                <c:pt idx="3509">
                  <c:v>1</c:v>
                </c:pt>
                <c:pt idx="3510">
                  <c:v>1</c:v>
                </c:pt>
                <c:pt idx="3511">
                  <c:v>1</c:v>
                </c:pt>
                <c:pt idx="3512">
                  <c:v>1</c:v>
                </c:pt>
                <c:pt idx="3513">
                  <c:v>1</c:v>
                </c:pt>
                <c:pt idx="3514">
                  <c:v>1</c:v>
                </c:pt>
                <c:pt idx="3515">
                  <c:v>1</c:v>
                </c:pt>
                <c:pt idx="3516">
                  <c:v>1</c:v>
                </c:pt>
                <c:pt idx="3517">
                  <c:v>1</c:v>
                </c:pt>
                <c:pt idx="3518">
                  <c:v>1</c:v>
                </c:pt>
                <c:pt idx="3519">
                  <c:v>1</c:v>
                </c:pt>
                <c:pt idx="3520">
                  <c:v>1</c:v>
                </c:pt>
                <c:pt idx="3521">
                  <c:v>1</c:v>
                </c:pt>
                <c:pt idx="3522">
                  <c:v>1</c:v>
                </c:pt>
                <c:pt idx="3523">
                  <c:v>1</c:v>
                </c:pt>
                <c:pt idx="3524">
                  <c:v>1</c:v>
                </c:pt>
                <c:pt idx="3525">
                  <c:v>1</c:v>
                </c:pt>
                <c:pt idx="3526">
                  <c:v>1</c:v>
                </c:pt>
                <c:pt idx="3527">
                  <c:v>1</c:v>
                </c:pt>
                <c:pt idx="3528">
                  <c:v>1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0</c:v>
                </c:pt>
                <c:pt idx="3770">
                  <c:v>0</c:v>
                </c:pt>
                <c:pt idx="3771">
                  <c:v>0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0</c:v>
                </c:pt>
                <c:pt idx="3776">
                  <c:v>0</c:v>
                </c:pt>
                <c:pt idx="3777">
                  <c:v>1</c:v>
                </c:pt>
                <c:pt idx="3778">
                  <c:v>1</c:v>
                </c:pt>
                <c:pt idx="3779">
                  <c:v>1</c:v>
                </c:pt>
                <c:pt idx="3780">
                  <c:v>1</c:v>
                </c:pt>
                <c:pt idx="3781">
                  <c:v>1</c:v>
                </c:pt>
                <c:pt idx="3782">
                  <c:v>1</c:v>
                </c:pt>
                <c:pt idx="3783">
                  <c:v>1</c:v>
                </c:pt>
                <c:pt idx="3784">
                  <c:v>1</c:v>
                </c:pt>
                <c:pt idx="3785">
                  <c:v>1</c:v>
                </c:pt>
                <c:pt idx="3786">
                  <c:v>1</c:v>
                </c:pt>
                <c:pt idx="3787">
                  <c:v>1</c:v>
                </c:pt>
                <c:pt idx="3788">
                  <c:v>1</c:v>
                </c:pt>
                <c:pt idx="3789">
                  <c:v>1</c:v>
                </c:pt>
                <c:pt idx="3790">
                  <c:v>1</c:v>
                </c:pt>
                <c:pt idx="3791">
                  <c:v>1</c:v>
                </c:pt>
                <c:pt idx="3792">
                  <c:v>1</c:v>
                </c:pt>
                <c:pt idx="3793">
                  <c:v>1</c:v>
                </c:pt>
                <c:pt idx="3794">
                  <c:v>1</c:v>
                </c:pt>
                <c:pt idx="3795">
                  <c:v>1</c:v>
                </c:pt>
                <c:pt idx="3796">
                  <c:v>1</c:v>
                </c:pt>
                <c:pt idx="3797">
                  <c:v>1</c:v>
                </c:pt>
                <c:pt idx="3798">
                  <c:v>1</c:v>
                </c:pt>
                <c:pt idx="3799">
                  <c:v>1</c:v>
                </c:pt>
                <c:pt idx="3800">
                  <c:v>1</c:v>
                </c:pt>
                <c:pt idx="3801">
                  <c:v>1</c:v>
                </c:pt>
                <c:pt idx="3802">
                  <c:v>1</c:v>
                </c:pt>
                <c:pt idx="3803">
                  <c:v>1</c:v>
                </c:pt>
                <c:pt idx="3804">
                  <c:v>1</c:v>
                </c:pt>
                <c:pt idx="3805">
                  <c:v>1</c:v>
                </c:pt>
                <c:pt idx="3806">
                  <c:v>1</c:v>
                </c:pt>
                <c:pt idx="3807">
                  <c:v>1</c:v>
                </c:pt>
                <c:pt idx="3808">
                  <c:v>1</c:v>
                </c:pt>
                <c:pt idx="3809">
                  <c:v>1</c:v>
                </c:pt>
                <c:pt idx="3810">
                  <c:v>1</c:v>
                </c:pt>
                <c:pt idx="3811">
                  <c:v>1</c:v>
                </c:pt>
                <c:pt idx="3812">
                  <c:v>1</c:v>
                </c:pt>
                <c:pt idx="3813">
                  <c:v>1</c:v>
                </c:pt>
                <c:pt idx="3814">
                  <c:v>1</c:v>
                </c:pt>
                <c:pt idx="3815">
                  <c:v>1</c:v>
                </c:pt>
                <c:pt idx="3816">
                  <c:v>1</c:v>
                </c:pt>
                <c:pt idx="3817">
                  <c:v>1</c:v>
                </c:pt>
                <c:pt idx="3818">
                  <c:v>1</c:v>
                </c:pt>
                <c:pt idx="3819">
                  <c:v>1</c:v>
                </c:pt>
                <c:pt idx="3820">
                  <c:v>1</c:v>
                </c:pt>
                <c:pt idx="3821">
                  <c:v>1</c:v>
                </c:pt>
                <c:pt idx="3822">
                  <c:v>1</c:v>
                </c:pt>
                <c:pt idx="3823">
                  <c:v>1</c:v>
                </c:pt>
                <c:pt idx="3824">
                  <c:v>1</c:v>
                </c:pt>
                <c:pt idx="3825">
                  <c:v>1</c:v>
                </c:pt>
                <c:pt idx="3826">
                  <c:v>1</c:v>
                </c:pt>
                <c:pt idx="3827">
                  <c:v>1</c:v>
                </c:pt>
                <c:pt idx="3828">
                  <c:v>1</c:v>
                </c:pt>
                <c:pt idx="3829">
                  <c:v>1</c:v>
                </c:pt>
                <c:pt idx="3830">
                  <c:v>1</c:v>
                </c:pt>
                <c:pt idx="3831">
                  <c:v>1</c:v>
                </c:pt>
                <c:pt idx="3832">
                  <c:v>1</c:v>
                </c:pt>
                <c:pt idx="3833">
                  <c:v>1</c:v>
                </c:pt>
                <c:pt idx="3834">
                  <c:v>1</c:v>
                </c:pt>
                <c:pt idx="3835">
                  <c:v>1</c:v>
                </c:pt>
                <c:pt idx="3836">
                  <c:v>1</c:v>
                </c:pt>
                <c:pt idx="3837">
                  <c:v>1</c:v>
                </c:pt>
                <c:pt idx="3838">
                  <c:v>1</c:v>
                </c:pt>
                <c:pt idx="3839">
                  <c:v>1</c:v>
                </c:pt>
                <c:pt idx="3840">
                  <c:v>1</c:v>
                </c:pt>
                <c:pt idx="3841">
                  <c:v>1</c:v>
                </c:pt>
                <c:pt idx="3842">
                  <c:v>1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</c:v>
                </c:pt>
                <c:pt idx="3851">
                  <c:v>1</c:v>
                </c:pt>
                <c:pt idx="3852">
                  <c:v>1</c:v>
                </c:pt>
                <c:pt idx="3853">
                  <c:v>1</c:v>
                </c:pt>
                <c:pt idx="3854">
                  <c:v>1</c:v>
                </c:pt>
                <c:pt idx="3855">
                  <c:v>1</c:v>
                </c:pt>
                <c:pt idx="3856">
                  <c:v>1</c:v>
                </c:pt>
                <c:pt idx="3857">
                  <c:v>1</c:v>
                </c:pt>
                <c:pt idx="3858">
                  <c:v>1</c:v>
                </c:pt>
                <c:pt idx="3859">
                  <c:v>1</c:v>
                </c:pt>
                <c:pt idx="3860">
                  <c:v>1</c:v>
                </c:pt>
                <c:pt idx="3861">
                  <c:v>1</c:v>
                </c:pt>
                <c:pt idx="3862">
                  <c:v>1</c:v>
                </c:pt>
                <c:pt idx="3863">
                  <c:v>1</c:v>
                </c:pt>
                <c:pt idx="3864">
                  <c:v>1</c:v>
                </c:pt>
                <c:pt idx="3865">
                  <c:v>1</c:v>
                </c:pt>
                <c:pt idx="3866">
                  <c:v>1</c:v>
                </c:pt>
                <c:pt idx="3867">
                  <c:v>1</c:v>
                </c:pt>
                <c:pt idx="3868">
                  <c:v>1</c:v>
                </c:pt>
                <c:pt idx="3869">
                  <c:v>1</c:v>
                </c:pt>
                <c:pt idx="3870">
                  <c:v>1</c:v>
                </c:pt>
                <c:pt idx="3871">
                  <c:v>1</c:v>
                </c:pt>
                <c:pt idx="3872">
                  <c:v>1</c:v>
                </c:pt>
                <c:pt idx="3873">
                  <c:v>1</c:v>
                </c:pt>
                <c:pt idx="3874">
                  <c:v>1</c:v>
                </c:pt>
                <c:pt idx="3875">
                  <c:v>1</c:v>
                </c:pt>
                <c:pt idx="3876">
                  <c:v>1</c:v>
                </c:pt>
                <c:pt idx="3877">
                  <c:v>1</c:v>
                </c:pt>
                <c:pt idx="3878">
                  <c:v>1</c:v>
                </c:pt>
                <c:pt idx="3879">
                  <c:v>1</c:v>
                </c:pt>
                <c:pt idx="3880">
                  <c:v>1</c:v>
                </c:pt>
                <c:pt idx="3881">
                  <c:v>1</c:v>
                </c:pt>
                <c:pt idx="3882">
                  <c:v>1</c:v>
                </c:pt>
                <c:pt idx="3883">
                  <c:v>1</c:v>
                </c:pt>
                <c:pt idx="3884">
                  <c:v>1</c:v>
                </c:pt>
                <c:pt idx="3885">
                  <c:v>1</c:v>
                </c:pt>
                <c:pt idx="3886">
                  <c:v>1</c:v>
                </c:pt>
                <c:pt idx="3887">
                  <c:v>1</c:v>
                </c:pt>
                <c:pt idx="3888">
                  <c:v>1</c:v>
                </c:pt>
                <c:pt idx="3889">
                  <c:v>1</c:v>
                </c:pt>
                <c:pt idx="3890">
                  <c:v>1</c:v>
                </c:pt>
                <c:pt idx="3891">
                  <c:v>1</c:v>
                </c:pt>
                <c:pt idx="3892">
                  <c:v>1</c:v>
                </c:pt>
                <c:pt idx="3893">
                  <c:v>1</c:v>
                </c:pt>
                <c:pt idx="3894">
                  <c:v>1</c:v>
                </c:pt>
                <c:pt idx="3895">
                  <c:v>1</c:v>
                </c:pt>
                <c:pt idx="3896">
                  <c:v>1</c:v>
                </c:pt>
                <c:pt idx="3897">
                  <c:v>1</c:v>
                </c:pt>
                <c:pt idx="3898">
                  <c:v>1</c:v>
                </c:pt>
                <c:pt idx="3899">
                  <c:v>1</c:v>
                </c:pt>
                <c:pt idx="3900">
                  <c:v>1</c:v>
                </c:pt>
                <c:pt idx="3901">
                  <c:v>1</c:v>
                </c:pt>
                <c:pt idx="3902">
                  <c:v>1</c:v>
                </c:pt>
                <c:pt idx="3903">
                  <c:v>1</c:v>
                </c:pt>
                <c:pt idx="3904">
                  <c:v>1</c:v>
                </c:pt>
                <c:pt idx="3905">
                  <c:v>1</c:v>
                </c:pt>
                <c:pt idx="3906">
                  <c:v>1</c:v>
                </c:pt>
                <c:pt idx="3907">
                  <c:v>1</c:v>
                </c:pt>
                <c:pt idx="3908">
                  <c:v>1</c:v>
                </c:pt>
                <c:pt idx="3909">
                  <c:v>1</c:v>
                </c:pt>
                <c:pt idx="3910">
                  <c:v>1</c:v>
                </c:pt>
                <c:pt idx="3911">
                  <c:v>1</c:v>
                </c:pt>
                <c:pt idx="3912">
                  <c:v>1</c:v>
                </c:pt>
                <c:pt idx="3913">
                  <c:v>1</c:v>
                </c:pt>
                <c:pt idx="3914">
                  <c:v>1</c:v>
                </c:pt>
                <c:pt idx="3915">
                  <c:v>1</c:v>
                </c:pt>
                <c:pt idx="3916">
                  <c:v>1</c:v>
                </c:pt>
                <c:pt idx="3917">
                  <c:v>1</c:v>
                </c:pt>
                <c:pt idx="3918">
                  <c:v>1</c:v>
                </c:pt>
                <c:pt idx="3919">
                  <c:v>1</c:v>
                </c:pt>
                <c:pt idx="3920">
                  <c:v>1</c:v>
                </c:pt>
                <c:pt idx="3921">
                  <c:v>1</c:v>
                </c:pt>
                <c:pt idx="3922">
                  <c:v>1</c:v>
                </c:pt>
                <c:pt idx="3923">
                  <c:v>1</c:v>
                </c:pt>
                <c:pt idx="3924">
                  <c:v>1</c:v>
                </c:pt>
                <c:pt idx="3925">
                  <c:v>1</c:v>
                </c:pt>
                <c:pt idx="3926">
                  <c:v>1</c:v>
                </c:pt>
                <c:pt idx="3927">
                  <c:v>1</c:v>
                </c:pt>
                <c:pt idx="3928">
                  <c:v>1</c:v>
                </c:pt>
                <c:pt idx="3929">
                  <c:v>1</c:v>
                </c:pt>
                <c:pt idx="3930">
                  <c:v>1</c:v>
                </c:pt>
                <c:pt idx="3931">
                  <c:v>1</c:v>
                </c:pt>
                <c:pt idx="3932">
                  <c:v>1</c:v>
                </c:pt>
                <c:pt idx="3933">
                  <c:v>1</c:v>
                </c:pt>
                <c:pt idx="3934">
                  <c:v>1</c:v>
                </c:pt>
                <c:pt idx="3935">
                  <c:v>1</c:v>
                </c:pt>
                <c:pt idx="3936">
                  <c:v>1</c:v>
                </c:pt>
                <c:pt idx="3937">
                  <c:v>1</c:v>
                </c:pt>
                <c:pt idx="3938">
                  <c:v>1</c:v>
                </c:pt>
                <c:pt idx="3939">
                  <c:v>1</c:v>
                </c:pt>
                <c:pt idx="3940">
                  <c:v>1</c:v>
                </c:pt>
                <c:pt idx="3941">
                  <c:v>1</c:v>
                </c:pt>
                <c:pt idx="3942">
                  <c:v>1</c:v>
                </c:pt>
                <c:pt idx="3943">
                  <c:v>1</c:v>
                </c:pt>
                <c:pt idx="3944">
                  <c:v>1</c:v>
                </c:pt>
                <c:pt idx="3945">
                  <c:v>1</c:v>
                </c:pt>
                <c:pt idx="3946">
                  <c:v>1</c:v>
                </c:pt>
                <c:pt idx="3947">
                  <c:v>1</c:v>
                </c:pt>
                <c:pt idx="3948">
                  <c:v>1</c:v>
                </c:pt>
                <c:pt idx="3949">
                  <c:v>1</c:v>
                </c:pt>
                <c:pt idx="3950">
                  <c:v>1</c:v>
                </c:pt>
                <c:pt idx="3951">
                  <c:v>1</c:v>
                </c:pt>
                <c:pt idx="3952">
                  <c:v>1</c:v>
                </c:pt>
                <c:pt idx="3953">
                  <c:v>1</c:v>
                </c:pt>
                <c:pt idx="3954">
                  <c:v>1</c:v>
                </c:pt>
                <c:pt idx="3955">
                  <c:v>1</c:v>
                </c:pt>
                <c:pt idx="3956">
                  <c:v>1</c:v>
                </c:pt>
                <c:pt idx="3957">
                  <c:v>1</c:v>
                </c:pt>
                <c:pt idx="3958">
                  <c:v>1</c:v>
                </c:pt>
                <c:pt idx="3959">
                  <c:v>1</c:v>
                </c:pt>
                <c:pt idx="3960">
                  <c:v>1</c:v>
                </c:pt>
                <c:pt idx="3961">
                  <c:v>1</c:v>
                </c:pt>
                <c:pt idx="3962">
                  <c:v>1</c:v>
                </c:pt>
                <c:pt idx="3963">
                  <c:v>1</c:v>
                </c:pt>
                <c:pt idx="3964">
                  <c:v>1</c:v>
                </c:pt>
                <c:pt idx="3965">
                  <c:v>1</c:v>
                </c:pt>
                <c:pt idx="3966">
                  <c:v>1</c:v>
                </c:pt>
                <c:pt idx="3967">
                  <c:v>1</c:v>
                </c:pt>
                <c:pt idx="3968">
                  <c:v>1</c:v>
                </c:pt>
                <c:pt idx="3969">
                  <c:v>1</c:v>
                </c:pt>
                <c:pt idx="3970">
                  <c:v>1</c:v>
                </c:pt>
                <c:pt idx="3971">
                  <c:v>1</c:v>
                </c:pt>
                <c:pt idx="3972">
                  <c:v>1</c:v>
                </c:pt>
                <c:pt idx="3973">
                  <c:v>1</c:v>
                </c:pt>
                <c:pt idx="3974">
                  <c:v>1</c:v>
                </c:pt>
                <c:pt idx="3975">
                  <c:v>1</c:v>
                </c:pt>
                <c:pt idx="3976">
                  <c:v>1</c:v>
                </c:pt>
                <c:pt idx="3977">
                  <c:v>1</c:v>
                </c:pt>
                <c:pt idx="3978">
                  <c:v>1</c:v>
                </c:pt>
                <c:pt idx="3979">
                  <c:v>1</c:v>
                </c:pt>
                <c:pt idx="3980">
                  <c:v>1</c:v>
                </c:pt>
                <c:pt idx="3981">
                  <c:v>1</c:v>
                </c:pt>
                <c:pt idx="3982">
                  <c:v>1</c:v>
                </c:pt>
                <c:pt idx="3983">
                  <c:v>1</c:v>
                </c:pt>
                <c:pt idx="3984">
                  <c:v>1</c:v>
                </c:pt>
                <c:pt idx="3985">
                  <c:v>1</c:v>
                </c:pt>
                <c:pt idx="3986">
                  <c:v>1</c:v>
                </c:pt>
                <c:pt idx="3987">
                  <c:v>1</c:v>
                </c:pt>
                <c:pt idx="3988">
                  <c:v>1</c:v>
                </c:pt>
                <c:pt idx="3989">
                  <c:v>1</c:v>
                </c:pt>
                <c:pt idx="3990">
                  <c:v>1</c:v>
                </c:pt>
                <c:pt idx="3991">
                  <c:v>1</c:v>
                </c:pt>
                <c:pt idx="3992">
                  <c:v>1</c:v>
                </c:pt>
                <c:pt idx="3993">
                  <c:v>1</c:v>
                </c:pt>
                <c:pt idx="3994">
                  <c:v>1</c:v>
                </c:pt>
                <c:pt idx="3995">
                  <c:v>1</c:v>
                </c:pt>
                <c:pt idx="3996">
                  <c:v>1</c:v>
                </c:pt>
                <c:pt idx="3997">
                  <c:v>1</c:v>
                </c:pt>
                <c:pt idx="3998">
                  <c:v>1</c:v>
                </c:pt>
                <c:pt idx="3999">
                  <c:v>1</c:v>
                </c:pt>
                <c:pt idx="4000">
                  <c:v>1</c:v>
                </c:pt>
                <c:pt idx="4001">
                  <c:v>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1</c:v>
                </c:pt>
                <c:pt idx="4006">
                  <c:v>1</c:v>
                </c:pt>
                <c:pt idx="4007">
                  <c:v>1</c:v>
                </c:pt>
                <c:pt idx="4008">
                  <c:v>1</c:v>
                </c:pt>
                <c:pt idx="4009">
                  <c:v>1</c:v>
                </c:pt>
                <c:pt idx="4010">
                  <c:v>1</c:v>
                </c:pt>
                <c:pt idx="4011">
                  <c:v>1</c:v>
                </c:pt>
                <c:pt idx="4012">
                  <c:v>1</c:v>
                </c:pt>
                <c:pt idx="4013">
                  <c:v>1</c:v>
                </c:pt>
                <c:pt idx="4014">
                  <c:v>1</c:v>
                </c:pt>
                <c:pt idx="4015">
                  <c:v>1</c:v>
                </c:pt>
                <c:pt idx="4016">
                  <c:v>1</c:v>
                </c:pt>
                <c:pt idx="4017">
                  <c:v>1</c:v>
                </c:pt>
                <c:pt idx="4018">
                  <c:v>1</c:v>
                </c:pt>
                <c:pt idx="4019">
                  <c:v>1</c:v>
                </c:pt>
                <c:pt idx="4020">
                  <c:v>1</c:v>
                </c:pt>
                <c:pt idx="4021">
                  <c:v>1</c:v>
                </c:pt>
                <c:pt idx="4022">
                  <c:v>1</c:v>
                </c:pt>
                <c:pt idx="4023">
                  <c:v>1</c:v>
                </c:pt>
                <c:pt idx="4024">
                  <c:v>1</c:v>
                </c:pt>
                <c:pt idx="4025">
                  <c:v>1</c:v>
                </c:pt>
                <c:pt idx="4026">
                  <c:v>1</c:v>
                </c:pt>
                <c:pt idx="4027">
                  <c:v>1</c:v>
                </c:pt>
                <c:pt idx="4028">
                  <c:v>1</c:v>
                </c:pt>
                <c:pt idx="4029">
                  <c:v>1</c:v>
                </c:pt>
                <c:pt idx="4030">
                  <c:v>1</c:v>
                </c:pt>
                <c:pt idx="4031">
                  <c:v>0</c:v>
                </c:pt>
                <c:pt idx="4032">
                  <c:v>0</c:v>
                </c:pt>
                <c:pt idx="4033">
                  <c:v>0</c:v>
                </c:pt>
                <c:pt idx="4034">
                  <c:v>0</c:v>
                </c:pt>
                <c:pt idx="4035">
                  <c:v>0</c:v>
                </c:pt>
                <c:pt idx="4036">
                  <c:v>0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0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</c:v>
                </c:pt>
                <c:pt idx="4065">
                  <c:v>0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</c:v>
                </c:pt>
                <c:pt idx="4071">
                  <c:v>0</c:v>
                </c:pt>
                <c:pt idx="4072">
                  <c:v>0</c:v>
                </c:pt>
                <c:pt idx="4073">
                  <c:v>0</c:v>
                </c:pt>
                <c:pt idx="4074">
                  <c:v>0</c:v>
                </c:pt>
                <c:pt idx="4075">
                  <c:v>0</c:v>
                </c:pt>
                <c:pt idx="4076">
                  <c:v>0</c:v>
                </c:pt>
                <c:pt idx="4077">
                  <c:v>0</c:v>
                </c:pt>
                <c:pt idx="4078">
                  <c:v>0</c:v>
                </c:pt>
                <c:pt idx="4079">
                  <c:v>0</c:v>
                </c:pt>
                <c:pt idx="4080">
                  <c:v>0</c:v>
                </c:pt>
                <c:pt idx="4081">
                  <c:v>0</c:v>
                </c:pt>
                <c:pt idx="4082">
                  <c:v>0</c:v>
                </c:pt>
                <c:pt idx="4083">
                  <c:v>0</c:v>
                </c:pt>
                <c:pt idx="4084">
                  <c:v>0</c:v>
                </c:pt>
                <c:pt idx="4085">
                  <c:v>0</c:v>
                </c:pt>
                <c:pt idx="4086">
                  <c:v>0</c:v>
                </c:pt>
                <c:pt idx="4087">
                  <c:v>0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</c:v>
                </c:pt>
                <c:pt idx="4092">
                  <c:v>0</c:v>
                </c:pt>
                <c:pt idx="4093">
                  <c:v>0</c:v>
                </c:pt>
                <c:pt idx="4094">
                  <c:v>0</c:v>
                </c:pt>
                <c:pt idx="4095">
                  <c:v>0</c:v>
                </c:pt>
                <c:pt idx="4096">
                  <c:v>0</c:v>
                </c:pt>
                <c:pt idx="4097">
                  <c:v>0</c:v>
                </c:pt>
                <c:pt idx="4098">
                  <c:v>0</c:v>
                </c:pt>
                <c:pt idx="4099">
                  <c:v>0</c:v>
                </c:pt>
                <c:pt idx="4100">
                  <c:v>0</c:v>
                </c:pt>
                <c:pt idx="4101">
                  <c:v>0</c:v>
                </c:pt>
                <c:pt idx="4102">
                  <c:v>0</c:v>
                </c:pt>
                <c:pt idx="4103">
                  <c:v>0</c:v>
                </c:pt>
                <c:pt idx="4104">
                  <c:v>0</c:v>
                </c:pt>
                <c:pt idx="4105">
                  <c:v>0</c:v>
                </c:pt>
                <c:pt idx="4106">
                  <c:v>0</c:v>
                </c:pt>
                <c:pt idx="4107">
                  <c:v>0</c:v>
                </c:pt>
                <c:pt idx="4108">
                  <c:v>0</c:v>
                </c:pt>
                <c:pt idx="4109">
                  <c:v>0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</c:v>
                </c:pt>
                <c:pt idx="4116">
                  <c:v>0</c:v>
                </c:pt>
                <c:pt idx="4117">
                  <c:v>0</c:v>
                </c:pt>
                <c:pt idx="4118">
                  <c:v>0</c:v>
                </c:pt>
                <c:pt idx="4119">
                  <c:v>0</c:v>
                </c:pt>
                <c:pt idx="4120">
                  <c:v>0</c:v>
                </c:pt>
                <c:pt idx="4121">
                  <c:v>0</c:v>
                </c:pt>
                <c:pt idx="4122">
                  <c:v>0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  <c:pt idx="4169">
                  <c:v>0</c:v>
                </c:pt>
                <c:pt idx="4170">
                  <c:v>0</c:v>
                </c:pt>
                <c:pt idx="4171">
                  <c:v>0</c:v>
                </c:pt>
                <c:pt idx="4172">
                  <c:v>0</c:v>
                </c:pt>
                <c:pt idx="4173">
                  <c:v>0</c:v>
                </c:pt>
                <c:pt idx="4174">
                  <c:v>0</c:v>
                </c:pt>
                <c:pt idx="4175">
                  <c:v>0</c:v>
                </c:pt>
                <c:pt idx="4176">
                  <c:v>0</c:v>
                </c:pt>
                <c:pt idx="4177">
                  <c:v>0</c:v>
                </c:pt>
                <c:pt idx="4178">
                  <c:v>0</c:v>
                </c:pt>
                <c:pt idx="4179">
                  <c:v>0</c:v>
                </c:pt>
                <c:pt idx="4180">
                  <c:v>0</c:v>
                </c:pt>
                <c:pt idx="4181">
                  <c:v>0</c:v>
                </c:pt>
                <c:pt idx="4182">
                  <c:v>0</c:v>
                </c:pt>
                <c:pt idx="4183">
                  <c:v>0</c:v>
                </c:pt>
                <c:pt idx="4184">
                  <c:v>0</c:v>
                </c:pt>
                <c:pt idx="4185">
                  <c:v>0</c:v>
                </c:pt>
                <c:pt idx="4186">
                  <c:v>0</c:v>
                </c:pt>
                <c:pt idx="4187">
                  <c:v>0</c:v>
                </c:pt>
                <c:pt idx="4188">
                  <c:v>0</c:v>
                </c:pt>
                <c:pt idx="4189">
                  <c:v>0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</c:v>
                </c:pt>
                <c:pt idx="4199">
                  <c:v>0</c:v>
                </c:pt>
                <c:pt idx="4200">
                  <c:v>0</c:v>
                </c:pt>
                <c:pt idx="4201">
                  <c:v>0</c:v>
                </c:pt>
                <c:pt idx="4202">
                  <c:v>0</c:v>
                </c:pt>
                <c:pt idx="4203">
                  <c:v>0</c:v>
                </c:pt>
                <c:pt idx="4204">
                  <c:v>0</c:v>
                </c:pt>
                <c:pt idx="4205">
                  <c:v>0</c:v>
                </c:pt>
                <c:pt idx="4206">
                  <c:v>0</c:v>
                </c:pt>
                <c:pt idx="4207">
                  <c:v>0</c:v>
                </c:pt>
                <c:pt idx="4208">
                  <c:v>0</c:v>
                </c:pt>
                <c:pt idx="4209">
                  <c:v>0</c:v>
                </c:pt>
                <c:pt idx="4210">
                  <c:v>0</c:v>
                </c:pt>
                <c:pt idx="4211">
                  <c:v>0</c:v>
                </c:pt>
                <c:pt idx="4212">
                  <c:v>0</c:v>
                </c:pt>
                <c:pt idx="4213">
                  <c:v>0</c:v>
                </c:pt>
                <c:pt idx="4214">
                  <c:v>0</c:v>
                </c:pt>
                <c:pt idx="4215">
                  <c:v>0</c:v>
                </c:pt>
                <c:pt idx="4216">
                  <c:v>0</c:v>
                </c:pt>
                <c:pt idx="4217">
                  <c:v>0</c:v>
                </c:pt>
                <c:pt idx="4218">
                  <c:v>0</c:v>
                </c:pt>
                <c:pt idx="4219">
                  <c:v>0</c:v>
                </c:pt>
                <c:pt idx="4220">
                  <c:v>0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</c:v>
                </c:pt>
                <c:pt idx="4225">
                  <c:v>0</c:v>
                </c:pt>
                <c:pt idx="4226">
                  <c:v>0</c:v>
                </c:pt>
                <c:pt idx="4227">
                  <c:v>0</c:v>
                </c:pt>
                <c:pt idx="4228">
                  <c:v>0</c:v>
                </c:pt>
                <c:pt idx="4229">
                  <c:v>0</c:v>
                </c:pt>
                <c:pt idx="4230">
                  <c:v>0</c:v>
                </c:pt>
                <c:pt idx="4231">
                  <c:v>0</c:v>
                </c:pt>
                <c:pt idx="4232">
                  <c:v>0</c:v>
                </c:pt>
                <c:pt idx="4233">
                  <c:v>0</c:v>
                </c:pt>
                <c:pt idx="4234">
                  <c:v>0</c:v>
                </c:pt>
                <c:pt idx="4235">
                  <c:v>0</c:v>
                </c:pt>
                <c:pt idx="4236">
                  <c:v>0</c:v>
                </c:pt>
                <c:pt idx="4237">
                  <c:v>0</c:v>
                </c:pt>
                <c:pt idx="4238">
                  <c:v>0</c:v>
                </c:pt>
                <c:pt idx="4239">
                  <c:v>0</c:v>
                </c:pt>
                <c:pt idx="4240">
                  <c:v>0</c:v>
                </c:pt>
                <c:pt idx="4241">
                  <c:v>0</c:v>
                </c:pt>
                <c:pt idx="4242">
                  <c:v>0</c:v>
                </c:pt>
                <c:pt idx="4243">
                  <c:v>0</c:v>
                </c:pt>
                <c:pt idx="4244">
                  <c:v>0</c:v>
                </c:pt>
                <c:pt idx="4245">
                  <c:v>0</c:v>
                </c:pt>
                <c:pt idx="4246">
                  <c:v>0</c:v>
                </c:pt>
                <c:pt idx="4247">
                  <c:v>0</c:v>
                </c:pt>
                <c:pt idx="4248">
                  <c:v>0</c:v>
                </c:pt>
                <c:pt idx="4249">
                  <c:v>0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</c:v>
                </c:pt>
                <c:pt idx="4254">
                  <c:v>0</c:v>
                </c:pt>
                <c:pt idx="4255">
                  <c:v>0</c:v>
                </c:pt>
                <c:pt idx="4256">
                  <c:v>0</c:v>
                </c:pt>
                <c:pt idx="4257">
                  <c:v>0</c:v>
                </c:pt>
                <c:pt idx="4258">
                  <c:v>0</c:v>
                </c:pt>
                <c:pt idx="4259">
                  <c:v>0</c:v>
                </c:pt>
                <c:pt idx="4260">
                  <c:v>0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</c:v>
                </c:pt>
                <c:pt idx="4270">
                  <c:v>0</c:v>
                </c:pt>
                <c:pt idx="4271">
                  <c:v>0</c:v>
                </c:pt>
                <c:pt idx="4272">
                  <c:v>0</c:v>
                </c:pt>
                <c:pt idx="4273">
                  <c:v>0</c:v>
                </c:pt>
                <c:pt idx="4274">
                  <c:v>0</c:v>
                </c:pt>
                <c:pt idx="4275">
                  <c:v>0</c:v>
                </c:pt>
                <c:pt idx="4276">
                  <c:v>0</c:v>
                </c:pt>
                <c:pt idx="4277">
                  <c:v>0</c:v>
                </c:pt>
                <c:pt idx="4278">
                  <c:v>0</c:v>
                </c:pt>
                <c:pt idx="4279">
                  <c:v>0</c:v>
                </c:pt>
                <c:pt idx="4280">
                  <c:v>0</c:v>
                </c:pt>
                <c:pt idx="4281">
                  <c:v>1</c:v>
                </c:pt>
                <c:pt idx="4282">
                  <c:v>1</c:v>
                </c:pt>
                <c:pt idx="4283">
                  <c:v>1</c:v>
                </c:pt>
                <c:pt idx="4284">
                  <c:v>1</c:v>
                </c:pt>
                <c:pt idx="4285">
                  <c:v>1</c:v>
                </c:pt>
                <c:pt idx="4286">
                  <c:v>1</c:v>
                </c:pt>
                <c:pt idx="4287">
                  <c:v>1</c:v>
                </c:pt>
                <c:pt idx="4288">
                  <c:v>1</c:v>
                </c:pt>
                <c:pt idx="4289">
                  <c:v>1</c:v>
                </c:pt>
                <c:pt idx="4290">
                  <c:v>1</c:v>
                </c:pt>
                <c:pt idx="4291">
                  <c:v>1</c:v>
                </c:pt>
                <c:pt idx="4292">
                  <c:v>1</c:v>
                </c:pt>
                <c:pt idx="4293">
                  <c:v>1</c:v>
                </c:pt>
                <c:pt idx="4294">
                  <c:v>1</c:v>
                </c:pt>
                <c:pt idx="4295">
                  <c:v>1</c:v>
                </c:pt>
                <c:pt idx="4296">
                  <c:v>1</c:v>
                </c:pt>
                <c:pt idx="4297">
                  <c:v>1</c:v>
                </c:pt>
                <c:pt idx="4298">
                  <c:v>1</c:v>
                </c:pt>
                <c:pt idx="4299">
                  <c:v>1</c:v>
                </c:pt>
                <c:pt idx="4300">
                  <c:v>1</c:v>
                </c:pt>
                <c:pt idx="4301">
                  <c:v>1</c:v>
                </c:pt>
                <c:pt idx="4302">
                  <c:v>1</c:v>
                </c:pt>
                <c:pt idx="4303">
                  <c:v>1</c:v>
                </c:pt>
                <c:pt idx="4304">
                  <c:v>1</c:v>
                </c:pt>
                <c:pt idx="4305">
                  <c:v>1</c:v>
                </c:pt>
                <c:pt idx="4306">
                  <c:v>1</c:v>
                </c:pt>
                <c:pt idx="4307">
                  <c:v>1</c:v>
                </c:pt>
                <c:pt idx="4308">
                  <c:v>1</c:v>
                </c:pt>
                <c:pt idx="4309">
                  <c:v>1</c:v>
                </c:pt>
                <c:pt idx="4310">
                  <c:v>1</c:v>
                </c:pt>
                <c:pt idx="4311">
                  <c:v>1</c:v>
                </c:pt>
                <c:pt idx="4312">
                  <c:v>1</c:v>
                </c:pt>
                <c:pt idx="4313">
                  <c:v>1</c:v>
                </c:pt>
                <c:pt idx="4314">
                  <c:v>1</c:v>
                </c:pt>
                <c:pt idx="4315">
                  <c:v>1</c:v>
                </c:pt>
                <c:pt idx="4316">
                  <c:v>1</c:v>
                </c:pt>
                <c:pt idx="4317">
                  <c:v>1</c:v>
                </c:pt>
                <c:pt idx="4318">
                  <c:v>1</c:v>
                </c:pt>
                <c:pt idx="4319">
                  <c:v>1</c:v>
                </c:pt>
                <c:pt idx="4320">
                  <c:v>1</c:v>
                </c:pt>
                <c:pt idx="4321">
                  <c:v>1</c:v>
                </c:pt>
                <c:pt idx="4322">
                  <c:v>1</c:v>
                </c:pt>
                <c:pt idx="4323">
                  <c:v>1</c:v>
                </c:pt>
                <c:pt idx="4324">
                  <c:v>1</c:v>
                </c:pt>
                <c:pt idx="4325">
                  <c:v>1</c:v>
                </c:pt>
                <c:pt idx="4326">
                  <c:v>1</c:v>
                </c:pt>
                <c:pt idx="4327">
                  <c:v>1</c:v>
                </c:pt>
                <c:pt idx="4328">
                  <c:v>1</c:v>
                </c:pt>
                <c:pt idx="4329">
                  <c:v>1</c:v>
                </c:pt>
                <c:pt idx="4330">
                  <c:v>1</c:v>
                </c:pt>
                <c:pt idx="4331">
                  <c:v>1</c:v>
                </c:pt>
                <c:pt idx="4332">
                  <c:v>1</c:v>
                </c:pt>
                <c:pt idx="4333">
                  <c:v>1</c:v>
                </c:pt>
                <c:pt idx="4334">
                  <c:v>1</c:v>
                </c:pt>
                <c:pt idx="4335">
                  <c:v>1</c:v>
                </c:pt>
                <c:pt idx="4336">
                  <c:v>1</c:v>
                </c:pt>
                <c:pt idx="4337">
                  <c:v>1</c:v>
                </c:pt>
                <c:pt idx="4338">
                  <c:v>1</c:v>
                </c:pt>
                <c:pt idx="4339">
                  <c:v>1</c:v>
                </c:pt>
                <c:pt idx="4340">
                  <c:v>1</c:v>
                </c:pt>
                <c:pt idx="4341">
                  <c:v>1</c:v>
                </c:pt>
                <c:pt idx="4342">
                  <c:v>1</c:v>
                </c:pt>
                <c:pt idx="4343">
                  <c:v>1</c:v>
                </c:pt>
                <c:pt idx="4344">
                  <c:v>1</c:v>
                </c:pt>
                <c:pt idx="4345">
                  <c:v>1</c:v>
                </c:pt>
                <c:pt idx="4346">
                  <c:v>1</c:v>
                </c:pt>
                <c:pt idx="4347">
                  <c:v>1</c:v>
                </c:pt>
                <c:pt idx="4348">
                  <c:v>1</c:v>
                </c:pt>
                <c:pt idx="4349">
                  <c:v>1</c:v>
                </c:pt>
                <c:pt idx="4350">
                  <c:v>1</c:v>
                </c:pt>
                <c:pt idx="4351">
                  <c:v>1</c:v>
                </c:pt>
                <c:pt idx="4352">
                  <c:v>1</c:v>
                </c:pt>
                <c:pt idx="4353">
                  <c:v>1</c:v>
                </c:pt>
                <c:pt idx="4354">
                  <c:v>1</c:v>
                </c:pt>
                <c:pt idx="4355">
                  <c:v>1</c:v>
                </c:pt>
                <c:pt idx="4356">
                  <c:v>1</c:v>
                </c:pt>
                <c:pt idx="4357">
                  <c:v>1</c:v>
                </c:pt>
                <c:pt idx="4358">
                  <c:v>1</c:v>
                </c:pt>
                <c:pt idx="4359">
                  <c:v>1</c:v>
                </c:pt>
                <c:pt idx="4360">
                  <c:v>1</c:v>
                </c:pt>
                <c:pt idx="4361">
                  <c:v>1</c:v>
                </c:pt>
                <c:pt idx="4362">
                  <c:v>1</c:v>
                </c:pt>
                <c:pt idx="4363">
                  <c:v>1</c:v>
                </c:pt>
                <c:pt idx="4364">
                  <c:v>1</c:v>
                </c:pt>
                <c:pt idx="4365">
                  <c:v>1</c:v>
                </c:pt>
                <c:pt idx="4366">
                  <c:v>1</c:v>
                </c:pt>
                <c:pt idx="4367">
                  <c:v>1</c:v>
                </c:pt>
                <c:pt idx="4368">
                  <c:v>1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1</c:v>
                </c:pt>
                <c:pt idx="4373">
                  <c:v>1</c:v>
                </c:pt>
                <c:pt idx="4374">
                  <c:v>1</c:v>
                </c:pt>
                <c:pt idx="4375">
                  <c:v>1</c:v>
                </c:pt>
                <c:pt idx="4376">
                  <c:v>1</c:v>
                </c:pt>
                <c:pt idx="4377">
                  <c:v>1</c:v>
                </c:pt>
                <c:pt idx="4378">
                  <c:v>1</c:v>
                </c:pt>
                <c:pt idx="4379">
                  <c:v>1</c:v>
                </c:pt>
                <c:pt idx="4380">
                  <c:v>1</c:v>
                </c:pt>
                <c:pt idx="4381">
                  <c:v>1</c:v>
                </c:pt>
                <c:pt idx="4382">
                  <c:v>1</c:v>
                </c:pt>
                <c:pt idx="4383">
                  <c:v>1</c:v>
                </c:pt>
                <c:pt idx="4384">
                  <c:v>1</c:v>
                </c:pt>
                <c:pt idx="4385">
                  <c:v>1</c:v>
                </c:pt>
                <c:pt idx="4386">
                  <c:v>1</c:v>
                </c:pt>
                <c:pt idx="4387">
                  <c:v>1</c:v>
                </c:pt>
                <c:pt idx="4388">
                  <c:v>1</c:v>
                </c:pt>
                <c:pt idx="4389">
                  <c:v>1</c:v>
                </c:pt>
                <c:pt idx="4390">
                  <c:v>1</c:v>
                </c:pt>
                <c:pt idx="4391">
                  <c:v>1</c:v>
                </c:pt>
                <c:pt idx="4392">
                  <c:v>1</c:v>
                </c:pt>
                <c:pt idx="4393">
                  <c:v>1</c:v>
                </c:pt>
                <c:pt idx="4394">
                  <c:v>1</c:v>
                </c:pt>
                <c:pt idx="4395">
                  <c:v>1</c:v>
                </c:pt>
                <c:pt idx="4396">
                  <c:v>1</c:v>
                </c:pt>
                <c:pt idx="4397">
                  <c:v>1</c:v>
                </c:pt>
                <c:pt idx="4398">
                  <c:v>1</c:v>
                </c:pt>
                <c:pt idx="4399">
                  <c:v>1</c:v>
                </c:pt>
                <c:pt idx="4400">
                  <c:v>1</c:v>
                </c:pt>
                <c:pt idx="4401">
                  <c:v>1</c:v>
                </c:pt>
                <c:pt idx="4402">
                  <c:v>1</c:v>
                </c:pt>
                <c:pt idx="4403">
                  <c:v>1</c:v>
                </c:pt>
                <c:pt idx="4404">
                  <c:v>1</c:v>
                </c:pt>
                <c:pt idx="4405">
                  <c:v>1</c:v>
                </c:pt>
                <c:pt idx="4406">
                  <c:v>1</c:v>
                </c:pt>
                <c:pt idx="4407">
                  <c:v>1</c:v>
                </c:pt>
                <c:pt idx="4408">
                  <c:v>1</c:v>
                </c:pt>
                <c:pt idx="4409">
                  <c:v>1</c:v>
                </c:pt>
                <c:pt idx="4410">
                  <c:v>1</c:v>
                </c:pt>
                <c:pt idx="4411">
                  <c:v>1</c:v>
                </c:pt>
                <c:pt idx="4412">
                  <c:v>1</c:v>
                </c:pt>
                <c:pt idx="4413">
                  <c:v>1</c:v>
                </c:pt>
                <c:pt idx="4414">
                  <c:v>1</c:v>
                </c:pt>
                <c:pt idx="4415">
                  <c:v>1</c:v>
                </c:pt>
                <c:pt idx="4416">
                  <c:v>1</c:v>
                </c:pt>
                <c:pt idx="4417">
                  <c:v>1</c:v>
                </c:pt>
                <c:pt idx="4418">
                  <c:v>1</c:v>
                </c:pt>
                <c:pt idx="4419">
                  <c:v>1</c:v>
                </c:pt>
                <c:pt idx="4420">
                  <c:v>1</c:v>
                </c:pt>
                <c:pt idx="4421">
                  <c:v>1</c:v>
                </c:pt>
                <c:pt idx="4422">
                  <c:v>1</c:v>
                </c:pt>
                <c:pt idx="4423">
                  <c:v>1</c:v>
                </c:pt>
                <c:pt idx="4424">
                  <c:v>1</c:v>
                </c:pt>
                <c:pt idx="4425">
                  <c:v>1</c:v>
                </c:pt>
                <c:pt idx="4426">
                  <c:v>1</c:v>
                </c:pt>
                <c:pt idx="4427">
                  <c:v>1</c:v>
                </c:pt>
                <c:pt idx="4428">
                  <c:v>1</c:v>
                </c:pt>
                <c:pt idx="4429">
                  <c:v>1</c:v>
                </c:pt>
                <c:pt idx="4430">
                  <c:v>1</c:v>
                </c:pt>
                <c:pt idx="4431">
                  <c:v>1</c:v>
                </c:pt>
                <c:pt idx="4432">
                  <c:v>1</c:v>
                </c:pt>
                <c:pt idx="4433">
                  <c:v>1</c:v>
                </c:pt>
                <c:pt idx="4434">
                  <c:v>1</c:v>
                </c:pt>
                <c:pt idx="4435">
                  <c:v>1</c:v>
                </c:pt>
                <c:pt idx="4436">
                  <c:v>1</c:v>
                </c:pt>
                <c:pt idx="4437">
                  <c:v>1</c:v>
                </c:pt>
                <c:pt idx="4438">
                  <c:v>1</c:v>
                </c:pt>
                <c:pt idx="4439">
                  <c:v>1</c:v>
                </c:pt>
                <c:pt idx="4440">
                  <c:v>1</c:v>
                </c:pt>
                <c:pt idx="4441">
                  <c:v>1</c:v>
                </c:pt>
                <c:pt idx="4442">
                  <c:v>1</c:v>
                </c:pt>
                <c:pt idx="4443">
                  <c:v>1</c:v>
                </c:pt>
                <c:pt idx="4444">
                  <c:v>1</c:v>
                </c:pt>
                <c:pt idx="4445">
                  <c:v>1</c:v>
                </c:pt>
                <c:pt idx="4446">
                  <c:v>1</c:v>
                </c:pt>
                <c:pt idx="4447">
                  <c:v>1</c:v>
                </c:pt>
                <c:pt idx="4448">
                  <c:v>1</c:v>
                </c:pt>
                <c:pt idx="4449">
                  <c:v>1</c:v>
                </c:pt>
                <c:pt idx="4450">
                  <c:v>1</c:v>
                </c:pt>
                <c:pt idx="4451">
                  <c:v>1</c:v>
                </c:pt>
                <c:pt idx="4452">
                  <c:v>1</c:v>
                </c:pt>
                <c:pt idx="4453">
                  <c:v>1</c:v>
                </c:pt>
                <c:pt idx="4454">
                  <c:v>1</c:v>
                </c:pt>
                <c:pt idx="4455">
                  <c:v>1</c:v>
                </c:pt>
                <c:pt idx="4456">
                  <c:v>1</c:v>
                </c:pt>
                <c:pt idx="4457">
                  <c:v>1</c:v>
                </c:pt>
                <c:pt idx="4458">
                  <c:v>1</c:v>
                </c:pt>
                <c:pt idx="4459">
                  <c:v>1</c:v>
                </c:pt>
                <c:pt idx="4460">
                  <c:v>1</c:v>
                </c:pt>
                <c:pt idx="4461">
                  <c:v>1</c:v>
                </c:pt>
                <c:pt idx="4462">
                  <c:v>1</c:v>
                </c:pt>
                <c:pt idx="4463">
                  <c:v>1</c:v>
                </c:pt>
                <c:pt idx="4464">
                  <c:v>1</c:v>
                </c:pt>
                <c:pt idx="4465">
                  <c:v>1</c:v>
                </c:pt>
                <c:pt idx="4466">
                  <c:v>1</c:v>
                </c:pt>
                <c:pt idx="4467">
                  <c:v>1</c:v>
                </c:pt>
                <c:pt idx="4468">
                  <c:v>1</c:v>
                </c:pt>
                <c:pt idx="4469">
                  <c:v>1</c:v>
                </c:pt>
                <c:pt idx="4470">
                  <c:v>1</c:v>
                </c:pt>
                <c:pt idx="4471">
                  <c:v>1</c:v>
                </c:pt>
                <c:pt idx="4472">
                  <c:v>1</c:v>
                </c:pt>
                <c:pt idx="4473">
                  <c:v>1</c:v>
                </c:pt>
                <c:pt idx="4474">
                  <c:v>1</c:v>
                </c:pt>
                <c:pt idx="4475">
                  <c:v>1</c:v>
                </c:pt>
                <c:pt idx="4476">
                  <c:v>1</c:v>
                </c:pt>
                <c:pt idx="4477">
                  <c:v>1</c:v>
                </c:pt>
                <c:pt idx="4478">
                  <c:v>1</c:v>
                </c:pt>
                <c:pt idx="4479">
                  <c:v>1</c:v>
                </c:pt>
                <c:pt idx="4480">
                  <c:v>1</c:v>
                </c:pt>
                <c:pt idx="4481">
                  <c:v>1</c:v>
                </c:pt>
                <c:pt idx="4482">
                  <c:v>1</c:v>
                </c:pt>
                <c:pt idx="4483">
                  <c:v>1</c:v>
                </c:pt>
                <c:pt idx="4484">
                  <c:v>1</c:v>
                </c:pt>
                <c:pt idx="4485">
                  <c:v>1</c:v>
                </c:pt>
                <c:pt idx="4486">
                  <c:v>1</c:v>
                </c:pt>
                <c:pt idx="4487">
                  <c:v>1</c:v>
                </c:pt>
                <c:pt idx="4488">
                  <c:v>1</c:v>
                </c:pt>
                <c:pt idx="4489">
                  <c:v>1</c:v>
                </c:pt>
                <c:pt idx="4490">
                  <c:v>1</c:v>
                </c:pt>
                <c:pt idx="4491">
                  <c:v>1</c:v>
                </c:pt>
                <c:pt idx="4492">
                  <c:v>1</c:v>
                </c:pt>
                <c:pt idx="4493">
                  <c:v>1</c:v>
                </c:pt>
                <c:pt idx="4494">
                  <c:v>1</c:v>
                </c:pt>
                <c:pt idx="4495">
                  <c:v>1</c:v>
                </c:pt>
                <c:pt idx="4496">
                  <c:v>1</c:v>
                </c:pt>
                <c:pt idx="4497">
                  <c:v>1</c:v>
                </c:pt>
                <c:pt idx="4498">
                  <c:v>1</c:v>
                </c:pt>
                <c:pt idx="4499">
                  <c:v>1</c:v>
                </c:pt>
                <c:pt idx="4500">
                  <c:v>1</c:v>
                </c:pt>
                <c:pt idx="4501">
                  <c:v>1</c:v>
                </c:pt>
                <c:pt idx="4502">
                  <c:v>1</c:v>
                </c:pt>
                <c:pt idx="4503">
                  <c:v>1</c:v>
                </c:pt>
                <c:pt idx="4504">
                  <c:v>1</c:v>
                </c:pt>
                <c:pt idx="4505">
                  <c:v>1</c:v>
                </c:pt>
                <c:pt idx="4506">
                  <c:v>1</c:v>
                </c:pt>
                <c:pt idx="4507">
                  <c:v>1</c:v>
                </c:pt>
                <c:pt idx="4508">
                  <c:v>1</c:v>
                </c:pt>
                <c:pt idx="4509">
                  <c:v>1</c:v>
                </c:pt>
                <c:pt idx="4510">
                  <c:v>1</c:v>
                </c:pt>
                <c:pt idx="4511">
                  <c:v>1</c:v>
                </c:pt>
                <c:pt idx="4512">
                  <c:v>1</c:v>
                </c:pt>
                <c:pt idx="4513">
                  <c:v>1</c:v>
                </c:pt>
                <c:pt idx="4514">
                  <c:v>1</c:v>
                </c:pt>
                <c:pt idx="4515">
                  <c:v>1</c:v>
                </c:pt>
                <c:pt idx="4516">
                  <c:v>1</c:v>
                </c:pt>
                <c:pt idx="4517">
                  <c:v>1</c:v>
                </c:pt>
                <c:pt idx="4518">
                  <c:v>1</c:v>
                </c:pt>
                <c:pt idx="4519">
                  <c:v>1</c:v>
                </c:pt>
                <c:pt idx="4520">
                  <c:v>1</c:v>
                </c:pt>
                <c:pt idx="4521">
                  <c:v>1</c:v>
                </c:pt>
                <c:pt idx="4522">
                  <c:v>1</c:v>
                </c:pt>
                <c:pt idx="4523">
                  <c:v>1</c:v>
                </c:pt>
                <c:pt idx="4524">
                  <c:v>1</c:v>
                </c:pt>
                <c:pt idx="4525">
                  <c:v>1</c:v>
                </c:pt>
                <c:pt idx="4526">
                  <c:v>1</c:v>
                </c:pt>
                <c:pt idx="4527">
                  <c:v>1</c:v>
                </c:pt>
                <c:pt idx="4528">
                  <c:v>1</c:v>
                </c:pt>
                <c:pt idx="4529">
                  <c:v>1</c:v>
                </c:pt>
                <c:pt idx="4530">
                  <c:v>1</c:v>
                </c:pt>
                <c:pt idx="4531">
                  <c:v>1</c:v>
                </c:pt>
                <c:pt idx="4532">
                  <c:v>1</c:v>
                </c:pt>
                <c:pt idx="4533">
                  <c:v>0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</c:v>
                </c:pt>
                <c:pt idx="4538">
                  <c:v>0</c:v>
                </c:pt>
                <c:pt idx="4539">
                  <c:v>0</c:v>
                </c:pt>
                <c:pt idx="4540">
                  <c:v>0</c:v>
                </c:pt>
                <c:pt idx="4541">
                  <c:v>0</c:v>
                </c:pt>
                <c:pt idx="4542">
                  <c:v>0</c:v>
                </c:pt>
                <c:pt idx="4543">
                  <c:v>0</c:v>
                </c:pt>
                <c:pt idx="4544">
                  <c:v>0</c:v>
                </c:pt>
                <c:pt idx="4545">
                  <c:v>0</c:v>
                </c:pt>
                <c:pt idx="4546">
                  <c:v>0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</c:v>
                </c:pt>
                <c:pt idx="4552">
                  <c:v>0</c:v>
                </c:pt>
                <c:pt idx="4553">
                  <c:v>0</c:v>
                </c:pt>
                <c:pt idx="4554">
                  <c:v>0</c:v>
                </c:pt>
                <c:pt idx="4555">
                  <c:v>0</c:v>
                </c:pt>
                <c:pt idx="4556">
                  <c:v>0</c:v>
                </c:pt>
                <c:pt idx="4557">
                  <c:v>0</c:v>
                </c:pt>
                <c:pt idx="4558">
                  <c:v>0</c:v>
                </c:pt>
                <c:pt idx="4559">
                  <c:v>0</c:v>
                </c:pt>
                <c:pt idx="4560">
                  <c:v>0</c:v>
                </c:pt>
                <c:pt idx="4561">
                  <c:v>0</c:v>
                </c:pt>
                <c:pt idx="4562">
                  <c:v>0</c:v>
                </c:pt>
                <c:pt idx="4563">
                  <c:v>0</c:v>
                </c:pt>
                <c:pt idx="4564">
                  <c:v>0</c:v>
                </c:pt>
                <c:pt idx="4565">
                  <c:v>0</c:v>
                </c:pt>
                <c:pt idx="4566">
                  <c:v>0</c:v>
                </c:pt>
                <c:pt idx="4567">
                  <c:v>0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</c:v>
                </c:pt>
                <c:pt idx="4572">
                  <c:v>0</c:v>
                </c:pt>
                <c:pt idx="4573">
                  <c:v>0</c:v>
                </c:pt>
                <c:pt idx="4574">
                  <c:v>0</c:v>
                </c:pt>
                <c:pt idx="4575">
                  <c:v>0</c:v>
                </c:pt>
                <c:pt idx="4576">
                  <c:v>0</c:v>
                </c:pt>
                <c:pt idx="4577">
                  <c:v>0</c:v>
                </c:pt>
                <c:pt idx="4578">
                  <c:v>0</c:v>
                </c:pt>
                <c:pt idx="4579">
                  <c:v>0</c:v>
                </c:pt>
                <c:pt idx="4580">
                  <c:v>0</c:v>
                </c:pt>
                <c:pt idx="4581">
                  <c:v>0</c:v>
                </c:pt>
                <c:pt idx="4582">
                  <c:v>0</c:v>
                </c:pt>
                <c:pt idx="4583">
                  <c:v>0</c:v>
                </c:pt>
                <c:pt idx="4584">
                  <c:v>0</c:v>
                </c:pt>
                <c:pt idx="4585">
                  <c:v>0</c:v>
                </c:pt>
                <c:pt idx="4586">
                  <c:v>0</c:v>
                </c:pt>
                <c:pt idx="4587">
                  <c:v>0</c:v>
                </c:pt>
                <c:pt idx="4588">
                  <c:v>0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</c:v>
                </c:pt>
                <c:pt idx="4593">
                  <c:v>0</c:v>
                </c:pt>
                <c:pt idx="4594">
                  <c:v>0</c:v>
                </c:pt>
                <c:pt idx="4595">
                  <c:v>0</c:v>
                </c:pt>
                <c:pt idx="4596">
                  <c:v>0</c:v>
                </c:pt>
                <c:pt idx="4597">
                  <c:v>0</c:v>
                </c:pt>
                <c:pt idx="4598">
                  <c:v>0</c:v>
                </c:pt>
                <c:pt idx="4599">
                  <c:v>0</c:v>
                </c:pt>
                <c:pt idx="4600">
                  <c:v>0</c:v>
                </c:pt>
                <c:pt idx="4601">
                  <c:v>0</c:v>
                </c:pt>
                <c:pt idx="4602">
                  <c:v>0</c:v>
                </c:pt>
                <c:pt idx="4603">
                  <c:v>0</c:v>
                </c:pt>
                <c:pt idx="4604">
                  <c:v>0</c:v>
                </c:pt>
                <c:pt idx="4605">
                  <c:v>0</c:v>
                </c:pt>
                <c:pt idx="4606">
                  <c:v>0</c:v>
                </c:pt>
                <c:pt idx="4607">
                  <c:v>0</c:v>
                </c:pt>
                <c:pt idx="4608">
                  <c:v>0</c:v>
                </c:pt>
                <c:pt idx="4609">
                  <c:v>0</c:v>
                </c:pt>
                <c:pt idx="4610">
                  <c:v>0</c:v>
                </c:pt>
                <c:pt idx="4611">
                  <c:v>0</c:v>
                </c:pt>
                <c:pt idx="4612">
                  <c:v>0</c:v>
                </c:pt>
                <c:pt idx="4613">
                  <c:v>0</c:v>
                </c:pt>
                <c:pt idx="4614">
                  <c:v>0</c:v>
                </c:pt>
                <c:pt idx="4615">
                  <c:v>0</c:v>
                </c:pt>
                <c:pt idx="4616">
                  <c:v>0</c:v>
                </c:pt>
                <c:pt idx="4617">
                  <c:v>0</c:v>
                </c:pt>
                <c:pt idx="4618">
                  <c:v>0</c:v>
                </c:pt>
                <c:pt idx="4619">
                  <c:v>0</c:v>
                </c:pt>
                <c:pt idx="4620">
                  <c:v>0</c:v>
                </c:pt>
                <c:pt idx="4621">
                  <c:v>0</c:v>
                </c:pt>
                <c:pt idx="4622">
                  <c:v>0</c:v>
                </c:pt>
                <c:pt idx="4623">
                  <c:v>0</c:v>
                </c:pt>
                <c:pt idx="4624">
                  <c:v>0</c:v>
                </c:pt>
                <c:pt idx="4625">
                  <c:v>0</c:v>
                </c:pt>
                <c:pt idx="4626">
                  <c:v>0</c:v>
                </c:pt>
                <c:pt idx="4627">
                  <c:v>0</c:v>
                </c:pt>
                <c:pt idx="4628">
                  <c:v>0</c:v>
                </c:pt>
                <c:pt idx="4629">
                  <c:v>0</c:v>
                </c:pt>
                <c:pt idx="4630">
                  <c:v>0</c:v>
                </c:pt>
                <c:pt idx="4631">
                  <c:v>0</c:v>
                </c:pt>
                <c:pt idx="4632">
                  <c:v>0</c:v>
                </c:pt>
                <c:pt idx="4633">
                  <c:v>0</c:v>
                </c:pt>
                <c:pt idx="4634">
                  <c:v>0</c:v>
                </c:pt>
                <c:pt idx="4635">
                  <c:v>0</c:v>
                </c:pt>
                <c:pt idx="4636">
                  <c:v>0</c:v>
                </c:pt>
                <c:pt idx="4637">
                  <c:v>0</c:v>
                </c:pt>
                <c:pt idx="4638">
                  <c:v>0</c:v>
                </c:pt>
                <c:pt idx="4639">
                  <c:v>0</c:v>
                </c:pt>
                <c:pt idx="4640">
                  <c:v>0</c:v>
                </c:pt>
                <c:pt idx="4641">
                  <c:v>0</c:v>
                </c:pt>
                <c:pt idx="4642">
                  <c:v>0</c:v>
                </c:pt>
                <c:pt idx="4643">
                  <c:v>0</c:v>
                </c:pt>
                <c:pt idx="4644">
                  <c:v>0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</c:v>
                </c:pt>
                <c:pt idx="4649">
                  <c:v>0</c:v>
                </c:pt>
                <c:pt idx="4650">
                  <c:v>0</c:v>
                </c:pt>
                <c:pt idx="4651">
                  <c:v>0</c:v>
                </c:pt>
                <c:pt idx="4652">
                  <c:v>0</c:v>
                </c:pt>
                <c:pt idx="4653">
                  <c:v>0</c:v>
                </c:pt>
                <c:pt idx="4654">
                  <c:v>0</c:v>
                </c:pt>
                <c:pt idx="4655">
                  <c:v>0</c:v>
                </c:pt>
                <c:pt idx="4656">
                  <c:v>0</c:v>
                </c:pt>
                <c:pt idx="4657">
                  <c:v>0</c:v>
                </c:pt>
                <c:pt idx="4658">
                  <c:v>0</c:v>
                </c:pt>
                <c:pt idx="4659">
                  <c:v>0</c:v>
                </c:pt>
                <c:pt idx="4660">
                  <c:v>0</c:v>
                </c:pt>
                <c:pt idx="4661">
                  <c:v>0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</c:v>
                </c:pt>
                <c:pt idx="4666">
                  <c:v>0</c:v>
                </c:pt>
                <c:pt idx="4667">
                  <c:v>0</c:v>
                </c:pt>
                <c:pt idx="4668">
                  <c:v>0</c:v>
                </c:pt>
                <c:pt idx="4669">
                  <c:v>0</c:v>
                </c:pt>
                <c:pt idx="4670">
                  <c:v>0</c:v>
                </c:pt>
                <c:pt idx="4671">
                  <c:v>0</c:v>
                </c:pt>
                <c:pt idx="4672">
                  <c:v>0</c:v>
                </c:pt>
                <c:pt idx="4673">
                  <c:v>0</c:v>
                </c:pt>
                <c:pt idx="4674">
                  <c:v>0</c:v>
                </c:pt>
                <c:pt idx="4675">
                  <c:v>0</c:v>
                </c:pt>
                <c:pt idx="4676">
                  <c:v>0</c:v>
                </c:pt>
                <c:pt idx="4677">
                  <c:v>0</c:v>
                </c:pt>
                <c:pt idx="4678">
                  <c:v>0</c:v>
                </c:pt>
                <c:pt idx="4679">
                  <c:v>0</c:v>
                </c:pt>
                <c:pt idx="4680">
                  <c:v>0</c:v>
                </c:pt>
                <c:pt idx="4681">
                  <c:v>0</c:v>
                </c:pt>
                <c:pt idx="4682">
                  <c:v>0</c:v>
                </c:pt>
                <c:pt idx="4683">
                  <c:v>0</c:v>
                </c:pt>
                <c:pt idx="4684">
                  <c:v>0</c:v>
                </c:pt>
                <c:pt idx="4685">
                  <c:v>0</c:v>
                </c:pt>
                <c:pt idx="4686">
                  <c:v>0</c:v>
                </c:pt>
                <c:pt idx="4687">
                  <c:v>0</c:v>
                </c:pt>
                <c:pt idx="4688">
                  <c:v>0</c:v>
                </c:pt>
                <c:pt idx="4689">
                  <c:v>0</c:v>
                </c:pt>
                <c:pt idx="4690">
                  <c:v>0</c:v>
                </c:pt>
                <c:pt idx="4691">
                  <c:v>0</c:v>
                </c:pt>
                <c:pt idx="4692">
                  <c:v>0</c:v>
                </c:pt>
                <c:pt idx="4693">
                  <c:v>0</c:v>
                </c:pt>
                <c:pt idx="4694">
                  <c:v>0</c:v>
                </c:pt>
                <c:pt idx="4695">
                  <c:v>0</c:v>
                </c:pt>
                <c:pt idx="4696">
                  <c:v>0</c:v>
                </c:pt>
                <c:pt idx="4697">
                  <c:v>0</c:v>
                </c:pt>
                <c:pt idx="4698">
                  <c:v>0</c:v>
                </c:pt>
                <c:pt idx="4699">
                  <c:v>0</c:v>
                </c:pt>
                <c:pt idx="4700">
                  <c:v>0</c:v>
                </c:pt>
                <c:pt idx="4701">
                  <c:v>0</c:v>
                </c:pt>
                <c:pt idx="4702">
                  <c:v>0</c:v>
                </c:pt>
                <c:pt idx="4703">
                  <c:v>0</c:v>
                </c:pt>
                <c:pt idx="4704">
                  <c:v>0</c:v>
                </c:pt>
                <c:pt idx="4705">
                  <c:v>0</c:v>
                </c:pt>
                <c:pt idx="4706">
                  <c:v>0</c:v>
                </c:pt>
                <c:pt idx="4707">
                  <c:v>0</c:v>
                </c:pt>
                <c:pt idx="4708">
                  <c:v>0</c:v>
                </c:pt>
                <c:pt idx="4709">
                  <c:v>0</c:v>
                </c:pt>
                <c:pt idx="4710">
                  <c:v>0</c:v>
                </c:pt>
                <c:pt idx="4711">
                  <c:v>0</c:v>
                </c:pt>
                <c:pt idx="4712">
                  <c:v>0</c:v>
                </c:pt>
                <c:pt idx="4713">
                  <c:v>0</c:v>
                </c:pt>
                <c:pt idx="4714">
                  <c:v>0</c:v>
                </c:pt>
                <c:pt idx="4715">
                  <c:v>0</c:v>
                </c:pt>
                <c:pt idx="4716">
                  <c:v>0</c:v>
                </c:pt>
                <c:pt idx="4717">
                  <c:v>0</c:v>
                </c:pt>
                <c:pt idx="4718">
                  <c:v>0</c:v>
                </c:pt>
                <c:pt idx="4719">
                  <c:v>0</c:v>
                </c:pt>
                <c:pt idx="4720">
                  <c:v>0</c:v>
                </c:pt>
                <c:pt idx="4721">
                  <c:v>0</c:v>
                </c:pt>
                <c:pt idx="4722">
                  <c:v>0</c:v>
                </c:pt>
                <c:pt idx="4723">
                  <c:v>0</c:v>
                </c:pt>
                <c:pt idx="4724">
                  <c:v>0</c:v>
                </c:pt>
                <c:pt idx="4725">
                  <c:v>0</c:v>
                </c:pt>
                <c:pt idx="4726">
                  <c:v>0</c:v>
                </c:pt>
                <c:pt idx="4727">
                  <c:v>0</c:v>
                </c:pt>
                <c:pt idx="4728">
                  <c:v>0</c:v>
                </c:pt>
                <c:pt idx="4729">
                  <c:v>0</c:v>
                </c:pt>
                <c:pt idx="4730">
                  <c:v>0</c:v>
                </c:pt>
                <c:pt idx="4731">
                  <c:v>0</c:v>
                </c:pt>
                <c:pt idx="4732">
                  <c:v>0</c:v>
                </c:pt>
                <c:pt idx="4733">
                  <c:v>0</c:v>
                </c:pt>
                <c:pt idx="4734">
                  <c:v>0</c:v>
                </c:pt>
                <c:pt idx="4735">
                  <c:v>0</c:v>
                </c:pt>
                <c:pt idx="4736">
                  <c:v>0</c:v>
                </c:pt>
                <c:pt idx="4737">
                  <c:v>0</c:v>
                </c:pt>
                <c:pt idx="4738">
                  <c:v>0</c:v>
                </c:pt>
                <c:pt idx="4739">
                  <c:v>0</c:v>
                </c:pt>
                <c:pt idx="4740">
                  <c:v>0</c:v>
                </c:pt>
                <c:pt idx="4741">
                  <c:v>0</c:v>
                </c:pt>
                <c:pt idx="4742">
                  <c:v>0</c:v>
                </c:pt>
                <c:pt idx="4743">
                  <c:v>0</c:v>
                </c:pt>
                <c:pt idx="4744">
                  <c:v>0</c:v>
                </c:pt>
                <c:pt idx="4745">
                  <c:v>0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</c:v>
                </c:pt>
                <c:pt idx="4750">
                  <c:v>0</c:v>
                </c:pt>
                <c:pt idx="4751">
                  <c:v>0</c:v>
                </c:pt>
                <c:pt idx="4752">
                  <c:v>0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</c:v>
                </c:pt>
                <c:pt idx="4757">
                  <c:v>0</c:v>
                </c:pt>
                <c:pt idx="4758">
                  <c:v>0</c:v>
                </c:pt>
                <c:pt idx="4759">
                  <c:v>0</c:v>
                </c:pt>
                <c:pt idx="4760">
                  <c:v>0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</c:v>
                </c:pt>
                <c:pt idx="4766">
                  <c:v>0</c:v>
                </c:pt>
                <c:pt idx="4767">
                  <c:v>0</c:v>
                </c:pt>
                <c:pt idx="4768">
                  <c:v>0</c:v>
                </c:pt>
                <c:pt idx="4769">
                  <c:v>0</c:v>
                </c:pt>
                <c:pt idx="4770">
                  <c:v>0</c:v>
                </c:pt>
                <c:pt idx="4771">
                  <c:v>0</c:v>
                </c:pt>
                <c:pt idx="4772">
                  <c:v>0</c:v>
                </c:pt>
                <c:pt idx="4773">
                  <c:v>0</c:v>
                </c:pt>
                <c:pt idx="4774">
                  <c:v>0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</c:v>
                </c:pt>
                <c:pt idx="4780">
                  <c:v>1</c:v>
                </c:pt>
                <c:pt idx="4781">
                  <c:v>1</c:v>
                </c:pt>
                <c:pt idx="4782">
                  <c:v>1</c:v>
                </c:pt>
                <c:pt idx="4783">
                  <c:v>1</c:v>
                </c:pt>
                <c:pt idx="4784">
                  <c:v>1</c:v>
                </c:pt>
                <c:pt idx="4785">
                  <c:v>1</c:v>
                </c:pt>
                <c:pt idx="4786">
                  <c:v>1</c:v>
                </c:pt>
                <c:pt idx="4787">
                  <c:v>1</c:v>
                </c:pt>
                <c:pt idx="4788">
                  <c:v>1</c:v>
                </c:pt>
                <c:pt idx="4789">
                  <c:v>1</c:v>
                </c:pt>
                <c:pt idx="4790">
                  <c:v>1</c:v>
                </c:pt>
                <c:pt idx="4791">
                  <c:v>1</c:v>
                </c:pt>
                <c:pt idx="4792">
                  <c:v>1</c:v>
                </c:pt>
                <c:pt idx="4793">
                  <c:v>1</c:v>
                </c:pt>
                <c:pt idx="4794">
                  <c:v>1</c:v>
                </c:pt>
                <c:pt idx="4795">
                  <c:v>1</c:v>
                </c:pt>
                <c:pt idx="4796">
                  <c:v>1</c:v>
                </c:pt>
                <c:pt idx="4797">
                  <c:v>1</c:v>
                </c:pt>
                <c:pt idx="4798">
                  <c:v>1</c:v>
                </c:pt>
                <c:pt idx="4799">
                  <c:v>1</c:v>
                </c:pt>
                <c:pt idx="4800">
                  <c:v>1</c:v>
                </c:pt>
                <c:pt idx="4801">
                  <c:v>1</c:v>
                </c:pt>
                <c:pt idx="4802">
                  <c:v>1</c:v>
                </c:pt>
                <c:pt idx="4803">
                  <c:v>1</c:v>
                </c:pt>
                <c:pt idx="4804">
                  <c:v>1</c:v>
                </c:pt>
                <c:pt idx="4805">
                  <c:v>1</c:v>
                </c:pt>
                <c:pt idx="4806">
                  <c:v>1</c:v>
                </c:pt>
                <c:pt idx="4807">
                  <c:v>1</c:v>
                </c:pt>
                <c:pt idx="4808">
                  <c:v>1</c:v>
                </c:pt>
                <c:pt idx="4809">
                  <c:v>1</c:v>
                </c:pt>
                <c:pt idx="4810">
                  <c:v>1</c:v>
                </c:pt>
                <c:pt idx="4811">
                  <c:v>1</c:v>
                </c:pt>
                <c:pt idx="4812">
                  <c:v>1</c:v>
                </c:pt>
                <c:pt idx="4813">
                  <c:v>1</c:v>
                </c:pt>
                <c:pt idx="4814">
                  <c:v>1</c:v>
                </c:pt>
                <c:pt idx="4815">
                  <c:v>1</c:v>
                </c:pt>
                <c:pt idx="4816">
                  <c:v>1</c:v>
                </c:pt>
                <c:pt idx="4817">
                  <c:v>1</c:v>
                </c:pt>
                <c:pt idx="4818">
                  <c:v>1</c:v>
                </c:pt>
                <c:pt idx="4819">
                  <c:v>1</c:v>
                </c:pt>
                <c:pt idx="4820">
                  <c:v>1</c:v>
                </c:pt>
                <c:pt idx="4821">
                  <c:v>1</c:v>
                </c:pt>
                <c:pt idx="4822">
                  <c:v>1</c:v>
                </c:pt>
                <c:pt idx="4823">
                  <c:v>1</c:v>
                </c:pt>
                <c:pt idx="4824">
                  <c:v>1</c:v>
                </c:pt>
                <c:pt idx="4825">
                  <c:v>1</c:v>
                </c:pt>
                <c:pt idx="4826">
                  <c:v>1</c:v>
                </c:pt>
                <c:pt idx="4827">
                  <c:v>1</c:v>
                </c:pt>
                <c:pt idx="4828">
                  <c:v>1</c:v>
                </c:pt>
                <c:pt idx="4829">
                  <c:v>1</c:v>
                </c:pt>
                <c:pt idx="4830">
                  <c:v>1</c:v>
                </c:pt>
                <c:pt idx="4831">
                  <c:v>1</c:v>
                </c:pt>
                <c:pt idx="4832">
                  <c:v>1</c:v>
                </c:pt>
                <c:pt idx="4833">
                  <c:v>1</c:v>
                </c:pt>
                <c:pt idx="4834">
                  <c:v>1</c:v>
                </c:pt>
                <c:pt idx="4835">
                  <c:v>1</c:v>
                </c:pt>
                <c:pt idx="4836">
                  <c:v>1</c:v>
                </c:pt>
                <c:pt idx="4837">
                  <c:v>1</c:v>
                </c:pt>
                <c:pt idx="4838">
                  <c:v>1</c:v>
                </c:pt>
                <c:pt idx="4839">
                  <c:v>1</c:v>
                </c:pt>
                <c:pt idx="4840">
                  <c:v>1</c:v>
                </c:pt>
                <c:pt idx="4841">
                  <c:v>1</c:v>
                </c:pt>
                <c:pt idx="4842">
                  <c:v>1</c:v>
                </c:pt>
                <c:pt idx="4843">
                  <c:v>1</c:v>
                </c:pt>
                <c:pt idx="4844">
                  <c:v>1</c:v>
                </c:pt>
                <c:pt idx="4845">
                  <c:v>1</c:v>
                </c:pt>
                <c:pt idx="4846">
                  <c:v>1</c:v>
                </c:pt>
                <c:pt idx="4847">
                  <c:v>1</c:v>
                </c:pt>
                <c:pt idx="4848">
                  <c:v>1</c:v>
                </c:pt>
                <c:pt idx="4849">
                  <c:v>1</c:v>
                </c:pt>
                <c:pt idx="4850">
                  <c:v>1</c:v>
                </c:pt>
                <c:pt idx="4851">
                  <c:v>1</c:v>
                </c:pt>
                <c:pt idx="4852">
                  <c:v>1</c:v>
                </c:pt>
                <c:pt idx="4853">
                  <c:v>1</c:v>
                </c:pt>
                <c:pt idx="4854">
                  <c:v>1</c:v>
                </c:pt>
                <c:pt idx="4855">
                  <c:v>1</c:v>
                </c:pt>
                <c:pt idx="4856">
                  <c:v>1</c:v>
                </c:pt>
                <c:pt idx="4857">
                  <c:v>1</c:v>
                </c:pt>
                <c:pt idx="4858">
                  <c:v>1</c:v>
                </c:pt>
                <c:pt idx="4859">
                  <c:v>1</c:v>
                </c:pt>
                <c:pt idx="4860">
                  <c:v>1</c:v>
                </c:pt>
                <c:pt idx="4861">
                  <c:v>1</c:v>
                </c:pt>
                <c:pt idx="4862">
                  <c:v>1</c:v>
                </c:pt>
                <c:pt idx="4863">
                  <c:v>1</c:v>
                </c:pt>
                <c:pt idx="4864">
                  <c:v>1</c:v>
                </c:pt>
                <c:pt idx="4865">
                  <c:v>1</c:v>
                </c:pt>
                <c:pt idx="4866">
                  <c:v>1</c:v>
                </c:pt>
                <c:pt idx="4867">
                  <c:v>1</c:v>
                </c:pt>
                <c:pt idx="4868">
                  <c:v>1</c:v>
                </c:pt>
                <c:pt idx="4869">
                  <c:v>1</c:v>
                </c:pt>
                <c:pt idx="4870">
                  <c:v>1</c:v>
                </c:pt>
                <c:pt idx="4871">
                  <c:v>1</c:v>
                </c:pt>
                <c:pt idx="4872">
                  <c:v>1</c:v>
                </c:pt>
                <c:pt idx="4873">
                  <c:v>1</c:v>
                </c:pt>
                <c:pt idx="4874">
                  <c:v>1</c:v>
                </c:pt>
                <c:pt idx="4875">
                  <c:v>1</c:v>
                </c:pt>
                <c:pt idx="4876">
                  <c:v>1</c:v>
                </c:pt>
                <c:pt idx="4877">
                  <c:v>1</c:v>
                </c:pt>
                <c:pt idx="4878">
                  <c:v>1</c:v>
                </c:pt>
                <c:pt idx="4879">
                  <c:v>1</c:v>
                </c:pt>
                <c:pt idx="4880">
                  <c:v>1</c:v>
                </c:pt>
                <c:pt idx="4881">
                  <c:v>1</c:v>
                </c:pt>
                <c:pt idx="4882">
                  <c:v>1</c:v>
                </c:pt>
                <c:pt idx="4883">
                  <c:v>1</c:v>
                </c:pt>
                <c:pt idx="4884">
                  <c:v>1</c:v>
                </c:pt>
                <c:pt idx="4885">
                  <c:v>1</c:v>
                </c:pt>
                <c:pt idx="4886">
                  <c:v>1</c:v>
                </c:pt>
                <c:pt idx="4887">
                  <c:v>1</c:v>
                </c:pt>
                <c:pt idx="4888">
                  <c:v>1</c:v>
                </c:pt>
                <c:pt idx="4889">
                  <c:v>1</c:v>
                </c:pt>
                <c:pt idx="4890">
                  <c:v>1</c:v>
                </c:pt>
                <c:pt idx="4891">
                  <c:v>1</c:v>
                </c:pt>
                <c:pt idx="4892">
                  <c:v>1</c:v>
                </c:pt>
                <c:pt idx="4893">
                  <c:v>1</c:v>
                </c:pt>
                <c:pt idx="4894">
                  <c:v>1</c:v>
                </c:pt>
                <c:pt idx="4895">
                  <c:v>1</c:v>
                </c:pt>
                <c:pt idx="4896">
                  <c:v>1</c:v>
                </c:pt>
                <c:pt idx="4897">
                  <c:v>1</c:v>
                </c:pt>
                <c:pt idx="4898">
                  <c:v>1</c:v>
                </c:pt>
                <c:pt idx="4899">
                  <c:v>1</c:v>
                </c:pt>
                <c:pt idx="4900">
                  <c:v>1</c:v>
                </c:pt>
                <c:pt idx="4901">
                  <c:v>1</c:v>
                </c:pt>
                <c:pt idx="4902">
                  <c:v>1</c:v>
                </c:pt>
                <c:pt idx="4903">
                  <c:v>1</c:v>
                </c:pt>
                <c:pt idx="4904">
                  <c:v>1</c:v>
                </c:pt>
                <c:pt idx="4905">
                  <c:v>1</c:v>
                </c:pt>
                <c:pt idx="4906">
                  <c:v>1</c:v>
                </c:pt>
                <c:pt idx="4907">
                  <c:v>1</c:v>
                </c:pt>
                <c:pt idx="4908">
                  <c:v>1</c:v>
                </c:pt>
                <c:pt idx="4909">
                  <c:v>1</c:v>
                </c:pt>
                <c:pt idx="4910">
                  <c:v>1</c:v>
                </c:pt>
                <c:pt idx="4911">
                  <c:v>1</c:v>
                </c:pt>
                <c:pt idx="4912">
                  <c:v>1</c:v>
                </c:pt>
                <c:pt idx="4913">
                  <c:v>1</c:v>
                </c:pt>
                <c:pt idx="4914">
                  <c:v>1</c:v>
                </c:pt>
                <c:pt idx="4915">
                  <c:v>1</c:v>
                </c:pt>
                <c:pt idx="4916">
                  <c:v>1</c:v>
                </c:pt>
                <c:pt idx="4917">
                  <c:v>1</c:v>
                </c:pt>
                <c:pt idx="4918">
                  <c:v>1</c:v>
                </c:pt>
                <c:pt idx="4919">
                  <c:v>1</c:v>
                </c:pt>
                <c:pt idx="4920">
                  <c:v>1</c:v>
                </c:pt>
                <c:pt idx="4921">
                  <c:v>1</c:v>
                </c:pt>
                <c:pt idx="4922">
                  <c:v>1</c:v>
                </c:pt>
                <c:pt idx="4923">
                  <c:v>1</c:v>
                </c:pt>
                <c:pt idx="4924">
                  <c:v>1</c:v>
                </c:pt>
                <c:pt idx="4925">
                  <c:v>1</c:v>
                </c:pt>
                <c:pt idx="4926">
                  <c:v>1</c:v>
                </c:pt>
                <c:pt idx="4927">
                  <c:v>1</c:v>
                </c:pt>
                <c:pt idx="4928">
                  <c:v>1</c:v>
                </c:pt>
                <c:pt idx="4929">
                  <c:v>1</c:v>
                </c:pt>
                <c:pt idx="4930">
                  <c:v>1</c:v>
                </c:pt>
                <c:pt idx="4931">
                  <c:v>1</c:v>
                </c:pt>
                <c:pt idx="4932">
                  <c:v>1</c:v>
                </c:pt>
                <c:pt idx="4933">
                  <c:v>1</c:v>
                </c:pt>
                <c:pt idx="4934">
                  <c:v>1</c:v>
                </c:pt>
                <c:pt idx="4935">
                  <c:v>1</c:v>
                </c:pt>
                <c:pt idx="4936">
                  <c:v>1</c:v>
                </c:pt>
                <c:pt idx="4937">
                  <c:v>1</c:v>
                </c:pt>
                <c:pt idx="4938">
                  <c:v>1</c:v>
                </c:pt>
                <c:pt idx="4939">
                  <c:v>1</c:v>
                </c:pt>
                <c:pt idx="4940">
                  <c:v>1</c:v>
                </c:pt>
                <c:pt idx="4941">
                  <c:v>1</c:v>
                </c:pt>
                <c:pt idx="4942">
                  <c:v>1</c:v>
                </c:pt>
                <c:pt idx="4943">
                  <c:v>1</c:v>
                </c:pt>
                <c:pt idx="4944">
                  <c:v>1</c:v>
                </c:pt>
                <c:pt idx="4945">
                  <c:v>1</c:v>
                </c:pt>
                <c:pt idx="4946">
                  <c:v>1</c:v>
                </c:pt>
                <c:pt idx="4947">
                  <c:v>1</c:v>
                </c:pt>
                <c:pt idx="4948">
                  <c:v>1</c:v>
                </c:pt>
                <c:pt idx="4949">
                  <c:v>1</c:v>
                </c:pt>
                <c:pt idx="4950">
                  <c:v>1</c:v>
                </c:pt>
                <c:pt idx="4951">
                  <c:v>1</c:v>
                </c:pt>
                <c:pt idx="4952">
                  <c:v>1</c:v>
                </c:pt>
                <c:pt idx="4953">
                  <c:v>1</c:v>
                </c:pt>
                <c:pt idx="4954">
                  <c:v>1</c:v>
                </c:pt>
                <c:pt idx="4955">
                  <c:v>1</c:v>
                </c:pt>
                <c:pt idx="4956">
                  <c:v>1</c:v>
                </c:pt>
                <c:pt idx="4957">
                  <c:v>1</c:v>
                </c:pt>
                <c:pt idx="4958">
                  <c:v>1</c:v>
                </c:pt>
                <c:pt idx="4959">
                  <c:v>1</c:v>
                </c:pt>
                <c:pt idx="4960">
                  <c:v>1</c:v>
                </c:pt>
                <c:pt idx="4961">
                  <c:v>1</c:v>
                </c:pt>
                <c:pt idx="4962">
                  <c:v>1</c:v>
                </c:pt>
                <c:pt idx="4963">
                  <c:v>1</c:v>
                </c:pt>
                <c:pt idx="4964">
                  <c:v>1</c:v>
                </c:pt>
                <c:pt idx="4965">
                  <c:v>1</c:v>
                </c:pt>
                <c:pt idx="4966">
                  <c:v>1</c:v>
                </c:pt>
                <c:pt idx="4967">
                  <c:v>1</c:v>
                </c:pt>
                <c:pt idx="4968">
                  <c:v>1</c:v>
                </c:pt>
                <c:pt idx="4969">
                  <c:v>1</c:v>
                </c:pt>
                <c:pt idx="4970">
                  <c:v>1</c:v>
                </c:pt>
                <c:pt idx="4971">
                  <c:v>1</c:v>
                </c:pt>
                <c:pt idx="4972">
                  <c:v>1</c:v>
                </c:pt>
                <c:pt idx="4973">
                  <c:v>1</c:v>
                </c:pt>
                <c:pt idx="4974">
                  <c:v>1</c:v>
                </c:pt>
                <c:pt idx="4975">
                  <c:v>1</c:v>
                </c:pt>
                <c:pt idx="4976">
                  <c:v>1</c:v>
                </c:pt>
                <c:pt idx="4977">
                  <c:v>1</c:v>
                </c:pt>
                <c:pt idx="4978">
                  <c:v>1</c:v>
                </c:pt>
                <c:pt idx="4979">
                  <c:v>1</c:v>
                </c:pt>
                <c:pt idx="4980">
                  <c:v>1</c:v>
                </c:pt>
                <c:pt idx="4981">
                  <c:v>1</c:v>
                </c:pt>
                <c:pt idx="4982">
                  <c:v>1</c:v>
                </c:pt>
                <c:pt idx="4983">
                  <c:v>1</c:v>
                </c:pt>
                <c:pt idx="4984">
                  <c:v>1</c:v>
                </c:pt>
                <c:pt idx="4985">
                  <c:v>1</c:v>
                </c:pt>
                <c:pt idx="4986">
                  <c:v>1</c:v>
                </c:pt>
                <c:pt idx="4987">
                  <c:v>1</c:v>
                </c:pt>
                <c:pt idx="4988">
                  <c:v>1</c:v>
                </c:pt>
                <c:pt idx="4989">
                  <c:v>1</c:v>
                </c:pt>
                <c:pt idx="4990">
                  <c:v>1</c:v>
                </c:pt>
                <c:pt idx="4991">
                  <c:v>1</c:v>
                </c:pt>
                <c:pt idx="4992">
                  <c:v>1</c:v>
                </c:pt>
                <c:pt idx="4993">
                  <c:v>1</c:v>
                </c:pt>
                <c:pt idx="4994">
                  <c:v>1</c:v>
                </c:pt>
                <c:pt idx="4995">
                  <c:v>1</c:v>
                </c:pt>
                <c:pt idx="4996">
                  <c:v>1</c:v>
                </c:pt>
                <c:pt idx="4997">
                  <c:v>1</c:v>
                </c:pt>
                <c:pt idx="4998">
                  <c:v>1</c:v>
                </c:pt>
                <c:pt idx="4999">
                  <c:v>1</c:v>
                </c:pt>
                <c:pt idx="5000">
                  <c:v>1</c:v>
                </c:pt>
                <c:pt idx="5001">
                  <c:v>1</c:v>
                </c:pt>
                <c:pt idx="5002">
                  <c:v>1</c:v>
                </c:pt>
                <c:pt idx="5003">
                  <c:v>1</c:v>
                </c:pt>
                <c:pt idx="5004">
                  <c:v>1</c:v>
                </c:pt>
                <c:pt idx="5005">
                  <c:v>1</c:v>
                </c:pt>
                <c:pt idx="5006">
                  <c:v>1</c:v>
                </c:pt>
                <c:pt idx="5007">
                  <c:v>1</c:v>
                </c:pt>
                <c:pt idx="5008">
                  <c:v>1</c:v>
                </c:pt>
                <c:pt idx="5009">
                  <c:v>1</c:v>
                </c:pt>
                <c:pt idx="5010">
                  <c:v>1</c:v>
                </c:pt>
                <c:pt idx="5011">
                  <c:v>1</c:v>
                </c:pt>
                <c:pt idx="5012">
                  <c:v>1</c:v>
                </c:pt>
                <c:pt idx="5013">
                  <c:v>1</c:v>
                </c:pt>
                <c:pt idx="5014">
                  <c:v>1</c:v>
                </c:pt>
                <c:pt idx="5015">
                  <c:v>1</c:v>
                </c:pt>
                <c:pt idx="5016">
                  <c:v>1</c:v>
                </c:pt>
                <c:pt idx="5017">
                  <c:v>1</c:v>
                </c:pt>
                <c:pt idx="5018">
                  <c:v>1</c:v>
                </c:pt>
                <c:pt idx="5019">
                  <c:v>1</c:v>
                </c:pt>
                <c:pt idx="5020">
                  <c:v>1</c:v>
                </c:pt>
                <c:pt idx="5021">
                  <c:v>1</c:v>
                </c:pt>
                <c:pt idx="5022">
                  <c:v>1</c:v>
                </c:pt>
                <c:pt idx="5023">
                  <c:v>1</c:v>
                </c:pt>
                <c:pt idx="5024">
                  <c:v>1</c:v>
                </c:pt>
                <c:pt idx="5025">
                  <c:v>1</c:v>
                </c:pt>
                <c:pt idx="5026">
                  <c:v>1</c:v>
                </c:pt>
                <c:pt idx="5027">
                  <c:v>1</c:v>
                </c:pt>
                <c:pt idx="5028">
                  <c:v>1</c:v>
                </c:pt>
                <c:pt idx="5029">
                  <c:v>1</c:v>
                </c:pt>
                <c:pt idx="5030">
                  <c:v>1</c:v>
                </c:pt>
                <c:pt idx="5031">
                  <c:v>1</c:v>
                </c:pt>
                <c:pt idx="5032">
                  <c:v>1</c:v>
                </c:pt>
                <c:pt idx="5033">
                  <c:v>1</c:v>
                </c:pt>
                <c:pt idx="5034">
                  <c:v>1</c:v>
                </c:pt>
                <c:pt idx="5035">
                  <c:v>1</c:v>
                </c:pt>
                <c:pt idx="5036">
                  <c:v>1</c:v>
                </c:pt>
                <c:pt idx="5037">
                  <c:v>1</c:v>
                </c:pt>
                <c:pt idx="5038">
                  <c:v>1</c:v>
                </c:pt>
                <c:pt idx="503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FBF-4594-9458-0A8E1041C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4532368"/>
        <c:axId val="574534008"/>
      </c:scatterChart>
      <c:valAx>
        <c:axId val="574532368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34008"/>
        <c:crossesAt val="-14"/>
        <c:crossBetween val="midCat"/>
      </c:valAx>
      <c:valAx>
        <c:axId val="574534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[ns]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32368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670978928817533E-2"/>
          <c:y val="9.700311076547051E-2"/>
          <c:w val="0.90054713919131202"/>
          <c:h val="0.7536857015887124"/>
        </c:manualLayout>
      </c:layout>
      <c:scatterChart>
        <c:scatterStyle val="lineMarker"/>
        <c:varyColors val="0"/>
        <c:ser>
          <c:idx val="0"/>
          <c:order val="0"/>
          <c:tx>
            <c:strRef>
              <c:f>Dump_data_noise_25psStep_d00!$AL$1</c:f>
              <c:strCache>
                <c:ptCount val="1"/>
                <c:pt idx="0">
                  <c:v>32</c:v>
                </c:pt>
              </c:strCache>
            </c:strRef>
          </c:tx>
          <c:marker>
            <c:symbol val="none"/>
          </c:marker>
          <c:xVal>
            <c:numRef>
              <c:f>Dump_data_noise_25psStep_d00!$B$2:$B$5041</c:f>
              <c:numCache>
                <c:formatCode>General</c:formatCode>
                <c:ptCount val="5040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50.1</c:v>
                </c:pt>
                <c:pt idx="502">
                  <c:v>50.2</c:v>
                </c:pt>
                <c:pt idx="503">
                  <c:v>50.3</c:v>
                </c:pt>
                <c:pt idx="504">
                  <c:v>50.4</c:v>
                </c:pt>
                <c:pt idx="505">
                  <c:v>50.5</c:v>
                </c:pt>
                <c:pt idx="506">
                  <c:v>50.6</c:v>
                </c:pt>
                <c:pt idx="507">
                  <c:v>50.7</c:v>
                </c:pt>
                <c:pt idx="508">
                  <c:v>50.8</c:v>
                </c:pt>
                <c:pt idx="509">
                  <c:v>50.9</c:v>
                </c:pt>
                <c:pt idx="510">
                  <c:v>51</c:v>
                </c:pt>
                <c:pt idx="511">
                  <c:v>51.1</c:v>
                </c:pt>
                <c:pt idx="512">
                  <c:v>51.2</c:v>
                </c:pt>
                <c:pt idx="513">
                  <c:v>51.3</c:v>
                </c:pt>
                <c:pt idx="514">
                  <c:v>51.4</c:v>
                </c:pt>
                <c:pt idx="515">
                  <c:v>51.5</c:v>
                </c:pt>
                <c:pt idx="516">
                  <c:v>51.6</c:v>
                </c:pt>
                <c:pt idx="517">
                  <c:v>51.7</c:v>
                </c:pt>
                <c:pt idx="518">
                  <c:v>51.8</c:v>
                </c:pt>
                <c:pt idx="519">
                  <c:v>51.9</c:v>
                </c:pt>
                <c:pt idx="520">
                  <c:v>52</c:v>
                </c:pt>
                <c:pt idx="521">
                  <c:v>52.1</c:v>
                </c:pt>
                <c:pt idx="522">
                  <c:v>52.2</c:v>
                </c:pt>
                <c:pt idx="523">
                  <c:v>52.3</c:v>
                </c:pt>
                <c:pt idx="524">
                  <c:v>52.4</c:v>
                </c:pt>
                <c:pt idx="525">
                  <c:v>52.5</c:v>
                </c:pt>
                <c:pt idx="526">
                  <c:v>52.6</c:v>
                </c:pt>
                <c:pt idx="527">
                  <c:v>52.7</c:v>
                </c:pt>
                <c:pt idx="528">
                  <c:v>52.8</c:v>
                </c:pt>
                <c:pt idx="529">
                  <c:v>52.9</c:v>
                </c:pt>
                <c:pt idx="530">
                  <c:v>53</c:v>
                </c:pt>
                <c:pt idx="531">
                  <c:v>53.1</c:v>
                </c:pt>
                <c:pt idx="532">
                  <c:v>53.2</c:v>
                </c:pt>
                <c:pt idx="533">
                  <c:v>53.3</c:v>
                </c:pt>
                <c:pt idx="534">
                  <c:v>53.4</c:v>
                </c:pt>
                <c:pt idx="535">
                  <c:v>53.5</c:v>
                </c:pt>
                <c:pt idx="536">
                  <c:v>53.6</c:v>
                </c:pt>
                <c:pt idx="537">
                  <c:v>53.7</c:v>
                </c:pt>
                <c:pt idx="538">
                  <c:v>53.8</c:v>
                </c:pt>
                <c:pt idx="539">
                  <c:v>53.9</c:v>
                </c:pt>
                <c:pt idx="540">
                  <c:v>54</c:v>
                </c:pt>
                <c:pt idx="541">
                  <c:v>54.1</c:v>
                </c:pt>
                <c:pt idx="542">
                  <c:v>54.2</c:v>
                </c:pt>
                <c:pt idx="543">
                  <c:v>54.3</c:v>
                </c:pt>
                <c:pt idx="544">
                  <c:v>54.4</c:v>
                </c:pt>
                <c:pt idx="545">
                  <c:v>54.5</c:v>
                </c:pt>
                <c:pt idx="546">
                  <c:v>54.6</c:v>
                </c:pt>
                <c:pt idx="547">
                  <c:v>54.7</c:v>
                </c:pt>
                <c:pt idx="548">
                  <c:v>54.8</c:v>
                </c:pt>
                <c:pt idx="549">
                  <c:v>54.9</c:v>
                </c:pt>
                <c:pt idx="550">
                  <c:v>55</c:v>
                </c:pt>
                <c:pt idx="551">
                  <c:v>55.1</c:v>
                </c:pt>
                <c:pt idx="552">
                  <c:v>55.2</c:v>
                </c:pt>
                <c:pt idx="553">
                  <c:v>55.3</c:v>
                </c:pt>
                <c:pt idx="554">
                  <c:v>55.4</c:v>
                </c:pt>
                <c:pt idx="555">
                  <c:v>55.5</c:v>
                </c:pt>
                <c:pt idx="556">
                  <c:v>55.6</c:v>
                </c:pt>
                <c:pt idx="557">
                  <c:v>55.7</c:v>
                </c:pt>
                <c:pt idx="558">
                  <c:v>55.8</c:v>
                </c:pt>
                <c:pt idx="559">
                  <c:v>55.9</c:v>
                </c:pt>
                <c:pt idx="560">
                  <c:v>56</c:v>
                </c:pt>
                <c:pt idx="561">
                  <c:v>56.1</c:v>
                </c:pt>
                <c:pt idx="562">
                  <c:v>56.2</c:v>
                </c:pt>
                <c:pt idx="563">
                  <c:v>56.3</c:v>
                </c:pt>
                <c:pt idx="564">
                  <c:v>56.4</c:v>
                </c:pt>
                <c:pt idx="565">
                  <c:v>56.5</c:v>
                </c:pt>
                <c:pt idx="566">
                  <c:v>56.6</c:v>
                </c:pt>
                <c:pt idx="567">
                  <c:v>56.7</c:v>
                </c:pt>
                <c:pt idx="568">
                  <c:v>56.8</c:v>
                </c:pt>
                <c:pt idx="569">
                  <c:v>56.9</c:v>
                </c:pt>
                <c:pt idx="570">
                  <c:v>57</c:v>
                </c:pt>
                <c:pt idx="571">
                  <c:v>57.1</c:v>
                </c:pt>
                <c:pt idx="572">
                  <c:v>57.2</c:v>
                </c:pt>
                <c:pt idx="573">
                  <c:v>57.3</c:v>
                </c:pt>
                <c:pt idx="574">
                  <c:v>57.4</c:v>
                </c:pt>
                <c:pt idx="575">
                  <c:v>57.5</c:v>
                </c:pt>
                <c:pt idx="576">
                  <c:v>57.6</c:v>
                </c:pt>
                <c:pt idx="577">
                  <c:v>57.7</c:v>
                </c:pt>
                <c:pt idx="578">
                  <c:v>57.8</c:v>
                </c:pt>
                <c:pt idx="579">
                  <c:v>57.9</c:v>
                </c:pt>
                <c:pt idx="580">
                  <c:v>58</c:v>
                </c:pt>
                <c:pt idx="581">
                  <c:v>58.1</c:v>
                </c:pt>
                <c:pt idx="582">
                  <c:v>58.2</c:v>
                </c:pt>
                <c:pt idx="583">
                  <c:v>58.3</c:v>
                </c:pt>
                <c:pt idx="584">
                  <c:v>58.4</c:v>
                </c:pt>
                <c:pt idx="585">
                  <c:v>58.5</c:v>
                </c:pt>
                <c:pt idx="586">
                  <c:v>58.6</c:v>
                </c:pt>
                <c:pt idx="587">
                  <c:v>58.7</c:v>
                </c:pt>
                <c:pt idx="588">
                  <c:v>58.8</c:v>
                </c:pt>
                <c:pt idx="589">
                  <c:v>58.9</c:v>
                </c:pt>
                <c:pt idx="590">
                  <c:v>59</c:v>
                </c:pt>
                <c:pt idx="591">
                  <c:v>59.1</c:v>
                </c:pt>
                <c:pt idx="592">
                  <c:v>59.2</c:v>
                </c:pt>
                <c:pt idx="593">
                  <c:v>59.3</c:v>
                </c:pt>
                <c:pt idx="594">
                  <c:v>59.4</c:v>
                </c:pt>
                <c:pt idx="595">
                  <c:v>59.5</c:v>
                </c:pt>
                <c:pt idx="596">
                  <c:v>59.6</c:v>
                </c:pt>
                <c:pt idx="597">
                  <c:v>59.7</c:v>
                </c:pt>
                <c:pt idx="598">
                  <c:v>59.8</c:v>
                </c:pt>
                <c:pt idx="599">
                  <c:v>59.9</c:v>
                </c:pt>
                <c:pt idx="600">
                  <c:v>60</c:v>
                </c:pt>
                <c:pt idx="601">
                  <c:v>60.1</c:v>
                </c:pt>
                <c:pt idx="602">
                  <c:v>60.2</c:v>
                </c:pt>
                <c:pt idx="603">
                  <c:v>60.3</c:v>
                </c:pt>
                <c:pt idx="604">
                  <c:v>60.4</c:v>
                </c:pt>
                <c:pt idx="605">
                  <c:v>60.5</c:v>
                </c:pt>
                <c:pt idx="606">
                  <c:v>60.6</c:v>
                </c:pt>
                <c:pt idx="607">
                  <c:v>60.7</c:v>
                </c:pt>
                <c:pt idx="608">
                  <c:v>60.8</c:v>
                </c:pt>
                <c:pt idx="609">
                  <c:v>60.9</c:v>
                </c:pt>
                <c:pt idx="610">
                  <c:v>61</c:v>
                </c:pt>
                <c:pt idx="611">
                  <c:v>61.1</c:v>
                </c:pt>
                <c:pt idx="612">
                  <c:v>61.2</c:v>
                </c:pt>
                <c:pt idx="613">
                  <c:v>61.3</c:v>
                </c:pt>
                <c:pt idx="614">
                  <c:v>61.4</c:v>
                </c:pt>
                <c:pt idx="615">
                  <c:v>61.5</c:v>
                </c:pt>
                <c:pt idx="616">
                  <c:v>61.6</c:v>
                </c:pt>
                <c:pt idx="617">
                  <c:v>61.7</c:v>
                </c:pt>
                <c:pt idx="618">
                  <c:v>61.8</c:v>
                </c:pt>
                <c:pt idx="619">
                  <c:v>61.9</c:v>
                </c:pt>
                <c:pt idx="620">
                  <c:v>62</c:v>
                </c:pt>
                <c:pt idx="621">
                  <c:v>62.1</c:v>
                </c:pt>
                <c:pt idx="622">
                  <c:v>62.2</c:v>
                </c:pt>
                <c:pt idx="623">
                  <c:v>62.3</c:v>
                </c:pt>
                <c:pt idx="624">
                  <c:v>62.4</c:v>
                </c:pt>
                <c:pt idx="625">
                  <c:v>62.5</c:v>
                </c:pt>
                <c:pt idx="626">
                  <c:v>62.6</c:v>
                </c:pt>
                <c:pt idx="627">
                  <c:v>62.7</c:v>
                </c:pt>
                <c:pt idx="628">
                  <c:v>62.8</c:v>
                </c:pt>
                <c:pt idx="629">
                  <c:v>62.9</c:v>
                </c:pt>
                <c:pt idx="630">
                  <c:v>63</c:v>
                </c:pt>
                <c:pt idx="631">
                  <c:v>63.1</c:v>
                </c:pt>
                <c:pt idx="632">
                  <c:v>63.2</c:v>
                </c:pt>
                <c:pt idx="633">
                  <c:v>63.3</c:v>
                </c:pt>
                <c:pt idx="634">
                  <c:v>63.4</c:v>
                </c:pt>
                <c:pt idx="635">
                  <c:v>63.5</c:v>
                </c:pt>
                <c:pt idx="636">
                  <c:v>63.6</c:v>
                </c:pt>
                <c:pt idx="637">
                  <c:v>63.7</c:v>
                </c:pt>
                <c:pt idx="638">
                  <c:v>63.8</c:v>
                </c:pt>
                <c:pt idx="639">
                  <c:v>63.9</c:v>
                </c:pt>
                <c:pt idx="640">
                  <c:v>64</c:v>
                </c:pt>
                <c:pt idx="641">
                  <c:v>64.099999999999994</c:v>
                </c:pt>
                <c:pt idx="642">
                  <c:v>64.2</c:v>
                </c:pt>
                <c:pt idx="643">
                  <c:v>64.3</c:v>
                </c:pt>
                <c:pt idx="644">
                  <c:v>64.400000000000006</c:v>
                </c:pt>
                <c:pt idx="645">
                  <c:v>64.5</c:v>
                </c:pt>
                <c:pt idx="646">
                  <c:v>64.599999999999994</c:v>
                </c:pt>
                <c:pt idx="647">
                  <c:v>64.7</c:v>
                </c:pt>
                <c:pt idx="648">
                  <c:v>64.8</c:v>
                </c:pt>
                <c:pt idx="649">
                  <c:v>64.900000000000006</c:v>
                </c:pt>
                <c:pt idx="650">
                  <c:v>65</c:v>
                </c:pt>
                <c:pt idx="651">
                  <c:v>65.099999999999994</c:v>
                </c:pt>
                <c:pt idx="652">
                  <c:v>65.2</c:v>
                </c:pt>
                <c:pt idx="653">
                  <c:v>65.3</c:v>
                </c:pt>
                <c:pt idx="654">
                  <c:v>65.400000000000006</c:v>
                </c:pt>
                <c:pt idx="655">
                  <c:v>65.5</c:v>
                </c:pt>
                <c:pt idx="656">
                  <c:v>65.599999999999994</c:v>
                </c:pt>
                <c:pt idx="657">
                  <c:v>65.7</c:v>
                </c:pt>
                <c:pt idx="658">
                  <c:v>65.8</c:v>
                </c:pt>
                <c:pt idx="659">
                  <c:v>65.900000000000006</c:v>
                </c:pt>
                <c:pt idx="660">
                  <c:v>66</c:v>
                </c:pt>
                <c:pt idx="661">
                  <c:v>66.099999999999994</c:v>
                </c:pt>
                <c:pt idx="662">
                  <c:v>66.2</c:v>
                </c:pt>
                <c:pt idx="663">
                  <c:v>66.3</c:v>
                </c:pt>
                <c:pt idx="664">
                  <c:v>66.400000000000006</c:v>
                </c:pt>
                <c:pt idx="665">
                  <c:v>66.5</c:v>
                </c:pt>
                <c:pt idx="666">
                  <c:v>66.599999999999994</c:v>
                </c:pt>
                <c:pt idx="667">
                  <c:v>66.7</c:v>
                </c:pt>
                <c:pt idx="668">
                  <c:v>66.8</c:v>
                </c:pt>
                <c:pt idx="669">
                  <c:v>66.900000000000006</c:v>
                </c:pt>
                <c:pt idx="670">
                  <c:v>67</c:v>
                </c:pt>
                <c:pt idx="671">
                  <c:v>67.099999999999994</c:v>
                </c:pt>
                <c:pt idx="672">
                  <c:v>67.2</c:v>
                </c:pt>
                <c:pt idx="673">
                  <c:v>67.3</c:v>
                </c:pt>
                <c:pt idx="674">
                  <c:v>67.400000000000006</c:v>
                </c:pt>
                <c:pt idx="675">
                  <c:v>67.5</c:v>
                </c:pt>
                <c:pt idx="676">
                  <c:v>67.599999999999994</c:v>
                </c:pt>
                <c:pt idx="677">
                  <c:v>67.7</c:v>
                </c:pt>
                <c:pt idx="678">
                  <c:v>67.8</c:v>
                </c:pt>
                <c:pt idx="679">
                  <c:v>67.900000000000006</c:v>
                </c:pt>
                <c:pt idx="680">
                  <c:v>68</c:v>
                </c:pt>
                <c:pt idx="681">
                  <c:v>68.099999999999994</c:v>
                </c:pt>
                <c:pt idx="682">
                  <c:v>68.2</c:v>
                </c:pt>
                <c:pt idx="683">
                  <c:v>68.3</c:v>
                </c:pt>
                <c:pt idx="684">
                  <c:v>68.400000000000006</c:v>
                </c:pt>
                <c:pt idx="685">
                  <c:v>68.5</c:v>
                </c:pt>
                <c:pt idx="686">
                  <c:v>68.599999999999994</c:v>
                </c:pt>
                <c:pt idx="687">
                  <c:v>68.7</c:v>
                </c:pt>
                <c:pt idx="688">
                  <c:v>68.8</c:v>
                </c:pt>
                <c:pt idx="689">
                  <c:v>68.900000000000006</c:v>
                </c:pt>
                <c:pt idx="690">
                  <c:v>69</c:v>
                </c:pt>
                <c:pt idx="691">
                  <c:v>69.099999999999994</c:v>
                </c:pt>
                <c:pt idx="692">
                  <c:v>69.2</c:v>
                </c:pt>
                <c:pt idx="693">
                  <c:v>69.3</c:v>
                </c:pt>
                <c:pt idx="694">
                  <c:v>69.400000000000006</c:v>
                </c:pt>
                <c:pt idx="695">
                  <c:v>69.5</c:v>
                </c:pt>
                <c:pt idx="696">
                  <c:v>69.599999999999994</c:v>
                </c:pt>
                <c:pt idx="697">
                  <c:v>69.7</c:v>
                </c:pt>
                <c:pt idx="698">
                  <c:v>69.8</c:v>
                </c:pt>
                <c:pt idx="699">
                  <c:v>69.900000000000006</c:v>
                </c:pt>
                <c:pt idx="700">
                  <c:v>70</c:v>
                </c:pt>
                <c:pt idx="701">
                  <c:v>70.099999999999994</c:v>
                </c:pt>
                <c:pt idx="702">
                  <c:v>70.2</c:v>
                </c:pt>
                <c:pt idx="703">
                  <c:v>70.3</c:v>
                </c:pt>
                <c:pt idx="704">
                  <c:v>70.400000000000006</c:v>
                </c:pt>
                <c:pt idx="705">
                  <c:v>70.5</c:v>
                </c:pt>
                <c:pt idx="706">
                  <c:v>70.599999999999994</c:v>
                </c:pt>
                <c:pt idx="707">
                  <c:v>70.7</c:v>
                </c:pt>
                <c:pt idx="708">
                  <c:v>70.8</c:v>
                </c:pt>
                <c:pt idx="709">
                  <c:v>70.900000000000006</c:v>
                </c:pt>
                <c:pt idx="710">
                  <c:v>71</c:v>
                </c:pt>
                <c:pt idx="711">
                  <c:v>71.099999999999994</c:v>
                </c:pt>
                <c:pt idx="712">
                  <c:v>71.2</c:v>
                </c:pt>
                <c:pt idx="713">
                  <c:v>71.3</c:v>
                </c:pt>
                <c:pt idx="714">
                  <c:v>71.400000000000006</c:v>
                </c:pt>
                <c:pt idx="715">
                  <c:v>71.5</c:v>
                </c:pt>
                <c:pt idx="716">
                  <c:v>71.599999999999994</c:v>
                </c:pt>
                <c:pt idx="717">
                  <c:v>71.7</c:v>
                </c:pt>
                <c:pt idx="718">
                  <c:v>71.8</c:v>
                </c:pt>
                <c:pt idx="719">
                  <c:v>71.900000000000006</c:v>
                </c:pt>
                <c:pt idx="720">
                  <c:v>72</c:v>
                </c:pt>
                <c:pt idx="721">
                  <c:v>72.099999999999994</c:v>
                </c:pt>
                <c:pt idx="722">
                  <c:v>72.2</c:v>
                </c:pt>
                <c:pt idx="723">
                  <c:v>72.3</c:v>
                </c:pt>
                <c:pt idx="724">
                  <c:v>72.400000000000006</c:v>
                </c:pt>
                <c:pt idx="725">
                  <c:v>72.5</c:v>
                </c:pt>
                <c:pt idx="726">
                  <c:v>72.599999999999994</c:v>
                </c:pt>
                <c:pt idx="727">
                  <c:v>72.7</c:v>
                </c:pt>
                <c:pt idx="728">
                  <c:v>72.8</c:v>
                </c:pt>
                <c:pt idx="729">
                  <c:v>72.900000000000006</c:v>
                </c:pt>
                <c:pt idx="730">
                  <c:v>73</c:v>
                </c:pt>
                <c:pt idx="731">
                  <c:v>73.099999999999994</c:v>
                </c:pt>
                <c:pt idx="732">
                  <c:v>73.2</c:v>
                </c:pt>
                <c:pt idx="733">
                  <c:v>73.3</c:v>
                </c:pt>
                <c:pt idx="734">
                  <c:v>73.400000000000006</c:v>
                </c:pt>
                <c:pt idx="735">
                  <c:v>73.5</c:v>
                </c:pt>
                <c:pt idx="736">
                  <c:v>73.599999999999994</c:v>
                </c:pt>
                <c:pt idx="737">
                  <c:v>73.7</c:v>
                </c:pt>
                <c:pt idx="738">
                  <c:v>73.8</c:v>
                </c:pt>
                <c:pt idx="739">
                  <c:v>73.900000000000006</c:v>
                </c:pt>
                <c:pt idx="740">
                  <c:v>74</c:v>
                </c:pt>
                <c:pt idx="741">
                  <c:v>74.099999999999994</c:v>
                </c:pt>
                <c:pt idx="742">
                  <c:v>74.2</c:v>
                </c:pt>
                <c:pt idx="743">
                  <c:v>74.3</c:v>
                </c:pt>
                <c:pt idx="744">
                  <c:v>74.400000000000006</c:v>
                </c:pt>
                <c:pt idx="745">
                  <c:v>74.5</c:v>
                </c:pt>
                <c:pt idx="746">
                  <c:v>74.599999999999994</c:v>
                </c:pt>
                <c:pt idx="747">
                  <c:v>74.7</c:v>
                </c:pt>
                <c:pt idx="748">
                  <c:v>74.8</c:v>
                </c:pt>
                <c:pt idx="749">
                  <c:v>74.900000000000006</c:v>
                </c:pt>
                <c:pt idx="750">
                  <c:v>75</c:v>
                </c:pt>
                <c:pt idx="751">
                  <c:v>75.099999999999994</c:v>
                </c:pt>
                <c:pt idx="752">
                  <c:v>75.2</c:v>
                </c:pt>
                <c:pt idx="753">
                  <c:v>75.3</c:v>
                </c:pt>
                <c:pt idx="754">
                  <c:v>75.400000000000006</c:v>
                </c:pt>
                <c:pt idx="755">
                  <c:v>75.5</c:v>
                </c:pt>
                <c:pt idx="756">
                  <c:v>75.599999999999994</c:v>
                </c:pt>
                <c:pt idx="757">
                  <c:v>75.7</c:v>
                </c:pt>
                <c:pt idx="758">
                  <c:v>75.8</c:v>
                </c:pt>
                <c:pt idx="759">
                  <c:v>75.900000000000006</c:v>
                </c:pt>
                <c:pt idx="760">
                  <c:v>76</c:v>
                </c:pt>
                <c:pt idx="761">
                  <c:v>76.099999999999994</c:v>
                </c:pt>
                <c:pt idx="762">
                  <c:v>76.2</c:v>
                </c:pt>
                <c:pt idx="763">
                  <c:v>76.3</c:v>
                </c:pt>
                <c:pt idx="764">
                  <c:v>76.400000000000006</c:v>
                </c:pt>
                <c:pt idx="765">
                  <c:v>76.5</c:v>
                </c:pt>
                <c:pt idx="766">
                  <c:v>76.599999999999994</c:v>
                </c:pt>
                <c:pt idx="767">
                  <c:v>76.7</c:v>
                </c:pt>
                <c:pt idx="768">
                  <c:v>76.8</c:v>
                </c:pt>
                <c:pt idx="769">
                  <c:v>76.900000000000006</c:v>
                </c:pt>
                <c:pt idx="770">
                  <c:v>77</c:v>
                </c:pt>
                <c:pt idx="771">
                  <c:v>77.099999999999994</c:v>
                </c:pt>
                <c:pt idx="772">
                  <c:v>77.2</c:v>
                </c:pt>
                <c:pt idx="773">
                  <c:v>77.3</c:v>
                </c:pt>
                <c:pt idx="774">
                  <c:v>77.400000000000006</c:v>
                </c:pt>
                <c:pt idx="775">
                  <c:v>77.5</c:v>
                </c:pt>
                <c:pt idx="776">
                  <c:v>77.599999999999994</c:v>
                </c:pt>
                <c:pt idx="777">
                  <c:v>77.7</c:v>
                </c:pt>
                <c:pt idx="778">
                  <c:v>77.8</c:v>
                </c:pt>
                <c:pt idx="779">
                  <c:v>77.900000000000006</c:v>
                </c:pt>
                <c:pt idx="780">
                  <c:v>78</c:v>
                </c:pt>
                <c:pt idx="781">
                  <c:v>78.099999999999994</c:v>
                </c:pt>
                <c:pt idx="782">
                  <c:v>78.2</c:v>
                </c:pt>
                <c:pt idx="783">
                  <c:v>78.3</c:v>
                </c:pt>
                <c:pt idx="784">
                  <c:v>78.400000000000006</c:v>
                </c:pt>
                <c:pt idx="785">
                  <c:v>78.5</c:v>
                </c:pt>
                <c:pt idx="786">
                  <c:v>78.599999999999994</c:v>
                </c:pt>
                <c:pt idx="787">
                  <c:v>78.7</c:v>
                </c:pt>
                <c:pt idx="788">
                  <c:v>78.8</c:v>
                </c:pt>
                <c:pt idx="789">
                  <c:v>78.900000000000006</c:v>
                </c:pt>
                <c:pt idx="790">
                  <c:v>79</c:v>
                </c:pt>
                <c:pt idx="791">
                  <c:v>79.099999999999994</c:v>
                </c:pt>
                <c:pt idx="792">
                  <c:v>79.2</c:v>
                </c:pt>
                <c:pt idx="793">
                  <c:v>79.3</c:v>
                </c:pt>
                <c:pt idx="794">
                  <c:v>79.400000000000006</c:v>
                </c:pt>
                <c:pt idx="795">
                  <c:v>79.5</c:v>
                </c:pt>
                <c:pt idx="796">
                  <c:v>79.599999999999994</c:v>
                </c:pt>
                <c:pt idx="797">
                  <c:v>79.7</c:v>
                </c:pt>
                <c:pt idx="798">
                  <c:v>79.8</c:v>
                </c:pt>
                <c:pt idx="799">
                  <c:v>79.900000000000006</c:v>
                </c:pt>
                <c:pt idx="800">
                  <c:v>80</c:v>
                </c:pt>
                <c:pt idx="801">
                  <c:v>80.099999999999994</c:v>
                </c:pt>
                <c:pt idx="802">
                  <c:v>80.2</c:v>
                </c:pt>
                <c:pt idx="803">
                  <c:v>80.3</c:v>
                </c:pt>
                <c:pt idx="804">
                  <c:v>80.400000000000006</c:v>
                </c:pt>
                <c:pt idx="805">
                  <c:v>80.5</c:v>
                </c:pt>
                <c:pt idx="806">
                  <c:v>80.599999999999994</c:v>
                </c:pt>
                <c:pt idx="807">
                  <c:v>80.7</c:v>
                </c:pt>
                <c:pt idx="808">
                  <c:v>80.8</c:v>
                </c:pt>
                <c:pt idx="809">
                  <c:v>80.900000000000006</c:v>
                </c:pt>
                <c:pt idx="810">
                  <c:v>81</c:v>
                </c:pt>
                <c:pt idx="811">
                  <c:v>81.099999999999994</c:v>
                </c:pt>
                <c:pt idx="812">
                  <c:v>81.2</c:v>
                </c:pt>
                <c:pt idx="813">
                  <c:v>81.3</c:v>
                </c:pt>
                <c:pt idx="814">
                  <c:v>81.400000000000006</c:v>
                </c:pt>
                <c:pt idx="815">
                  <c:v>81.5</c:v>
                </c:pt>
                <c:pt idx="816">
                  <c:v>81.599999999999994</c:v>
                </c:pt>
                <c:pt idx="817">
                  <c:v>81.7</c:v>
                </c:pt>
                <c:pt idx="818">
                  <c:v>81.8</c:v>
                </c:pt>
                <c:pt idx="819">
                  <c:v>81.900000000000006</c:v>
                </c:pt>
                <c:pt idx="820">
                  <c:v>82</c:v>
                </c:pt>
                <c:pt idx="821">
                  <c:v>82.1</c:v>
                </c:pt>
                <c:pt idx="822">
                  <c:v>82.2</c:v>
                </c:pt>
                <c:pt idx="823">
                  <c:v>82.3</c:v>
                </c:pt>
                <c:pt idx="824">
                  <c:v>82.4</c:v>
                </c:pt>
                <c:pt idx="825">
                  <c:v>82.5</c:v>
                </c:pt>
                <c:pt idx="826">
                  <c:v>82.6</c:v>
                </c:pt>
                <c:pt idx="827">
                  <c:v>82.7</c:v>
                </c:pt>
                <c:pt idx="828">
                  <c:v>82.8</c:v>
                </c:pt>
                <c:pt idx="829">
                  <c:v>82.9</c:v>
                </c:pt>
                <c:pt idx="830">
                  <c:v>83</c:v>
                </c:pt>
                <c:pt idx="831">
                  <c:v>83.1</c:v>
                </c:pt>
                <c:pt idx="832">
                  <c:v>83.2</c:v>
                </c:pt>
                <c:pt idx="833">
                  <c:v>83.3</c:v>
                </c:pt>
                <c:pt idx="834">
                  <c:v>83.4</c:v>
                </c:pt>
                <c:pt idx="835">
                  <c:v>83.5</c:v>
                </c:pt>
                <c:pt idx="836">
                  <c:v>83.6</c:v>
                </c:pt>
                <c:pt idx="837">
                  <c:v>83.7</c:v>
                </c:pt>
                <c:pt idx="838">
                  <c:v>83.8</c:v>
                </c:pt>
                <c:pt idx="839">
                  <c:v>83.9</c:v>
                </c:pt>
                <c:pt idx="840">
                  <c:v>84</c:v>
                </c:pt>
                <c:pt idx="841">
                  <c:v>84.1</c:v>
                </c:pt>
                <c:pt idx="842">
                  <c:v>84.2</c:v>
                </c:pt>
                <c:pt idx="843">
                  <c:v>84.3</c:v>
                </c:pt>
                <c:pt idx="844">
                  <c:v>84.4</c:v>
                </c:pt>
                <c:pt idx="845">
                  <c:v>84.5</c:v>
                </c:pt>
                <c:pt idx="846">
                  <c:v>84.6</c:v>
                </c:pt>
                <c:pt idx="847">
                  <c:v>84.7</c:v>
                </c:pt>
                <c:pt idx="848">
                  <c:v>84.8</c:v>
                </c:pt>
                <c:pt idx="849">
                  <c:v>84.9</c:v>
                </c:pt>
                <c:pt idx="850">
                  <c:v>85</c:v>
                </c:pt>
                <c:pt idx="851">
                  <c:v>85.1</c:v>
                </c:pt>
                <c:pt idx="852">
                  <c:v>85.2</c:v>
                </c:pt>
                <c:pt idx="853">
                  <c:v>85.3</c:v>
                </c:pt>
                <c:pt idx="854">
                  <c:v>85.4</c:v>
                </c:pt>
                <c:pt idx="855">
                  <c:v>85.5</c:v>
                </c:pt>
                <c:pt idx="856">
                  <c:v>85.6</c:v>
                </c:pt>
                <c:pt idx="857">
                  <c:v>85.7</c:v>
                </c:pt>
                <c:pt idx="858">
                  <c:v>85.8</c:v>
                </c:pt>
                <c:pt idx="859">
                  <c:v>85.9</c:v>
                </c:pt>
                <c:pt idx="860">
                  <c:v>86</c:v>
                </c:pt>
                <c:pt idx="861">
                  <c:v>86.1</c:v>
                </c:pt>
                <c:pt idx="862">
                  <c:v>86.2</c:v>
                </c:pt>
                <c:pt idx="863">
                  <c:v>86.3</c:v>
                </c:pt>
                <c:pt idx="864">
                  <c:v>86.4</c:v>
                </c:pt>
                <c:pt idx="865">
                  <c:v>86.5</c:v>
                </c:pt>
                <c:pt idx="866">
                  <c:v>86.6</c:v>
                </c:pt>
                <c:pt idx="867">
                  <c:v>86.7</c:v>
                </c:pt>
                <c:pt idx="868">
                  <c:v>86.8</c:v>
                </c:pt>
                <c:pt idx="869">
                  <c:v>86.9</c:v>
                </c:pt>
                <c:pt idx="870">
                  <c:v>87</c:v>
                </c:pt>
                <c:pt idx="871">
                  <c:v>87.1</c:v>
                </c:pt>
                <c:pt idx="872">
                  <c:v>87.2</c:v>
                </c:pt>
                <c:pt idx="873">
                  <c:v>87.3</c:v>
                </c:pt>
                <c:pt idx="874">
                  <c:v>87.4</c:v>
                </c:pt>
                <c:pt idx="875">
                  <c:v>87.5</c:v>
                </c:pt>
                <c:pt idx="876">
                  <c:v>87.6</c:v>
                </c:pt>
                <c:pt idx="877">
                  <c:v>87.7</c:v>
                </c:pt>
                <c:pt idx="878">
                  <c:v>87.8</c:v>
                </c:pt>
                <c:pt idx="879">
                  <c:v>87.9</c:v>
                </c:pt>
                <c:pt idx="880">
                  <c:v>88</c:v>
                </c:pt>
                <c:pt idx="881">
                  <c:v>88.1</c:v>
                </c:pt>
                <c:pt idx="882">
                  <c:v>88.2</c:v>
                </c:pt>
                <c:pt idx="883">
                  <c:v>88.3</c:v>
                </c:pt>
                <c:pt idx="884">
                  <c:v>88.4</c:v>
                </c:pt>
                <c:pt idx="885">
                  <c:v>88.5</c:v>
                </c:pt>
                <c:pt idx="886">
                  <c:v>88.6</c:v>
                </c:pt>
                <c:pt idx="887">
                  <c:v>88.7</c:v>
                </c:pt>
                <c:pt idx="888">
                  <c:v>88.8</c:v>
                </c:pt>
                <c:pt idx="889">
                  <c:v>88.9</c:v>
                </c:pt>
                <c:pt idx="890">
                  <c:v>89</c:v>
                </c:pt>
                <c:pt idx="891">
                  <c:v>89.1</c:v>
                </c:pt>
                <c:pt idx="892">
                  <c:v>89.2</c:v>
                </c:pt>
                <c:pt idx="893">
                  <c:v>89.3</c:v>
                </c:pt>
                <c:pt idx="894">
                  <c:v>89.4</c:v>
                </c:pt>
                <c:pt idx="895">
                  <c:v>89.5</c:v>
                </c:pt>
                <c:pt idx="896">
                  <c:v>89.6</c:v>
                </c:pt>
                <c:pt idx="897">
                  <c:v>89.7</c:v>
                </c:pt>
                <c:pt idx="898">
                  <c:v>89.8</c:v>
                </c:pt>
                <c:pt idx="899">
                  <c:v>89.9</c:v>
                </c:pt>
                <c:pt idx="900">
                  <c:v>90</c:v>
                </c:pt>
                <c:pt idx="901">
                  <c:v>90.1</c:v>
                </c:pt>
                <c:pt idx="902">
                  <c:v>90.2</c:v>
                </c:pt>
                <c:pt idx="903">
                  <c:v>90.3</c:v>
                </c:pt>
                <c:pt idx="904">
                  <c:v>90.4</c:v>
                </c:pt>
                <c:pt idx="905">
                  <c:v>90.5</c:v>
                </c:pt>
                <c:pt idx="906">
                  <c:v>90.6</c:v>
                </c:pt>
                <c:pt idx="907">
                  <c:v>90.7</c:v>
                </c:pt>
                <c:pt idx="908">
                  <c:v>90.8</c:v>
                </c:pt>
                <c:pt idx="909">
                  <c:v>90.9</c:v>
                </c:pt>
                <c:pt idx="910">
                  <c:v>91</c:v>
                </c:pt>
                <c:pt idx="911">
                  <c:v>91.1</c:v>
                </c:pt>
                <c:pt idx="912">
                  <c:v>91.2</c:v>
                </c:pt>
                <c:pt idx="913">
                  <c:v>91.3</c:v>
                </c:pt>
                <c:pt idx="914">
                  <c:v>91.4</c:v>
                </c:pt>
                <c:pt idx="915">
                  <c:v>91.5</c:v>
                </c:pt>
                <c:pt idx="916">
                  <c:v>91.6</c:v>
                </c:pt>
                <c:pt idx="917">
                  <c:v>91.7</c:v>
                </c:pt>
                <c:pt idx="918">
                  <c:v>91.8</c:v>
                </c:pt>
                <c:pt idx="919">
                  <c:v>91.9</c:v>
                </c:pt>
                <c:pt idx="920">
                  <c:v>92</c:v>
                </c:pt>
                <c:pt idx="921">
                  <c:v>92.1</c:v>
                </c:pt>
                <c:pt idx="922">
                  <c:v>92.2</c:v>
                </c:pt>
                <c:pt idx="923">
                  <c:v>92.3</c:v>
                </c:pt>
                <c:pt idx="924">
                  <c:v>92.4</c:v>
                </c:pt>
                <c:pt idx="925">
                  <c:v>92.5</c:v>
                </c:pt>
                <c:pt idx="926">
                  <c:v>92.6</c:v>
                </c:pt>
                <c:pt idx="927">
                  <c:v>92.7</c:v>
                </c:pt>
                <c:pt idx="928">
                  <c:v>92.8</c:v>
                </c:pt>
                <c:pt idx="929">
                  <c:v>92.9</c:v>
                </c:pt>
                <c:pt idx="930">
                  <c:v>93</c:v>
                </c:pt>
                <c:pt idx="931">
                  <c:v>93.1</c:v>
                </c:pt>
                <c:pt idx="932">
                  <c:v>93.2</c:v>
                </c:pt>
                <c:pt idx="933">
                  <c:v>93.3</c:v>
                </c:pt>
                <c:pt idx="934">
                  <c:v>93.4</c:v>
                </c:pt>
                <c:pt idx="935">
                  <c:v>93.5</c:v>
                </c:pt>
                <c:pt idx="936">
                  <c:v>93.6</c:v>
                </c:pt>
                <c:pt idx="937">
                  <c:v>93.7</c:v>
                </c:pt>
                <c:pt idx="938">
                  <c:v>93.8</c:v>
                </c:pt>
                <c:pt idx="939">
                  <c:v>93.9</c:v>
                </c:pt>
                <c:pt idx="940">
                  <c:v>94</c:v>
                </c:pt>
                <c:pt idx="941">
                  <c:v>94.1</c:v>
                </c:pt>
                <c:pt idx="942">
                  <c:v>94.2</c:v>
                </c:pt>
                <c:pt idx="943">
                  <c:v>94.3</c:v>
                </c:pt>
                <c:pt idx="944">
                  <c:v>94.4</c:v>
                </c:pt>
                <c:pt idx="945">
                  <c:v>94.5</c:v>
                </c:pt>
                <c:pt idx="946">
                  <c:v>94.6</c:v>
                </c:pt>
                <c:pt idx="947">
                  <c:v>94.7</c:v>
                </c:pt>
                <c:pt idx="948">
                  <c:v>94.8</c:v>
                </c:pt>
                <c:pt idx="949">
                  <c:v>94.9</c:v>
                </c:pt>
                <c:pt idx="950">
                  <c:v>95</c:v>
                </c:pt>
                <c:pt idx="951">
                  <c:v>95.1</c:v>
                </c:pt>
                <c:pt idx="952">
                  <c:v>95.2</c:v>
                </c:pt>
                <c:pt idx="953">
                  <c:v>95.3</c:v>
                </c:pt>
                <c:pt idx="954">
                  <c:v>95.4</c:v>
                </c:pt>
                <c:pt idx="955">
                  <c:v>95.5</c:v>
                </c:pt>
                <c:pt idx="956">
                  <c:v>95.6</c:v>
                </c:pt>
                <c:pt idx="957">
                  <c:v>95.7</c:v>
                </c:pt>
                <c:pt idx="958">
                  <c:v>95.8</c:v>
                </c:pt>
                <c:pt idx="959">
                  <c:v>95.9</c:v>
                </c:pt>
                <c:pt idx="960">
                  <c:v>96</c:v>
                </c:pt>
                <c:pt idx="961">
                  <c:v>96.1</c:v>
                </c:pt>
                <c:pt idx="962">
                  <c:v>96.2</c:v>
                </c:pt>
                <c:pt idx="963">
                  <c:v>96.3</c:v>
                </c:pt>
                <c:pt idx="964">
                  <c:v>96.4</c:v>
                </c:pt>
                <c:pt idx="965">
                  <c:v>96.5</c:v>
                </c:pt>
                <c:pt idx="966">
                  <c:v>96.6</c:v>
                </c:pt>
                <c:pt idx="967">
                  <c:v>96.7</c:v>
                </c:pt>
                <c:pt idx="968">
                  <c:v>96.8</c:v>
                </c:pt>
                <c:pt idx="969">
                  <c:v>96.9</c:v>
                </c:pt>
                <c:pt idx="970">
                  <c:v>97</c:v>
                </c:pt>
                <c:pt idx="971">
                  <c:v>97.1</c:v>
                </c:pt>
                <c:pt idx="972">
                  <c:v>97.2</c:v>
                </c:pt>
                <c:pt idx="973">
                  <c:v>97.3</c:v>
                </c:pt>
                <c:pt idx="974">
                  <c:v>97.4</c:v>
                </c:pt>
                <c:pt idx="975">
                  <c:v>97.5</c:v>
                </c:pt>
                <c:pt idx="976">
                  <c:v>97.6</c:v>
                </c:pt>
                <c:pt idx="977">
                  <c:v>97.7</c:v>
                </c:pt>
                <c:pt idx="978">
                  <c:v>97.8</c:v>
                </c:pt>
                <c:pt idx="979">
                  <c:v>97.9</c:v>
                </c:pt>
                <c:pt idx="980">
                  <c:v>98</c:v>
                </c:pt>
                <c:pt idx="981">
                  <c:v>98.1</c:v>
                </c:pt>
                <c:pt idx="982">
                  <c:v>98.2</c:v>
                </c:pt>
                <c:pt idx="983">
                  <c:v>98.3</c:v>
                </c:pt>
                <c:pt idx="984">
                  <c:v>98.4</c:v>
                </c:pt>
                <c:pt idx="985">
                  <c:v>98.5</c:v>
                </c:pt>
                <c:pt idx="986">
                  <c:v>98.6</c:v>
                </c:pt>
                <c:pt idx="987">
                  <c:v>98.7</c:v>
                </c:pt>
                <c:pt idx="988">
                  <c:v>98.8</c:v>
                </c:pt>
                <c:pt idx="989">
                  <c:v>98.9</c:v>
                </c:pt>
                <c:pt idx="990">
                  <c:v>99</c:v>
                </c:pt>
                <c:pt idx="991">
                  <c:v>99.1</c:v>
                </c:pt>
                <c:pt idx="992">
                  <c:v>99.2</c:v>
                </c:pt>
                <c:pt idx="993">
                  <c:v>99.3</c:v>
                </c:pt>
                <c:pt idx="994">
                  <c:v>99.4</c:v>
                </c:pt>
                <c:pt idx="995">
                  <c:v>99.5</c:v>
                </c:pt>
                <c:pt idx="996">
                  <c:v>99.6</c:v>
                </c:pt>
                <c:pt idx="997">
                  <c:v>99.7</c:v>
                </c:pt>
                <c:pt idx="998">
                  <c:v>99.8</c:v>
                </c:pt>
                <c:pt idx="999">
                  <c:v>99.9</c:v>
                </c:pt>
                <c:pt idx="1000">
                  <c:v>100</c:v>
                </c:pt>
                <c:pt idx="1001">
                  <c:v>100.1</c:v>
                </c:pt>
                <c:pt idx="1002">
                  <c:v>100.2</c:v>
                </c:pt>
                <c:pt idx="1003">
                  <c:v>100.3</c:v>
                </c:pt>
                <c:pt idx="1004">
                  <c:v>100.4</c:v>
                </c:pt>
                <c:pt idx="1005">
                  <c:v>100.5</c:v>
                </c:pt>
                <c:pt idx="1006">
                  <c:v>100.6</c:v>
                </c:pt>
                <c:pt idx="1007">
                  <c:v>100.7</c:v>
                </c:pt>
                <c:pt idx="1008">
                  <c:v>100.8</c:v>
                </c:pt>
                <c:pt idx="1009">
                  <c:v>100.9</c:v>
                </c:pt>
                <c:pt idx="1010">
                  <c:v>101</c:v>
                </c:pt>
                <c:pt idx="1011">
                  <c:v>101.1</c:v>
                </c:pt>
                <c:pt idx="1012">
                  <c:v>101.2</c:v>
                </c:pt>
                <c:pt idx="1013">
                  <c:v>101.3</c:v>
                </c:pt>
                <c:pt idx="1014">
                  <c:v>101.4</c:v>
                </c:pt>
                <c:pt idx="1015">
                  <c:v>101.5</c:v>
                </c:pt>
                <c:pt idx="1016">
                  <c:v>101.6</c:v>
                </c:pt>
                <c:pt idx="1017">
                  <c:v>101.7</c:v>
                </c:pt>
                <c:pt idx="1018">
                  <c:v>101.8</c:v>
                </c:pt>
                <c:pt idx="1019">
                  <c:v>101.9</c:v>
                </c:pt>
                <c:pt idx="1020">
                  <c:v>102</c:v>
                </c:pt>
                <c:pt idx="1021">
                  <c:v>102.1</c:v>
                </c:pt>
                <c:pt idx="1022">
                  <c:v>102.2</c:v>
                </c:pt>
                <c:pt idx="1023">
                  <c:v>102.3</c:v>
                </c:pt>
                <c:pt idx="1024">
                  <c:v>102.4</c:v>
                </c:pt>
                <c:pt idx="1025">
                  <c:v>102.5</c:v>
                </c:pt>
                <c:pt idx="1026">
                  <c:v>102.6</c:v>
                </c:pt>
                <c:pt idx="1027">
                  <c:v>102.7</c:v>
                </c:pt>
                <c:pt idx="1028">
                  <c:v>102.8</c:v>
                </c:pt>
                <c:pt idx="1029">
                  <c:v>102.9</c:v>
                </c:pt>
                <c:pt idx="1030">
                  <c:v>103</c:v>
                </c:pt>
                <c:pt idx="1031">
                  <c:v>103.1</c:v>
                </c:pt>
                <c:pt idx="1032">
                  <c:v>103.2</c:v>
                </c:pt>
                <c:pt idx="1033">
                  <c:v>103.3</c:v>
                </c:pt>
                <c:pt idx="1034">
                  <c:v>103.4</c:v>
                </c:pt>
                <c:pt idx="1035">
                  <c:v>103.5</c:v>
                </c:pt>
                <c:pt idx="1036">
                  <c:v>103.6</c:v>
                </c:pt>
                <c:pt idx="1037">
                  <c:v>103.7</c:v>
                </c:pt>
                <c:pt idx="1038">
                  <c:v>103.8</c:v>
                </c:pt>
                <c:pt idx="1039">
                  <c:v>103.9</c:v>
                </c:pt>
                <c:pt idx="1040">
                  <c:v>104</c:v>
                </c:pt>
                <c:pt idx="1041">
                  <c:v>104.1</c:v>
                </c:pt>
                <c:pt idx="1042">
                  <c:v>104.2</c:v>
                </c:pt>
                <c:pt idx="1043">
                  <c:v>104.3</c:v>
                </c:pt>
                <c:pt idx="1044">
                  <c:v>104.4</c:v>
                </c:pt>
                <c:pt idx="1045">
                  <c:v>104.5</c:v>
                </c:pt>
                <c:pt idx="1046">
                  <c:v>104.6</c:v>
                </c:pt>
                <c:pt idx="1047">
                  <c:v>104.7</c:v>
                </c:pt>
                <c:pt idx="1048">
                  <c:v>104.8</c:v>
                </c:pt>
                <c:pt idx="1049">
                  <c:v>104.9</c:v>
                </c:pt>
                <c:pt idx="1050">
                  <c:v>105</c:v>
                </c:pt>
                <c:pt idx="1051">
                  <c:v>105.1</c:v>
                </c:pt>
                <c:pt idx="1052">
                  <c:v>105.2</c:v>
                </c:pt>
                <c:pt idx="1053">
                  <c:v>105.3</c:v>
                </c:pt>
                <c:pt idx="1054">
                  <c:v>105.4</c:v>
                </c:pt>
                <c:pt idx="1055">
                  <c:v>105.5</c:v>
                </c:pt>
                <c:pt idx="1056">
                  <c:v>105.6</c:v>
                </c:pt>
                <c:pt idx="1057">
                  <c:v>105.7</c:v>
                </c:pt>
                <c:pt idx="1058">
                  <c:v>105.8</c:v>
                </c:pt>
                <c:pt idx="1059">
                  <c:v>105.9</c:v>
                </c:pt>
                <c:pt idx="1060">
                  <c:v>106</c:v>
                </c:pt>
                <c:pt idx="1061">
                  <c:v>106.1</c:v>
                </c:pt>
                <c:pt idx="1062">
                  <c:v>106.2</c:v>
                </c:pt>
                <c:pt idx="1063">
                  <c:v>106.3</c:v>
                </c:pt>
                <c:pt idx="1064">
                  <c:v>106.4</c:v>
                </c:pt>
                <c:pt idx="1065">
                  <c:v>106.5</c:v>
                </c:pt>
                <c:pt idx="1066">
                  <c:v>106.6</c:v>
                </c:pt>
                <c:pt idx="1067">
                  <c:v>106.7</c:v>
                </c:pt>
                <c:pt idx="1068">
                  <c:v>106.8</c:v>
                </c:pt>
                <c:pt idx="1069">
                  <c:v>106.9</c:v>
                </c:pt>
                <c:pt idx="1070">
                  <c:v>107</c:v>
                </c:pt>
                <c:pt idx="1071">
                  <c:v>107.1</c:v>
                </c:pt>
                <c:pt idx="1072">
                  <c:v>107.2</c:v>
                </c:pt>
                <c:pt idx="1073">
                  <c:v>107.3</c:v>
                </c:pt>
                <c:pt idx="1074">
                  <c:v>107.4</c:v>
                </c:pt>
                <c:pt idx="1075">
                  <c:v>107.5</c:v>
                </c:pt>
                <c:pt idx="1076">
                  <c:v>107.6</c:v>
                </c:pt>
                <c:pt idx="1077">
                  <c:v>107.7</c:v>
                </c:pt>
                <c:pt idx="1078">
                  <c:v>107.8</c:v>
                </c:pt>
                <c:pt idx="1079">
                  <c:v>107.9</c:v>
                </c:pt>
                <c:pt idx="1080">
                  <c:v>108</c:v>
                </c:pt>
                <c:pt idx="1081">
                  <c:v>108.1</c:v>
                </c:pt>
                <c:pt idx="1082">
                  <c:v>108.2</c:v>
                </c:pt>
                <c:pt idx="1083">
                  <c:v>108.3</c:v>
                </c:pt>
                <c:pt idx="1084">
                  <c:v>108.4</c:v>
                </c:pt>
                <c:pt idx="1085">
                  <c:v>108.5</c:v>
                </c:pt>
                <c:pt idx="1086">
                  <c:v>108.6</c:v>
                </c:pt>
                <c:pt idx="1087">
                  <c:v>108.7</c:v>
                </c:pt>
                <c:pt idx="1088">
                  <c:v>108.8</c:v>
                </c:pt>
                <c:pt idx="1089">
                  <c:v>108.9</c:v>
                </c:pt>
                <c:pt idx="1090">
                  <c:v>109</c:v>
                </c:pt>
                <c:pt idx="1091">
                  <c:v>109.1</c:v>
                </c:pt>
                <c:pt idx="1092">
                  <c:v>109.2</c:v>
                </c:pt>
                <c:pt idx="1093">
                  <c:v>109.3</c:v>
                </c:pt>
                <c:pt idx="1094">
                  <c:v>109.4</c:v>
                </c:pt>
                <c:pt idx="1095">
                  <c:v>109.5</c:v>
                </c:pt>
                <c:pt idx="1096">
                  <c:v>109.6</c:v>
                </c:pt>
                <c:pt idx="1097">
                  <c:v>109.7</c:v>
                </c:pt>
                <c:pt idx="1098">
                  <c:v>109.8</c:v>
                </c:pt>
                <c:pt idx="1099">
                  <c:v>109.9</c:v>
                </c:pt>
                <c:pt idx="1100">
                  <c:v>110</c:v>
                </c:pt>
                <c:pt idx="1101">
                  <c:v>110.1</c:v>
                </c:pt>
                <c:pt idx="1102">
                  <c:v>110.2</c:v>
                </c:pt>
                <c:pt idx="1103">
                  <c:v>110.3</c:v>
                </c:pt>
                <c:pt idx="1104">
                  <c:v>110.4</c:v>
                </c:pt>
                <c:pt idx="1105">
                  <c:v>110.5</c:v>
                </c:pt>
                <c:pt idx="1106">
                  <c:v>110.6</c:v>
                </c:pt>
                <c:pt idx="1107">
                  <c:v>110.7</c:v>
                </c:pt>
                <c:pt idx="1108">
                  <c:v>110.8</c:v>
                </c:pt>
                <c:pt idx="1109">
                  <c:v>110.9</c:v>
                </c:pt>
                <c:pt idx="1110">
                  <c:v>111</c:v>
                </c:pt>
                <c:pt idx="1111">
                  <c:v>111.1</c:v>
                </c:pt>
                <c:pt idx="1112">
                  <c:v>111.2</c:v>
                </c:pt>
                <c:pt idx="1113">
                  <c:v>111.3</c:v>
                </c:pt>
                <c:pt idx="1114">
                  <c:v>111.4</c:v>
                </c:pt>
                <c:pt idx="1115">
                  <c:v>111.5</c:v>
                </c:pt>
                <c:pt idx="1116">
                  <c:v>111.6</c:v>
                </c:pt>
                <c:pt idx="1117">
                  <c:v>111.7</c:v>
                </c:pt>
                <c:pt idx="1118">
                  <c:v>111.8</c:v>
                </c:pt>
                <c:pt idx="1119">
                  <c:v>111.9</c:v>
                </c:pt>
                <c:pt idx="1120">
                  <c:v>112</c:v>
                </c:pt>
                <c:pt idx="1121">
                  <c:v>112.1</c:v>
                </c:pt>
                <c:pt idx="1122">
                  <c:v>112.2</c:v>
                </c:pt>
                <c:pt idx="1123">
                  <c:v>112.3</c:v>
                </c:pt>
                <c:pt idx="1124">
                  <c:v>112.4</c:v>
                </c:pt>
                <c:pt idx="1125">
                  <c:v>112.5</c:v>
                </c:pt>
                <c:pt idx="1126">
                  <c:v>112.6</c:v>
                </c:pt>
                <c:pt idx="1127">
                  <c:v>112.7</c:v>
                </c:pt>
                <c:pt idx="1128">
                  <c:v>112.8</c:v>
                </c:pt>
                <c:pt idx="1129">
                  <c:v>112.9</c:v>
                </c:pt>
                <c:pt idx="1130">
                  <c:v>113</c:v>
                </c:pt>
                <c:pt idx="1131">
                  <c:v>113.1</c:v>
                </c:pt>
                <c:pt idx="1132">
                  <c:v>113.2</c:v>
                </c:pt>
                <c:pt idx="1133">
                  <c:v>113.3</c:v>
                </c:pt>
                <c:pt idx="1134">
                  <c:v>113.4</c:v>
                </c:pt>
                <c:pt idx="1135">
                  <c:v>113.5</c:v>
                </c:pt>
                <c:pt idx="1136">
                  <c:v>113.6</c:v>
                </c:pt>
                <c:pt idx="1137">
                  <c:v>113.7</c:v>
                </c:pt>
                <c:pt idx="1138">
                  <c:v>113.8</c:v>
                </c:pt>
                <c:pt idx="1139">
                  <c:v>113.9</c:v>
                </c:pt>
                <c:pt idx="1140">
                  <c:v>114</c:v>
                </c:pt>
                <c:pt idx="1141">
                  <c:v>114.1</c:v>
                </c:pt>
                <c:pt idx="1142">
                  <c:v>114.2</c:v>
                </c:pt>
                <c:pt idx="1143">
                  <c:v>114.3</c:v>
                </c:pt>
                <c:pt idx="1144">
                  <c:v>114.4</c:v>
                </c:pt>
                <c:pt idx="1145">
                  <c:v>114.5</c:v>
                </c:pt>
                <c:pt idx="1146">
                  <c:v>114.6</c:v>
                </c:pt>
                <c:pt idx="1147">
                  <c:v>114.7</c:v>
                </c:pt>
                <c:pt idx="1148">
                  <c:v>114.8</c:v>
                </c:pt>
                <c:pt idx="1149">
                  <c:v>114.9</c:v>
                </c:pt>
                <c:pt idx="1150">
                  <c:v>115</c:v>
                </c:pt>
                <c:pt idx="1151">
                  <c:v>115.1</c:v>
                </c:pt>
                <c:pt idx="1152">
                  <c:v>115.2</c:v>
                </c:pt>
                <c:pt idx="1153">
                  <c:v>115.3</c:v>
                </c:pt>
                <c:pt idx="1154">
                  <c:v>115.4</c:v>
                </c:pt>
                <c:pt idx="1155">
                  <c:v>115.5</c:v>
                </c:pt>
                <c:pt idx="1156">
                  <c:v>115.6</c:v>
                </c:pt>
                <c:pt idx="1157">
                  <c:v>115.7</c:v>
                </c:pt>
                <c:pt idx="1158">
                  <c:v>115.8</c:v>
                </c:pt>
                <c:pt idx="1159">
                  <c:v>115.9</c:v>
                </c:pt>
                <c:pt idx="1160">
                  <c:v>116</c:v>
                </c:pt>
                <c:pt idx="1161">
                  <c:v>116.1</c:v>
                </c:pt>
                <c:pt idx="1162">
                  <c:v>116.2</c:v>
                </c:pt>
                <c:pt idx="1163">
                  <c:v>116.3</c:v>
                </c:pt>
                <c:pt idx="1164">
                  <c:v>116.4</c:v>
                </c:pt>
                <c:pt idx="1165">
                  <c:v>116.5</c:v>
                </c:pt>
                <c:pt idx="1166">
                  <c:v>116.6</c:v>
                </c:pt>
                <c:pt idx="1167">
                  <c:v>116.7</c:v>
                </c:pt>
                <c:pt idx="1168">
                  <c:v>116.8</c:v>
                </c:pt>
                <c:pt idx="1169">
                  <c:v>116.9</c:v>
                </c:pt>
                <c:pt idx="1170">
                  <c:v>117</c:v>
                </c:pt>
                <c:pt idx="1171">
                  <c:v>117.1</c:v>
                </c:pt>
                <c:pt idx="1172">
                  <c:v>117.2</c:v>
                </c:pt>
                <c:pt idx="1173">
                  <c:v>117.3</c:v>
                </c:pt>
                <c:pt idx="1174">
                  <c:v>117.4</c:v>
                </c:pt>
                <c:pt idx="1175">
                  <c:v>117.5</c:v>
                </c:pt>
                <c:pt idx="1176">
                  <c:v>117.6</c:v>
                </c:pt>
                <c:pt idx="1177">
                  <c:v>117.7</c:v>
                </c:pt>
                <c:pt idx="1178">
                  <c:v>117.8</c:v>
                </c:pt>
                <c:pt idx="1179">
                  <c:v>117.9</c:v>
                </c:pt>
                <c:pt idx="1180">
                  <c:v>118</c:v>
                </c:pt>
                <c:pt idx="1181">
                  <c:v>118.1</c:v>
                </c:pt>
                <c:pt idx="1182">
                  <c:v>118.2</c:v>
                </c:pt>
                <c:pt idx="1183">
                  <c:v>118.3</c:v>
                </c:pt>
                <c:pt idx="1184">
                  <c:v>118.4</c:v>
                </c:pt>
                <c:pt idx="1185">
                  <c:v>118.5</c:v>
                </c:pt>
                <c:pt idx="1186">
                  <c:v>118.6</c:v>
                </c:pt>
                <c:pt idx="1187">
                  <c:v>118.7</c:v>
                </c:pt>
                <c:pt idx="1188">
                  <c:v>118.8</c:v>
                </c:pt>
                <c:pt idx="1189">
                  <c:v>118.9</c:v>
                </c:pt>
                <c:pt idx="1190">
                  <c:v>119</c:v>
                </c:pt>
                <c:pt idx="1191">
                  <c:v>119.1</c:v>
                </c:pt>
                <c:pt idx="1192">
                  <c:v>119.2</c:v>
                </c:pt>
                <c:pt idx="1193">
                  <c:v>119.3</c:v>
                </c:pt>
                <c:pt idx="1194">
                  <c:v>119.4</c:v>
                </c:pt>
                <c:pt idx="1195">
                  <c:v>119.5</c:v>
                </c:pt>
                <c:pt idx="1196">
                  <c:v>119.6</c:v>
                </c:pt>
                <c:pt idx="1197">
                  <c:v>119.7</c:v>
                </c:pt>
                <c:pt idx="1198">
                  <c:v>119.8</c:v>
                </c:pt>
                <c:pt idx="1199">
                  <c:v>119.9</c:v>
                </c:pt>
                <c:pt idx="1200">
                  <c:v>120</c:v>
                </c:pt>
                <c:pt idx="1201">
                  <c:v>120.1</c:v>
                </c:pt>
                <c:pt idx="1202">
                  <c:v>120.2</c:v>
                </c:pt>
                <c:pt idx="1203">
                  <c:v>120.3</c:v>
                </c:pt>
                <c:pt idx="1204">
                  <c:v>120.4</c:v>
                </c:pt>
                <c:pt idx="1205">
                  <c:v>120.5</c:v>
                </c:pt>
                <c:pt idx="1206">
                  <c:v>120.6</c:v>
                </c:pt>
                <c:pt idx="1207">
                  <c:v>120.7</c:v>
                </c:pt>
                <c:pt idx="1208">
                  <c:v>120.8</c:v>
                </c:pt>
                <c:pt idx="1209">
                  <c:v>120.9</c:v>
                </c:pt>
                <c:pt idx="1210">
                  <c:v>121</c:v>
                </c:pt>
                <c:pt idx="1211">
                  <c:v>121.1</c:v>
                </c:pt>
                <c:pt idx="1212">
                  <c:v>121.2</c:v>
                </c:pt>
                <c:pt idx="1213">
                  <c:v>121.3</c:v>
                </c:pt>
                <c:pt idx="1214">
                  <c:v>121.4</c:v>
                </c:pt>
                <c:pt idx="1215">
                  <c:v>121.5</c:v>
                </c:pt>
                <c:pt idx="1216">
                  <c:v>121.6</c:v>
                </c:pt>
                <c:pt idx="1217">
                  <c:v>121.7</c:v>
                </c:pt>
                <c:pt idx="1218">
                  <c:v>121.8</c:v>
                </c:pt>
                <c:pt idx="1219">
                  <c:v>121.9</c:v>
                </c:pt>
                <c:pt idx="1220">
                  <c:v>122</c:v>
                </c:pt>
                <c:pt idx="1221">
                  <c:v>122.1</c:v>
                </c:pt>
                <c:pt idx="1222">
                  <c:v>122.2</c:v>
                </c:pt>
                <c:pt idx="1223">
                  <c:v>122.3</c:v>
                </c:pt>
                <c:pt idx="1224">
                  <c:v>122.4</c:v>
                </c:pt>
                <c:pt idx="1225">
                  <c:v>122.5</c:v>
                </c:pt>
                <c:pt idx="1226">
                  <c:v>122.6</c:v>
                </c:pt>
                <c:pt idx="1227">
                  <c:v>122.7</c:v>
                </c:pt>
                <c:pt idx="1228">
                  <c:v>122.8</c:v>
                </c:pt>
                <c:pt idx="1229">
                  <c:v>122.9</c:v>
                </c:pt>
                <c:pt idx="1230">
                  <c:v>123</c:v>
                </c:pt>
                <c:pt idx="1231">
                  <c:v>123.1</c:v>
                </c:pt>
                <c:pt idx="1232">
                  <c:v>123.2</c:v>
                </c:pt>
                <c:pt idx="1233">
                  <c:v>123.3</c:v>
                </c:pt>
                <c:pt idx="1234">
                  <c:v>123.4</c:v>
                </c:pt>
                <c:pt idx="1235">
                  <c:v>123.5</c:v>
                </c:pt>
                <c:pt idx="1236">
                  <c:v>123.6</c:v>
                </c:pt>
                <c:pt idx="1237">
                  <c:v>123.7</c:v>
                </c:pt>
                <c:pt idx="1238">
                  <c:v>123.8</c:v>
                </c:pt>
                <c:pt idx="1239">
                  <c:v>123.9</c:v>
                </c:pt>
                <c:pt idx="1240">
                  <c:v>124</c:v>
                </c:pt>
                <c:pt idx="1241">
                  <c:v>124.1</c:v>
                </c:pt>
                <c:pt idx="1242">
                  <c:v>124.2</c:v>
                </c:pt>
                <c:pt idx="1243">
                  <c:v>124.3</c:v>
                </c:pt>
                <c:pt idx="1244">
                  <c:v>124.4</c:v>
                </c:pt>
                <c:pt idx="1245">
                  <c:v>124.5</c:v>
                </c:pt>
                <c:pt idx="1246">
                  <c:v>124.6</c:v>
                </c:pt>
                <c:pt idx="1247">
                  <c:v>124.7</c:v>
                </c:pt>
                <c:pt idx="1248">
                  <c:v>124.8</c:v>
                </c:pt>
                <c:pt idx="1249">
                  <c:v>124.9</c:v>
                </c:pt>
                <c:pt idx="1250">
                  <c:v>125</c:v>
                </c:pt>
                <c:pt idx="1251">
                  <c:v>125.1</c:v>
                </c:pt>
                <c:pt idx="1252">
                  <c:v>125.2</c:v>
                </c:pt>
                <c:pt idx="1253">
                  <c:v>125.3</c:v>
                </c:pt>
                <c:pt idx="1254">
                  <c:v>125.4</c:v>
                </c:pt>
                <c:pt idx="1255">
                  <c:v>125.5</c:v>
                </c:pt>
                <c:pt idx="1256">
                  <c:v>125.6</c:v>
                </c:pt>
                <c:pt idx="1257">
                  <c:v>125.7</c:v>
                </c:pt>
                <c:pt idx="1258">
                  <c:v>125.8</c:v>
                </c:pt>
                <c:pt idx="1259">
                  <c:v>125.9</c:v>
                </c:pt>
                <c:pt idx="1260">
                  <c:v>126</c:v>
                </c:pt>
                <c:pt idx="1261">
                  <c:v>126.1</c:v>
                </c:pt>
                <c:pt idx="1262">
                  <c:v>126.2</c:v>
                </c:pt>
                <c:pt idx="1263">
                  <c:v>126.3</c:v>
                </c:pt>
                <c:pt idx="1264">
                  <c:v>126.4</c:v>
                </c:pt>
                <c:pt idx="1265">
                  <c:v>126.5</c:v>
                </c:pt>
                <c:pt idx="1266">
                  <c:v>126.6</c:v>
                </c:pt>
                <c:pt idx="1267">
                  <c:v>126.7</c:v>
                </c:pt>
                <c:pt idx="1268">
                  <c:v>126.8</c:v>
                </c:pt>
                <c:pt idx="1269">
                  <c:v>126.9</c:v>
                </c:pt>
                <c:pt idx="1270">
                  <c:v>127</c:v>
                </c:pt>
                <c:pt idx="1271">
                  <c:v>127.1</c:v>
                </c:pt>
                <c:pt idx="1272">
                  <c:v>127.2</c:v>
                </c:pt>
                <c:pt idx="1273">
                  <c:v>127.3</c:v>
                </c:pt>
                <c:pt idx="1274">
                  <c:v>127.4</c:v>
                </c:pt>
                <c:pt idx="1275">
                  <c:v>127.5</c:v>
                </c:pt>
                <c:pt idx="1276">
                  <c:v>127.6</c:v>
                </c:pt>
                <c:pt idx="1277">
                  <c:v>127.7</c:v>
                </c:pt>
                <c:pt idx="1278">
                  <c:v>127.8</c:v>
                </c:pt>
                <c:pt idx="1279">
                  <c:v>127.9</c:v>
                </c:pt>
                <c:pt idx="1280">
                  <c:v>128</c:v>
                </c:pt>
                <c:pt idx="1281">
                  <c:v>128.1</c:v>
                </c:pt>
                <c:pt idx="1282">
                  <c:v>128.19999999999999</c:v>
                </c:pt>
                <c:pt idx="1283">
                  <c:v>128.30000000000001</c:v>
                </c:pt>
                <c:pt idx="1284">
                  <c:v>128.4</c:v>
                </c:pt>
                <c:pt idx="1285">
                  <c:v>128.5</c:v>
                </c:pt>
                <c:pt idx="1286">
                  <c:v>128.6</c:v>
                </c:pt>
                <c:pt idx="1287">
                  <c:v>128.69999999999999</c:v>
                </c:pt>
                <c:pt idx="1288">
                  <c:v>128.80000000000001</c:v>
                </c:pt>
                <c:pt idx="1289">
                  <c:v>128.9</c:v>
                </c:pt>
                <c:pt idx="1290">
                  <c:v>129</c:v>
                </c:pt>
                <c:pt idx="1291">
                  <c:v>129.1</c:v>
                </c:pt>
                <c:pt idx="1292">
                  <c:v>129.19999999999999</c:v>
                </c:pt>
                <c:pt idx="1293">
                  <c:v>129.30000000000001</c:v>
                </c:pt>
                <c:pt idx="1294">
                  <c:v>129.4</c:v>
                </c:pt>
                <c:pt idx="1295">
                  <c:v>129.5</c:v>
                </c:pt>
                <c:pt idx="1296">
                  <c:v>129.6</c:v>
                </c:pt>
                <c:pt idx="1297">
                  <c:v>129.69999999999999</c:v>
                </c:pt>
                <c:pt idx="1298">
                  <c:v>129.80000000000001</c:v>
                </c:pt>
                <c:pt idx="1299">
                  <c:v>129.9</c:v>
                </c:pt>
                <c:pt idx="1300">
                  <c:v>130</c:v>
                </c:pt>
                <c:pt idx="1301">
                  <c:v>130.1</c:v>
                </c:pt>
                <c:pt idx="1302">
                  <c:v>130.19999999999999</c:v>
                </c:pt>
                <c:pt idx="1303">
                  <c:v>130.30000000000001</c:v>
                </c:pt>
                <c:pt idx="1304">
                  <c:v>130.4</c:v>
                </c:pt>
                <c:pt idx="1305">
                  <c:v>130.5</c:v>
                </c:pt>
                <c:pt idx="1306">
                  <c:v>130.6</c:v>
                </c:pt>
                <c:pt idx="1307">
                  <c:v>130.69999999999999</c:v>
                </c:pt>
                <c:pt idx="1308">
                  <c:v>130.80000000000001</c:v>
                </c:pt>
                <c:pt idx="1309">
                  <c:v>130.9</c:v>
                </c:pt>
                <c:pt idx="1310">
                  <c:v>131</c:v>
                </c:pt>
                <c:pt idx="1311">
                  <c:v>131.1</c:v>
                </c:pt>
                <c:pt idx="1312">
                  <c:v>131.19999999999999</c:v>
                </c:pt>
                <c:pt idx="1313">
                  <c:v>131.30000000000001</c:v>
                </c:pt>
                <c:pt idx="1314">
                  <c:v>131.4</c:v>
                </c:pt>
                <c:pt idx="1315">
                  <c:v>131.5</c:v>
                </c:pt>
                <c:pt idx="1316">
                  <c:v>131.6</c:v>
                </c:pt>
                <c:pt idx="1317">
                  <c:v>131.69999999999999</c:v>
                </c:pt>
                <c:pt idx="1318">
                  <c:v>131.80000000000001</c:v>
                </c:pt>
                <c:pt idx="1319">
                  <c:v>131.9</c:v>
                </c:pt>
                <c:pt idx="1320">
                  <c:v>132</c:v>
                </c:pt>
                <c:pt idx="1321">
                  <c:v>132.1</c:v>
                </c:pt>
                <c:pt idx="1322">
                  <c:v>132.19999999999999</c:v>
                </c:pt>
                <c:pt idx="1323">
                  <c:v>132.30000000000001</c:v>
                </c:pt>
                <c:pt idx="1324">
                  <c:v>132.4</c:v>
                </c:pt>
                <c:pt idx="1325">
                  <c:v>132.5</c:v>
                </c:pt>
                <c:pt idx="1326">
                  <c:v>132.6</c:v>
                </c:pt>
                <c:pt idx="1327">
                  <c:v>132.69999999999999</c:v>
                </c:pt>
                <c:pt idx="1328">
                  <c:v>132.80000000000001</c:v>
                </c:pt>
                <c:pt idx="1329">
                  <c:v>132.9</c:v>
                </c:pt>
                <c:pt idx="1330">
                  <c:v>133</c:v>
                </c:pt>
                <c:pt idx="1331">
                  <c:v>133.1</c:v>
                </c:pt>
                <c:pt idx="1332">
                  <c:v>133.19999999999999</c:v>
                </c:pt>
                <c:pt idx="1333">
                  <c:v>133.30000000000001</c:v>
                </c:pt>
                <c:pt idx="1334">
                  <c:v>133.4</c:v>
                </c:pt>
                <c:pt idx="1335">
                  <c:v>133.5</c:v>
                </c:pt>
                <c:pt idx="1336">
                  <c:v>133.6</c:v>
                </c:pt>
                <c:pt idx="1337">
                  <c:v>133.69999999999999</c:v>
                </c:pt>
                <c:pt idx="1338">
                  <c:v>133.80000000000001</c:v>
                </c:pt>
                <c:pt idx="1339">
                  <c:v>133.9</c:v>
                </c:pt>
                <c:pt idx="1340">
                  <c:v>134</c:v>
                </c:pt>
                <c:pt idx="1341">
                  <c:v>134.1</c:v>
                </c:pt>
                <c:pt idx="1342">
                  <c:v>134.19999999999999</c:v>
                </c:pt>
                <c:pt idx="1343">
                  <c:v>134.30000000000001</c:v>
                </c:pt>
                <c:pt idx="1344">
                  <c:v>134.4</c:v>
                </c:pt>
                <c:pt idx="1345">
                  <c:v>134.5</c:v>
                </c:pt>
                <c:pt idx="1346">
                  <c:v>134.6</c:v>
                </c:pt>
                <c:pt idx="1347">
                  <c:v>134.69999999999999</c:v>
                </c:pt>
                <c:pt idx="1348">
                  <c:v>134.80000000000001</c:v>
                </c:pt>
                <c:pt idx="1349">
                  <c:v>134.9</c:v>
                </c:pt>
                <c:pt idx="1350">
                  <c:v>135</c:v>
                </c:pt>
                <c:pt idx="1351">
                  <c:v>135.1</c:v>
                </c:pt>
                <c:pt idx="1352">
                  <c:v>135.19999999999999</c:v>
                </c:pt>
                <c:pt idx="1353">
                  <c:v>135.30000000000001</c:v>
                </c:pt>
                <c:pt idx="1354">
                  <c:v>135.4</c:v>
                </c:pt>
                <c:pt idx="1355">
                  <c:v>135.5</c:v>
                </c:pt>
                <c:pt idx="1356">
                  <c:v>135.6</c:v>
                </c:pt>
                <c:pt idx="1357">
                  <c:v>135.69999999999999</c:v>
                </c:pt>
                <c:pt idx="1358">
                  <c:v>135.80000000000001</c:v>
                </c:pt>
                <c:pt idx="1359">
                  <c:v>135.9</c:v>
                </c:pt>
                <c:pt idx="1360">
                  <c:v>136</c:v>
                </c:pt>
                <c:pt idx="1361">
                  <c:v>136.1</c:v>
                </c:pt>
                <c:pt idx="1362">
                  <c:v>136.19999999999999</c:v>
                </c:pt>
                <c:pt idx="1363">
                  <c:v>136.30000000000001</c:v>
                </c:pt>
                <c:pt idx="1364">
                  <c:v>136.4</c:v>
                </c:pt>
                <c:pt idx="1365">
                  <c:v>136.5</c:v>
                </c:pt>
                <c:pt idx="1366">
                  <c:v>136.6</c:v>
                </c:pt>
                <c:pt idx="1367">
                  <c:v>136.69999999999999</c:v>
                </c:pt>
                <c:pt idx="1368">
                  <c:v>136.80000000000001</c:v>
                </c:pt>
                <c:pt idx="1369">
                  <c:v>136.9</c:v>
                </c:pt>
                <c:pt idx="1370">
                  <c:v>137</c:v>
                </c:pt>
                <c:pt idx="1371">
                  <c:v>137.1</c:v>
                </c:pt>
                <c:pt idx="1372">
                  <c:v>137.19999999999999</c:v>
                </c:pt>
                <c:pt idx="1373">
                  <c:v>137.30000000000001</c:v>
                </c:pt>
                <c:pt idx="1374">
                  <c:v>137.4</c:v>
                </c:pt>
                <c:pt idx="1375">
                  <c:v>137.5</c:v>
                </c:pt>
                <c:pt idx="1376">
                  <c:v>137.6</c:v>
                </c:pt>
                <c:pt idx="1377">
                  <c:v>137.69999999999999</c:v>
                </c:pt>
                <c:pt idx="1378">
                  <c:v>137.80000000000001</c:v>
                </c:pt>
                <c:pt idx="1379">
                  <c:v>137.9</c:v>
                </c:pt>
                <c:pt idx="1380">
                  <c:v>138</c:v>
                </c:pt>
                <c:pt idx="1381">
                  <c:v>138.1</c:v>
                </c:pt>
                <c:pt idx="1382">
                  <c:v>138.19999999999999</c:v>
                </c:pt>
                <c:pt idx="1383">
                  <c:v>138.30000000000001</c:v>
                </c:pt>
                <c:pt idx="1384">
                  <c:v>138.4</c:v>
                </c:pt>
                <c:pt idx="1385">
                  <c:v>138.5</c:v>
                </c:pt>
                <c:pt idx="1386">
                  <c:v>138.6</c:v>
                </c:pt>
                <c:pt idx="1387">
                  <c:v>138.69999999999999</c:v>
                </c:pt>
                <c:pt idx="1388">
                  <c:v>138.80000000000001</c:v>
                </c:pt>
                <c:pt idx="1389">
                  <c:v>138.9</c:v>
                </c:pt>
                <c:pt idx="1390">
                  <c:v>139</c:v>
                </c:pt>
                <c:pt idx="1391">
                  <c:v>139.1</c:v>
                </c:pt>
                <c:pt idx="1392">
                  <c:v>139.19999999999999</c:v>
                </c:pt>
                <c:pt idx="1393">
                  <c:v>139.30000000000001</c:v>
                </c:pt>
                <c:pt idx="1394">
                  <c:v>139.4</c:v>
                </c:pt>
                <c:pt idx="1395">
                  <c:v>139.5</c:v>
                </c:pt>
                <c:pt idx="1396">
                  <c:v>139.6</c:v>
                </c:pt>
                <c:pt idx="1397">
                  <c:v>139.69999999999999</c:v>
                </c:pt>
                <c:pt idx="1398">
                  <c:v>139.80000000000001</c:v>
                </c:pt>
                <c:pt idx="1399">
                  <c:v>139.9</c:v>
                </c:pt>
                <c:pt idx="1400">
                  <c:v>140</c:v>
                </c:pt>
                <c:pt idx="1401">
                  <c:v>140.1</c:v>
                </c:pt>
                <c:pt idx="1402">
                  <c:v>140.19999999999999</c:v>
                </c:pt>
                <c:pt idx="1403">
                  <c:v>140.30000000000001</c:v>
                </c:pt>
                <c:pt idx="1404">
                  <c:v>140.4</c:v>
                </c:pt>
                <c:pt idx="1405">
                  <c:v>140.5</c:v>
                </c:pt>
                <c:pt idx="1406">
                  <c:v>140.6</c:v>
                </c:pt>
                <c:pt idx="1407">
                  <c:v>140.69999999999999</c:v>
                </c:pt>
                <c:pt idx="1408">
                  <c:v>140.80000000000001</c:v>
                </c:pt>
                <c:pt idx="1409">
                  <c:v>140.9</c:v>
                </c:pt>
                <c:pt idx="1410">
                  <c:v>141</c:v>
                </c:pt>
                <c:pt idx="1411">
                  <c:v>141.1</c:v>
                </c:pt>
                <c:pt idx="1412">
                  <c:v>141.19999999999999</c:v>
                </c:pt>
                <c:pt idx="1413">
                  <c:v>141.30000000000001</c:v>
                </c:pt>
                <c:pt idx="1414">
                  <c:v>141.4</c:v>
                </c:pt>
                <c:pt idx="1415">
                  <c:v>141.5</c:v>
                </c:pt>
                <c:pt idx="1416">
                  <c:v>141.6</c:v>
                </c:pt>
                <c:pt idx="1417">
                  <c:v>141.69999999999999</c:v>
                </c:pt>
                <c:pt idx="1418">
                  <c:v>141.80000000000001</c:v>
                </c:pt>
                <c:pt idx="1419">
                  <c:v>141.9</c:v>
                </c:pt>
                <c:pt idx="1420">
                  <c:v>142</c:v>
                </c:pt>
                <c:pt idx="1421">
                  <c:v>142.1</c:v>
                </c:pt>
                <c:pt idx="1422">
                  <c:v>142.19999999999999</c:v>
                </c:pt>
                <c:pt idx="1423">
                  <c:v>142.30000000000001</c:v>
                </c:pt>
                <c:pt idx="1424">
                  <c:v>142.4</c:v>
                </c:pt>
                <c:pt idx="1425">
                  <c:v>142.5</c:v>
                </c:pt>
                <c:pt idx="1426">
                  <c:v>142.6</c:v>
                </c:pt>
                <c:pt idx="1427">
                  <c:v>142.69999999999999</c:v>
                </c:pt>
                <c:pt idx="1428">
                  <c:v>142.80000000000001</c:v>
                </c:pt>
                <c:pt idx="1429">
                  <c:v>142.9</c:v>
                </c:pt>
                <c:pt idx="1430">
                  <c:v>143</c:v>
                </c:pt>
                <c:pt idx="1431">
                  <c:v>143.1</c:v>
                </c:pt>
                <c:pt idx="1432">
                  <c:v>143.19999999999999</c:v>
                </c:pt>
                <c:pt idx="1433">
                  <c:v>143.30000000000001</c:v>
                </c:pt>
                <c:pt idx="1434">
                  <c:v>143.4</c:v>
                </c:pt>
                <c:pt idx="1435">
                  <c:v>143.5</c:v>
                </c:pt>
                <c:pt idx="1436">
                  <c:v>143.6</c:v>
                </c:pt>
                <c:pt idx="1437">
                  <c:v>143.69999999999999</c:v>
                </c:pt>
                <c:pt idx="1438">
                  <c:v>143.80000000000001</c:v>
                </c:pt>
                <c:pt idx="1439">
                  <c:v>143.9</c:v>
                </c:pt>
                <c:pt idx="1440">
                  <c:v>144</c:v>
                </c:pt>
                <c:pt idx="1441">
                  <c:v>144.1</c:v>
                </c:pt>
                <c:pt idx="1442">
                  <c:v>144.19999999999999</c:v>
                </c:pt>
                <c:pt idx="1443">
                  <c:v>144.30000000000001</c:v>
                </c:pt>
                <c:pt idx="1444">
                  <c:v>144.4</c:v>
                </c:pt>
                <c:pt idx="1445">
                  <c:v>144.5</c:v>
                </c:pt>
                <c:pt idx="1446">
                  <c:v>144.6</c:v>
                </c:pt>
                <c:pt idx="1447">
                  <c:v>144.69999999999999</c:v>
                </c:pt>
                <c:pt idx="1448">
                  <c:v>144.80000000000001</c:v>
                </c:pt>
                <c:pt idx="1449">
                  <c:v>144.9</c:v>
                </c:pt>
                <c:pt idx="1450">
                  <c:v>145</c:v>
                </c:pt>
                <c:pt idx="1451">
                  <c:v>145.1</c:v>
                </c:pt>
                <c:pt idx="1452">
                  <c:v>145.19999999999999</c:v>
                </c:pt>
                <c:pt idx="1453">
                  <c:v>145.30000000000001</c:v>
                </c:pt>
                <c:pt idx="1454">
                  <c:v>145.4</c:v>
                </c:pt>
                <c:pt idx="1455">
                  <c:v>145.5</c:v>
                </c:pt>
                <c:pt idx="1456">
                  <c:v>145.6</c:v>
                </c:pt>
                <c:pt idx="1457">
                  <c:v>145.69999999999999</c:v>
                </c:pt>
                <c:pt idx="1458">
                  <c:v>145.80000000000001</c:v>
                </c:pt>
                <c:pt idx="1459">
                  <c:v>145.9</c:v>
                </c:pt>
                <c:pt idx="1460">
                  <c:v>146</c:v>
                </c:pt>
                <c:pt idx="1461">
                  <c:v>146.1</c:v>
                </c:pt>
                <c:pt idx="1462">
                  <c:v>146.19999999999999</c:v>
                </c:pt>
                <c:pt idx="1463">
                  <c:v>146.30000000000001</c:v>
                </c:pt>
                <c:pt idx="1464">
                  <c:v>146.4</c:v>
                </c:pt>
                <c:pt idx="1465">
                  <c:v>146.5</c:v>
                </c:pt>
                <c:pt idx="1466">
                  <c:v>146.6</c:v>
                </c:pt>
                <c:pt idx="1467">
                  <c:v>146.69999999999999</c:v>
                </c:pt>
                <c:pt idx="1468">
                  <c:v>146.80000000000001</c:v>
                </c:pt>
                <c:pt idx="1469">
                  <c:v>146.9</c:v>
                </c:pt>
                <c:pt idx="1470">
                  <c:v>147</c:v>
                </c:pt>
                <c:pt idx="1471">
                  <c:v>147.1</c:v>
                </c:pt>
                <c:pt idx="1472">
                  <c:v>147.19999999999999</c:v>
                </c:pt>
                <c:pt idx="1473">
                  <c:v>147.30000000000001</c:v>
                </c:pt>
                <c:pt idx="1474">
                  <c:v>147.4</c:v>
                </c:pt>
                <c:pt idx="1475">
                  <c:v>147.5</c:v>
                </c:pt>
                <c:pt idx="1476">
                  <c:v>147.6</c:v>
                </c:pt>
                <c:pt idx="1477">
                  <c:v>147.69999999999999</c:v>
                </c:pt>
                <c:pt idx="1478">
                  <c:v>147.80000000000001</c:v>
                </c:pt>
                <c:pt idx="1479">
                  <c:v>147.9</c:v>
                </c:pt>
                <c:pt idx="1480">
                  <c:v>148</c:v>
                </c:pt>
                <c:pt idx="1481">
                  <c:v>148.1</c:v>
                </c:pt>
                <c:pt idx="1482">
                  <c:v>148.19999999999999</c:v>
                </c:pt>
                <c:pt idx="1483">
                  <c:v>148.30000000000001</c:v>
                </c:pt>
                <c:pt idx="1484">
                  <c:v>148.4</c:v>
                </c:pt>
                <c:pt idx="1485">
                  <c:v>148.5</c:v>
                </c:pt>
                <c:pt idx="1486">
                  <c:v>148.6</c:v>
                </c:pt>
                <c:pt idx="1487">
                  <c:v>148.69999999999999</c:v>
                </c:pt>
                <c:pt idx="1488">
                  <c:v>148.80000000000001</c:v>
                </c:pt>
                <c:pt idx="1489">
                  <c:v>148.9</c:v>
                </c:pt>
                <c:pt idx="1490">
                  <c:v>149</c:v>
                </c:pt>
                <c:pt idx="1491">
                  <c:v>149.1</c:v>
                </c:pt>
                <c:pt idx="1492">
                  <c:v>149.19999999999999</c:v>
                </c:pt>
                <c:pt idx="1493">
                  <c:v>149.30000000000001</c:v>
                </c:pt>
                <c:pt idx="1494">
                  <c:v>149.4</c:v>
                </c:pt>
                <c:pt idx="1495">
                  <c:v>149.5</c:v>
                </c:pt>
                <c:pt idx="1496">
                  <c:v>149.6</c:v>
                </c:pt>
                <c:pt idx="1497">
                  <c:v>149.69999999999999</c:v>
                </c:pt>
                <c:pt idx="1498">
                  <c:v>149.80000000000001</c:v>
                </c:pt>
                <c:pt idx="1499">
                  <c:v>149.9</c:v>
                </c:pt>
                <c:pt idx="1500">
                  <c:v>150</c:v>
                </c:pt>
                <c:pt idx="1501">
                  <c:v>150.1</c:v>
                </c:pt>
                <c:pt idx="1502">
                  <c:v>150.19999999999999</c:v>
                </c:pt>
                <c:pt idx="1503">
                  <c:v>150.30000000000001</c:v>
                </c:pt>
                <c:pt idx="1504">
                  <c:v>150.4</c:v>
                </c:pt>
                <c:pt idx="1505">
                  <c:v>150.5</c:v>
                </c:pt>
                <c:pt idx="1506">
                  <c:v>150.6</c:v>
                </c:pt>
                <c:pt idx="1507">
                  <c:v>150.69999999999999</c:v>
                </c:pt>
                <c:pt idx="1508">
                  <c:v>150.80000000000001</c:v>
                </c:pt>
                <c:pt idx="1509">
                  <c:v>150.9</c:v>
                </c:pt>
                <c:pt idx="1510">
                  <c:v>151</c:v>
                </c:pt>
                <c:pt idx="1511">
                  <c:v>151.1</c:v>
                </c:pt>
                <c:pt idx="1512">
                  <c:v>151.19999999999999</c:v>
                </c:pt>
                <c:pt idx="1513">
                  <c:v>151.30000000000001</c:v>
                </c:pt>
                <c:pt idx="1514">
                  <c:v>151.4</c:v>
                </c:pt>
                <c:pt idx="1515">
                  <c:v>151.5</c:v>
                </c:pt>
                <c:pt idx="1516">
                  <c:v>151.6</c:v>
                </c:pt>
                <c:pt idx="1517">
                  <c:v>151.69999999999999</c:v>
                </c:pt>
                <c:pt idx="1518">
                  <c:v>151.80000000000001</c:v>
                </c:pt>
                <c:pt idx="1519">
                  <c:v>151.9</c:v>
                </c:pt>
                <c:pt idx="1520">
                  <c:v>152</c:v>
                </c:pt>
                <c:pt idx="1521">
                  <c:v>152.1</c:v>
                </c:pt>
                <c:pt idx="1522">
                  <c:v>152.19999999999999</c:v>
                </c:pt>
                <c:pt idx="1523">
                  <c:v>152.30000000000001</c:v>
                </c:pt>
                <c:pt idx="1524">
                  <c:v>152.4</c:v>
                </c:pt>
                <c:pt idx="1525">
                  <c:v>152.5</c:v>
                </c:pt>
                <c:pt idx="1526">
                  <c:v>152.6</c:v>
                </c:pt>
                <c:pt idx="1527">
                  <c:v>152.69999999999999</c:v>
                </c:pt>
                <c:pt idx="1528">
                  <c:v>152.80000000000001</c:v>
                </c:pt>
                <c:pt idx="1529">
                  <c:v>152.9</c:v>
                </c:pt>
                <c:pt idx="1530">
                  <c:v>153</c:v>
                </c:pt>
                <c:pt idx="1531">
                  <c:v>153.1</c:v>
                </c:pt>
                <c:pt idx="1532">
                  <c:v>153.19999999999999</c:v>
                </c:pt>
                <c:pt idx="1533">
                  <c:v>153.30000000000001</c:v>
                </c:pt>
                <c:pt idx="1534">
                  <c:v>153.4</c:v>
                </c:pt>
                <c:pt idx="1535">
                  <c:v>153.5</c:v>
                </c:pt>
                <c:pt idx="1536">
                  <c:v>153.6</c:v>
                </c:pt>
                <c:pt idx="1537">
                  <c:v>153.69999999999999</c:v>
                </c:pt>
                <c:pt idx="1538">
                  <c:v>153.80000000000001</c:v>
                </c:pt>
                <c:pt idx="1539">
                  <c:v>153.9</c:v>
                </c:pt>
                <c:pt idx="1540">
                  <c:v>154</c:v>
                </c:pt>
                <c:pt idx="1541">
                  <c:v>154.1</c:v>
                </c:pt>
                <c:pt idx="1542">
                  <c:v>154.19999999999999</c:v>
                </c:pt>
                <c:pt idx="1543">
                  <c:v>154.30000000000001</c:v>
                </c:pt>
                <c:pt idx="1544">
                  <c:v>154.4</c:v>
                </c:pt>
                <c:pt idx="1545">
                  <c:v>154.5</c:v>
                </c:pt>
                <c:pt idx="1546">
                  <c:v>154.6</c:v>
                </c:pt>
                <c:pt idx="1547">
                  <c:v>154.69999999999999</c:v>
                </c:pt>
                <c:pt idx="1548">
                  <c:v>154.80000000000001</c:v>
                </c:pt>
                <c:pt idx="1549">
                  <c:v>154.9</c:v>
                </c:pt>
                <c:pt idx="1550">
                  <c:v>155</c:v>
                </c:pt>
                <c:pt idx="1551">
                  <c:v>155.1</c:v>
                </c:pt>
                <c:pt idx="1552">
                  <c:v>155.19999999999999</c:v>
                </c:pt>
                <c:pt idx="1553">
                  <c:v>155.30000000000001</c:v>
                </c:pt>
                <c:pt idx="1554">
                  <c:v>155.4</c:v>
                </c:pt>
                <c:pt idx="1555">
                  <c:v>155.5</c:v>
                </c:pt>
                <c:pt idx="1556">
                  <c:v>155.6</c:v>
                </c:pt>
                <c:pt idx="1557">
                  <c:v>155.69999999999999</c:v>
                </c:pt>
                <c:pt idx="1558">
                  <c:v>155.80000000000001</c:v>
                </c:pt>
                <c:pt idx="1559">
                  <c:v>155.9</c:v>
                </c:pt>
                <c:pt idx="1560">
                  <c:v>156</c:v>
                </c:pt>
                <c:pt idx="1561">
                  <c:v>156.1</c:v>
                </c:pt>
                <c:pt idx="1562">
                  <c:v>156.19999999999999</c:v>
                </c:pt>
                <c:pt idx="1563">
                  <c:v>156.30000000000001</c:v>
                </c:pt>
                <c:pt idx="1564">
                  <c:v>156.4</c:v>
                </c:pt>
                <c:pt idx="1565">
                  <c:v>156.5</c:v>
                </c:pt>
                <c:pt idx="1566">
                  <c:v>156.6</c:v>
                </c:pt>
                <c:pt idx="1567">
                  <c:v>156.69999999999999</c:v>
                </c:pt>
                <c:pt idx="1568">
                  <c:v>156.80000000000001</c:v>
                </c:pt>
                <c:pt idx="1569">
                  <c:v>156.9</c:v>
                </c:pt>
                <c:pt idx="1570">
                  <c:v>157</c:v>
                </c:pt>
                <c:pt idx="1571">
                  <c:v>157.1</c:v>
                </c:pt>
                <c:pt idx="1572">
                  <c:v>157.19999999999999</c:v>
                </c:pt>
                <c:pt idx="1573">
                  <c:v>157.30000000000001</c:v>
                </c:pt>
                <c:pt idx="1574">
                  <c:v>157.4</c:v>
                </c:pt>
                <c:pt idx="1575">
                  <c:v>157.5</c:v>
                </c:pt>
                <c:pt idx="1576">
                  <c:v>157.6</c:v>
                </c:pt>
                <c:pt idx="1577">
                  <c:v>157.69999999999999</c:v>
                </c:pt>
                <c:pt idx="1578">
                  <c:v>157.80000000000001</c:v>
                </c:pt>
                <c:pt idx="1579">
                  <c:v>157.9</c:v>
                </c:pt>
                <c:pt idx="1580">
                  <c:v>158</c:v>
                </c:pt>
                <c:pt idx="1581">
                  <c:v>158.1</c:v>
                </c:pt>
                <c:pt idx="1582">
                  <c:v>158.19999999999999</c:v>
                </c:pt>
                <c:pt idx="1583">
                  <c:v>158.30000000000001</c:v>
                </c:pt>
                <c:pt idx="1584">
                  <c:v>158.4</c:v>
                </c:pt>
                <c:pt idx="1585">
                  <c:v>158.5</c:v>
                </c:pt>
                <c:pt idx="1586">
                  <c:v>158.6</c:v>
                </c:pt>
                <c:pt idx="1587">
                  <c:v>158.69999999999999</c:v>
                </c:pt>
                <c:pt idx="1588">
                  <c:v>158.80000000000001</c:v>
                </c:pt>
                <c:pt idx="1589">
                  <c:v>158.9</c:v>
                </c:pt>
                <c:pt idx="1590">
                  <c:v>159</c:v>
                </c:pt>
                <c:pt idx="1591">
                  <c:v>159.1</c:v>
                </c:pt>
                <c:pt idx="1592">
                  <c:v>159.19999999999999</c:v>
                </c:pt>
                <c:pt idx="1593">
                  <c:v>159.30000000000001</c:v>
                </c:pt>
                <c:pt idx="1594">
                  <c:v>159.4</c:v>
                </c:pt>
                <c:pt idx="1595">
                  <c:v>159.5</c:v>
                </c:pt>
                <c:pt idx="1596">
                  <c:v>159.6</c:v>
                </c:pt>
                <c:pt idx="1597">
                  <c:v>159.69999999999999</c:v>
                </c:pt>
                <c:pt idx="1598">
                  <c:v>159.80000000000001</c:v>
                </c:pt>
                <c:pt idx="1599">
                  <c:v>159.9</c:v>
                </c:pt>
                <c:pt idx="1600">
                  <c:v>160</c:v>
                </c:pt>
                <c:pt idx="1601">
                  <c:v>160.1</c:v>
                </c:pt>
                <c:pt idx="1602">
                  <c:v>160.19999999999999</c:v>
                </c:pt>
                <c:pt idx="1603">
                  <c:v>160.30000000000001</c:v>
                </c:pt>
                <c:pt idx="1604">
                  <c:v>160.4</c:v>
                </c:pt>
                <c:pt idx="1605">
                  <c:v>160.5</c:v>
                </c:pt>
                <c:pt idx="1606">
                  <c:v>160.6</c:v>
                </c:pt>
                <c:pt idx="1607">
                  <c:v>160.69999999999999</c:v>
                </c:pt>
                <c:pt idx="1608">
                  <c:v>160.80000000000001</c:v>
                </c:pt>
                <c:pt idx="1609">
                  <c:v>160.9</c:v>
                </c:pt>
                <c:pt idx="1610">
                  <c:v>161</c:v>
                </c:pt>
                <c:pt idx="1611">
                  <c:v>161.1</c:v>
                </c:pt>
                <c:pt idx="1612">
                  <c:v>161.19999999999999</c:v>
                </c:pt>
                <c:pt idx="1613">
                  <c:v>161.30000000000001</c:v>
                </c:pt>
                <c:pt idx="1614">
                  <c:v>161.4</c:v>
                </c:pt>
                <c:pt idx="1615">
                  <c:v>161.5</c:v>
                </c:pt>
                <c:pt idx="1616">
                  <c:v>161.6</c:v>
                </c:pt>
                <c:pt idx="1617">
                  <c:v>161.69999999999999</c:v>
                </c:pt>
                <c:pt idx="1618">
                  <c:v>161.80000000000001</c:v>
                </c:pt>
                <c:pt idx="1619">
                  <c:v>161.9</c:v>
                </c:pt>
                <c:pt idx="1620">
                  <c:v>162</c:v>
                </c:pt>
                <c:pt idx="1621">
                  <c:v>162.1</c:v>
                </c:pt>
                <c:pt idx="1622">
                  <c:v>162.19999999999999</c:v>
                </c:pt>
                <c:pt idx="1623">
                  <c:v>162.30000000000001</c:v>
                </c:pt>
                <c:pt idx="1624">
                  <c:v>162.4</c:v>
                </c:pt>
                <c:pt idx="1625">
                  <c:v>162.5</c:v>
                </c:pt>
                <c:pt idx="1626">
                  <c:v>162.6</c:v>
                </c:pt>
                <c:pt idx="1627">
                  <c:v>162.69999999999999</c:v>
                </c:pt>
                <c:pt idx="1628">
                  <c:v>162.80000000000001</c:v>
                </c:pt>
                <c:pt idx="1629">
                  <c:v>162.9</c:v>
                </c:pt>
                <c:pt idx="1630">
                  <c:v>163</c:v>
                </c:pt>
                <c:pt idx="1631">
                  <c:v>163.1</c:v>
                </c:pt>
                <c:pt idx="1632">
                  <c:v>163.19999999999999</c:v>
                </c:pt>
                <c:pt idx="1633">
                  <c:v>163.30000000000001</c:v>
                </c:pt>
                <c:pt idx="1634">
                  <c:v>163.4</c:v>
                </c:pt>
                <c:pt idx="1635">
                  <c:v>163.5</c:v>
                </c:pt>
                <c:pt idx="1636">
                  <c:v>163.6</c:v>
                </c:pt>
                <c:pt idx="1637">
                  <c:v>163.69999999999999</c:v>
                </c:pt>
                <c:pt idx="1638">
                  <c:v>163.80000000000001</c:v>
                </c:pt>
                <c:pt idx="1639">
                  <c:v>163.9</c:v>
                </c:pt>
                <c:pt idx="1640">
                  <c:v>164</c:v>
                </c:pt>
                <c:pt idx="1641">
                  <c:v>164.1</c:v>
                </c:pt>
                <c:pt idx="1642">
                  <c:v>164.2</c:v>
                </c:pt>
                <c:pt idx="1643">
                  <c:v>164.3</c:v>
                </c:pt>
                <c:pt idx="1644">
                  <c:v>164.4</c:v>
                </c:pt>
                <c:pt idx="1645">
                  <c:v>164.5</c:v>
                </c:pt>
                <c:pt idx="1646">
                  <c:v>164.6</c:v>
                </c:pt>
                <c:pt idx="1647">
                  <c:v>164.7</c:v>
                </c:pt>
                <c:pt idx="1648">
                  <c:v>164.8</c:v>
                </c:pt>
                <c:pt idx="1649">
                  <c:v>164.9</c:v>
                </c:pt>
                <c:pt idx="1650">
                  <c:v>165</c:v>
                </c:pt>
                <c:pt idx="1651">
                  <c:v>165.1</c:v>
                </c:pt>
                <c:pt idx="1652">
                  <c:v>165.2</c:v>
                </c:pt>
                <c:pt idx="1653">
                  <c:v>165.3</c:v>
                </c:pt>
                <c:pt idx="1654">
                  <c:v>165.4</c:v>
                </c:pt>
                <c:pt idx="1655">
                  <c:v>165.5</c:v>
                </c:pt>
                <c:pt idx="1656">
                  <c:v>165.6</c:v>
                </c:pt>
                <c:pt idx="1657">
                  <c:v>165.7</c:v>
                </c:pt>
                <c:pt idx="1658">
                  <c:v>165.8</c:v>
                </c:pt>
                <c:pt idx="1659">
                  <c:v>165.9</c:v>
                </c:pt>
                <c:pt idx="1660">
                  <c:v>166</c:v>
                </c:pt>
                <c:pt idx="1661">
                  <c:v>166.1</c:v>
                </c:pt>
                <c:pt idx="1662">
                  <c:v>166.2</c:v>
                </c:pt>
                <c:pt idx="1663">
                  <c:v>166.3</c:v>
                </c:pt>
                <c:pt idx="1664">
                  <c:v>166.4</c:v>
                </c:pt>
                <c:pt idx="1665">
                  <c:v>166.5</c:v>
                </c:pt>
                <c:pt idx="1666">
                  <c:v>166.6</c:v>
                </c:pt>
                <c:pt idx="1667">
                  <c:v>166.7</c:v>
                </c:pt>
                <c:pt idx="1668">
                  <c:v>166.8</c:v>
                </c:pt>
                <c:pt idx="1669">
                  <c:v>166.9</c:v>
                </c:pt>
                <c:pt idx="1670">
                  <c:v>167</c:v>
                </c:pt>
                <c:pt idx="1671">
                  <c:v>167.1</c:v>
                </c:pt>
                <c:pt idx="1672">
                  <c:v>167.2</c:v>
                </c:pt>
                <c:pt idx="1673">
                  <c:v>167.3</c:v>
                </c:pt>
                <c:pt idx="1674">
                  <c:v>167.4</c:v>
                </c:pt>
                <c:pt idx="1675">
                  <c:v>167.5</c:v>
                </c:pt>
                <c:pt idx="1676">
                  <c:v>167.6</c:v>
                </c:pt>
                <c:pt idx="1677">
                  <c:v>167.7</c:v>
                </c:pt>
                <c:pt idx="1678">
                  <c:v>167.8</c:v>
                </c:pt>
                <c:pt idx="1679">
                  <c:v>167.9</c:v>
                </c:pt>
                <c:pt idx="1680">
                  <c:v>168</c:v>
                </c:pt>
                <c:pt idx="1681">
                  <c:v>168.1</c:v>
                </c:pt>
                <c:pt idx="1682">
                  <c:v>168.2</c:v>
                </c:pt>
                <c:pt idx="1683">
                  <c:v>168.3</c:v>
                </c:pt>
                <c:pt idx="1684">
                  <c:v>168.4</c:v>
                </c:pt>
                <c:pt idx="1685">
                  <c:v>168.5</c:v>
                </c:pt>
                <c:pt idx="1686">
                  <c:v>168.6</c:v>
                </c:pt>
                <c:pt idx="1687">
                  <c:v>168.7</c:v>
                </c:pt>
                <c:pt idx="1688">
                  <c:v>168.8</c:v>
                </c:pt>
                <c:pt idx="1689">
                  <c:v>168.9</c:v>
                </c:pt>
                <c:pt idx="1690">
                  <c:v>169</c:v>
                </c:pt>
                <c:pt idx="1691">
                  <c:v>169.1</c:v>
                </c:pt>
                <c:pt idx="1692">
                  <c:v>169.2</c:v>
                </c:pt>
                <c:pt idx="1693">
                  <c:v>169.3</c:v>
                </c:pt>
                <c:pt idx="1694">
                  <c:v>169.4</c:v>
                </c:pt>
                <c:pt idx="1695">
                  <c:v>169.5</c:v>
                </c:pt>
                <c:pt idx="1696">
                  <c:v>169.6</c:v>
                </c:pt>
                <c:pt idx="1697">
                  <c:v>169.7</c:v>
                </c:pt>
                <c:pt idx="1698">
                  <c:v>169.8</c:v>
                </c:pt>
                <c:pt idx="1699">
                  <c:v>169.9</c:v>
                </c:pt>
                <c:pt idx="1700">
                  <c:v>170</c:v>
                </c:pt>
                <c:pt idx="1701">
                  <c:v>170.1</c:v>
                </c:pt>
                <c:pt idx="1702">
                  <c:v>170.2</c:v>
                </c:pt>
                <c:pt idx="1703">
                  <c:v>170.3</c:v>
                </c:pt>
                <c:pt idx="1704">
                  <c:v>170.4</c:v>
                </c:pt>
                <c:pt idx="1705">
                  <c:v>170.5</c:v>
                </c:pt>
                <c:pt idx="1706">
                  <c:v>170.6</c:v>
                </c:pt>
                <c:pt idx="1707">
                  <c:v>170.7</c:v>
                </c:pt>
                <c:pt idx="1708">
                  <c:v>170.8</c:v>
                </c:pt>
                <c:pt idx="1709">
                  <c:v>170.9</c:v>
                </c:pt>
                <c:pt idx="1710">
                  <c:v>171</c:v>
                </c:pt>
                <c:pt idx="1711">
                  <c:v>171.1</c:v>
                </c:pt>
                <c:pt idx="1712">
                  <c:v>171.2</c:v>
                </c:pt>
                <c:pt idx="1713">
                  <c:v>171.3</c:v>
                </c:pt>
                <c:pt idx="1714">
                  <c:v>171.4</c:v>
                </c:pt>
                <c:pt idx="1715">
                  <c:v>171.5</c:v>
                </c:pt>
                <c:pt idx="1716">
                  <c:v>171.6</c:v>
                </c:pt>
                <c:pt idx="1717">
                  <c:v>171.7</c:v>
                </c:pt>
                <c:pt idx="1718">
                  <c:v>171.8</c:v>
                </c:pt>
                <c:pt idx="1719">
                  <c:v>171.9</c:v>
                </c:pt>
                <c:pt idx="1720">
                  <c:v>172</c:v>
                </c:pt>
                <c:pt idx="1721">
                  <c:v>172.1</c:v>
                </c:pt>
                <c:pt idx="1722">
                  <c:v>172.2</c:v>
                </c:pt>
                <c:pt idx="1723">
                  <c:v>172.3</c:v>
                </c:pt>
                <c:pt idx="1724">
                  <c:v>172.4</c:v>
                </c:pt>
                <c:pt idx="1725">
                  <c:v>172.5</c:v>
                </c:pt>
                <c:pt idx="1726">
                  <c:v>172.6</c:v>
                </c:pt>
                <c:pt idx="1727">
                  <c:v>172.7</c:v>
                </c:pt>
                <c:pt idx="1728">
                  <c:v>172.8</c:v>
                </c:pt>
                <c:pt idx="1729">
                  <c:v>172.9</c:v>
                </c:pt>
                <c:pt idx="1730">
                  <c:v>173</c:v>
                </c:pt>
                <c:pt idx="1731">
                  <c:v>173.1</c:v>
                </c:pt>
                <c:pt idx="1732">
                  <c:v>173.2</c:v>
                </c:pt>
                <c:pt idx="1733">
                  <c:v>173.3</c:v>
                </c:pt>
                <c:pt idx="1734">
                  <c:v>173.4</c:v>
                </c:pt>
                <c:pt idx="1735">
                  <c:v>173.5</c:v>
                </c:pt>
                <c:pt idx="1736">
                  <c:v>173.6</c:v>
                </c:pt>
                <c:pt idx="1737">
                  <c:v>173.7</c:v>
                </c:pt>
                <c:pt idx="1738">
                  <c:v>173.8</c:v>
                </c:pt>
                <c:pt idx="1739">
                  <c:v>173.9</c:v>
                </c:pt>
                <c:pt idx="1740">
                  <c:v>174</c:v>
                </c:pt>
                <c:pt idx="1741">
                  <c:v>174.1</c:v>
                </c:pt>
                <c:pt idx="1742">
                  <c:v>174.2</c:v>
                </c:pt>
                <c:pt idx="1743">
                  <c:v>174.3</c:v>
                </c:pt>
                <c:pt idx="1744">
                  <c:v>174.4</c:v>
                </c:pt>
                <c:pt idx="1745">
                  <c:v>174.5</c:v>
                </c:pt>
                <c:pt idx="1746">
                  <c:v>174.6</c:v>
                </c:pt>
                <c:pt idx="1747">
                  <c:v>174.7</c:v>
                </c:pt>
                <c:pt idx="1748">
                  <c:v>174.8</c:v>
                </c:pt>
                <c:pt idx="1749">
                  <c:v>174.9</c:v>
                </c:pt>
                <c:pt idx="1750">
                  <c:v>175</c:v>
                </c:pt>
                <c:pt idx="1751">
                  <c:v>175.1</c:v>
                </c:pt>
                <c:pt idx="1752">
                  <c:v>175.2</c:v>
                </c:pt>
                <c:pt idx="1753">
                  <c:v>175.3</c:v>
                </c:pt>
                <c:pt idx="1754">
                  <c:v>175.4</c:v>
                </c:pt>
                <c:pt idx="1755">
                  <c:v>175.5</c:v>
                </c:pt>
                <c:pt idx="1756">
                  <c:v>175.6</c:v>
                </c:pt>
                <c:pt idx="1757">
                  <c:v>175.7</c:v>
                </c:pt>
                <c:pt idx="1758">
                  <c:v>175.8</c:v>
                </c:pt>
                <c:pt idx="1759">
                  <c:v>175.9</c:v>
                </c:pt>
                <c:pt idx="1760">
                  <c:v>176</c:v>
                </c:pt>
                <c:pt idx="1761">
                  <c:v>176.1</c:v>
                </c:pt>
                <c:pt idx="1762">
                  <c:v>176.2</c:v>
                </c:pt>
                <c:pt idx="1763">
                  <c:v>176.3</c:v>
                </c:pt>
                <c:pt idx="1764">
                  <c:v>176.4</c:v>
                </c:pt>
                <c:pt idx="1765">
                  <c:v>176.5</c:v>
                </c:pt>
                <c:pt idx="1766">
                  <c:v>176.6</c:v>
                </c:pt>
                <c:pt idx="1767">
                  <c:v>176.7</c:v>
                </c:pt>
                <c:pt idx="1768">
                  <c:v>176.8</c:v>
                </c:pt>
                <c:pt idx="1769">
                  <c:v>176.9</c:v>
                </c:pt>
                <c:pt idx="1770">
                  <c:v>177</c:v>
                </c:pt>
                <c:pt idx="1771">
                  <c:v>177.1</c:v>
                </c:pt>
                <c:pt idx="1772">
                  <c:v>177.2</c:v>
                </c:pt>
                <c:pt idx="1773">
                  <c:v>177.3</c:v>
                </c:pt>
                <c:pt idx="1774">
                  <c:v>177.4</c:v>
                </c:pt>
                <c:pt idx="1775">
                  <c:v>177.5</c:v>
                </c:pt>
                <c:pt idx="1776">
                  <c:v>177.6</c:v>
                </c:pt>
                <c:pt idx="1777">
                  <c:v>177.7</c:v>
                </c:pt>
                <c:pt idx="1778">
                  <c:v>177.8</c:v>
                </c:pt>
                <c:pt idx="1779">
                  <c:v>177.9</c:v>
                </c:pt>
                <c:pt idx="1780">
                  <c:v>178</c:v>
                </c:pt>
                <c:pt idx="1781">
                  <c:v>178.1</c:v>
                </c:pt>
                <c:pt idx="1782">
                  <c:v>178.2</c:v>
                </c:pt>
                <c:pt idx="1783">
                  <c:v>178.3</c:v>
                </c:pt>
                <c:pt idx="1784">
                  <c:v>178.4</c:v>
                </c:pt>
                <c:pt idx="1785">
                  <c:v>178.5</c:v>
                </c:pt>
                <c:pt idx="1786">
                  <c:v>178.6</c:v>
                </c:pt>
                <c:pt idx="1787">
                  <c:v>178.7</c:v>
                </c:pt>
                <c:pt idx="1788">
                  <c:v>178.8</c:v>
                </c:pt>
                <c:pt idx="1789">
                  <c:v>178.9</c:v>
                </c:pt>
                <c:pt idx="1790">
                  <c:v>179</c:v>
                </c:pt>
                <c:pt idx="1791">
                  <c:v>179.1</c:v>
                </c:pt>
                <c:pt idx="1792">
                  <c:v>179.2</c:v>
                </c:pt>
                <c:pt idx="1793">
                  <c:v>179.3</c:v>
                </c:pt>
                <c:pt idx="1794">
                  <c:v>179.4</c:v>
                </c:pt>
                <c:pt idx="1795">
                  <c:v>179.5</c:v>
                </c:pt>
                <c:pt idx="1796">
                  <c:v>179.6</c:v>
                </c:pt>
                <c:pt idx="1797">
                  <c:v>179.7</c:v>
                </c:pt>
                <c:pt idx="1798">
                  <c:v>179.8</c:v>
                </c:pt>
                <c:pt idx="1799">
                  <c:v>179.9</c:v>
                </c:pt>
                <c:pt idx="1800">
                  <c:v>180</c:v>
                </c:pt>
                <c:pt idx="1801">
                  <c:v>180.1</c:v>
                </c:pt>
                <c:pt idx="1802">
                  <c:v>180.2</c:v>
                </c:pt>
                <c:pt idx="1803">
                  <c:v>180.3</c:v>
                </c:pt>
                <c:pt idx="1804">
                  <c:v>180.4</c:v>
                </c:pt>
                <c:pt idx="1805">
                  <c:v>180.5</c:v>
                </c:pt>
                <c:pt idx="1806">
                  <c:v>180.6</c:v>
                </c:pt>
                <c:pt idx="1807">
                  <c:v>180.7</c:v>
                </c:pt>
                <c:pt idx="1808">
                  <c:v>180.8</c:v>
                </c:pt>
                <c:pt idx="1809">
                  <c:v>180.9</c:v>
                </c:pt>
                <c:pt idx="1810">
                  <c:v>181</c:v>
                </c:pt>
                <c:pt idx="1811">
                  <c:v>181.1</c:v>
                </c:pt>
                <c:pt idx="1812">
                  <c:v>181.2</c:v>
                </c:pt>
                <c:pt idx="1813">
                  <c:v>181.3</c:v>
                </c:pt>
                <c:pt idx="1814">
                  <c:v>181.4</c:v>
                </c:pt>
                <c:pt idx="1815">
                  <c:v>181.5</c:v>
                </c:pt>
                <c:pt idx="1816">
                  <c:v>181.6</c:v>
                </c:pt>
                <c:pt idx="1817">
                  <c:v>181.7</c:v>
                </c:pt>
                <c:pt idx="1818">
                  <c:v>181.8</c:v>
                </c:pt>
                <c:pt idx="1819">
                  <c:v>181.9</c:v>
                </c:pt>
                <c:pt idx="1820">
                  <c:v>182</c:v>
                </c:pt>
                <c:pt idx="1821">
                  <c:v>182.1</c:v>
                </c:pt>
                <c:pt idx="1822">
                  <c:v>182.2</c:v>
                </c:pt>
                <c:pt idx="1823">
                  <c:v>182.3</c:v>
                </c:pt>
                <c:pt idx="1824">
                  <c:v>182.4</c:v>
                </c:pt>
                <c:pt idx="1825">
                  <c:v>182.5</c:v>
                </c:pt>
                <c:pt idx="1826">
                  <c:v>182.6</c:v>
                </c:pt>
                <c:pt idx="1827">
                  <c:v>182.7</c:v>
                </c:pt>
                <c:pt idx="1828">
                  <c:v>182.8</c:v>
                </c:pt>
                <c:pt idx="1829">
                  <c:v>182.9</c:v>
                </c:pt>
                <c:pt idx="1830">
                  <c:v>183</c:v>
                </c:pt>
                <c:pt idx="1831">
                  <c:v>183.1</c:v>
                </c:pt>
                <c:pt idx="1832">
                  <c:v>183.2</c:v>
                </c:pt>
                <c:pt idx="1833">
                  <c:v>183.3</c:v>
                </c:pt>
                <c:pt idx="1834">
                  <c:v>183.4</c:v>
                </c:pt>
                <c:pt idx="1835">
                  <c:v>183.5</c:v>
                </c:pt>
                <c:pt idx="1836">
                  <c:v>183.6</c:v>
                </c:pt>
                <c:pt idx="1837">
                  <c:v>183.7</c:v>
                </c:pt>
                <c:pt idx="1838">
                  <c:v>183.8</c:v>
                </c:pt>
                <c:pt idx="1839">
                  <c:v>183.9</c:v>
                </c:pt>
                <c:pt idx="1840">
                  <c:v>184</c:v>
                </c:pt>
                <c:pt idx="1841">
                  <c:v>184.1</c:v>
                </c:pt>
                <c:pt idx="1842">
                  <c:v>184.2</c:v>
                </c:pt>
                <c:pt idx="1843">
                  <c:v>184.3</c:v>
                </c:pt>
                <c:pt idx="1844">
                  <c:v>184.4</c:v>
                </c:pt>
                <c:pt idx="1845">
                  <c:v>184.5</c:v>
                </c:pt>
                <c:pt idx="1846">
                  <c:v>184.6</c:v>
                </c:pt>
                <c:pt idx="1847">
                  <c:v>184.7</c:v>
                </c:pt>
                <c:pt idx="1848">
                  <c:v>184.8</c:v>
                </c:pt>
                <c:pt idx="1849">
                  <c:v>184.9</c:v>
                </c:pt>
                <c:pt idx="1850">
                  <c:v>185</c:v>
                </c:pt>
                <c:pt idx="1851">
                  <c:v>185.1</c:v>
                </c:pt>
                <c:pt idx="1852">
                  <c:v>185.2</c:v>
                </c:pt>
                <c:pt idx="1853">
                  <c:v>185.3</c:v>
                </c:pt>
                <c:pt idx="1854">
                  <c:v>185.4</c:v>
                </c:pt>
                <c:pt idx="1855">
                  <c:v>185.5</c:v>
                </c:pt>
                <c:pt idx="1856">
                  <c:v>185.6</c:v>
                </c:pt>
                <c:pt idx="1857">
                  <c:v>185.7</c:v>
                </c:pt>
                <c:pt idx="1858">
                  <c:v>185.8</c:v>
                </c:pt>
                <c:pt idx="1859">
                  <c:v>185.9</c:v>
                </c:pt>
                <c:pt idx="1860">
                  <c:v>186</c:v>
                </c:pt>
                <c:pt idx="1861">
                  <c:v>186.1</c:v>
                </c:pt>
                <c:pt idx="1862">
                  <c:v>186.2</c:v>
                </c:pt>
                <c:pt idx="1863">
                  <c:v>186.3</c:v>
                </c:pt>
                <c:pt idx="1864">
                  <c:v>186.4</c:v>
                </c:pt>
                <c:pt idx="1865">
                  <c:v>186.5</c:v>
                </c:pt>
                <c:pt idx="1866">
                  <c:v>186.6</c:v>
                </c:pt>
                <c:pt idx="1867">
                  <c:v>186.7</c:v>
                </c:pt>
                <c:pt idx="1868">
                  <c:v>186.8</c:v>
                </c:pt>
                <c:pt idx="1869">
                  <c:v>186.9</c:v>
                </c:pt>
                <c:pt idx="1870">
                  <c:v>187</c:v>
                </c:pt>
                <c:pt idx="1871">
                  <c:v>187.1</c:v>
                </c:pt>
                <c:pt idx="1872">
                  <c:v>187.2</c:v>
                </c:pt>
                <c:pt idx="1873">
                  <c:v>187.3</c:v>
                </c:pt>
                <c:pt idx="1874">
                  <c:v>187.4</c:v>
                </c:pt>
                <c:pt idx="1875">
                  <c:v>187.5</c:v>
                </c:pt>
                <c:pt idx="1876">
                  <c:v>187.6</c:v>
                </c:pt>
                <c:pt idx="1877">
                  <c:v>187.7</c:v>
                </c:pt>
                <c:pt idx="1878">
                  <c:v>187.8</c:v>
                </c:pt>
                <c:pt idx="1879">
                  <c:v>187.9</c:v>
                </c:pt>
                <c:pt idx="1880">
                  <c:v>188</c:v>
                </c:pt>
                <c:pt idx="1881">
                  <c:v>188.1</c:v>
                </c:pt>
                <c:pt idx="1882">
                  <c:v>188.2</c:v>
                </c:pt>
                <c:pt idx="1883">
                  <c:v>188.3</c:v>
                </c:pt>
                <c:pt idx="1884">
                  <c:v>188.4</c:v>
                </c:pt>
                <c:pt idx="1885">
                  <c:v>188.5</c:v>
                </c:pt>
                <c:pt idx="1886">
                  <c:v>188.6</c:v>
                </c:pt>
                <c:pt idx="1887">
                  <c:v>188.7</c:v>
                </c:pt>
                <c:pt idx="1888">
                  <c:v>188.8</c:v>
                </c:pt>
                <c:pt idx="1889">
                  <c:v>188.9</c:v>
                </c:pt>
                <c:pt idx="1890">
                  <c:v>189</c:v>
                </c:pt>
                <c:pt idx="1891">
                  <c:v>189.1</c:v>
                </c:pt>
                <c:pt idx="1892">
                  <c:v>189.2</c:v>
                </c:pt>
                <c:pt idx="1893">
                  <c:v>189.3</c:v>
                </c:pt>
                <c:pt idx="1894">
                  <c:v>189.4</c:v>
                </c:pt>
                <c:pt idx="1895">
                  <c:v>189.5</c:v>
                </c:pt>
                <c:pt idx="1896">
                  <c:v>189.6</c:v>
                </c:pt>
                <c:pt idx="1897">
                  <c:v>189.7</c:v>
                </c:pt>
                <c:pt idx="1898">
                  <c:v>189.8</c:v>
                </c:pt>
                <c:pt idx="1899">
                  <c:v>189.9</c:v>
                </c:pt>
                <c:pt idx="1900">
                  <c:v>190</c:v>
                </c:pt>
                <c:pt idx="1901">
                  <c:v>190.1</c:v>
                </c:pt>
                <c:pt idx="1902">
                  <c:v>190.2</c:v>
                </c:pt>
                <c:pt idx="1903">
                  <c:v>190.3</c:v>
                </c:pt>
                <c:pt idx="1904">
                  <c:v>190.4</c:v>
                </c:pt>
                <c:pt idx="1905">
                  <c:v>190.5</c:v>
                </c:pt>
                <c:pt idx="1906">
                  <c:v>190.6</c:v>
                </c:pt>
                <c:pt idx="1907">
                  <c:v>190.7</c:v>
                </c:pt>
                <c:pt idx="1908">
                  <c:v>190.8</c:v>
                </c:pt>
                <c:pt idx="1909">
                  <c:v>190.9</c:v>
                </c:pt>
                <c:pt idx="1910">
                  <c:v>191</c:v>
                </c:pt>
                <c:pt idx="1911">
                  <c:v>191.1</c:v>
                </c:pt>
                <c:pt idx="1912">
                  <c:v>191.2</c:v>
                </c:pt>
                <c:pt idx="1913">
                  <c:v>191.3</c:v>
                </c:pt>
                <c:pt idx="1914">
                  <c:v>191.4</c:v>
                </c:pt>
                <c:pt idx="1915">
                  <c:v>191.5</c:v>
                </c:pt>
                <c:pt idx="1916">
                  <c:v>191.6</c:v>
                </c:pt>
                <c:pt idx="1917">
                  <c:v>191.7</c:v>
                </c:pt>
                <c:pt idx="1918">
                  <c:v>191.8</c:v>
                </c:pt>
                <c:pt idx="1919">
                  <c:v>191.9</c:v>
                </c:pt>
                <c:pt idx="1920">
                  <c:v>192</c:v>
                </c:pt>
                <c:pt idx="1921">
                  <c:v>192.1</c:v>
                </c:pt>
                <c:pt idx="1922">
                  <c:v>192.2</c:v>
                </c:pt>
                <c:pt idx="1923">
                  <c:v>192.3</c:v>
                </c:pt>
                <c:pt idx="1924">
                  <c:v>192.4</c:v>
                </c:pt>
                <c:pt idx="1925">
                  <c:v>192.5</c:v>
                </c:pt>
                <c:pt idx="1926">
                  <c:v>192.6</c:v>
                </c:pt>
                <c:pt idx="1927">
                  <c:v>192.7</c:v>
                </c:pt>
                <c:pt idx="1928">
                  <c:v>192.8</c:v>
                </c:pt>
                <c:pt idx="1929">
                  <c:v>192.9</c:v>
                </c:pt>
                <c:pt idx="1930">
                  <c:v>193</c:v>
                </c:pt>
                <c:pt idx="1931">
                  <c:v>193.1</c:v>
                </c:pt>
                <c:pt idx="1932">
                  <c:v>193.2</c:v>
                </c:pt>
                <c:pt idx="1933">
                  <c:v>193.3</c:v>
                </c:pt>
                <c:pt idx="1934">
                  <c:v>193.4</c:v>
                </c:pt>
                <c:pt idx="1935">
                  <c:v>193.5</c:v>
                </c:pt>
                <c:pt idx="1936">
                  <c:v>193.6</c:v>
                </c:pt>
                <c:pt idx="1937">
                  <c:v>193.7</c:v>
                </c:pt>
                <c:pt idx="1938">
                  <c:v>193.8</c:v>
                </c:pt>
                <c:pt idx="1939">
                  <c:v>193.9</c:v>
                </c:pt>
                <c:pt idx="1940">
                  <c:v>194</c:v>
                </c:pt>
                <c:pt idx="1941">
                  <c:v>194.1</c:v>
                </c:pt>
                <c:pt idx="1942">
                  <c:v>194.2</c:v>
                </c:pt>
                <c:pt idx="1943">
                  <c:v>194.3</c:v>
                </c:pt>
                <c:pt idx="1944">
                  <c:v>194.4</c:v>
                </c:pt>
                <c:pt idx="1945">
                  <c:v>194.5</c:v>
                </c:pt>
                <c:pt idx="1946">
                  <c:v>194.6</c:v>
                </c:pt>
                <c:pt idx="1947">
                  <c:v>194.7</c:v>
                </c:pt>
                <c:pt idx="1948">
                  <c:v>194.8</c:v>
                </c:pt>
                <c:pt idx="1949">
                  <c:v>194.9</c:v>
                </c:pt>
                <c:pt idx="1950">
                  <c:v>195</c:v>
                </c:pt>
                <c:pt idx="1951">
                  <c:v>195.1</c:v>
                </c:pt>
                <c:pt idx="1952">
                  <c:v>195.2</c:v>
                </c:pt>
                <c:pt idx="1953">
                  <c:v>195.3</c:v>
                </c:pt>
                <c:pt idx="1954">
                  <c:v>195.4</c:v>
                </c:pt>
                <c:pt idx="1955">
                  <c:v>195.5</c:v>
                </c:pt>
                <c:pt idx="1956">
                  <c:v>195.6</c:v>
                </c:pt>
                <c:pt idx="1957">
                  <c:v>195.7</c:v>
                </c:pt>
                <c:pt idx="1958">
                  <c:v>195.8</c:v>
                </c:pt>
                <c:pt idx="1959">
                  <c:v>195.9</c:v>
                </c:pt>
                <c:pt idx="1960">
                  <c:v>196</c:v>
                </c:pt>
                <c:pt idx="1961">
                  <c:v>196.1</c:v>
                </c:pt>
                <c:pt idx="1962">
                  <c:v>196.2</c:v>
                </c:pt>
                <c:pt idx="1963">
                  <c:v>196.3</c:v>
                </c:pt>
                <c:pt idx="1964">
                  <c:v>196.4</c:v>
                </c:pt>
                <c:pt idx="1965">
                  <c:v>196.5</c:v>
                </c:pt>
                <c:pt idx="1966">
                  <c:v>196.6</c:v>
                </c:pt>
                <c:pt idx="1967">
                  <c:v>196.7</c:v>
                </c:pt>
                <c:pt idx="1968">
                  <c:v>196.8</c:v>
                </c:pt>
                <c:pt idx="1969">
                  <c:v>196.9</c:v>
                </c:pt>
                <c:pt idx="1970">
                  <c:v>197</c:v>
                </c:pt>
                <c:pt idx="1971">
                  <c:v>197.1</c:v>
                </c:pt>
                <c:pt idx="1972">
                  <c:v>197.2</c:v>
                </c:pt>
                <c:pt idx="1973">
                  <c:v>197.3</c:v>
                </c:pt>
                <c:pt idx="1974">
                  <c:v>197.4</c:v>
                </c:pt>
                <c:pt idx="1975">
                  <c:v>197.5</c:v>
                </c:pt>
                <c:pt idx="1976">
                  <c:v>197.6</c:v>
                </c:pt>
                <c:pt idx="1977">
                  <c:v>197.7</c:v>
                </c:pt>
                <c:pt idx="1978">
                  <c:v>197.8</c:v>
                </c:pt>
                <c:pt idx="1979">
                  <c:v>197.9</c:v>
                </c:pt>
                <c:pt idx="1980">
                  <c:v>198</c:v>
                </c:pt>
                <c:pt idx="1981">
                  <c:v>198.1</c:v>
                </c:pt>
                <c:pt idx="1982">
                  <c:v>198.2</c:v>
                </c:pt>
                <c:pt idx="1983">
                  <c:v>198.3</c:v>
                </c:pt>
                <c:pt idx="1984">
                  <c:v>198.4</c:v>
                </c:pt>
                <c:pt idx="1985">
                  <c:v>198.5</c:v>
                </c:pt>
                <c:pt idx="1986">
                  <c:v>198.6</c:v>
                </c:pt>
                <c:pt idx="1987">
                  <c:v>198.7</c:v>
                </c:pt>
                <c:pt idx="1988">
                  <c:v>198.8</c:v>
                </c:pt>
                <c:pt idx="1989">
                  <c:v>198.9</c:v>
                </c:pt>
                <c:pt idx="1990">
                  <c:v>199</c:v>
                </c:pt>
                <c:pt idx="1991">
                  <c:v>199.1</c:v>
                </c:pt>
                <c:pt idx="1992">
                  <c:v>199.2</c:v>
                </c:pt>
                <c:pt idx="1993">
                  <c:v>199.3</c:v>
                </c:pt>
                <c:pt idx="1994">
                  <c:v>199.4</c:v>
                </c:pt>
                <c:pt idx="1995">
                  <c:v>199.5</c:v>
                </c:pt>
                <c:pt idx="1996">
                  <c:v>199.6</c:v>
                </c:pt>
                <c:pt idx="1997">
                  <c:v>199.7</c:v>
                </c:pt>
                <c:pt idx="1998">
                  <c:v>199.8</c:v>
                </c:pt>
                <c:pt idx="1999">
                  <c:v>199.9</c:v>
                </c:pt>
                <c:pt idx="2000">
                  <c:v>200</c:v>
                </c:pt>
                <c:pt idx="2001">
                  <c:v>200.1</c:v>
                </c:pt>
                <c:pt idx="2002">
                  <c:v>200.2</c:v>
                </c:pt>
                <c:pt idx="2003">
                  <c:v>200.3</c:v>
                </c:pt>
                <c:pt idx="2004">
                  <c:v>200.4</c:v>
                </c:pt>
                <c:pt idx="2005">
                  <c:v>200.5</c:v>
                </c:pt>
                <c:pt idx="2006">
                  <c:v>200.6</c:v>
                </c:pt>
                <c:pt idx="2007">
                  <c:v>200.7</c:v>
                </c:pt>
                <c:pt idx="2008">
                  <c:v>200.8</c:v>
                </c:pt>
                <c:pt idx="2009">
                  <c:v>200.9</c:v>
                </c:pt>
                <c:pt idx="2010">
                  <c:v>201</c:v>
                </c:pt>
                <c:pt idx="2011">
                  <c:v>201.1</c:v>
                </c:pt>
                <c:pt idx="2012">
                  <c:v>201.2</c:v>
                </c:pt>
                <c:pt idx="2013">
                  <c:v>201.3</c:v>
                </c:pt>
                <c:pt idx="2014">
                  <c:v>201.4</c:v>
                </c:pt>
                <c:pt idx="2015">
                  <c:v>201.5</c:v>
                </c:pt>
                <c:pt idx="2016">
                  <c:v>201.6</c:v>
                </c:pt>
                <c:pt idx="2017">
                  <c:v>201.7</c:v>
                </c:pt>
                <c:pt idx="2018">
                  <c:v>201.8</c:v>
                </c:pt>
                <c:pt idx="2019">
                  <c:v>201.9</c:v>
                </c:pt>
                <c:pt idx="2020">
                  <c:v>202</c:v>
                </c:pt>
                <c:pt idx="2021">
                  <c:v>202.1</c:v>
                </c:pt>
                <c:pt idx="2022">
                  <c:v>202.2</c:v>
                </c:pt>
                <c:pt idx="2023">
                  <c:v>202.3</c:v>
                </c:pt>
                <c:pt idx="2024">
                  <c:v>202.4</c:v>
                </c:pt>
                <c:pt idx="2025">
                  <c:v>202.5</c:v>
                </c:pt>
                <c:pt idx="2026">
                  <c:v>202.6</c:v>
                </c:pt>
                <c:pt idx="2027">
                  <c:v>202.7</c:v>
                </c:pt>
                <c:pt idx="2028">
                  <c:v>202.8</c:v>
                </c:pt>
                <c:pt idx="2029">
                  <c:v>202.9</c:v>
                </c:pt>
                <c:pt idx="2030">
                  <c:v>203</c:v>
                </c:pt>
                <c:pt idx="2031">
                  <c:v>203.1</c:v>
                </c:pt>
                <c:pt idx="2032">
                  <c:v>203.2</c:v>
                </c:pt>
                <c:pt idx="2033">
                  <c:v>203.3</c:v>
                </c:pt>
                <c:pt idx="2034">
                  <c:v>203.4</c:v>
                </c:pt>
                <c:pt idx="2035">
                  <c:v>203.5</c:v>
                </c:pt>
                <c:pt idx="2036">
                  <c:v>203.6</c:v>
                </c:pt>
                <c:pt idx="2037">
                  <c:v>203.7</c:v>
                </c:pt>
                <c:pt idx="2038">
                  <c:v>203.8</c:v>
                </c:pt>
                <c:pt idx="2039">
                  <c:v>203.9</c:v>
                </c:pt>
                <c:pt idx="2040">
                  <c:v>204</c:v>
                </c:pt>
                <c:pt idx="2041">
                  <c:v>204.1</c:v>
                </c:pt>
                <c:pt idx="2042">
                  <c:v>204.2</c:v>
                </c:pt>
                <c:pt idx="2043">
                  <c:v>204.3</c:v>
                </c:pt>
                <c:pt idx="2044">
                  <c:v>204.4</c:v>
                </c:pt>
                <c:pt idx="2045">
                  <c:v>204.5</c:v>
                </c:pt>
                <c:pt idx="2046">
                  <c:v>204.6</c:v>
                </c:pt>
                <c:pt idx="2047">
                  <c:v>204.7</c:v>
                </c:pt>
                <c:pt idx="2048">
                  <c:v>204.8</c:v>
                </c:pt>
                <c:pt idx="2049">
                  <c:v>204.9</c:v>
                </c:pt>
                <c:pt idx="2050">
                  <c:v>205</c:v>
                </c:pt>
                <c:pt idx="2051">
                  <c:v>205.1</c:v>
                </c:pt>
                <c:pt idx="2052">
                  <c:v>205.2</c:v>
                </c:pt>
                <c:pt idx="2053">
                  <c:v>205.3</c:v>
                </c:pt>
                <c:pt idx="2054">
                  <c:v>205.4</c:v>
                </c:pt>
                <c:pt idx="2055">
                  <c:v>205.5</c:v>
                </c:pt>
                <c:pt idx="2056">
                  <c:v>205.6</c:v>
                </c:pt>
                <c:pt idx="2057">
                  <c:v>205.7</c:v>
                </c:pt>
                <c:pt idx="2058">
                  <c:v>205.8</c:v>
                </c:pt>
                <c:pt idx="2059">
                  <c:v>205.9</c:v>
                </c:pt>
                <c:pt idx="2060">
                  <c:v>206</c:v>
                </c:pt>
                <c:pt idx="2061">
                  <c:v>206.1</c:v>
                </c:pt>
                <c:pt idx="2062">
                  <c:v>206.2</c:v>
                </c:pt>
                <c:pt idx="2063">
                  <c:v>206.3</c:v>
                </c:pt>
                <c:pt idx="2064">
                  <c:v>206.4</c:v>
                </c:pt>
                <c:pt idx="2065">
                  <c:v>206.5</c:v>
                </c:pt>
                <c:pt idx="2066">
                  <c:v>206.6</c:v>
                </c:pt>
                <c:pt idx="2067">
                  <c:v>206.7</c:v>
                </c:pt>
                <c:pt idx="2068">
                  <c:v>206.8</c:v>
                </c:pt>
                <c:pt idx="2069">
                  <c:v>206.9</c:v>
                </c:pt>
                <c:pt idx="2070">
                  <c:v>207</c:v>
                </c:pt>
                <c:pt idx="2071">
                  <c:v>207.1</c:v>
                </c:pt>
                <c:pt idx="2072">
                  <c:v>207.2</c:v>
                </c:pt>
                <c:pt idx="2073">
                  <c:v>207.3</c:v>
                </c:pt>
                <c:pt idx="2074">
                  <c:v>207.4</c:v>
                </c:pt>
                <c:pt idx="2075">
                  <c:v>207.5</c:v>
                </c:pt>
                <c:pt idx="2076">
                  <c:v>207.6</c:v>
                </c:pt>
                <c:pt idx="2077">
                  <c:v>207.7</c:v>
                </c:pt>
                <c:pt idx="2078">
                  <c:v>207.8</c:v>
                </c:pt>
                <c:pt idx="2079">
                  <c:v>207.9</c:v>
                </c:pt>
                <c:pt idx="2080">
                  <c:v>208</c:v>
                </c:pt>
                <c:pt idx="2081">
                  <c:v>208.1</c:v>
                </c:pt>
                <c:pt idx="2082">
                  <c:v>208.2</c:v>
                </c:pt>
                <c:pt idx="2083">
                  <c:v>208.3</c:v>
                </c:pt>
                <c:pt idx="2084">
                  <c:v>208.4</c:v>
                </c:pt>
                <c:pt idx="2085">
                  <c:v>208.5</c:v>
                </c:pt>
                <c:pt idx="2086">
                  <c:v>208.6</c:v>
                </c:pt>
                <c:pt idx="2087">
                  <c:v>208.7</c:v>
                </c:pt>
                <c:pt idx="2088">
                  <c:v>208.8</c:v>
                </c:pt>
                <c:pt idx="2089">
                  <c:v>208.9</c:v>
                </c:pt>
                <c:pt idx="2090">
                  <c:v>209</c:v>
                </c:pt>
                <c:pt idx="2091">
                  <c:v>209.1</c:v>
                </c:pt>
                <c:pt idx="2092">
                  <c:v>209.2</c:v>
                </c:pt>
                <c:pt idx="2093">
                  <c:v>209.3</c:v>
                </c:pt>
                <c:pt idx="2094">
                  <c:v>209.4</c:v>
                </c:pt>
                <c:pt idx="2095">
                  <c:v>209.5</c:v>
                </c:pt>
                <c:pt idx="2096">
                  <c:v>209.6</c:v>
                </c:pt>
                <c:pt idx="2097">
                  <c:v>209.7</c:v>
                </c:pt>
                <c:pt idx="2098">
                  <c:v>209.8</c:v>
                </c:pt>
                <c:pt idx="2099">
                  <c:v>209.9</c:v>
                </c:pt>
                <c:pt idx="2100">
                  <c:v>210</c:v>
                </c:pt>
                <c:pt idx="2101">
                  <c:v>210.1</c:v>
                </c:pt>
                <c:pt idx="2102">
                  <c:v>210.2</c:v>
                </c:pt>
                <c:pt idx="2103">
                  <c:v>210.3</c:v>
                </c:pt>
                <c:pt idx="2104">
                  <c:v>210.4</c:v>
                </c:pt>
                <c:pt idx="2105">
                  <c:v>210.5</c:v>
                </c:pt>
                <c:pt idx="2106">
                  <c:v>210.6</c:v>
                </c:pt>
                <c:pt idx="2107">
                  <c:v>210.7</c:v>
                </c:pt>
                <c:pt idx="2108">
                  <c:v>210.8</c:v>
                </c:pt>
                <c:pt idx="2109">
                  <c:v>210.9</c:v>
                </c:pt>
                <c:pt idx="2110">
                  <c:v>211</c:v>
                </c:pt>
                <c:pt idx="2111">
                  <c:v>211.1</c:v>
                </c:pt>
                <c:pt idx="2112">
                  <c:v>211.2</c:v>
                </c:pt>
                <c:pt idx="2113">
                  <c:v>211.3</c:v>
                </c:pt>
                <c:pt idx="2114">
                  <c:v>211.4</c:v>
                </c:pt>
                <c:pt idx="2115">
                  <c:v>211.5</c:v>
                </c:pt>
                <c:pt idx="2116">
                  <c:v>211.6</c:v>
                </c:pt>
                <c:pt idx="2117">
                  <c:v>211.7</c:v>
                </c:pt>
                <c:pt idx="2118">
                  <c:v>211.8</c:v>
                </c:pt>
                <c:pt idx="2119">
                  <c:v>211.9</c:v>
                </c:pt>
                <c:pt idx="2120">
                  <c:v>212</c:v>
                </c:pt>
                <c:pt idx="2121">
                  <c:v>212.1</c:v>
                </c:pt>
                <c:pt idx="2122">
                  <c:v>212.2</c:v>
                </c:pt>
                <c:pt idx="2123">
                  <c:v>212.3</c:v>
                </c:pt>
                <c:pt idx="2124">
                  <c:v>212.4</c:v>
                </c:pt>
                <c:pt idx="2125">
                  <c:v>212.5</c:v>
                </c:pt>
                <c:pt idx="2126">
                  <c:v>212.6</c:v>
                </c:pt>
                <c:pt idx="2127">
                  <c:v>212.7</c:v>
                </c:pt>
                <c:pt idx="2128">
                  <c:v>212.8</c:v>
                </c:pt>
                <c:pt idx="2129">
                  <c:v>212.9</c:v>
                </c:pt>
                <c:pt idx="2130">
                  <c:v>213</c:v>
                </c:pt>
                <c:pt idx="2131">
                  <c:v>213.1</c:v>
                </c:pt>
                <c:pt idx="2132">
                  <c:v>213.2</c:v>
                </c:pt>
                <c:pt idx="2133">
                  <c:v>213.3</c:v>
                </c:pt>
                <c:pt idx="2134">
                  <c:v>213.4</c:v>
                </c:pt>
                <c:pt idx="2135">
                  <c:v>213.5</c:v>
                </c:pt>
                <c:pt idx="2136">
                  <c:v>213.6</c:v>
                </c:pt>
                <c:pt idx="2137">
                  <c:v>213.7</c:v>
                </c:pt>
                <c:pt idx="2138">
                  <c:v>213.8</c:v>
                </c:pt>
                <c:pt idx="2139">
                  <c:v>213.9</c:v>
                </c:pt>
                <c:pt idx="2140">
                  <c:v>214</c:v>
                </c:pt>
                <c:pt idx="2141">
                  <c:v>214.1</c:v>
                </c:pt>
                <c:pt idx="2142">
                  <c:v>214.2</c:v>
                </c:pt>
                <c:pt idx="2143">
                  <c:v>214.3</c:v>
                </c:pt>
                <c:pt idx="2144">
                  <c:v>214.4</c:v>
                </c:pt>
                <c:pt idx="2145">
                  <c:v>214.5</c:v>
                </c:pt>
                <c:pt idx="2146">
                  <c:v>214.6</c:v>
                </c:pt>
                <c:pt idx="2147">
                  <c:v>214.7</c:v>
                </c:pt>
                <c:pt idx="2148">
                  <c:v>214.8</c:v>
                </c:pt>
                <c:pt idx="2149">
                  <c:v>214.9</c:v>
                </c:pt>
                <c:pt idx="2150">
                  <c:v>215</c:v>
                </c:pt>
                <c:pt idx="2151">
                  <c:v>215.1</c:v>
                </c:pt>
                <c:pt idx="2152">
                  <c:v>215.2</c:v>
                </c:pt>
                <c:pt idx="2153">
                  <c:v>215.3</c:v>
                </c:pt>
                <c:pt idx="2154">
                  <c:v>215.4</c:v>
                </c:pt>
                <c:pt idx="2155">
                  <c:v>215.5</c:v>
                </c:pt>
                <c:pt idx="2156">
                  <c:v>215.6</c:v>
                </c:pt>
                <c:pt idx="2157">
                  <c:v>215.7</c:v>
                </c:pt>
                <c:pt idx="2158">
                  <c:v>215.8</c:v>
                </c:pt>
                <c:pt idx="2159">
                  <c:v>215.9</c:v>
                </c:pt>
                <c:pt idx="2160">
                  <c:v>216</c:v>
                </c:pt>
                <c:pt idx="2161">
                  <c:v>216.1</c:v>
                </c:pt>
                <c:pt idx="2162">
                  <c:v>216.2</c:v>
                </c:pt>
                <c:pt idx="2163">
                  <c:v>216.3</c:v>
                </c:pt>
                <c:pt idx="2164">
                  <c:v>216.4</c:v>
                </c:pt>
                <c:pt idx="2165">
                  <c:v>216.5</c:v>
                </c:pt>
                <c:pt idx="2166">
                  <c:v>216.6</c:v>
                </c:pt>
                <c:pt idx="2167">
                  <c:v>216.7</c:v>
                </c:pt>
                <c:pt idx="2168">
                  <c:v>216.8</c:v>
                </c:pt>
                <c:pt idx="2169">
                  <c:v>216.9</c:v>
                </c:pt>
                <c:pt idx="2170">
                  <c:v>217</c:v>
                </c:pt>
                <c:pt idx="2171">
                  <c:v>217.1</c:v>
                </c:pt>
                <c:pt idx="2172">
                  <c:v>217.2</c:v>
                </c:pt>
                <c:pt idx="2173">
                  <c:v>217.3</c:v>
                </c:pt>
                <c:pt idx="2174">
                  <c:v>217.4</c:v>
                </c:pt>
                <c:pt idx="2175">
                  <c:v>217.5</c:v>
                </c:pt>
                <c:pt idx="2176">
                  <c:v>217.6</c:v>
                </c:pt>
                <c:pt idx="2177">
                  <c:v>217.7</c:v>
                </c:pt>
                <c:pt idx="2178">
                  <c:v>217.8</c:v>
                </c:pt>
                <c:pt idx="2179">
                  <c:v>217.9</c:v>
                </c:pt>
                <c:pt idx="2180">
                  <c:v>218</c:v>
                </c:pt>
                <c:pt idx="2181">
                  <c:v>218.1</c:v>
                </c:pt>
                <c:pt idx="2182">
                  <c:v>218.2</c:v>
                </c:pt>
                <c:pt idx="2183">
                  <c:v>218.3</c:v>
                </c:pt>
                <c:pt idx="2184">
                  <c:v>218.4</c:v>
                </c:pt>
                <c:pt idx="2185">
                  <c:v>218.5</c:v>
                </c:pt>
                <c:pt idx="2186">
                  <c:v>218.6</c:v>
                </c:pt>
                <c:pt idx="2187">
                  <c:v>218.7</c:v>
                </c:pt>
                <c:pt idx="2188">
                  <c:v>218.8</c:v>
                </c:pt>
                <c:pt idx="2189">
                  <c:v>218.9</c:v>
                </c:pt>
                <c:pt idx="2190">
                  <c:v>219</c:v>
                </c:pt>
                <c:pt idx="2191">
                  <c:v>219.1</c:v>
                </c:pt>
                <c:pt idx="2192">
                  <c:v>219.2</c:v>
                </c:pt>
                <c:pt idx="2193">
                  <c:v>219.3</c:v>
                </c:pt>
                <c:pt idx="2194">
                  <c:v>219.4</c:v>
                </c:pt>
                <c:pt idx="2195">
                  <c:v>219.5</c:v>
                </c:pt>
                <c:pt idx="2196">
                  <c:v>219.6</c:v>
                </c:pt>
                <c:pt idx="2197">
                  <c:v>219.7</c:v>
                </c:pt>
                <c:pt idx="2198">
                  <c:v>219.8</c:v>
                </c:pt>
                <c:pt idx="2199">
                  <c:v>219.9</c:v>
                </c:pt>
                <c:pt idx="2200">
                  <c:v>220</c:v>
                </c:pt>
                <c:pt idx="2201">
                  <c:v>220.1</c:v>
                </c:pt>
                <c:pt idx="2202">
                  <c:v>220.2</c:v>
                </c:pt>
                <c:pt idx="2203">
                  <c:v>220.3</c:v>
                </c:pt>
                <c:pt idx="2204">
                  <c:v>220.4</c:v>
                </c:pt>
                <c:pt idx="2205">
                  <c:v>220.5</c:v>
                </c:pt>
                <c:pt idx="2206">
                  <c:v>220.6</c:v>
                </c:pt>
                <c:pt idx="2207">
                  <c:v>220.7</c:v>
                </c:pt>
                <c:pt idx="2208">
                  <c:v>220.8</c:v>
                </c:pt>
                <c:pt idx="2209">
                  <c:v>220.9</c:v>
                </c:pt>
                <c:pt idx="2210">
                  <c:v>221</c:v>
                </c:pt>
                <c:pt idx="2211">
                  <c:v>221.1</c:v>
                </c:pt>
                <c:pt idx="2212">
                  <c:v>221.2</c:v>
                </c:pt>
                <c:pt idx="2213">
                  <c:v>221.3</c:v>
                </c:pt>
                <c:pt idx="2214">
                  <c:v>221.4</c:v>
                </c:pt>
                <c:pt idx="2215">
                  <c:v>221.5</c:v>
                </c:pt>
                <c:pt idx="2216">
                  <c:v>221.6</c:v>
                </c:pt>
                <c:pt idx="2217">
                  <c:v>221.7</c:v>
                </c:pt>
                <c:pt idx="2218">
                  <c:v>221.8</c:v>
                </c:pt>
                <c:pt idx="2219">
                  <c:v>221.9</c:v>
                </c:pt>
                <c:pt idx="2220">
                  <c:v>222</c:v>
                </c:pt>
                <c:pt idx="2221">
                  <c:v>222.1</c:v>
                </c:pt>
                <c:pt idx="2222">
                  <c:v>222.2</c:v>
                </c:pt>
                <c:pt idx="2223">
                  <c:v>222.3</c:v>
                </c:pt>
                <c:pt idx="2224">
                  <c:v>222.4</c:v>
                </c:pt>
                <c:pt idx="2225">
                  <c:v>222.5</c:v>
                </c:pt>
                <c:pt idx="2226">
                  <c:v>222.6</c:v>
                </c:pt>
                <c:pt idx="2227">
                  <c:v>222.7</c:v>
                </c:pt>
                <c:pt idx="2228">
                  <c:v>222.8</c:v>
                </c:pt>
                <c:pt idx="2229">
                  <c:v>222.9</c:v>
                </c:pt>
                <c:pt idx="2230">
                  <c:v>223</c:v>
                </c:pt>
                <c:pt idx="2231">
                  <c:v>223.1</c:v>
                </c:pt>
                <c:pt idx="2232">
                  <c:v>223.2</c:v>
                </c:pt>
                <c:pt idx="2233">
                  <c:v>223.3</c:v>
                </c:pt>
                <c:pt idx="2234">
                  <c:v>223.4</c:v>
                </c:pt>
                <c:pt idx="2235">
                  <c:v>223.5</c:v>
                </c:pt>
                <c:pt idx="2236">
                  <c:v>223.6</c:v>
                </c:pt>
                <c:pt idx="2237">
                  <c:v>223.7</c:v>
                </c:pt>
                <c:pt idx="2238">
                  <c:v>223.8</c:v>
                </c:pt>
                <c:pt idx="2239">
                  <c:v>223.9</c:v>
                </c:pt>
                <c:pt idx="2240">
                  <c:v>224</c:v>
                </c:pt>
                <c:pt idx="2241">
                  <c:v>224.1</c:v>
                </c:pt>
                <c:pt idx="2242">
                  <c:v>224.2</c:v>
                </c:pt>
                <c:pt idx="2243">
                  <c:v>224.3</c:v>
                </c:pt>
                <c:pt idx="2244">
                  <c:v>224.4</c:v>
                </c:pt>
                <c:pt idx="2245">
                  <c:v>224.5</c:v>
                </c:pt>
                <c:pt idx="2246">
                  <c:v>224.6</c:v>
                </c:pt>
                <c:pt idx="2247">
                  <c:v>224.7</c:v>
                </c:pt>
                <c:pt idx="2248">
                  <c:v>224.8</c:v>
                </c:pt>
                <c:pt idx="2249">
                  <c:v>224.9</c:v>
                </c:pt>
                <c:pt idx="2250">
                  <c:v>225</c:v>
                </c:pt>
                <c:pt idx="2251">
                  <c:v>225.1</c:v>
                </c:pt>
                <c:pt idx="2252">
                  <c:v>225.2</c:v>
                </c:pt>
                <c:pt idx="2253">
                  <c:v>225.3</c:v>
                </c:pt>
                <c:pt idx="2254">
                  <c:v>225.4</c:v>
                </c:pt>
                <c:pt idx="2255">
                  <c:v>225.5</c:v>
                </c:pt>
                <c:pt idx="2256">
                  <c:v>225.6</c:v>
                </c:pt>
                <c:pt idx="2257">
                  <c:v>225.7</c:v>
                </c:pt>
                <c:pt idx="2258">
                  <c:v>225.8</c:v>
                </c:pt>
                <c:pt idx="2259">
                  <c:v>225.9</c:v>
                </c:pt>
                <c:pt idx="2260">
                  <c:v>226</c:v>
                </c:pt>
                <c:pt idx="2261">
                  <c:v>226.1</c:v>
                </c:pt>
                <c:pt idx="2262">
                  <c:v>226.2</c:v>
                </c:pt>
                <c:pt idx="2263">
                  <c:v>226.3</c:v>
                </c:pt>
                <c:pt idx="2264">
                  <c:v>226.4</c:v>
                </c:pt>
                <c:pt idx="2265">
                  <c:v>226.5</c:v>
                </c:pt>
                <c:pt idx="2266">
                  <c:v>226.6</c:v>
                </c:pt>
                <c:pt idx="2267">
                  <c:v>226.7</c:v>
                </c:pt>
                <c:pt idx="2268">
                  <c:v>226.8</c:v>
                </c:pt>
                <c:pt idx="2269">
                  <c:v>226.9</c:v>
                </c:pt>
                <c:pt idx="2270">
                  <c:v>227</c:v>
                </c:pt>
                <c:pt idx="2271">
                  <c:v>227.1</c:v>
                </c:pt>
                <c:pt idx="2272">
                  <c:v>227.2</c:v>
                </c:pt>
                <c:pt idx="2273">
                  <c:v>227.3</c:v>
                </c:pt>
                <c:pt idx="2274">
                  <c:v>227.4</c:v>
                </c:pt>
                <c:pt idx="2275">
                  <c:v>227.5</c:v>
                </c:pt>
                <c:pt idx="2276">
                  <c:v>227.6</c:v>
                </c:pt>
                <c:pt idx="2277">
                  <c:v>227.7</c:v>
                </c:pt>
                <c:pt idx="2278">
                  <c:v>227.8</c:v>
                </c:pt>
                <c:pt idx="2279">
                  <c:v>227.9</c:v>
                </c:pt>
                <c:pt idx="2280">
                  <c:v>228</c:v>
                </c:pt>
                <c:pt idx="2281">
                  <c:v>228.1</c:v>
                </c:pt>
                <c:pt idx="2282">
                  <c:v>228.2</c:v>
                </c:pt>
                <c:pt idx="2283">
                  <c:v>228.3</c:v>
                </c:pt>
                <c:pt idx="2284">
                  <c:v>228.4</c:v>
                </c:pt>
                <c:pt idx="2285">
                  <c:v>228.5</c:v>
                </c:pt>
                <c:pt idx="2286">
                  <c:v>228.6</c:v>
                </c:pt>
                <c:pt idx="2287">
                  <c:v>228.7</c:v>
                </c:pt>
                <c:pt idx="2288">
                  <c:v>228.8</c:v>
                </c:pt>
                <c:pt idx="2289">
                  <c:v>228.9</c:v>
                </c:pt>
                <c:pt idx="2290">
                  <c:v>229</c:v>
                </c:pt>
                <c:pt idx="2291">
                  <c:v>229.1</c:v>
                </c:pt>
                <c:pt idx="2292">
                  <c:v>229.2</c:v>
                </c:pt>
                <c:pt idx="2293">
                  <c:v>229.3</c:v>
                </c:pt>
                <c:pt idx="2294">
                  <c:v>229.4</c:v>
                </c:pt>
                <c:pt idx="2295">
                  <c:v>229.5</c:v>
                </c:pt>
                <c:pt idx="2296">
                  <c:v>229.6</c:v>
                </c:pt>
                <c:pt idx="2297">
                  <c:v>229.7</c:v>
                </c:pt>
                <c:pt idx="2298">
                  <c:v>229.8</c:v>
                </c:pt>
                <c:pt idx="2299">
                  <c:v>229.9</c:v>
                </c:pt>
                <c:pt idx="2300">
                  <c:v>230</c:v>
                </c:pt>
                <c:pt idx="2301">
                  <c:v>230.1</c:v>
                </c:pt>
                <c:pt idx="2302">
                  <c:v>230.2</c:v>
                </c:pt>
                <c:pt idx="2303">
                  <c:v>230.3</c:v>
                </c:pt>
                <c:pt idx="2304">
                  <c:v>230.4</c:v>
                </c:pt>
                <c:pt idx="2305">
                  <c:v>230.5</c:v>
                </c:pt>
                <c:pt idx="2306">
                  <c:v>230.6</c:v>
                </c:pt>
                <c:pt idx="2307">
                  <c:v>230.7</c:v>
                </c:pt>
                <c:pt idx="2308">
                  <c:v>230.8</c:v>
                </c:pt>
                <c:pt idx="2309">
                  <c:v>230.9</c:v>
                </c:pt>
                <c:pt idx="2310">
                  <c:v>231</c:v>
                </c:pt>
                <c:pt idx="2311">
                  <c:v>231.1</c:v>
                </c:pt>
                <c:pt idx="2312">
                  <c:v>231.2</c:v>
                </c:pt>
                <c:pt idx="2313">
                  <c:v>231.3</c:v>
                </c:pt>
                <c:pt idx="2314">
                  <c:v>231.4</c:v>
                </c:pt>
                <c:pt idx="2315">
                  <c:v>231.5</c:v>
                </c:pt>
                <c:pt idx="2316">
                  <c:v>231.6</c:v>
                </c:pt>
                <c:pt idx="2317">
                  <c:v>231.7</c:v>
                </c:pt>
                <c:pt idx="2318">
                  <c:v>231.8</c:v>
                </c:pt>
                <c:pt idx="2319">
                  <c:v>231.9</c:v>
                </c:pt>
                <c:pt idx="2320">
                  <c:v>232</c:v>
                </c:pt>
                <c:pt idx="2321">
                  <c:v>232.1</c:v>
                </c:pt>
                <c:pt idx="2322">
                  <c:v>232.2</c:v>
                </c:pt>
                <c:pt idx="2323">
                  <c:v>232.3</c:v>
                </c:pt>
                <c:pt idx="2324">
                  <c:v>232.4</c:v>
                </c:pt>
                <c:pt idx="2325">
                  <c:v>232.5</c:v>
                </c:pt>
                <c:pt idx="2326">
                  <c:v>232.6</c:v>
                </c:pt>
                <c:pt idx="2327">
                  <c:v>232.7</c:v>
                </c:pt>
                <c:pt idx="2328">
                  <c:v>232.8</c:v>
                </c:pt>
                <c:pt idx="2329">
                  <c:v>232.9</c:v>
                </c:pt>
                <c:pt idx="2330">
                  <c:v>233</c:v>
                </c:pt>
                <c:pt idx="2331">
                  <c:v>233.1</c:v>
                </c:pt>
                <c:pt idx="2332">
                  <c:v>233.2</c:v>
                </c:pt>
                <c:pt idx="2333">
                  <c:v>233.3</c:v>
                </c:pt>
                <c:pt idx="2334">
                  <c:v>233.4</c:v>
                </c:pt>
                <c:pt idx="2335">
                  <c:v>233.5</c:v>
                </c:pt>
                <c:pt idx="2336">
                  <c:v>233.6</c:v>
                </c:pt>
                <c:pt idx="2337">
                  <c:v>233.7</c:v>
                </c:pt>
                <c:pt idx="2338">
                  <c:v>233.8</c:v>
                </c:pt>
                <c:pt idx="2339">
                  <c:v>233.9</c:v>
                </c:pt>
                <c:pt idx="2340">
                  <c:v>234</c:v>
                </c:pt>
                <c:pt idx="2341">
                  <c:v>234.1</c:v>
                </c:pt>
                <c:pt idx="2342">
                  <c:v>234.2</c:v>
                </c:pt>
                <c:pt idx="2343">
                  <c:v>234.3</c:v>
                </c:pt>
                <c:pt idx="2344">
                  <c:v>234.4</c:v>
                </c:pt>
                <c:pt idx="2345">
                  <c:v>234.5</c:v>
                </c:pt>
                <c:pt idx="2346">
                  <c:v>234.6</c:v>
                </c:pt>
                <c:pt idx="2347">
                  <c:v>234.7</c:v>
                </c:pt>
                <c:pt idx="2348">
                  <c:v>234.8</c:v>
                </c:pt>
                <c:pt idx="2349">
                  <c:v>234.9</c:v>
                </c:pt>
                <c:pt idx="2350">
                  <c:v>235</c:v>
                </c:pt>
                <c:pt idx="2351">
                  <c:v>235.1</c:v>
                </c:pt>
                <c:pt idx="2352">
                  <c:v>235.2</c:v>
                </c:pt>
                <c:pt idx="2353">
                  <c:v>235.3</c:v>
                </c:pt>
                <c:pt idx="2354">
                  <c:v>235.4</c:v>
                </c:pt>
                <c:pt idx="2355">
                  <c:v>235.5</c:v>
                </c:pt>
                <c:pt idx="2356">
                  <c:v>235.6</c:v>
                </c:pt>
                <c:pt idx="2357">
                  <c:v>235.7</c:v>
                </c:pt>
                <c:pt idx="2358">
                  <c:v>235.8</c:v>
                </c:pt>
                <c:pt idx="2359">
                  <c:v>235.9</c:v>
                </c:pt>
                <c:pt idx="2360">
                  <c:v>236</c:v>
                </c:pt>
                <c:pt idx="2361">
                  <c:v>236.1</c:v>
                </c:pt>
                <c:pt idx="2362">
                  <c:v>236.2</c:v>
                </c:pt>
                <c:pt idx="2363">
                  <c:v>236.3</c:v>
                </c:pt>
                <c:pt idx="2364">
                  <c:v>236.4</c:v>
                </c:pt>
                <c:pt idx="2365">
                  <c:v>236.5</c:v>
                </c:pt>
                <c:pt idx="2366">
                  <c:v>236.6</c:v>
                </c:pt>
                <c:pt idx="2367">
                  <c:v>236.7</c:v>
                </c:pt>
                <c:pt idx="2368">
                  <c:v>236.8</c:v>
                </c:pt>
                <c:pt idx="2369">
                  <c:v>236.9</c:v>
                </c:pt>
                <c:pt idx="2370">
                  <c:v>237</c:v>
                </c:pt>
                <c:pt idx="2371">
                  <c:v>237.1</c:v>
                </c:pt>
                <c:pt idx="2372">
                  <c:v>237.2</c:v>
                </c:pt>
                <c:pt idx="2373">
                  <c:v>237.3</c:v>
                </c:pt>
                <c:pt idx="2374">
                  <c:v>237.4</c:v>
                </c:pt>
                <c:pt idx="2375">
                  <c:v>237.5</c:v>
                </c:pt>
                <c:pt idx="2376">
                  <c:v>237.6</c:v>
                </c:pt>
                <c:pt idx="2377">
                  <c:v>237.7</c:v>
                </c:pt>
                <c:pt idx="2378">
                  <c:v>237.8</c:v>
                </c:pt>
                <c:pt idx="2379">
                  <c:v>237.9</c:v>
                </c:pt>
                <c:pt idx="2380">
                  <c:v>238</c:v>
                </c:pt>
                <c:pt idx="2381">
                  <c:v>238.1</c:v>
                </c:pt>
                <c:pt idx="2382">
                  <c:v>238.2</c:v>
                </c:pt>
                <c:pt idx="2383">
                  <c:v>238.3</c:v>
                </c:pt>
                <c:pt idx="2384">
                  <c:v>238.4</c:v>
                </c:pt>
                <c:pt idx="2385">
                  <c:v>238.5</c:v>
                </c:pt>
                <c:pt idx="2386">
                  <c:v>238.6</c:v>
                </c:pt>
                <c:pt idx="2387">
                  <c:v>238.7</c:v>
                </c:pt>
                <c:pt idx="2388">
                  <c:v>238.8</c:v>
                </c:pt>
                <c:pt idx="2389">
                  <c:v>238.9</c:v>
                </c:pt>
                <c:pt idx="2390">
                  <c:v>239</c:v>
                </c:pt>
                <c:pt idx="2391">
                  <c:v>239.1</c:v>
                </c:pt>
                <c:pt idx="2392">
                  <c:v>239.2</c:v>
                </c:pt>
                <c:pt idx="2393">
                  <c:v>239.3</c:v>
                </c:pt>
                <c:pt idx="2394">
                  <c:v>239.4</c:v>
                </c:pt>
                <c:pt idx="2395">
                  <c:v>239.5</c:v>
                </c:pt>
                <c:pt idx="2396">
                  <c:v>239.6</c:v>
                </c:pt>
                <c:pt idx="2397">
                  <c:v>239.7</c:v>
                </c:pt>
                <c:pt idx="2398">
                  <c:v>239.8</c:v>
                </c:pt>
                <c:pt idx="2399">
                  <c:v>239.9</c:v>
                </c:pt>
                <c:pt idx="2400">
                  <c:v>240</c:v>
                </c:pt>
                <c:pt idx="2401">
                  <c:v>240.1</c:v>
                </c:pt>
                <c:pt idx="2402">
                  <c:v>240.2</c:v>
                </c:pt>
                <c:pt idx="2403">
                  <c:v>240.3</c:v>
                </c:pt>
                <c:pt idx="2404">
                  <c:v>240.4</c:v>
                </c:pt>
                <c:pt idx="2405">
                  <c:v>240.5</c:v>
                </c:pt>
                <c:pt idx="2406">
                  <c:v>240.6</c:v>
                </c:pt>
                <c:pt idx="2407">
                  <c:v>240.7</c:v>
                </c:pt>
                <c:pt idx="2408">
                  <c:v>240.8</c:v>
                </c:pt>
                <c:pt idx="2409">
                  <c:v>240.9</c:v>
                </c:pt>
                <c:pt idx="2410">
                  <c:v>241</c:v>
                </c:pt>
                <c:pt idx="2411">
                  <c:v>241.1</c:v>
                </c:pt>
                <c:pt idx="2412">
                  <c:v>241.2</c:v>
                </c:pt>
                <c:pt idx="2413">
                  <c:v>241.3</c:v>
                </c:pt>
                <c:pt idx="2414">
                  <c:v>241.4</c:v>
                </c:pt>
                <c:pt idx="2415">
                  <c:v>241.5</c:v>
                </c:pt>
                <c:pt idx="2416">
                  <c:v>241.6</c:v>
                </c:pt>
                <c:pt idx="2417">
                  <c:v>241.7</c:v>
                </c:pt>
                <c:pt idx="2418">
                  <c:v>241.8</c:v>
                </c:pt>
                <c:pt idx="2419">
                  <c:v>241.9</c:v>
                </c:pt>
                <c:pt idx="2420">
                  <c:v>242</c:v>
                </c:pt>
                <c:pt idx="2421">
                  <c:v>242.1</c:v>
                </c:pt>
                <c:pt idx="2422">
                  <c:v>242.2</c:v>
                </c:pt>
                <c:pt idx="2423">
                  <c:v>242.3</c:v>
                </c:pt>
                <c:pt idx="2424">
                  <c:v>242.4</c:v>
                </c:pt>
                <c:pt idx="2425">
                  <c:v>242.5</c:v>
                </c:pt>
                <c:pt idx="2426">
                  <c:v>242.6</c:v>
                </c:pt>
                <c:pt idx="2427">
                  <c:v>242.7</c:v>
                </c:pt>
                <c:pt idx="2428">
                  <c:v>242.8</c:v>
                </c:pt>
                <c:pt idx="2429">
                  <c:v>242.9</c:v>
                </c:pt>
                <c:pt idx="2430">
                  <c:v>243</c:v>
                </c:pt>
                <c:pt idx="2431">
                  <c:v>243.1</c:v>
                </c:pt>
                <c:pt idx="2432">
                  <c:v>243.2</c:v>
                </c:pt>
                <c:pt idx="2433">
                  <c:v>243.3</c:v>
                </c:pt>
                <c:pt idx="2434">
                  <c:v>243.4</c:v>
                </c:pt>
                <c:pt idx="2435">
                  <c:v>243.5</c:v>
                </c:pt>
                <c:pt idx="2436">
                  <c:v>243.6</c:v>
                </c:pt>
                <c:pt idx="2437">
                  <c:v>243.7</c:v>
                </c:pt>
                <c:pt idx="2438">
                  <c:v>243.8</c:v>
                </c:pt>
                <c:pt idx="2439">
                  <c:v>243.9</c:v>
                </c:pt>
                <c:pt idx="2440">
                  <c:v>244</c:v>
                </c:pt>
                <c:pt idx="2441">
                  <c:v>244.1</c:v>
                </c:pt>
                <c:pt idx="2442">
                  <c:v>244.2</c:v>
                </c:pt>
                <c:pt idx="2443">
                  <c:v>244.3</c:v>
                </c:pt>
                <c:pt idx="2444">
                  <c:v>244.4</c:v>
                </c:pt>
                <c:pt idx="2445">
                  <c:v>244.5</c:v>
                </c:pt>
                <c:pt idx="2446">
                  <c:v>244.6</c:v>
                </c:pt>
                <c:pt idx="2447">
                  <c:v>244.7</c:v>
                </c:pt>
                <c:pt idx="2448">
                  <c:v>244.8</c:v>
                </c:pt>
                <c:pt idx="2449">
                  <c:v>244.9</c:v>
                </c:pt>
                <c:pt idx="2450">
                  <c:v>245</c:v>
                </c:pt>
                <c:pt idx="2451">
                  <c:v>245.1</c:v>
                </c:pt>
                <c:pt idx="2452">
                  <c:v>245.2</c:v>
                </c:pt>
                <c:pt idx="2453">
                  <c:v>245.3</c:v>
                </c:pt>
                <c:pt idx="2454">
                  <c:v>245.4</c:v>
                </c:pt>
                <c:pt idx="2455">
                  <c:v>245.5</c:v>
                </c:pt>
                <c:pt idx="2456">
                  <c:v>245.6</c:v>
                </c:pt>
                <c:pt idx="2457">
                  <c:v>245.7</c:v>
                </c:pt>
                <c:pt idx="2458">
                  <c:v>245.8</c:v>
                </c:pt>
                <c:pt idx="2459">
                  <c:v>245.9</c:v>
                </c:pt>
                <c:pt idx="2460">
                  <c:v>246</c:v>
                </c:pt>
                <c:pt idx="2461">
                  <c:v>246.1</c:v>
                </c:pt>
                <c:pt idx="2462">
                  <c:v>246.2</c:v>
                </c:pt>
                <c:pt idx="2463">
                  <c:v>246.3</c:v>
                </c:pt>
                <c:pt idx="2464">
                  <c:v>246.4</c:v>
                </c:pt>
                <c:pt idx="2465">
                  <c:v>246.5</c:v>
                </c:pt>
                <c:pt idx="2466">
                  <c:v>246.6</c:v>
                </c:pt>
                <c:pt idx="2467">
                  <c:v>246.7</c:v>
                </c:pt>
                <c:pt idx="2468">
                  <c:v>246.8</c:v>
                </c:pt>
                <c:pt idx="2469">
                  <c:v>246.9</c:v>
                </c:pt>
                <c:pt idx="2470">
                  <c:v>247</c:v>
                </c:pt>
                <c:pt idx="2471">
                  <c:v>247.1</c:v>
                </c:pt>
                <c:pt idx="2472">
                  <c:v>247.2</c:v>
                </c:pt>
                <c:pt idx="2473">
                  <c:v>247.3</c:v>
                </c:pt>
                <c:pt idx="2474">
                  <c:v>247.4</c:v>
                </c:pt>
                <c:pt idx="2475">
                  <c:v>247.5</c:v>
                </c:pt>
                <c:pt idx="2476">
                  <c:v>247.6</c:v>
                </c:pt>
                <c:pt idx="2477">
                  <c:v>247.7</c:v>
                </c:pt>
                <c:pt idx="2478">
                  <c:v>247.8</c:v>
                </c:pt>
                <c:pt idx="2479">
                  <c:v>247.9</c:v>
                </c:pt>
                <c:pt idx="2480">
                  <c:v>248</c:v>
                </c:pt>
                <c:pt idx="2481">
                  <c:v>248.1</c:v>
                </c:pt>
                <c:pt idx="2482">
                  <c:v>248.2</c:v>
                </c:pt>
                <c:pt idx="2483">
                  <c:v>248.3</c:v>
                </c:pt>
                <c:pt idx="2484">
                  <c:v>248.4</c:v>
                </c:pt>
                <c:pt idx="2485">
                  <c:v>248.5</c:v>
                </c:pt>
                <c:pt idx="2486">
                  <c:v>248.6</c:v>
                </c:pt>
                <c:pt idx="2487">
                  <c:v>248.7</c:v>
                </c:pt>
                <c:pt idx="2488">
                  <c:v>248.8</c:v>
                </c:pt>
                <c:pt idx="2489">
                  <c:v>248.9</c:v>
                </c:pt>
                <c:pt idx="2490">
                  <c:v>249</c:v>
                </c:pt>
                <c:pt idx="2491">
                  <c:v>249.1</c:v>
                </c:pt>
                <c:pt idx="2492">
                  <c:v>249.2</c:v>
                </c:pt>
                <c:pt idx="2493">
                  <c:v>249.3</c:v>
                </c:pt>
                <c:pt idx="2494">
                  <c:v>249.4</c:v>
                </c:pt>
                <c:pt idx="2495">
                  <c:v>249.5</c:v>
                </c:pt>
                <c:pt idx="2496">
                  <c:v>249.6</c:v>
                </c:pt>
                <c:pt idx="2497">
                  <c:v>249.7</c:v>
                </c:pt>
                <c:pt idx="2498">
                  <c:v>249.8</c:v>
                </c:pt>
                <c:pt idx="2499">
                  <c:v>249.9</c:v>
                </c:pt>
                <c:pt idx="2500">
                  <c:v>250</c:v>
                </c:pt>
                <c:pt idx="2501">
                  <c:v>250.1</c:v>
                </c:pt>
                <c:pt idx="2502">
                  <c:v>250.2</c:v>
                </c:pt>
                <c:pt idx="2503">
                  <c:v>250.3</c:v>
                </c:pt>
                <c:pt idx="2504">
                  <c:v>250.4</c:v>
                </c:pt>
                <c:pt idx="2505">
                  <c:v>250.5</c:v>
                </c:pt>
                <c:pt idx="2506">
                  <c:v>250.6</c:v>
                </c:pt>
                <c:pt idx="2507">
                  <c:v>250.7</c:v>
                </c:pt>
                <c:pt idx="2508">
                  <c:v>250.8</c:v>
                </c:pt>
                <c:pt idx="2509">
                  <c:v>250.9</c:v>
                </c:pt>
                <c:pt idx="2510">
                  <c:v>251</c:v>
                </c:pt>
                <c:pt idx="2511">
                  <c:v>251.1</c:v>
                </c:pt>
                <c:pt idx="2512">
                  <c:v>251.2</c:v>
                </c:pt>
                <c:pt idx="2513">
                  <c:v>251.3</c:v>
                </c:pt>
                <c:pt idx="2514">
                  <c:v>251.4</c:v>
                </c:pt>
                <c:pt idx="2515">
                  <c:v>251.5</c:v>
                </c:pt>
                <c:pt idx="2516">
                  <c:v>251.6</c:v>
                </c:pt>
                <c:pt idx="2517">
                  <c:v>251.7</c:v>
                </c:pt>
                <c:pt idx="2518">
                  <c:v>251.8</c:v>
                </c:pt>
                <c:pt idx="2519">
                  <c:v>251.9</c:v>
                </c:pt>
                <c:pt idx="2520">
                  <c:v>252</c:v>
                </c:pt>
                <c:pt idx="2521">
                  <c:v>252.1</c:v>
                </c:pt>
                <c:pt idx="2522">
                  <c:v>252.2</c:v>
                </c:pt>
                <c:pt idx="2523">
                  <c:v>252.3</c:v>
                </c:pt>
                <c:pt idx="2524">
                  <c:v>252.4</c:v>
                </c:pt>
                <c:pt idx="2525">
                  <c:v>252.5</c:v>
                </c:pt>
                <c:pt idx="2526">
                  <c:v>252.6</c:v>
                </c:pt>
                <c:pt idx="2527">
                  <c:v>252.7</c:v>
                </c:pt>
                <c:pt idx="2528">
                  <c:v>252.8</c:v>
                </c:pt>
                <c:pt idx="2529">
                  <c:v>252.9</c:v>
                </c:pt>
                <c:pt idx="2530">
                  <c:v>253</c:v>
                </c:pt>
                <c:pt idx="2531">
                  <c:v>253.1</c:v>
                </c:pt>
                <c:pt idx="2532">
                  <c:v>253.2</c:v>
                </c:pt>
                <c:pt idx="2533">
                  <c:v>253.3</c:v>
                </c:pt>
                <c:pt idx="2534">
                  <c:v>253.4</c:v>
                </c:pt>
                <c:pt idx="2535">
                  <c:v>253.5</c:v>
                </c:pt>
                <c:pt idx="2536">
                  <c:v>253.6</c:v>
                </c:pt>
                <c:pt idx="2537">
                  <c:v>253.7</c:v>
                </c:pt>
                <c:pt idx="2538">
                  <c:v>253.8</c:v>
                </c:pt>
                <c:pt idx="2539">
                  <c:v>253.9</c:v>
                </c:pt>
                <c:pt idx="2540">
                  <c:v>254</c:v>
                </c:pt>
                <c:pt idx="2541">
                  <c:v>254.1</c:v>
                </c:pt>
                <c:pt idx="2542">
                  <c:v>254.2</c:v>
                </c:pt>
                <c:pt idx="2543">
                  <c:v>254.3</c:v>
                </c:pt>
                <c:pt idx="2544">
                  <c:v>254.4</c:v>
                </c:pt>
                <c:pt idx="2545">
                  <c:v>254.5</c:v>
                </c:pt>
                <c:pt idx="2546">
                  <c:v>254.6</c:v>
                </c:pt>
                <c:pt idx="2547">
                  <c:v>254.7</c:v>
                </c:pt>
                <c:pt idx="2548">
                  <c:v>254.8</c:v>
                </c:pt>
                <c:pt idx="2549">
                  <c:v>254.9</c:v>
                </c:pt>
                <c:pt idx="2550">
                  <c:v>255</c:v>
                </c:pt>
                <c:pt idx="2551">
                  <c:v>255.1</c:v>
                </c:pt>
                <c:pt idx="2552">
                  <c:v>255.2</c:v>
                </c:pt>
                <c:pt idx="2553">
                  <c:v>255.3</c:v>
                </c:pt>
                <c:pt idx="2554">
                  <c:v>255.4</c:v>
                </c:pt>
                <c:pt idx="2555">
                  <c:v>255.5</c:v>
                </c:pt>
                <c:pt idx="2556">
                  <c:v>255.6</c:v>
                </c:pt>
                <c:pt idx="2557">
                  <c:v>255.7</c:v>
                </c:pt>
                <c:pt idx="2558">
                  <c:v>255.8</c:v>
                </c:pt>
                <c:pt idx="2559">
                  <c:v>255.9</c:v>
                </c:pt>
                <c:pt idx="2560">
                  <c:v>256</c:v>
                </c:pt>
                <c:pt idx="2561">
                  <c:v>256.10000000000002</c:v>
                </c:pt>
                <c:pt idx="2562">
                  <c:v>256.2</c:v>
                </c:pt>
                <c:pt idx="2563">
                  <c:v>256.3</c:v>
                </c:pt>
                <c:pt idx="2564">
                  <c:v>256.39999999999998</c:v>
                </c:pt>
                <c:pt idx="2565">
                  <c:v>256.5</c:v>
                </c:pt>
                <c:pt idx="2566">
                  <c:v>256.60000000000002</c:v>
                </c:pt>
                <c:pt idx="2567">
                  <c:v>256.7</c:v>
                </c:pt>
                <c:pt idx="2568">
                  <c:v>256.8</c:v>
                </c:pt>
                <c:pt idx="2569">
                  <c:v>256.89999999999998</c:v>
                </c:pt>
                <c:pt idx="2570">
                  <c:v>257</c:v>
                </c:pt>
                <c:pt idx="2571">
                  <c:v>257.10000000000002</c:v>
                </c:pt>
                <c:pt idx="2572">
                  <c:v>257.2</c:v>
                </c:pt>
                <c:pt idx="2573">
                  <c:v>257.3</c:v>
                </c:pt>
                <c:pt idx="2574">
                  <c:v>257.39999999999998</c:v>
                </c:pt>
                <c:pt idx="2575">
                  <c:v>257.5</c:v>
                </c:pt>
                <c:pt idx="2576">
                  <c:v>257.60000000000002</c:v>
                </c:pt>
                <c:pt idx="2577">
                  <c:v>257.7</c:v>
                </c:pt>
                <c:pt idx="2578">
                  <c:v>257.8</c:v>
                </c:pt>
                <c:pt idx="2579">
                  <c:v>257.89999999999998</c:v>
                </c:pt>
                <c:pt idx="2580">
                  <c:v>258</c:v>
                </c:pt>
                <c:pt idx="2581">
                  <c:v>258.10000000000002</c:v>
                </c:pt>
                <c:pt idx="2582">
                  <c:v>258.2</c:v>
                </c:pt>
                <c:pt idx="2583">
                  <c:v>258.3</c:v>
                </c:pt>
                <c:pt idx="2584">
                  <c:v>258.39999999999998</c:v>
                </c:pt>
                <c:pt idx="2585">
                  <c:v>258.5</c:v>
                </c:pt>
                <c:pt idx="2586">
                  <c:v>258.60000000000002</c:v>
                </c:pt>
                <c:pt idx="2587">
                  <c:v>258.7</c:v>
                </c:pt>
                <c:pt idx="2588">
                  <c:v>258.8</c:v>
                </c:pt>
                <c:pt idx="2589">
                  <c:v>258.89999999999998</c:v>
                </c:pt>
                <c:pt idx="2590">
                  <c:v>259</c:v>
                </c:pt>
                <c:pt idx="2591">
                  <c:v>259.10000000000002</c:v>
                </c:pt>
                <c:pt idx="2592">
                  <c:v>259.2</c:v>
                </c:pt>
                <c:pt idx="2593">
                  <c:v>259.3</c:v>
                </c:pt>
                <c:pt idx="2594">
                  <c:v>259.39999999999998</c:v>
                </c:pt>
                <c:pt idx="2595">
                  <c:v>259.5</c:v>
                </c:pt>
                <c:pt idx="2596">
                  <c:v>259.60000000000002</c:v>
                </c:pt>
                <c:pt idx="2597">
                  <c:v>259.7</c:v>
                </c:pt>
                <c:pt idx="2598">
                  <c:v>259.8</c:v>
                </c:pt>
                <c:pt idx="2599">
                  <c:v>259.89999999999998</c:v>
                </c:pt>
                <c:pt idx="2600">
                  <c:v>260</c:v>
                </c:pt>
                <c:pt idx="2601">
                  <c:v>260.10000000000002</c:v>
                </c:pt>
                <c:pt idx="2602">
                  <c:v>260.2</c:v>
                </c:pt>
                <c:pt idx="2603">
                  <c:v>260.3</c:v>
                </c:pt>
                <c:pt idx="2604">
                  <c:v>260.39999999999998</c:v>
                </c:pt>
                <c:pt idx="2605">
                  <c:v>260.5</c:v>
                </c:pt>
                <c:pt idx="2606">
                  <c:v>260.60000000000002</c:v>
                </c:pt>
                <c:pt idx="2607">
                  <c:v>260.7</c:v>
                </c:pt>
                <c:pt idx="2608">
                  <c:v>260.8</c:v>
                </c:pt>
                <c:pt idx="2609">
                  <c:v>260.89999999999998</c:v>
                </c:pt>
                <c:pt idx="2610">
                  <c:v>261</c:v>
                </c:pt>
                <c:pt idx="2611">
                  <c:v>261.10000000000002</c:v>
                </c:pt>
                <c:pt idx="2612">
                  <c:v>261.2</c:v>
                </c:pt>
                <c:pt idx="2613">
                  <c:v>261.3</c:v>
                </c:pt>
                <c:pt idx="2614">
                  <c:v>261.39999999999998</c:v>
                </c:pt>
                <c:pt idx="2615">
                  <c:v>261.5</c:v>
                </c:pt>
                <c:pt idx="2616">
                  <c:v>261.60000000000002</c:v>
                </c:pt>
                <c:pt idx="2617">
                  <c:v>261.7</c:v>
                </c:pt>
                <c:pt idx="2618">
                  <c:v>261.8</c:v>
                </c:pt>
                <c:pt idx="2619">
                  <c:v>261.89999999999998</c:v>
                </c:pt>
                <c:pt idx="2620">
                  <c:v>262</c:v>
                </c:pt>
                <c:pt idx="2621">
                  <c:v>262.10000000000002</c:v>
                </c:pt>
                <c:pt idx="2622">
                  <c:v>262.2</c:v>
                </c:pt>
                <c:pt idx="2623">
                  <c:v>262.3</c:v>
                </c:pt>
                <c:pt idx="2624">
                  <c:v>262.39999999999998</c:v>
                </c:pt>
                <c:pt idx="2625">
                  <c:v>262.5</c:v>
                </c:pt>
                <c:pt idx="2626">
                  <c:v>262.60000000000002</c:v>
                </c:pt>
                <c:pt idx="2627">
                  <c:v>262.7</c:v>
                </c:pt>
                <c:pt idx="2628">
                  <c:v>262.8</c:v>
                </c:pt>
                <c:pt idx="2629">
                  <c:v>262.89999999999998</c:v>
                </c:pt>
                <c:pt idx="2630">
                  <c:v>263</c:v>
                </c:pt>
                <c:pt idx="2631">
                  <c:v>263.10000000000002</c:v>
                </c:pt>
                <c:pt idx="2632">
                  <c:v>263.2</c:v>
                </c:pt>
                <c:pt idx="2633">
                  <c:v>263.3</c:v>
                </c:pt>
                <c:pt idx="2634">
                  <c:v>263.39999999999998</c:v>
                </c:pt>
                <c:pt idx="2635">
                  <c:v>263.5</c:v>
                </c:pt>
                <c:pt idx="2636">
                  <c:v>263.60000000000002</c:v>
                </c:pt>
                <c:pt idx="2637">
                  <c:v>263.7</c:v>
                </c:pt>
                <c:pt idx="2638">
                  <c:v>263.8</c:v>
                </c:pt>
                <c:pt idx="2639">
                  <c:v>263.89999999999998</c:v>
                </c:pt>
                <c:pt idx="2640">
                  <c:v>264</c:v>
                </c:pt>
                <c:pt idx="2641">
                  <c:v>264.10000000000002</c:v>
                </c:pt>
                <c:pt idx="2642">
                  <c:v>264.2</c:v>
                </c:pt>
                <c:pt idx="2643">
                  <c:v>264.3</c:v>
                </c:pt>
                <c:pt idx="2644">
                  <c:v>264.39999999999998</c:v>
                </c:pt>
                <c:pt idx="2645">
                  <c:v>264.5</c:v>
                </c:pt>
                <c:pt idx="2646">
                  <c:v>264.60000000000002</c:v>
                </c:pt>
                <c:pt idx="2647">
                  <c:v>264.7</c:v>
                </c:pt>
                <c:pt idx="2648">
                  <c:v>264.8</c:v>
                </c:pt>
                <c:pt idx="2649">
                  <c:v>264.89999999999998</c:v>
                </c:pt>
                <c:pt idx="2650">
                  <c:v>265</c:v>
                </c:pt>
                <c:pt idx="2651">
                  <c:v>265.10000000000002</c:v>
                </c:pt>
                <c:pt idx="2652">
                  <c:v>265.2</c:v>
                </c:pt>
                <c:pt idx="2653">
                  <c:v>265.3</c:v>
                </c:pt>
                <c:pt idx="2654">
                  <c:v>265.39999999999998</c:v>
                </c:pt>
                <c:pt idx="2655">
                  <c:v>265.5</c:v>
                </c:pt>
                <c:pt idx="2656">
                  <c:v>265.60000000000002</c:v>
                </c:pt>
                <c:pt idx="2657">
                  <c:v>265.7</c:v>
                </c:pt>
                <c:pt idx="2658">
                  <c:v>265.8</c:v>
                </c:pt>
                <c:pt idx="2659">
                  <c:v>265.89999999999998</c:v>
                </c:pt>
                <c:pt idx="2660">
                  <c:v>266</c:v>
                </c:pt>
                <c:pt idx="2661">
                  <c:v>266.10000000000002</c:v>
                </c:pt>
                <c:pt idx="2662">
                  <c:v>266.2</c:v>
                </c:pt>
                <c:pt idx="2663">
                  <c:v>266.3</c:v>
                </c:pt>
                <c:pt idx="2664">
                  <c:v>266.39999999999998</c:v>
                </c:pt>
                <c:pt idx="2665">
                  <c:v>266.5</c:v>
                </c:pt>
                <c:pt idx="2666">
                  <c:v>266.60000000000002</c:v>
                </c:pt>
                <c:pt idx="2667">
                  <c:v>266.7</c:v>
                </c:pt>
                <c:pt idx="2668">
                  <c:v>266.8</c:v>
                </c:pt>
                <c:pt idx="2669">
                  <c:v>266.89999999999998</c:v>
                </c:pt>
                <c:pt idx="2670">
                  <c:v>267</c:v>
                </c:pt>
                <c:pt idx="2671">
                  <c:v>267.10000000000002</c:v>
                </c:pt>
                <c:pt idx="2672">
                  <c:v>267.2</c:v>
                </c:pt>
                <c:pt idx="2673">
                  <c:v>267.3</c:v>
                </c:pt>
                <c:pt idx="2674">
                  <c:v>267.39999999999998</c:v>
                </c:pt>
                <c:pt idx="2675">
                  <c:v>267.5</c:v>
                </c:pt>
                <c:pt idx="2676">
                  <c:v>267.60000000000002</c:v>
                </c:pt>
                <c:pt idx="2677">
                  <c:v>267.7</c:v>
                </c:pt>
                <c:pt idx="2678">
                  <c:v>267.8</c:v>
                </c:pt>
                <c:pt idx="2679">
                  <c:v>267.89999999999998</c:v>
                </c:pt>
                <c:pt idx="2680">
                  <c:v>268</c:v>
                </c:pt>
                <c:pt idx="2681">
                  <c:v>268.10000000000002</c:v>
                </c:pt>
                <c:pt idx="2682">
                  <c:v>268.2</c:v>
                </c:pt>
                <c:pt idx="2683">
                  <c:v>268.3</c:v>
                </c:pt>
                <c:pt idx="2684">
                  <c:v>268.39999999999998</c:v>
                </c:pt>
                <c:pt idx="2685">
                  <c:v>268.5</c:v>
                </c:pt>
                <c:pt idx="2686">
                  <c:v>268.60000000000002</c:v>
                </c:pt>
                <c:pt idx="2687">
                  <c:v>268.7</c:v>
                </c:pt>
                <c:pt idx="2688">
                  <c:v>268.8</c:v>
                </c:pt>
                <c:pt idx="2689">
                  <c:v>268.89999999999998</c:v>
                </c:pt>
                <c:pt idx="2690">
                  <c:v>269</c:v>
                </c:pt>
                <c:pt idx="2691">
                  <c:v>269.10000000000002</c:v>
                </c:pt>
                <c:pt idx="2692">
                  <c:v>269.2</c:v>
                </c:pt>
                <c:pt idx="2693">
                  <c:v>269.3</c:v>
                </c:pt>
                <c:pt idx="2694">
                  <c:v>269.39999999999998</c:v>
                </c:pt>
                <c:pt idx="2695">
                  <c:v>269.5</c:v>
                </c:pt>
                <c:pt idx="2696">
                  <c:v>269.60000000000002</c:v>
                </c:pt>
                <c:pt idx="2697">
                  <c:v>269.7</c:v>
                </c:pt>
                <c:pt idx="2698">
                  <c:v>269.8</c:v>
                </c:pt>
                <c:pt idx="2699">
                  <c:v>269.89999999999998</c:v>
                </c:pt>
                <c:pt idx="2700">
                  <c:v>270</c:v>
                </c:pt>
                <c:pt idx="2701">
                  <c:v>270.10000000000002</c:v>
                </c:pt>
                <c:pt idx="2702">
                  <c:v>270.2</c:v>
                </c:pt>
                <c:pt idx="2703">
                  <c:v>270.3</c:v>
                </c:pt>
                <c:pt idx="2704">
                  <c:v>270.39999999999998</c:v>
                </c:pt>
                <c:pt idx="2705">
                  <c:v>270.5</c:v>
                </c:pt>
                <c:pt idx="2706">
                  <c:v>270.60000000000002</c:v>
                </c:pt>
                <c:pt idx="2707">
                  <c:v>270.7</c:v>
                </c:pt>
                <c:pt idx="2708">
                  <c:v>270.8</c:v>
                </c:pt>
                <c:pt idx="2709">
                  <c:v>270.89999999999998</c:v>
                </c:pt>
                <c:pt idx="2710">
                  <c:v>271</c:v>
                </c:pt>
                <c:pt idx="2711">
                  <c:v>271.10000000000002</c:v>
                </c:pt>
                <c:pt idx="2712">
                  <c:v>271.2</c:v>
                </c:pt>
                <c:pt idx="2713">
                  <c:v>271.3</c:v>
                </c:pt>
                <c:pt idx="2714">
                  <c:v>271.39999999999998</c:v>
                </c:pt>
                <c:pt idx="2715">
                  <c:v>271.5</c:v>
                </c:pt>
                <c:pt idx="2716">
                  <c:v>271.60000000000002</c:v>
                </c:pt>
                <c:pt idx="2717">
                  <c:v>271.7</c:v>
                </c:pt>
                <c:pt idx="2718">
                  <c:v>271.8</c:v>
                </c:pt>
                <c:pt idx="2719">
                  <c:v>271.89999999999998</c:v>
                </c:pt>
                <c:pt idx="2720">
                  <c:v>272</c:v>
                </c:pt>
                <c:pt idx="2721">
                  <c:v>272.10000000000002</c:v>
                </c:pt>
                <c:pt idx="2722">
                  <c:v>272.2</c:v>
                </c:pt>
                <c:pt idx="2723">
                  <c:v>272.3</c:v>
                </c:pt>
                <c:pt idx="2724">
                  <c:v>272.39999999999998</c:v>
                </c:pt>
                <c:pt idx="2725">
                  <c:v>272.5</c:v>
                </c:pt>
                <c:pt idx="2726">
                  <c:v>272.60000000000002</c:v>
                </c:pt>
                <c:pt idx="2727">
                  <c:v>272.7</c:v>
                </c:pt>
                <c:pt idx="2728">
                  <c:v>272.8</c:v>
                </c:pt>
                <c:pt idx="2729">
                  <c:v>272.89999999999998</c:v>
                </c:pt>
                <c:pt idx="2730">
                  <c:v>273</c:v>
                </c:pt>
                <c:pt idx="2731">
                  <c:v>273.10000000000002</c:v>
                </c:pt>
                <c:pt idx="2732">
                  <c:v>273.2</c:v>
                </c:pt>
                <c:pt idx="2733">
                  <c:v>273.3</c:v>
                </c:pt>
                <c:pt idx="2734">
                  <c:v>273.39999999999998</c:v>
                </c:pt>
                <c:pt idx="2735">
                  <c:v>273.5</c:v>
                </c:pt>
                <c:pt idx="2736">
                  <c:v>273.60000000000002</c:v>
                </c:pt>
                <c:pt idx="2737">
                  <c:v>273.7</c:v>
                </c:pt>
                <c:pt idx="2738">
                  <c:v>273.8</c:v>
                </c:pt>
                <c:pt idx="2739">
                  <c:v>273.89999999999998</c:v>
                </c:pt>
                <c:pt idx="2740">
                  <c:v>274</c:v>
                </c:pt>
                <c:pt idx="2741">
                  <c:v>274.10000000000002</c:v>
                </c:pt>
                <c:pt idx="2742">
                  <c:v>274.2</c:v>
                </c:pt>
                <c:pt idx="2743">
                  <c:v>274.3</c:v>
                </c:pt>
                <c:pt idx="2744">
                  <c:v>274.39999999999998</c:v>
                </c:pt>
                <c:pt idx="2745">
                  <c:v>274.5</c:v>
                </c:pt>
                <c:pt idx="2746">
                  <c:v>274.60000000000002</c:v>
                </c:pt>
                <c:pt idx="2747">
                  <c:v>274.7</c:v>
                </c:pt>
                <c:pt idx="2748">
                  <c:v>274.8</c:v>
                </c:pt>
                <c:pt idx="2749">
                  <c:v>274.89999999999998</c:v>
                </c:pt>
                <c:pt idx="2750">
                  <c:v>275</c:v>
                </c:pt>
                <c:pt idx="2751">
                  <c:v>275.10000000000002</c:v>
                </c:pt>
                <c:pt idx="2752">
                  <c:v>275.2</c:v>
                </c:pt>
                <c:pt idx="2753">
                  <c:v>275.3</c:v>
                </c:pt>
                <c:pt idx="2754">
                  <c:v>275.39999999999998</c:v>
                </c:pt>
                <c:pt idx="2755">
                  <c:v>275.5</c:v>
                </c:pt>
                <c:pt idx="2756">
                  <c:v>275.60000000000002</c:v>
                </c:pt>
                <c:pt idx="2757">
                  <c:v>275.7</c:v>
                </c:pt>
                <c:pt idx="2758">
                  <c:v>275.8</c:v>
                </c:pt>
                <c:pt idx="2759">
                  <c:v>275.89999999999998</c:v>
                </c:pt>
                <c:pt idx="2760">
                  <c:v>276</c:v>
                </c:pt>
                <c:pt idx="2761">
                  <c:v>276.10000000000002</c:v>
                </c:pt>
                <c:pt idx="2762">
                  <c:v>276.2</c:v>
                </c:pt>
                <c:pt idx="2763">
                  <c:v>276.3</c:v>
                </c:pt>
                <c:pt idx="2764">
                  <c:v>276.39999999999998</c:v>
                </c:pt>
                <c:pt idx="2765">
                  <c:v>276.5</c:v>
                </c:pt>
                <c:pt idx="2766">
                  <c:v>276.60000000000002</c:v>
                </c:pt>
                <c:pt idx="2767">
                  <c:v>276.7</c:v>
                </c:pt>
                <c:pt idx="2768">
                  <c:v>276.8</c:v>
                </c:pt>
                <c:pt idx="2769">
                  <c:v>276.89999999999998</c:v>
                </c:pt>
                <c:pt idx="2770">
                  <c:v>277</c:v>
                </c:pt>
                <c:pt idx="2771">
                  <c:v>277.10000000000002</c:v>
                </c:pt>
                <c:pt idx="2772">
                  <c:v>277.2</c:v>
                </c:pt>
                <c:pt idx="2773">
                  <c:v>277.3</c:v>
                </c:pt>
                <c:pt idx="2774">
                  <c:v>277.39999999999998</c:v>
                </c:pt>
                <c:pt idx="2775">
                  <c:v>277.5</c:v>
                </c:pt>
                <c:pt idx="2776">
                  <c:v>277.60000000000002</c:v>
                </c:pt>
                <c:pt idx="2777">
                  <c:v>277.7</c:v>
                </c:pt>
                <c:pt idx="2778">
                  <c:v>277.8</c:v>
                </c:pt>
                <c:pt idx="2779">
                  <c:v>277.89999999999998</c:v>
                </c:pt>
                <c:pt idx="2780">
                  <c:v>278</c:v>
                </c:pt>
                <c:pt idx="2781">
                  <c:v>278.10000000000002</c:v>
                </c:pt>
                <c:pt idx="2782">
                  <c:v>278.2</c:v>
                </c:pt>
                <c:pt idx="2783">
                  <c:v>278.3</c:v>
                </c:pt>
                <c:pt idx="2784">
                  <c:v>278.39999999999998</c:v>
                </c:pt>
                <c:pt idx="2785">
                  <c:v>278.5</c:v>
                </c:pt>
                <c:pt idx="2786">
                  <c:v>278.60000000000002</c:v>
                </c:pt>
                <c:pt idx="2787">
                  <c:v>278.7</c:v>
                </c:pt>
                <c:pt idx="2788">
                  <c:v>278.8</c:v>
                </c:pt>
                <c:pt idx="2789">
                  <c:v>278.89999999999998</c:v>
                </c:pt>
                <c:pt idx="2790">
                  <c:v>279</c:v>
                </c:pt>
                <c:pt idx="2791">
                  <c:v>279.10000000000002</c:v>
                </c:pt>
                <c:pt idx="2792">
                  <c:v>279.2</c:v>
                </c:pt>
                <c:pt idx="2793">
                  <c:v>279.3</c:v>
                </c:pt>
                <c:pt idx="2794">
                  <c:v>279.39999999999998</c:v>
                </c:pt>
                <c:pt idx="2795">
                  <c:v>279.5</c:v>
                </c:pt>
                <c:pt idx="2796">
                  <c:v>279.60000000000002</c:v>
                </c:pt>
                <c:pt idx="2797">
                  <c:v>279.7</c:v>
                </c:pt>
                <c:pt idx="2798">
                  <c:v>279.8</c:v>
                </c:pt>
                <c:pt idx="2799">
                  <c:v>279.89999999999998</c:v>
                </c:pt>
                <c:pt idx="2800">
                  <c:v>280</c:v>
                </c:pt>
                <c:pt idx="2801">
                  <c:v>280.10000000000002</c:v>
                </c:pt>
                <c:pt idx="2802">
                  <c:v>280.2</c:v>
                </c:pt>
                <c:pt idx="2803">
                  <c:v>280.3</c:v>
                </c:pt>
                <c:pt idx="2804">
                  <c:v>280.39999999999998</c:v>
                </c:pt>
                <c:pt idx="2805">
                  <c:v>280.5</c:v>
                </c:pt>
                <c:pt idx="2806">
                  <c:v>280.60000000000002</c:v>
                </c:pt>
                <c:pt idx="2807">
                  <c:v>280.7</c:v>
                </c:pt>
                <c:pt idx="2808">
                  <c:v>280.8</c:v>
                </c:pt>
                <c:pt idx="2809">
                  <c:v>280.89999999999998</c:v>
                </c:pt>
                <c:pt idx="2810">
                  <c:v>281</c:v>
                </c:pt>
                <c:pt idx="2811">
                  <c:v>281.10000000000002</c:v>
                </c:pt>
                <c:pt idx="2812">
                  <c:v>281.2</c:v>
                </c:pt>
                <c:pt idx="2813">
                  <c:v>281.3</c:v>
                </c:pt>
                <c:pt idx="2814">
                  <c:v>281.39999999999998</c:v>
                </c:pt>
                <c:pt idx="2815">
                  <c:v>281.5</c:v>
                </c:pt>
                <c:pt idx="2816">
                  <c:v>281.60000000000002</c:v>
                </c:pt>
                <c:pt idx="2817">
                  <c:v>281.7</c:v>
                </c:pt>
                <c:pt idx="2818">
                  <c:v>281.8</c:v>
                </c:pt>
                <c:pt idx="2819">
                  <c:v>281.89999999999998</c:v>
                </c:pt>
                <c:pt idx="2820">
                  <c:v>282</c:v>
                </c:pt>
                <c:pt idx="2821">
                  <c:v>282.10000000000002</c:v>
                </c:pt>
                <c:pt idx="2822">
                  <c:v>282.2</c:v>
                </c:pt>
                <c:pt idx="2823">
                  <c:v>282.3</c:v>
                </c:pt>
                <c:pt idx="2824">
                  <c:v>282.39999999999998</c:v>
                </c:pt>
                <c:pt idx="2825">
                  <c:v>282.5</c:v>
                </c:pt>
                <c:pt idx="2826">
                  <c:v>282.60000000000002</c:v>
                </c:pt>
                <c:pt idx="2827">
                  <c:v>282.7</c:v>
                </c:pt>
                <c:pt idx="2828">
                  <c:v>282.8</c:v>
                </c:pt>
                <c:pt idx="2829">
                  <c:v>282.89999999999998</c:v>
                </c:pt>
                <c:pt idx="2830">
                  <c:v>283</c:v>
                </c:pt>
                <c:pt idx="2831">
                  <c:v>283.10000000000002</c:v>
                </c:pt>
                <c:pt idx="2832">
                  <c:v>283.2</c:v>
                </c:pt>
                <c:pt idx="2833">
                  <c:v>283.3</c:v>
                </c:pt>
                <c:pt idx="2834">
                  <c:v>283.39999999999998</c:v>
                </c:pt>
                <c:pt idx="2835">
                  <c:v>283.5</c:v>
                </c:pt>
                <c:pt idx="2836">
                  <c:v>283.60000000000002</c:v>
                </c:pt>
                <c:pt idx="2837">
                  <c:v>283.7</c:v>
                </c:pt>
                <c:pt idx="2838">
                  <c:v>283.8</c:v>
                </c:pt>
                <c:pt idx="2839">
                  <c:v>283.89999999999998</c:v>
                </c:pt>
                <c:pt idx="2840">
                  <c:v>284</c:v>
                </c:pt>
                <c:pt idx="2841">
                  <c:v>284.10000000000002</c:v>
                </c:pt>
                <c:pt idx="2842">
                  <c:v>284.2</c:v>
                </c:pt>
                <c:pt idx="2843">
                  <c:v>284.3</c:v>
                </c:pt>
                <c:pt idx="2844">
                  <c:v>284.39999999999998</c:v>
                </c:pt>
                <c:pt idx="2845">
                  <c:v>284.5</c:v>
                </c:pt>
                <c:pt idx="2846">
                  <c:v>284.60000000000002</c:v>
                </c:pt>
                <c:pt idx="2847">
                  <c:v>284.7</c:v>
                </c:pt>
                <c:pt idx="2848">
                  <c:v>284.8</c:v>
                </c:pt>
                <c:pt idx="2849">
                  <c:v>284.89999999999998</c:v>
                </c:pt>
                <c:pt idx="2850">
                  <c:v>285</c:v>
                </c:pt>
                <c:pt idx="2851">
                  <c:v>285.10000000000002</c:v>
                </c:pt>
                <c:pt idx="2852">
                  <c:v>285.2</c:v>
                </c:pt>
                <c:pt idx="2853">
                  <c:v>285.3</c:v>
                </c:pt>
                <c:pt idx="2854">
                  <c:v>285.39999999999998</c:v>
                </c:pt>
                <c:pt idx="2855">
                  <c:v>285.5</c:v>
                </c:pt>
                <c:pt idx="2856">
                  <c:v>285.60000000000002</c:v>
                </c:pt>
                <c:pt idx="2857">
                  <c:v>285.7</c:v>
                </c:pt>
                <c:pt idx="2858">
                  <c:v>285.8</c:v>
                </c:pt>
                <c:pt idx="2859">
                  <c:v>285.89999999999998</c:v>
                </c:pt>
                <c:pt idx="2860">
                  <c:v>286</c:v>
                </c:pt>
                <c:pt idx="2861">
                  <c:v>286.10000000000002</c:v>
                </c:pt>
                <c:pt idx="2862">
                  <c:v>286.2</c:v>
                </c:pt>
                <c:pt idx="2863">
                  <c:v>286.3</c:v>
                </c:pt>
                <c:pt idx="2864">
                  <c:v>286.39999999999998</c:v>
                </c:pt>
                <c:pt idx="2865">
                  <c:v>286.5</c:v>
                </c:pt>
                <c:pt idx="2866">
                  <c:v>286.60000000000002</c:v>
                </c:pt>
                <c:pt idx="2867">
                  <c:v>286.7</c:v>
                </c:pt>
                <c:pt idx="2868">
                  <c:v>286.8</c:v>
                </c:pt>
                <c:pt idx="2869">
                  <c:v>286.89999999999998</c:v>
                </c:pt>
                <c:pt idx="2870">
                  <c:v>287</c:v>
                </c:pt>
                <c:pt idx="2871">
                  <c:v>287.10000000000002</c:v>
                </c:pt>
                <c:pt idx="2872">
                  <c:v>287.2</c:v>
                </c:pt>
                <c:pt idx="2873">
                  <c:v>287.3</c:v>
                </c:pt>
                <c:pt idx="2874">
                  <c:v>287.39999999999998</c:v>
                </c:pt>
                <c:pt idx="2875">
                  <c:v>287.5</c:v>
                </c:pt>
                <c:pt idx="2876">
                  <c:v>287.60000000000002</c:v>
                </c:pt>
                <c:pt idx="2877">
                  <c:v>287.7</c:v>
                </c:pt>
                <c:pt idx="2878">
                  <c:v>287.8</c:v>
                </c:pt>
                <c:pt idx="2879">
                  <c:v>287.89999999999998</c:v>
                </c:pt>
                <c:pt idx="2880">
                  <c:v>288</c:v>
                </c:pt>
                <c:pt idx="2881">
                  <c:v>288.10000000000002</c:v>
                </c:pt>
                <c:pt idx="2882">
                  <c:v>288.2</c:v>
                </c:pt>
                <c:pt idx="2883">
                  <c:v>288.3</c:v>
                </c:pt>
                <c:pt idx="2884">
                  <c:v>288.39999999999998</c:v>
                </c:pt>
                <c:pt idx="2885">
                  <c:v>288.5</c:v>
                </c:pt>
                <c:pt idx="2886">
                  <c:v>288.60000000000002</c:v>
                </c:pt>
                <c:pt idx="2887">
                  <c:v>288.7</c:v>
                </c:pt>
                <c:pt idx="2888">
                  <c:v>288.8</c:v>
                </c:pt>
                <c:pt idx="2889">
                  <c:v>288.89999999999998</c:v>
                </c:pt>
                <c:pt idx="2890">
                  <c:v>289</c:v>
                </c:pt>
                <c:pt idx="2891">
                  <c:v>289.10000000000002</c:v>
                </c:pt>
                <c:pt idx="2892">
                  <c:v>289.2</c:v>
                </c:pt>
                <c:pt idx="2893">
                  <c:v>289.3</c:v>
                </c:pt>
                <c:pt idx="2894">
                  <c:v>289.39999999999998</c:v>
                </c:pt>
                <c:pt idx="2895">
                  <c:v>289.5</c:v>
                </c:pt>
                <c:pt idx="2896">
                  <c:v>289.60000000000002</c:v>
                </c:pt>
                <c:pt idx="2897">
                  <c:v>289.7</c:v>
                </c:pt>
                <c:pt idx="2898">
                  <c:v>289.8</c:v>
                </c:pt>
                <c:pt idx="2899">
                  <c:v>289.89999999999998</c:v>
                </c:pt>
                <c:pt idx="2900">
                  <c:v>290</c:v>
                </c:pt>
                <c:pt idx="2901">
                  <c:v>290.10000000000002</c:v>
                </c:pt>
                <c:pt idx="2902">
                  <c:v>290.2</c:v>
                </c:pt>
                <c:pt idx="2903">
                  <c:v>290.3</c:v>
                </c:pt>
                <c:pt idx="2904">
                  <c:v>290.39999999999998</c:v>
                </c:pt>
                <c:pt idx="2905">
                  <c:v>290.5</c:v>
                </c:pt>
                <c:pt idx="2906">
                  <c:v>290.60000000000002</c:v>
                </c:pt>
                <c:pt idx="2907">
                  <c:v>290.7</c:v>
                </c:pt>
                <c:pt idx="2908">
                  <c:v>290.8</c:v>
                </c:pt>
                <c:pt idx="2909">
                  <c:v>290.89999999999998</c:v>
                </c:pt>
                <c:pt idx="2910">
                  <c:v>291</c:v>
                </c:pt>
                <c:pt idx="2911">
                  <c:v>291.10000000000002</c:v>
                </c:pt>
                <c:pt idx="2912">
                  <c:v>291.2</c:v>
                </c:pt>
                <c:pt idx="2913">
                  <c:v>291.3</c:v>
                </c:pt>
                <c:pt idx="2914">
                  <c:v>291.39999999999998</c:v>
                </c:pt>
                <c:pt idx="2915">
                  <c:v>291.5</c:v>
                </c:pt>
                <c:pt idx="2916">
                  <c:v>291.60000000000002</c:v>
                </c:pt>
                <c:pt idx="2917">
                  <c:v>291.7</c:v>
                </c:pt>
                <c:pt idx="2918">
                  <c:v>291.8</c:v>
                </c:pt>
                <c:pt idx="2919">
                  <c:v>291.89999999999998</c:v>
                </c:pt>
                <c:pt idx="2920">
                  <c:v>292</c:v>
                </c:pt>
                <c:pt idx="2921">
                  <c:v>292.10000000000002</c:v>
                </c:pt>
                <c:pt idx="2922">
                  <c:v>292.2</c:v>
                </c:pt>
                <c:pt idx="2923">
                  <c:v>292.3</c:v>
                </c:pt>
                <c:pt idx="2924">
                  <c:v>292.39999999999998</c:v>
                </c:pt>
                <c:pt idx="2925">
                  <c:v>292.5</c:v>
                </c:pt>
                <c:pt idx="2926">
                  <c:v>292.60000000000002</c:v>
                </c:pt>
                <c:pt idx="2927">
                  <c:v>292.7</c:v>
                </c:pt>
                <c:pt idx="2928">
                  <c:v>292.8</c:v>
                </c:pt>
                <c:pt idx="2929">
                  <c:v>292.89999999999998</c:v>
                </c:pt>
                <c:pt idx="2930">
                  <c:v>293</c:v>
                </c:pt>
                <c:pt idx="2931">
                  <c:v>293.10000000000002</c:v>
                </c:pt>
                <c:pt idx="2932">
                  <c:v>293.2</c:v>
                </c:pt>
                <c:pt idx="2933">
                  <c:v>293.3</c:v>
                </c:pt>
                <c:pt idx="2934">
                  <c:v>293.39999999999998</c:v>
                </c:pt>
                <c:pt idx="2935">
                  <c:v>293.5</c:v>
                </c:pt>
                <c:pt idx="2936">
                  <c:v>293.60000000000002</c:v>
                </c:pt>
                <c:pt idx="2937">
                  <c:v>293.7</c:v>
                </c:pt>
                <c:pt idx="2938">
                  <c:v>293.8</c:v>
                </c:pt>
                <c:pt idx="2939">
                  <c:v>293.89999999999998</c:v>
                </c:pt>
                <c:pt idx="2940">
                  <c:v>294</c:v>
                </c:pt>
                <c:pt idx="2941">
                  <c:v>294.10000000000002</c:v>
                </c:pt>
                <c:pt idx="2942">
                  <c:v>294.2</c:v>
                </c:pt>
                <c:pt idx="2943">
                  <c:v>294.3</c:v>
                </c:pt>
                <c:pt idx="2944">
                  <c:v>294.39999999999998</c:v>
                </c:pt>
                <c:pt idx="2945">
                  <c:v>294.5</c:v>
                </c:pt>
                <c:pt idx="2946">
                  <c:v>294.60000000000002</c:v>
                </c:pt>
                <c:pt idx="2947">
                  <c:v>294.7</c:v>
                </c:pt>
                <c:pt idx="2948">
                  <c:v>294.8</c:v>
                </c:pt>
                <c:pt idx="2949">
                  <c:v>294.89999999999998</c:v>
                </c:pt>
                <c:pt idx="2950">
                  <c:v>295</c:v>
                </c:pt>
                <c:pt idx="2951">
                  <c:v>295.10000000000002</c:v>
                </c:pt>
                <c:pt idx="2952">
                  <c:v>295.2</c:v>
                </c:pt>
                <c:pt idx="2953">
                  <c:v>295.3</c:v>
                </c:pt>
                <c:pt idx="2954">
                  <c:v>295.39999999999998</c:v>
                </c:pt>
                <c:pt idx="2955">
                  <c:v>295.5</c:v>
                </c:pt>
                <c:pt idx="2956">
                  <c:v>295.60000000000002</c:v>
                </c:pt>
                <c:pt idx="2957">
                  <c:v>295.7</c:v>
                </c:pt>
                <c:pt idx="2958">
                  <c:v>295.8</c:v>
                </c:pt>
                <c:pt idx="2959">
                  <c:v>295.89999999999998</c:v>
                </c:pt>
                <c:pt idx="2960">
                  <c:v>296</c:v>
                </c:pt>
                <c:pt idx="2961">
                  <c:v>296.10000000000002</c:v>
                </c:pt>
                <c:pt idx="2962">
                  <c:v>296.2</c:v>
                </c:pt>
                <c:pt idx="2963">
                  <c:v>296.3</c:v>
                </c:pt>
                <c:pt idx="2964">
                  <c:v>296.39999999999998</c:v>
                </c:pt>
                <c:pt idx="2965">
                  <c:v>296.5</c:v>
                </c:pt>
                <c:pt idx="2966">
                  <c:v>296.60000000000002</c:v>
                </c:pt>
                <c:pt idx="2967">
                  <c:v>296.7</c:v>
                </c:pt>
                <c:pt idx="2968">
                  <c:v>296.8</c:v>
                </c:pt>
                <c:pt idx="2969">
                  <c:v>296.89999999999998</c:v>
                </c:pt>
                <c:pt idx="2970">
                  <c:v>297</c:v>
                </c:pt>
                <c:pt idx="2971">
                  <c:v>297.10000000000002</c:v>
                </c:pt>
                <c:pt idx="2972">
                  <c:v>297.2</c:v>
                </c:pt>
                <c:pt idx="2973">
                  <c:v>297.3</c:v>
                </c:pt>
                <c:pt idx="2974">
                  <c:v>297.39999999999998</c:v>
                </c:pt>
                <c:pt idx="2975">
                  <c:v>297.5</c:v>
                </c:pt>
                <c:pt idx="2976">
                  <c:v>297.60000000000002</c:v>
                </c:pt>
                <c:pt idx="2977">
                  <c:v>297.7</c:v>
                </c:pt>
                <c:pt idx="2978">
                  <c:v>297.8</c:v>
                </c:pt>
                <c:pt idx="2979">
                  <c:v>297.89999999999998</c:v>
                </c:pt>
                <c:pt idx="2980">
                  <c:v>298</c:v>
                </c:pt>
                <c:pt idx="2981">
                  <c:v>298.10000000000002</c:v>
                </c:pt>
                <c:pt idx="2982">
                  <c:v>298.2</c:v>
                </c:pt>
                <c:pt idx="2983">
                  <c:v>298.3</c:v>
                </c:pt>
                <c:pt idx="2984">
                  <c:v>298.39999999999998</c:v>
                </c:pt>
                <c:pt idx="2985">
                  <c:v>298.5</c:v>
                </c:pt>
                <c:pt idx="2986">
                  <c:v>298.60000000000002</c:v>
                </c:pt>
                <c:pt idx="2987">
                  <c:v>298.7</c:v>
                </c:pt>
                <c:pt idx="2988">
                  <c:v>298.8</c:v>
                </c:pt>
                <c:pt idx="2989">
                  <c:v>298.89999999999998</c:v>
                </c:pt>
                <c:pt idx="2990">
                  <c:v>299</c:v>
                </c:pt>
                <c:pt idx="2991">
                  <c:v>299.10000000000002</c:v>
                </c:pt>
                <c:pt idx="2992">
                  <c:v>299.2</c:v>
                </c:pt>
                <c:pt idx="2993">
                  <c:v>299.3</c:v>
                </c:pt>
                <c:pt idx="2994">
                  <c:v>299.39999999999998</c:v>
                </c:pt>
                <c:pt idx="2995">
                  <c:v>299.5</c:v>
                </c:pt>
                <c:pt idx="2996">
                  <c:v>299.60000000000002</c:v>
                </c:pt>
                <c:pt idx="2997">
                  <c:v>299.7</c:v>
                </c:pt>
                <c:pt idx="2998">
                  <c:v>299.8</c:v>
                </c:pt>
                <c:pt idx="2999">
                  <c:v>299.89999999999998</c:v>
                </c:pt>
                <c:pt idx="3000">
                  <c:v>300</c:v>
                </c:pt>
                <c:pt idx="3001">
                  <c:v>300.10000000000002</c:v>
                </c:pt>
                <c:pt idx="3002">
                  <c:v>300.2</c:v>
                </c:pt>
                <c:pt idx="3003">
                  <c:v>300.3</c:v>
                </c:pt>
                <c:pt idx="3004">
                  <c:v>300.39999999999998</c:v>
                </c:pt>
                <c:pt idx="3005">
                  <c:v>300.5</c:v>
                </c:pt>
                <c:pt idx="3006">
                  <c:v>300.60000000000002</c:v>
                </c:pt>
                <c:pt idx="3007">
                  <c:v>300.7</c:v>
                </c:pt>
                <c:pt idx="3008">
                  <c:v>300.8</c:v>
                </c:pt>
                <c:pt idx="3009">
                  <c:v>300.89999999999998</c:v>
                </c:pt>
                <c:pt idx="3010">
                  <c:v>301</c:v>
                </c:pt>
                <c:pt idx="3011">
                  <c:v>301.10000000000002</c:v>
                </c:pt>
                <c:pt idx="3012">
                  <c:v>301.2</c:v>
                </c:pt>
                <c:pt idx="3013">
                  <c:v>301.3</c:v>
                </c:pt>
                <c:pt idx="3014">
                  <c:v>301.39999999999998</c:v>
                </c:pt>
                <c:pt idx="3015">
                  <c:v>301.5</c:v>
                </c:pt>
                <c:pt idx="3016">
                  <c:v>301.60000000000002</c:v>
                </c:pt>
                <c:pt idx="3017">
                  <c:v>301.7</c:v>
                </c:pt>
                <c:pt idx="3018">
                  <c:v>301.8</c:v>
                </c:pt>
                <c:pt idx="3019">
                  <c:v>301.89999999999998</c:v>
                </c:pt>
                <c:pt idx="3020">
                  <c:v>302</c:v>
                </c:pt>
                <c:pt idx="3021">
                  <c:v>302.10000000000002</c:v>
                </c:pt>
                <c:pt idx="3022">
                  <c:v>302.2</c:v>
                </c:pt>
                <c:pt idx="3023">
                  <c:v>302.3</c:v>
                </c:pt>
                <c:pt idx="3024">
                  <c:v>302.39999999999998</c:v>
                </c:pt>
                <c:pt idx="3025">
                  <c:v>302.5</c:v>
                </c:pt>
                <c:pt idx="3026">
                  <c:v>302.60000000000002</c:v>
                </c:pt>
                <c:pt idx="3027">
                  <c:v>302.7</c:v>
                </c:pt>
                <c:pt idx="3028">
                  <c:v>302.8</c:v>
                </c:pt>
                <c:pt idx="3029">
                  <c:v>302.89999999999998</c:v>
                </c:pt>
                <c:pt idx="3030">
                  <c:v>303</c:v>
                </c:pt>
                <c:pt idx="3031">
                  <c:v>303.10000000000002</c:v>
                </c:pt>
                <c:pt idx="3032">
                  <c:v>303.2</c:v>
                </c:pt>
                <c:pt idx="3033">
                  <c:v>303.3</c:v>
                </c:pt>
                <c:pt idx="3034">
                  <c:v>303.39999999999998</c:v>
                </c:pt>
                <c:pt idx="3035">
                  <c:v>303.5</c:v>
                </c:pt>
                <c:pt idx="3036">
                  <c:v>303.60000000000002</c:v>
                </c:pt>
                <c:pt idx="3037">
                  <c:v>303.7</c:v>
                </c:pt>
                <c:pt idx="3038">
                  <c:v>303.8</c:v>
                </c:pt>
                <c:pt idx="3039">
                  <c:v>303.89999999999998</c:v>
                </c:pt>
                <c:pt idx="3040">
                  <c:v>304</c:v>
                </c:pt>
                <c:pt idx="3041">
                  <c:v>304.10000000000002</c:v>
                </c:pt>
                <c:pt idx="3042">
                  <c:v>304.2</c:v>
                </c:pt>
                <c:pt idx="3043">
                  <c:v>304.3</c:v>
                </c:pt>
                <c:pt idx="3044">
                  <c:v>304.39999999999998</c:v>
                </c:pt>
                <c:pt idx="3045">
                  <c:v>304.5</c:v>
                </c:pt>
                <c:pt idx="3046">
                  <c:v>304.60000000000002</c:v>
                </c:pt>
                <c:pt idx="3047">
                  <c:v>304.7</c:v>
                </c:pt>
                <c:pt idx="3048">
                  <c:v>304.8</c:v>
                </c:pt>
                <c:pt idx="3049">
                  <c:v>304.89999999999998</c:v>
                </c:pt>
                <c:pt idx="3050">
                  <c:v>305</c:v>
                </c:pt>
                <c:pt idx="3051">
                  <c:v>305.10000000000002</c:v>
                </c:pt>
                <c:pt idx="3052">
                  <c:v>305.2</c:v>
                </c:pt>
                <c:pt idx="3053">
                  <c:v>305.3</c:v>
                </c:pt>
                <c:pt idx="3054">
                  <c:v>305.39999999999998</c:v>
                </c:pt>
                <c:pt idx="3055">
                  <c:v>305.5</c:v>
                </c:pt>
                <c:pt idx="3056">
                  <c:v>305.60000000000002</c:v>
                </c:pt>
                <c:pt idx="3057">
                  <c:v>305.7</c:v>
                </c:pt>
                <c:pt idx="3058">
                  <c:v>305.8</c:v>
                </c:pt>
                <c:pt idx="3059">
                  <c:v>305.89999999999998</c:v>
                </c:pt>
                <c:pt idx="3060">
                  <c:v>306</c:v>
                </c:pt>
                <c:pt idx="3061">
                  <c:v>306.10000000000002</c:v>
                </c:pt>
                <c:pt idx="3062">
                  <c:v>306.2</c:v>
                </c:pt>
                <c:pt idx="3063">
                  <c:v>306.3</c:v>
                </c:pt>
                <c:pt idx="3064">
                  <c:v>306.39999999999998</c:v>
                </c:pt>
                <c:pt idx="3065">
                  <c:v>306.5</c:v>
                </c:pt>
                <c:pt idx="3066">
                  <c:v>306.60000000000002</c:v>
                </c:pt>
                <c:pt idx="3067">
                  <c:v>306.7</c:v>
                </c:pt>
                <c:pt idx="3068">
                  <c:v>306.8</c:v>
                </c:pt>
                <c:pt idx="3069">
                  <c:v>306.89999999999998</c:v>
                </c:pt>
                <c:pt idx="3070">
                  <c:v>307</c:v>
                </c:pt>
                <c:pt idx="3071">
                  <c:v>307.10000000000002</c:v>
                </c:pt>
                <c:pt idx="3072">
                  <c:v>307.2</c:v>
                </c:pt>
                <c:pt idx="3073">
                  <c:v>307.3</c:v>
                </c:pt>
                <c:pt idx="3074">
                  <c:v>307.39999999999998</c:v>
                </c:pt>
                <c:pt idx="3075">
                  <c:v>307.5</c:v>
                </c:pt>
                <c:pt idx="3076">
                  <c:v>307.60000000000002</c:v>
                </c:pt>
                <c:pt idx="3077">
                  <c:v>307.7</c:v>
                </c:pt>
                <c:pt idx="3078">
                  <c:v>307.8</c:v>
                </c:pt>
                <c:pt idx="3079">
                  <c:v>307.89999999999998</c:v>
                </c:pt>
                <c:pt idx="3080">
                  <c:v>308</c:v>
                </c:pt>
                <c:pt idx="3081">
                  <c:v>308.10000000000002</c:v>
                </c:pt>
                <c:pt idx="3082">
                  <c:v>308.2</c:v>
                </c:pt>
                <c:pt idx="3083">
                  <c:v>308.3</c:v>
                </c:pt>
                <c:pt idx="3084">
                  <c:v>308.39999999999998</c:v>
                </c:pt>
                <c:pt idx="3085">
                  <c:v>308.5</c:v>
                </c:pt>
                <c:pt idx="3086">
                  <c:v>308.60000000000002</c:v>
                </c:pt>
                <c:pt idx="3087">
                  <c:v>308.7</c:v>
                </c:pt>
                <c:pt idx="3088">
                  <c:v>308.8</c:v>
                </c:pt>
                <c:pt idx="3089">
                  <c:v>308.89999999999998</c:v>
                </c:pt>
                <c:pt idx="3090">
                  <c:v>309</c:v>
                </c:pt>
                <c:pt idx="3091">
                  <c:v>309.10000000000002</c:v>
                </c:pt>
                <c:pt idx="3092">
                  <c:v>309.2</c:v>
                </c:pt>
                <c:pt idx="3093">
                  <c:v>309.3</c:v>
                </c:pt>
                <c:pt idx="3094">
                  <c:v>309.39999999999998</c:v>
                </c:pt>
                <c:pt idx="3095">
                  <c:v>309.5</c:v>
                </c:pt>
                <c:pt idx="3096">
                  <c:v>309.60000000000002</c:v>
                </c:pt>
                <c:pt idx="3097">
                  <c:v>309.7</c:v>
                </c:pt>
                <c:pt idx="3098">
                  <c:v>309.8</c:v>
                </c:pt>
                <c:pt idx="3099">
                  <c:v>309.89999999999998</c:v>
                </c:pt>
                <c:pt idx="3100">
                  <c:v>310</c:v>
                </c:pt>
                <c:pt idx="3101">
                  <c:v>310.10000000000002</c:v>
                </c:pt>
                <c:pt idx="3102">
                  <c:v>310.2</c:v>
                </c:pt>
                <c:pt idx="3103">
                  <c:v>310.3</c:v>
                </c:pt>
                <c:pt idx="3104">
                  <c:v>310.39999999999998</c:v>
                </c:pt>
                <c:pt idx="3105">
                  <c:v>310.5</c:v>
                </c:pt>
                <c:pt idx="3106">
                  <c:v>310.60000000000002</c:v>
                </c:pt>
                <c:pt idx="3107">
                  <c:v>310.7</c:v>
                </c:pt>
                <c:pt idx="3108">
                  <c:v>310.8</c:v>
                </c:pt>
                <c:pt idx="3109">
                  <c:v>310.89999999999998</c:v>
                </c:pt>
                <c:pt idx="3110">
                  <c:v>311</c:v>
                </c:pt>
                <c:pt idx="3111">
                  <c:v>311.10000000000002</c:v>
                </c:pt>
                <c:pt idx="3112">
                  <c:v>311.2</c:v>
                </c:pt>
                <c:pt idx="3113">
                  <c:v>311.3</c:v>
                </c:pt>
                <c:pt idx="3114">
                  <c:v>311.39999999999998</c:v>
                </c:pt>
                <c:pt idx="3115">
                  <c:v>311.5</c:v>
                </c:pt>
                <c:pt idx="3116">
                  <c:v>311.60000000000002</c:v>
                </c:pt>
                <c:pt idx="3117">
                  <c:v>311.7</c:v>
                </c:pt>
                <c:pt idx="3118">
                  <c:v>311.8</c:v>
                </c:pt>
                <c:pt idx="3119">
                  <c:v>311.89999999999998</c:v>
                </c:pt>
                <c:pt idx="3120">
                  <c:v>312</c:v>
                </c:pt>
                <c:pt idx="3121">
                  <c:v>312.10000000000002</c:v>
                </c:pt>
                <c:pt idx="3122">
                  <c:v>312.2</c:v>
                </c:pt>
                <c:pt idx="3123">
                  <c:v>312.3</c:v>
                </c:pt>
                <c:pt idx="3124">
                  <c:v>312.39999999999998</c:v>
                </c:pt>
                <c:pt idx="3125">
                  <c:v>312.5</c:v>
                </c:pt>
                <c:pt idx="3126">
                  <c:v>312.60000000000002</c:v>
                </c:pt>
                <c:pt idx="3127">
                  <c:v>312.7</c:v>
                </c:pt>
                <c:pt idx="3128">
                  <c:v>312.8</c:v>
                </c:pt>
                <c:pt idx="3129">
                  <c:v>312.89999999999998</c:v>
                </c:pt>
                <c:pt idx="3130">
                  <c:v>313</c:v>
                </c:pt>
                <c:pt idx="3131">
                  <c:v>313.10000000000002</c:v>
                </c:pt>
                <c:pt idx="3132">
                  <c:v>313.2</c:v>
                </c:pt>
                <c:pt idx="3133">
                  <c:v>313.3</c:v>
                </c:pt>
                <c:pt idx="3134">
                  <c:v>313.39999999999998</c:v>
                </c:pt>
                <c:pt idx="3135">
                  <c:v>313.5</c:v>
                </c:pt>
                <c:pt idx="3136">
                  <c:v>313.60000000000002</c:v>
                </c:pt>
                <c:pt idx="3137">
                  <c:v>313.7</c:v>
                </c:pt>
                <c:pt idx="3138">
                  <c:v>313.8</c:v>
                </c:pt>
                <c:pt idx="3139">
                  <c:v>313.89999999999998</c:v>
                </c:pt>
                <c:pt idx="3140">
                  <c:v>314</c:v>
                </c:pt>
                <c:pt idx="3141">
                  <c:v>314.10000000000002</c:v>
                </c:pt>
                <c:pt idx="3142">
                  <c:v>314.2</c:v>
                </c:pt>
                <c:pt idx="3143">
                  <c:v>314.3</c:v>
                </c:pt>
                <c:pt idx="3144">
                  <c:v>314.39999999999998</c:v>
                </c:pt>
                <c:pt idx="3145">
                  <c:v>314.5</c:v>
                </c:pt>
                <c:pt idx="3146">
                  <c:v>314.60000000000002</c:v>
                </c:pt>
                <c:pt idx="3147">
                  <c:v>314.7</c:v>
                </c:pt>
                <c:pt idx="3148">
                  <c:v>314.8</c:v>
                </c:pt>
                <c:pt idx="3149">
                  <c:v>314.89999999999998</c:v>
                </c:pt>
                <c:pt idx="3150">
                  <c:v>315</c:v>
                </c:pt>
                <c:pt idx="3151">
                  <c:v>315.10000000000002</c:v>
                </c:pt>
                <c:pt idx="3152">
                  <c:v>315.2</c:v>
                </c:pt>
                <c:pt idx="3153">
                  <c:v>315.3</c:v>
                </c:pt>
                <c:pt idx="3154">
                  <c:v>315.39999999999998</c:v>
                </c:pt>
                <c:pt idx="3155">
                  <c:v>315.5</c:v>
                </c:pt>
                <c:pt idx="3156">
                  <c:v>315.60000000000002</c:v>
                </c:pt>
                <c:pt idx="3157">
                  <c:v>315.7</c:v>
                </c:pt>
                <c:pt idx="3158">
                  <c:v>315.8</c:v>
                </c:pt>
                <c:pt idx="3159">
                  <c:v>315.89999999999998</c:v>
                </c:pt>
                <c:pt idx="3160">
                  <c:v>316</c:v>
                </c:pt>
                <c:pt idx="3161">
                  <c:v>316.10000000000002</c:v>
                </c:pt>
                <c:pt idx="3162">
                  <c:v>316.2</c:v>
                </c:pt>
                <c:pt idx="3163">
                  <c:v>316.3</c:v>
                </c:pt>
                <c:pt idx="3164">
                  <c:v>316.39999999999998</c:v>
                </c:pt>
                <c:pt idx="3165">
                  <c:v>316.5</c:v>
                </c:pt>
                <c:pt idx="3166">
                  <c:v>316.60000000000002</c:v>
                </c:pt>
                <c:pt idx="3167">
                  <c:v>316.7</c:v>
                </c:pt>
                <c:pt idx="3168">
                  <c:v>316.8</c:v>
                </c:pt>
                <c:pt idx="3169">
                  <c:v>316.89999999999998</c:v>
                </c:pt>
                <c:pt idx="3170">
                  <c:v>317</c:v>
                </c:pt>
                <c:pt idx="3171">
                  <c:v>317.10000000000002</c:v>
                </c:pt>
                <c:pt idx="3172">
                  <c:v>317.2</c:v>
                </c:pt>
                <c:pt idx="3173">
                  <c:v>317.3</c:v>
                </c:pt>
                <c:pt idx="3174">
                  <c:v>317.39999999999998</c:v>
                </c:pt>
                <c:pt idx="3175">
                  <c:v>317.5</c:v>
                </c:pt>
                <c:pt idx="3176">
                  <c:v>317.60000000000002</c:v>
                </c:pt>
                <c:pt idx="3177">
                  <c:v>317.7</c:v>
                </c:pt>
                <c:pt idx="3178">
                  <c:v>317.8</c:v>
                </c:pt>
                <c:pt idx="3179">
                  <c:v>317.89999999999998</c:v>
                </c:pt>
                <c:pt idx="3180">
                  <c:v>318</c:v>
                </c:pt>
                <c:pt idx="3181">
                  <c:v>318.10000000000002</c:v>
                </c:pt>
                <c:pt idx="3182">
                  <c:v>318.2</c:v>
                </c:pt>
                <c:pt idx="3183">
                  <c:v>318.3</c:v>
                </c:pt>
                <c:pt idx="3184">
                  <c:v>318.39999999999998</c:v>
                </c:pt>
                <c:pt idx="3185">
                  <c:v>318.5</c:v>
                </c:pt>
                <c:pt idx="3186">
                  <c:v>318.60000000000002</c:v>
                </c:pt>
                <c:pt idx="3187">
                  <c:v>318.7</c:v>
                </c:pt>
                <c:pt idx="3188">
                  <c:v>318.8</c:v>
                </c:pt>
                <c:pt idx="3189">
                  <c:v>318.89999999999998</c:v>
                </c:pt>
                <c:pt idx="3190">
                  <c:v>319</c:v>
                </c:pt>
                <c:pt idx="3191">
                  <c:v>319.10000000000002</c:v>
                </c:pt>
                <c:pt idx="3192">
                  <c:v>319.2</c:v>
                </c:pt>
                <c:pt idx="3193">
                  <c:v>319.3</c:v>
                </c:pt>
                <c:pt idx="3194">
                  <c:v>319.39999999999998</c:v>
                </c:pt>
                <c:pt idx="3195">
                  <c:v>319.5</c:v>
                </c:pt>
                <c:pt idx="3196">
                  <c:v>319.60000000000002</c:v>
                </c:pt>
                <c:pt idx="3197">
                  <c:v>319.7</c:v>
                </c:pt>
                <c:pt idx="3198">
                  <c:v>319.8</c:v>
                </c:pt>
                <c:pt idx="3199">
                  <c:v>319.89999999999998</c:v>
                </c:pt>
                <c:pt idx="3200">
                  <c:v>320</c:v>
                </c:pt>
                <c:pt idx="3201">
                  <c:v>320.10000000000002</c:v>
                </c:pt>
                <c:pt idx="3202">
                  <c:v>320.2</c:v>
                </c:pt>
                <c:pt idx="3203">
                  <c:v>320.3</c:v>
                </c:pt>
                <c:pt idx="3204">
                  <c:v>320.39999999999998</c:v>
                </c:pt>
                <c:pt idx="3205">
                  <c:v>320.5</c:v>
                </c:pt>
                <c:pt idx="3206">
                  <c:v>320.60000000000002</c:v>
                </c:pt>
                <c:pt idx="3207">
                  <c:v>320.7</c:v>
                </c:pt>
                <c:pt idx="3208">
                  <c:v>320.8</c:v>
                </c:pt>
                <c:pt idx="3209">
                  <c:v>320.89999999999998</c:v>
                </c:pt>
                <c:pt idx="3210">
                  <c:v>321</c:v>
                </c:pt>
                <c:pt idx="3211">
                  <c:v>321.10000000000002</c:v>
                </c:pt>
                <c:pt idx="3212">
                  <c:v>321.2</c:v>
                </c:pt>
                <c:pt idx="3213">
                  <c:v>321.3</c:v>
                </c:pt>
                <c:pt idx="3214">
                  <c:v>321.39999999999998</c:v>
                </c:pt>
                <c:pt idx="3215">
                  <c:v>321.5</c:v>
                </c:pt>
                <c:pt idx="3216">
                  <c:v>321.60000000000002</c:v>
                </c:pt>
                <c:pt idx="3217">
                  <c:v>321.7</c:v>
                </c:pt>
                <c:pt idx="3218">
                  <c:v>321.8</c:v>
                </c:pt>
                <c:pt idx="3219">
                  <c:v>321.89999999999998</c:v>
                </c:pt>
                <c:pt idx="3220">
                  <c:v>322</c:v>
                </c:pt>
                <c:pt idx="3221">
                  <c:v>322.10000000000002</c:v>
                </c:pt>
                <c:pt idx="3222">
                  <c:v>322.2</c:v>
                </c:pt>
                <c:pt idx="3223">
                  <c:v>322.3</c:v>
                </c:pt>
                <c:pt idx="3224">
                  <c:v>322.39999999999998</c:v>
                </c:pt>
                <c:pt idx="3225">
                  <c:v>322.5</c:v>
                </c:pt>
                <c:pt idx="3226">
                  <c:v>322.60000000000002</c:v>
                </c:pt>
                <c:pt idx="3227">
                  <c:v>322.7</c:v>
                </c:pt>
                <c:pt idx="3228">
                  <c:v>322.8</c:v>
                </c:pt>
                <c:pt idx="3229">
                  <c:v>322.89999999999998</c:v>
                </c:pt>
                <c:pt idx="3230">
                  <c:v>323</c:v>
                </c:pt>
                <c:pt idx="3231">
                  <c:v>323.10000000000002</c:v>
                </c:pt>
                <c:pt idx="3232">
                  <c:v>323.2</c:v>
                </c:pt>
                <c:pt idx="3233">
                  <c:v>323.3</c:v>
                </c:pt>
                <c:pt idx="3234">
                  <c:v>323.39999999999998</c:v>
                </c:pt>
                <c:pt idx="3235">
                  <c:v>323.5</c:v>
                </c:pt>
                <c:pt idx="3236">
                  <c:v>323.60000000000002</c:v>
                </c:pt>
                <c:pt idx="3237">
                  <c:v>323.7</c:v>
                </c:pt>
                <c:pt idx="3238">
                  <c:v>323.8</c:v>
                </c:pt>
                <c:pt idx="3239">
                  <c:v>323.89999999999998</c:v>
                </c:pt>
                <c:pt idx="3240">
                  <c:v>324</c:v>
                </c:pt>
                <c:pt idx="3241">
                  <c:v>324.10000000000002</c:v>
                </c:pt>
                <c:pt idx="3242">
                  <c:v>324.2</c:v>
                </c:pt>
                <c:pt idx="3243">
                  <c:v>324.3</c:v>
                </c:pt>
                <c:pt idx="3244">
                  <c:v>324.39999999999998</c:v>
                </c:pt>
                <c:pt idx="3245">
                  <c:v>324.5</c:v>
                </c:pt>
                <c:pt idx="3246">
                  <c:v>324.60000000000002</c:v>
                </c:pt>
                <c:pt idx="3247">
                  <c:v>324.7</c:v>
                </c:pt>
                <c:pt idx="3248">
                  <c:v>324.8</c:v>
                </c:pt>
                <c:pt idx="3249">
                  <c:v>324.89999999999998</c:v>
                </c:pt>
                <c:pt idx="3250">
                  <c:v>325</c:v>
                </c:pt>
                <c:pt idx="3251">
                  <c:v>325.10000000000002</c:v>
                </c:pt>
                <c:pt idx="3252">
                  <c:v>325.2</c:v>
                </c:pt>
                <c:pt idx="3253">
                  <c:v>325.3</c:v>
                </c:pt>
                <c:pt idx="3254">
                  <c:v>325.39999999999998</c:v>
                </c:pt>
                <c:pt idx="3255">
                  <c:v>325.5</c:v>
                </c:pt>
                <c:pt idx="3256">
                  <c:v>325.60000000000002</c:v>
                </c:pt>
                <c:pt idx="3257">
                  <c:v>325.7</c:v>
                </c:pt>
                <c:pt idx="3258">
                  <c:v>325.8</c:v>
                </c:pt>
                <c:pt idx="3259">
                  <c:v>325.89999999999998</c:v>
                </c:pt>
                <c:pt idx="3260">
                  <c:v>326</c:v>
                </c:pt>
                <c:pt idx="3261">
                  <c:v>326.10000000000002</c:v>
                </c:pt>
                <c:pt idx="3262">
                  <c:v>326.2</c:v>
                </c:pt>
                <c:pt idx="3263">
                  <c:v>326.3</c:v>
                </c:pt>
                <c:pt idx="3264">
                  <c:v>326.39999999999998</c:v>
                </c:pt>
                <c:pt idx="3265">
                  <c:v>326.5</c:v>
                </c:pt>
                <c:pt idx="3266">
                  <c:v>326.60000000000002</c:v>
                </c:pt>
                <c:pt idx="3267">
                  <c:v>326.7</c:v>
                </c:pt>
                <c:pt idx="3268">
                  <c:v>326.8</c:v>
                </c:pt>
                <c:pt idx="3269">
                  <c:v>326.89999999999998</c:v>
                </c:pt>
                <c:pt idx="3270">
                  <c:v>327</c:v>
                </c:pt>
                <c:pt idx="3271">
                  <c:v>327.10000000000002</c:v>
                </c:pt>
                <c:pt idx="3272">
                  <c:v>327.2</c:v>
                </c:pt>
                <c:pt idx="3273">
                  <c:v>327.3</c:v>
                </c:pt>
                <c:pt idx="3274">
                  <c:v>327.39999999999998</c:v>
                </c:pt>
                <c:pt idx="3275">
                  <c:v>327.5</c:v>
                </c:pt>
                <c:pt idx="3276">
                  <c:v>327.60000000000002</c:v>
                </c:pt>
                <c:pt idx="3277">
                  <c:v>327.7</c:v>
                </c:pt>
                <c:pt idx="3278">
                  <c:v>327.8</c:v>
                </c:pt>
                <c:pt idx="3279">
                  <c:v>327.9</c:v>
                </c:pt>
                <c:pt idx="3280">
                  <c:v>328</c:v>
                </c:pt>
                <c:pt idx="3281">
                  <c:v>328.1</c:v>
                </c:pt>
                <c:pt idx="3282">
                  <c:v>328.2</c:v>
                </c:pt>
                <c:pt idx="3283">
                  <c:v>328.3</c:v>
                </c:pt>
                <c:pt idx="3284">
                  <c:v>328.4</c:v>
                </c:pt>
                <c:pt idx="3285">
                  <c:v>328.5</c:v>
                </c:pt>
                <c:pt idx="3286">
                  <c:v>328.6</c:v>
                </c:pt>
                <c:pt idx="3287">
                  <c:v>328.7</c:v>
                </c:pt>
                <c:pt idx="3288">
                  <c:v>328.8</c:v>
                </c:pt>
                <c:pt idx="3289">
                  <c:v>328.9</c:v>
                </c:pt>
                <c:pt idx="3290">
                  <c:v>329</c:v>
                </c:pt>
                <c:pt idx="3291">
                  <c:v>329.1</c:v>
                </c:pt>
                <c:pt idx="3292">
                  <c:v>329.2</c:v>
                </c:pt>
                <c:pt idx="3293">
                  <c:v>329.3</c:v>
                </c:pt>
                <c:pt idx="3294">
                  <c:v>329.4</c:v>
                </c:pt>
                <c:pt idx="3295">
                  <c:v>329.5</c:v>
                </c:pt>
                <c:pt idx="3296">
                  <c:v>329.6</c:v>
                </c:pt>
                <c:pt idx="3297">
                  <c:v>329.7</c:v>
                </c:pt>
                <c:pt idx="3298">
                  <c:v>329.8</c:v>
                </c:pt>
                <c:pt idx="3299">
                  <c:v>329.9</c:v>
                </c:pt>
                <c:pt idx="3300">
                  <c:v>330</c:v>
                </c:pt>
                <c:pt idx="3301">
                  <c:v>330.1</c:v>
                </c:pt>
                <c:pt idx="3302">
                  <c:v>330.2</c:v>
                </c:pt>
                <c:pt idx="3303">
                  <c:v>330.3</c:v>
                </c:pt>
                <c:pt idx="3304">
                  <c:v>330.4</c:v>
                </c:pt>
                <c:pt idx="3305">
                  <c:v>330.5</c:v>
                </c:pt>
                <c:pt idx="3306">
                  <c:v>330.6</c:v>
                </c:pt>
                <c:pt idx="3307">
                  <c:v>330.7</c:v>
                </c:pt>
                <c:pt idx="3308">
                  <c:v>330.8</c:v>
                </c:pt>
                <c:pt idx="3309">
                  <c:v>330.9</c:v>
                </c:pt>
                <c:pt idx="3310">
                  <c:v>331</c:v>
                </c:pt>
                <c:pt idx="3311">
                  <c:v>331.1</c:v>
                </c:pt>
                <c:pt idx="3312">
                  <c:v>331.2</c:v>
                </c:pt>
                <c:pt idx="3313">
                  <c:v>331.3</c:v>
                </c:pt>
                <c:pt idx="3314">
                  <c:v>331.4</c:v>
                </c:pt>
                <c:pt idx="3315">
                  <c:v>331.5</c:v>
                </c:pt>
                <c:pt idx="3316">
                  <c:v>331.6</c:v>
                </c:pt>
                <c:pt idx="3317">
                  <c:v>331.7</c:v>
                </c:pt>
                <c:pt idx="3318">
                  <c:v>331.8</c:v>
                </c:pt>
                <c:pt idx="3319">
                  <c:v>331.9</c:v>
                </c:pt>
                <c:pt idx="3320">
                  <c:v>332</c:v>
                </c:pt>
                <c:pt idx="3321">
                  <c:v>332.1</c:v>
                </c:pt>
                <c:pt idx="3322">
                  <c:v>332.2</c:v>
                </c:pt>
                <c:pt idx="3323">
                  <c:v>332.3</c:v>
                </c:pt>
                <c:pt idx="3324">
                  <c:v>332.4</c:v>
                </c:pt>
                <c:pt idx="3325">
                  <c:v>332.5</c:v>
                </c:pt>
                <c:pt idx="3326">
                  <c:v>332.6</c:v>
                </c:pt>
                <c:pt idx="3327">
                  <c:v>332.7</c:v>
                </c:pt>
                <c:pt idx="3328">
                  <c:v>332.8</c:v>
                </c:pt>
                <c:pt idx="3329">
                  <c:v>332.9</c:v>
                </c:pt>
                <c:pt idx="3330">
                  <c:v>333</c:v>
                </c:pt>
                <c:pt idx="3331">
                  <c:v>333.1</c:v>
                </c:pt>
                <c:pt idx="3332">
                  <c:v>333.2</c:v>
                </c:pt>
                <c:pt idx="3333">
                  <c:v>333.3</c:v>
                </c:pt>
                <c:pt idx="3334">
                  <c:v>333.4</c:v>
                </c:pt>
                <c:pt idx="3335">
                  <c:v>333.5</c:v>
                </c:pt>
                <c:pt idx="3336">
                  <c:v>333.6</c:v>
                </c:pt>
                <c:pt idx="3337">
                  <c:v>333.7</c:v>
                </c:pt>
                <c:pt idx="3338">
                  <c:v>333.8</c:v>
                </c:pt>
                <c:pt idx="3339">
                  <c:v>333.9</c:v>
                </c:pt>
                <c:pt idx="3340">
                  <c:v>334</c:v>
                </c:pt>
                <c:pt idx="3341">
                  <c:v>334.1</c:v>
                </c:pt>
                <c:pt idx="3342">
                  <c:v>334.2</c:v>
                </c:pt>
                <c:pt idx="3343">
                  <c:v>334.3</c:v>
                </c:pt>
                <c:pt idx="3344">
                  <c:v>334.4</c:v>
                </c:pt>
                <c:pt idx="3345">
                  <c:v>334.5</c:v>
                </c:pt>
                <c:pt idx="3346">
                  <c:v>334.6</c:v>
                </c:pt>
                <c:pt idx="3347">
                  <c:v>334.7</c:v>
                </c:pt>
                <c:pt idx="3348">
                  <c:v>334.8</c:v>
                </c:pt>
                <c:pt idx="3349">
                  <c:v>334.9</c:v>
                </c:pt>
                <c:pt idx="3350">
                  <c:v>335</c:v>
                </c:pt>
                <c:pt idx="3351">
                  <c:v>335.1</c:v>
                </c:pt>
                <c:pt idx="3352">
                  <c:v>335.2</c:v>
                </c:pt>
                <c:pt idx="3353">
                  <c:v>335.3</c:v>
                </c:pt>
                <c:pt idx="3354">
                  <c:v>335.4</c:v>
                </c:pt>
                <c:pt idx="3355">
                  <c:v>335.5</c:v>
                </c:pt>
                <c:pt idx="3356">
                  <c:v>335.6</c:v>
                </c:pt>
                <c:pt idx="3357">
                  <c:v>335.7</c:v>
                </c:pt>
                <c:pt idx="3358">
                  <c:v>335.8</c:v>
                </c:pt>
                <c:pt idx="3359">
                  <c:v>335.9</c:v>
                </c:pt>
                <c:pt idx="3360">
                  <c:v>336</c:v>
                </c:pt>
                <c:pt idx="3361">
                  <c:v>336.1</c:v>
                </c:pt>
                <c:pt idx="3362">
                  <c:v>336.2</c:v>
                </c:pt>
                <c:pt idx="3363">
                  <c:v>336.3</c:v>
                </c:pt>
                <c:pt idx="3364">
                  <c:v>336.4</c:v>
                </c:pt>
                <c:pt idx="3365">
                  <c:v>336.5</c:v>
                </c:pt>
                <c:pt idx="3366">
                  <c:v>336.6</c:v>
                </c:pt>
                <c:pt idx="3367">
                  <c:v>336.7</c:v>
                </c:pt>
                <c:pt idx="3368">
                  <c:v>336.8</c:v>
                </c:pt>
                <c:pt idx="3369">
                  <c:v>336.9</c:v>
                </c:pt>
                <c:pt idx="3370">
                  <c:v>337</c:v>
                </c:pt>
                <c:pt idx="3371">
                  <c:v>337.1</c:v>
                </c:pt>
                <c:pt idx="3372">
                  <c:v>337.2</c:v>
                </c:pt>
                <c:pt idx="3373">
                  <c:v>337.3</c:v>
                </c:pt>
                <c:pt idx="3374">
                  <c:v>337.4</c:v>
                </c:pt>
                <c:pt idx="3375">
                  <c:v>337.5</c:v>
                </c:pt>
                <c:pt idx="3376">
                  <c:v>337.6</c:v>
                </c:pt>
                <c:pt idx="3377">
                  <c:v>337.7</c:v>
                </c:pt>
                <c:pt idx="3378">
                  <c:v>337.8</c:v>
                </c:pt>
                <c:pt idx="3379">
                  <c:v>337.9</c:v>
                </c:pt>
                <c:pt idx="3380">
                  <c:v>338</c:v>
                </c:pt>
                <c:pt idx="3381">
                  <c:v>338.1</c:v>
                </c:pt>
                <c:pt idx="3382">
                  <c:v>338.2</c:v>
                </c:pt>
                <c:pt idx="3383">
                  <c:v>338.3</c:v>
                </c:pt>
                <c:pt idx="3384">
                  <c:v>338.4</c:v>
                </c:pt>
                <c:pt idx="3385">
                  <c:v>338.5</c:v>
                </c:pt>
                <c:pt idx="3386">
                  <c:v>338.6</c:v>
                </c:pt>
                <c:pt idx="3387">
                  <c:v>338.7</c:v>
                </c:pt>
                <c:pt idx="3388">
                  <c:v>338.8</c:v>
                </c:pt>
                <c:pt idx="3389">
                  <c:v>338.9</c:v>
                </c:pt>
                <c:pt idx="3390">
                  <c:v>339</c:v>
                </c:pt>
                <c:pt idx="3391">
                  <c:v>339.1</c:v>
                </c:pt>
                <c:pt idx="3392">
                  <c:v>339.2</c:v>
                </c:pt>
                <c:pt idx="3393">
                  <c:v>339.3</c:v>
                </c:pt>
                <c:pt idx="3394">
                  <c:v>339.4</c:v>
                </c:pt>
                <c:pt idx="3395">
                  <c:v>339.5</c:v>
                </c:pt>
                <c:pt idx="3396">
                  <c:v>339.6</c:v>
                </c:pt>
                <c:pt idx="3397">
                  <c:v>339.7</c:v>
                </c:pt>
                <c:pt idx="3398">
                  <c:v>339.8</c:v>
                </c:pt>
                <c:pt idx="3399">
                  <c:v>339.9</c:v>
                </c:pt>
                <c:pt idx="3400">
                  <c:v>340</c:v>
                </c:pt>
                <c:pt idx="3401">
                  <c:v>340.1</c:v>
                </c:pt>
                <c:pt idx="3402">
                  <c:v>340.2</c:v>
                </c:pt>
                <c:pt idx="3403">
                  <c:v>340.3</c:v>
                </c:pt>
                <c:pt idx="3404">
                  <c:v>340.4</c:v>
                </c:pt>
                <c:pt idx="3405">
                  <c:v>340.5</c:v>
                </c:pt>
                <c:pt idx="3406">
                  <c:v>340.6</c:v>
                </c:pt>
                <c:pt idx="3407">
                  <c:v>340.7</c:v>
                </c:pt>
                <c:pt idx="3408">
                  <c:v>340.8</c:v>
                </c:pt>
                <c:pt idx="3409">
                  <c:v>340.9</c:v>
                </c:pt>
                <c:pt idx="3410">
                  <c:v>341</c:v>
                </c:pt>
                <c:pt idx="3411">
                  <c:v>341.1</c:v>
                </c:pt>
                <c:pt idx="3412">
                  <c:v>341.2</c:v>
                </c:pt>
                <c:pt idx="3413">
                  <c:v>341.3</c:v>
                </c:pt>
                <c:pt idx="3414">
                  <c:v>341.4</c:v>
                </c:pt>
                <c:pt idx="3415">
                  <c:v>341.5</c:v>
                </c:pt>
                <c:pt idx="3416">
                  <c:v>341.6</c:v>
                </c:pt>
                <c:pt idx="3417">
                  <c:v>341.7</c:v>
                </c:pt>
                <c:pt idx="3418">
                  <c:v>341.8</c:v>
                </c:pt>
                <c:pt idx="3419">
                  <c:v>341.9</c:v>
                </c:pt>
                <c:pt idx="3420">
                  <c:v>342</c:v>
                </c:pt>
                <c:pt idx="3421">
                  <c:v>342.1</c:v>
                </c:pt>
                <c:pt idx="3422">
                  <c:v>342.2</c:v>
                </c:pt>
                <c:pt idx="3423">
                  <c:v>342.3</c:v>
                </c:pt>
                <c:pt idx="3424">
                  <c:v>342.4</c:v>
                </c:pt>
                <c:pt idx="3425">
                  <c:v>342.5</c:v>
                </c:pt>
                <c:pt idx="3426">
                  <c:v>342.6</c:v>
                </c:pt>
                <c:pt idx="3427">
                  <c:v>342.7</c:v>
                </c:pt>
                <c:pt idx="3428">
                  <c:v>342.8</c:v>
                </c:pt>
                <c:pt idx="3429">
                  <c:v>342.9</c:v>
                </c:pt>
                <c:pt idx="3430">
                  <c:v>343</c:v>
                </c:pt>
                <c:pt idx="3431">
                  <c:v>343.1</c:v>
                </c:pt>
                <c:pt idx="3432">
                  <c:v>343.2</c:v>
                </c:pt>
                <c:pt idx="3433">
                  <c:v>343.3</c:v>
                </c:pt>
                <c:pt idx="3434">
                  <c:v>343.4</c:v>
                </c:pt>
                <c:pt idx="3435">
                  <c:v>343.5</c:v>
                </c:pt>
                <c:pt idx="3436">
                  <c:v>343.6</c:v>
                </c:pt>
                <c:pt idx="3437">
                  <c:v>343.7</c:v>
                </c:pt>
                <c:pt idx="3438">
                  <c:v>343.8</c:v>
                </c:pt>
                <c:pt idx="3439">
                  <c:v>343.9</c:v>
                </c:pt>
                <c:pt idx="3440">
                  <c:v>344</c:v>
                </c:pt>
                <c:pt idx="3441">
                  <c:v>344.1</c:v>
                </c:pt>
                <c:pt idx="3442">
                  <c:v>344.2</c:v>
                </c:pt>
                <c:pt idx="3443">
                  <c:v>344.3</c:v>
                </c:pt>
                <c:pt idx="3444">
                  <c:v>344.4</c:v>
                </c:pt>
                <c:pt idx="3445">
                  <c:v>344.5</c:v>
                </c:pt>
                <c:pt idx="3446">
                  <c:v>344.6</c:v>
                </c:pt>
                <c:pt idx="3447">
                  <c:v>344.7</c:v>
                </c:pt>
                <c:pt idx="3448">
                  <c:v>344.8</c:v>
                </c:pt>
                <c:pt idx="3449">
                  <c:v>344.9</c:v>
                </c:pt>
                <c:pt idx="3450">
                  <c:v>345</c:v>
                </c:pt>
                <c:pt idx="3451">
                  <c:v>345.1</c:v>
                </c:pt>
                <c:pt idx="3452">
                  <c:v>345.2</c:v>
                </c:pt>
                <c:pt idx="3453">
                  <c:v>345.3</c:v>
                </c:pt>
                <c:pt idx="3454">
                  <c:v>345.4</c:v>
                </c:pt>
                <c:pt idx="3455">
                  <c:v>345.5</c:v>
                </c:pt>
                <c:pt idx="3456">
                  <c:v>345.6</c:v>
                </c:pt>
                <c:pt idx="3457">
                  <c:v>345.7</c:v>
                </c:pt>
                <c:pt idx="3458">
                  <c:v>345.8</c:v>
                </c:pt>
                <c:pt idx="3459">
                  <c:v>345.9</c:v>
                </c:pt>
                <c:pt idx="3460">
                  <c:v>346</c:v>
                </c:pt>
                <c:pt idx="3461">
                  <c:v>346.1</c:v>
                </c:pt>
                <c:pt idx="3462">
                  <c:v>346.2</c:v>
                </c:pt>
                <c:pt idx="3463">
                  <c:v>346.3</c:v>
                </c:pt>
                <c:pt idx="3464">
                  <c:v>346.4</c:v>
                </c:pt>
                <c:pt idx="3465">
                  <c:v>346.5</c:v>
                </c:pt>
                <c:pt idx="3466">
                  <c:v>346.6</c:v>
                </c:pt>
                <c:pt idx="3467">
                  <c:v>346.7</c:v>
                </c:pt>
                <c:pt idx="3468">
                  <c:v>346.8</c:v>
                </c:pt>
                <c:pt idx="3469">
                  <c:v>346.9</c:v>
                </c:pt>
                <c:pt idx="3470">
                  <c:v>347</c:v>
                </c:pt>
                <c:pt idx="3471">
                  <c:v>347.1</c:v>
                </c:pt>
                <c:pt idx="3472">
                  <c:v>347.2</c:v>
                </c:pt>
                <c:pt idx="3473">
                  <c:v>347.3</c:v>
                </c:pt>
                <c:pt idx="3474">
                  <c:v>347.4</c:v>
                </c:pt>
                <c:pt idx="3475">
                  <c:v>347.5</c:v>
                </c:pt>
                <c:pt idx="3476">
                  <c:v>347.6</c:v>
                </c:pt>
                <c:pt idx="3477">
                  <c:v>347.7</c:v>
                </c:pt>
                <c:pt idx="3478">
                  <c:v>347.8</c:v>
                </c:pt>
                <c:pt idx="3479">
                  <c:v>347.9</c:v>
                </c:pt>
                <c:pt idx="3480">
                  <c:v>348</c:v>
                </c:pt>
                <c:pt idx="3481">
                  <c:v>348.1</c:v>
                </c:pt>
                <c:pt idx="3482">
                  <c:v>348.2</c:v>
                </c:pt>
                <c:pt idx="3483">
                  <c:v>348.3</c:v>
                </c:pt>
                <c:pt idx="3484">
                  <c:v>348.4</c:v>
                </c:pt>
                <c:pt idx="3485">
                  <c:v>348.5</c:v>
                </c:pt>
                <c:pt idx="3486">
                  <c:v>348.6</c:v>
                </c:pt>
                <c:pt idx="3487">
                  <c:v>348.7</c:v>
                </c:pt>
                <c:pt idx="3488">
                  <c:v>348.8</c:v>
                </c:pt>
                <c:pt idx="3489">
                  <c:v>348.9</c:v>
                </c:pt>
                <c:pt idx="3490">
                  <c:v>349</c:v>
                </c:pt>
                <c:pt idx="3491">
                  <c:v>349.1</c:v>
                </c:pt>
                <c:pt idx="3492">
                  <c:v>349.2</c:v>
                </c:pt>
                <c:pt idx="3493">
                  <c:v>349.3</c:v>
                </c:pt>
                <c:pt idx="3494">
                  <c:v>349.4</c:v>
                </c:pt>
                <c:pt idx="3495">
                  <c:v>349.5</c:v>
                </c:pt>
                <c:pt idx="3496">
                  <c:v>349.6</c:v>
                </c:pt>
                <c:pt idx="3497">
                  <c:v>349.7</c:v>
                </c:pt>
                <c:pt idx="3498">
                  <c:v>349.8</c:v>
                </c:pt>
                <c:pt idx="3499">
                  <c:v>349.9</c:v>
                </c:pt>
                <c:pt idx="3500">
                  <c:v>350</c:v>
                </c:pt>
                <c:pt idx="3501">
                  <c:v>350.1</c:v>
                </c:pt>
                <c:pt idx="3502">
                  <c:v>350.2</c:v>
                </c:pt>
                <c:pt idx="3503">
                  <c:v>350.3</c:v>
                </c:pt>
                <c:pt idx="3504">
                  <c:v>350.4</c:v>
                </c:pt>
                <c:pt idx="3505">
                  <c:v>350.5</c:v>
                </c:pt>
                <c:pt idx="3506">
                  <c:v>350.6</c:v>
                </c:pt>
                <c:pt idx="3507">
                  <c:v>350.7</c:v>
                </c:pt>
                <c:pt idx="3508">
                  <c:v>350.8</c:v>
                </c:pt>
                <c:pt idx="3509">
                  <c:v>350.9</c:v>
                </c:pt>
                <c:pt idx="3510">
                  <c:v>351</c:v>
                </c:pt>
                <c:pt idx="3511">
                  <c:v>351.1</c:v>
                </c:pt>
                <c:pt idx="3512">
                  <c:v>351.2</c:v>
                </c:pt>
                <c:pt idx="3513">
                  <c:v>351.3</c:v>
                </c:pt>
                <c:pt idx="3514">
                  <c:v>351.4</c:v>
                </c:pt>
                <c:pt idx="3515">
                  <c:v>351.5</c:v>
                </c:pt>
                <c:pt idx="3516">
                  <c:v>351.6</c:v>
                </c:pt>
                <c:pt idx="3517">
                  <c:v>351.7</c:v>
                </c:pt>
                <c:pt idx="3518">
                  <c:v>351.8</c:v>
                </c:pt>
                <c:pt idx="3519">
                  <c:v>351.9</c:v>
                </c:pt>
                <c:pt idx="3520">
                  <c:v>352</c:v>
                </c:pt>
                <c:pt idx="3521">
                  <c:v>352.1</c:v>
                </c:pt>
                <c:pt idx="3522">
                  <c:v>352.2</c:v>
                </c:pt>
                <c:pt idx="3523">
                  <c:v>352.3</c:v>
                </c:pt>
                <c:pt idx="3524">
                  <c:v>352.4</c:v>
                </c:pt>
                <c:pt idx="3525">
                  <c:v>352.5</c:v>
                </c:pt>
                <c:pt idx="3526">
                  <c:v>352.6</c:v>
                </c:pt>
                <c:pt idx="3527">
                  <c:v>352.7</c:v>
                </c:pt>
                <c:pt idx="3528">
                  <c:v>352.8</c:v>
                </c:pt>
                <c:pt idx="3529">
                  <c:v>352.9</c:v>
                </c:pt>
                <c:pt idx="3530">
                  <c:v>353</c:v>
                </c:pt>
                <c:pt idx="3531">
                  <c:v>353.1</c:v>
                </c:pt>
                <c:pt idx="3532">
                  <c:v>353.2</c:v>
                </c:pt>
                <c:pt idx="3533">
                  <c:v>353.3</c:v>
                </c:pt>
                <c:pt idx="3534">
                  <c:v>353.4</c:v>
                </c:pt>
                <c:pt idx="3535">
                  <c:v>353.5</c:v>
                </c:pt>
                <c:pt idx="3536">
                  <c:v>353.6</c:v>
                </c:pt>
                <c:pt idx="3537">
                  <c:v>353.7</c:v>
                </c:pt>
                <c:pt idx="3538">
                  <c:v>353.8</c:v>
                </c:pt>
                <c:pt idx="3539">
                  <c:v>353.9</c:v>
                </c:pt>
                <c:pt idx="3540">
                  <c:v>354</c:v>
                </c:pt>
                <c:pt idx="3541">
                  <c:v>354.1</c:v>
                </c:pt>
                <c:pt idx="3542">
                  <c:v>354.2</c:v>
                </c:pt>
                <c:pt idx="3543">
                  <c:v>354.3</c:v>
                </c:pt>
                <c:pt idx="3544">
                  <c:v>354.4</c:v>
                </c:pt>
                <c:pt idx="3545">
                  <c:v>354.5</c:v>
                </c:pt>
                <c:pt idx="3546">
                  <c:v>354.6</c:v>
                </c:pt>
                <c:pt idx="3547">
                  <c:v>354.7</c:v>
                </c:pt>
                <c:pt idx="3548">
                  <c:v>354.8</c:v>
                </c:pt>
                <c:pt idx="3549">
                  <c:v>354.9</c:v>
                </c:pt>
                <c:pt idx="3550">
                  <c:v>355</c:v>
                </c:pt>
                <c:pt idx="3551">
                  <c:v>355.1</c:v>
                </c:pt>
                <c:pt idx="3552">
                  <c:v>355.2</c:v>
                </c:pt>
                <c:pt idx="3553">
                  <c:v>355.3</c:v>
                </c:pt>
                <c:pt idx="3554">
                  <c:v>355.4</c:v>
                </c:pt>
                <c:pt idx="3555">
                  <c:v>355.5</c:v>
                </c:pt>
                <c:pt idx="3556">
                  <c:v>355.6</c:v>
                </c:pt>
                <c:pt idx="3557">
                  <c:v>355.7</c:v>
                </c:pt>
                <c:pt idx="3558">
                  <c:v>355.8</c:v>
                </c:pt>
                <c:pt idx="3559">
                  <c:v>355.9</c:v>
                </c:pt>
                <c:pt idx="3560">
                  <c:v>356</c:v>
                </c:pt>
                <c:pt idx="3561">
                  <c:v>356.1</c:v>
                </c:pt>
                <c:pt idx="3562">
                  <c:v>356.2</c:v>
                </c:pt>
                <c:pt idx="3563">
                  <c:v>356.3</c:v>
                </c:pt>
                <c:pt idx="3564">
                  <c:v>356.4</c:v>
                </c:pt>
                <c:pt idx="3565">
                  <c:v>356.5</c:v>
                </c:pt>
                <c:pt idx="3566">
                  <c:v>356.6</c:v>
                </c:pt>
                <c:pt idx="3567">
                  <c:v>356.7</c:v>
                </c:pt>
                <c:pt idx="3568">
                  <c:v>356.8</c:v>
                </c:pt>
                <c:pt idx="3569">
                  <c:v>356.9</c:v>
                </c:pt>
                <c:pt idx="3570">
                  <c:v>357</c:v>
                </c:pt>
                <c:pt idx="3571">
                  <c:v>357.1</c:v>
                </c:pt>
                <c:pt idx="3572">
                  <c:v>357.2</c:v>
                </c:pt>
                <c:pt idx="3573">
                  <c:v>357.3</c:v>
                </c:pt>
                <c:pt idx="3574">
                  <c:v>357.4</c:v>
                </c:pt>
                <c:pt idx="3575">
                  <c:v>357.5</c:v>
                </c:pt>
                <c:pt idx="3576">
                  <c:v>357.6</c:v>
                </c:pt>
                <c:pt idx="3577">
                  <c:v>357.7</c:v>
                </c:pt>
                <c:pt idx="3578">
                  <c:v>357.8</c:v>
                </c:pt>
                <c:pt idx="3579">
                  <c:v>357.9</c:v>
                </c:pt>
                <c:pt idx="3580">
                  <c:v>358</c:v>
                </c:pt>
                <c:pt idx="3581">
                  <c:v>358.1</c:v>
                </c:pt>
                <c:pt idx="3582">
                  <c:v>358.2</c:v>
                </c:pt>
                <c:pt idx="3583">
                  <c:v>358.3</c:v>
                </c:pt>
                <c:pt idx="3584">
                  <c:v>358.4</c:v>
                </c:pt>
                <c:pt idx="3585">
                  <c:v>358.5</c:v>
                </c:pt>
                <c:pt idx="3586">
                  <c:v>358.6</c:v>
                </c:pt>
                <c:pt idx="3587">
                  <c:v>358.7</c:v>
                </c:pt>
                <c:pt idx="3588">
                  <c:v>358.8</c:v>
                </c:pt>
                <c:pt idx="3589">
                  <c:v>358.9</c:v>
                </c:pt>
                <c:pt idx="3590">
                  <c:v>359</c:v>
                </c:pt>
                <c:pt idx="3591">
                  <c:v>359.1</c:v>
                </c:pt>
                <c:pt idx="3592">
                  <c:v>359.2</c:v>
                </c:pt>
                <c:pt idx="3593">
                  <c:v>359.3</c:v>
                </c:pt>
                <c:pt idx="3594">
                  <c:v>359.4</c:v>
                </c:pt>
                <c:pt idx="3595">
                  <c:v>359.5</c:v>
                </c:pt>
                <c:pt idx="3596">
                  <c:v>359.6</c:v>
                </c:pt>
                <c:pt idx="3597">
                  <c:v>359.7</c:v>
                </c:pt>
                <c:pt idx="3598">
                  <c:v>359.8</c:v>
                </c:pt>
                <c:pt idx="3599">
                  <c:v>359.9</c:v>
                </c:pt>
                <c:pt idx="3600">
                  <c:v>360</c:v>
                </c:pt>
                <c:pt idx="3601">
                  <c:v>360.1</c:v>
                </c:pt>
                <c:pt idx="3602">
                  <c:v>360.2</c:v>
                </c:pt>
                <c:pt idx="3603">
                  <c:v>360.3</c:v>
                </c:pt>
                <c:pt idx="3604">
                  <c:v>360.4</c:v>
                </c:pt>
                <c:pt idx="3605">
                  <c:v>360.5</c:v>
                </c:pt>
                <c:pt idx="3606">
                  <c:v>360.6</c:v>
                </c:pt>
                <c:pt idx="3607">
                  <c:v>360.7</c:v>
                </c:pt>
                <c:pt idx="3608">
                  <c:v>360.8</c:v>
                </c:pt>
                <c:pt idx="3609">
                  <c:v>360.9</c:v>
                </c:pt>
                <c:pt idx="3610">
                  <c:v>361</c:v>
                </c:pt>
                <c:pt idx="3611">
                  <c:v>361.1</c:v>
                </c:pt>
                <c:pt idx="3612">
                  <c:v>361.2</c:v>
                </c:pt>
                <c:pt idx="3613">
                  <c:v>361.3</c:v>
                </c:pt>
                <c:pt idx="3614">
                  <c:v>361.4</c:v>
                </c:pt>
                <c:pt idx="3615">
                  <c:v>361.5</c:v>
                </c:pt>
                <c:pt idx="3616">
                  <c:v>361.6</c:v>
                </c:pt>
                <c:pt idx="3617">
                  <c:v>361.7</c:v>
                </c:pt>
                <c:pt idx="3618">
                  <c:v>361.8</c:v>
                </c:pt>
                <c:pt idx="3619">
                  <c:v>361.9</c:v>
                </c:pt>
                <c:pt idx="3620">
                  <c:v>362</c:v>
                </c:pt>
                <c:pt idx="3621">
                  <c:v>362.1</c:v>
                </c:pt>
                <c:pt idx="3622">
                  <c:v>362.2</c:v>
                </c:pt>
                <c:pt idx="3623">
                  <c:v>362.3</c:v>
                </c:pt>
                <c:pt idx="3624">
                  <c:v>362.4</c:v>
                </c:pt>
                <c:pt idx="3625">
                  <c:v>362.5</c:v>
                </c:pt>
                <c:pt idx="3626">
                  <c:v>362.6</c:v>
                </c:pt>
                <c:pt idx="3627">
                  <c:v>362.7</c:v>
                </c:pt>
                <c:pt idx="3628">
                  <c:v>362.8</c:v>
                </c:pt>
                <c:pt idx="3629">
                  <c:v>362.9</c:v>
                </c:pt>
                <c:pt idx="3630">
                  <c:v>363</c:v>
                </c:pt>
                <c:pt idx="3631">
                  <c:v>363.1</c:v>
                </c:pt>
                <c:pt idx="3632">
                  <c:v>363.2</c:v>
                </c:pt>
                <c:pt idx="3633">
                  <c:v>363.3</c:v>
                </c:pt>
                <c:pt idx="3634">
                  <c:v>363.4</c:v>
                </c:pt>
                <c:pt idx="3635">
                  <c:v>363.5</c:v>
                </c:pt>
                <c:pt idx="3636">
                  <c:v>363.6</c:v>
                </c:pt>
                <c:pt idx="3637">
                  <c:v>363.7</c:v>
                </c:pt>
                <c:pt idx="3638">
                  <c:v>363.8</c:v>
                </c:pt>
                <c:pt idx="3639">
                  <c:v>363.9</c:v>
                </c:pt>
                <c:pt idx="3640">
                  <c:v>364</c:v>
                </c:pt>
                <c:pt idx="3641">
                  <c:v>364.1</c:v>
                </c:pt>
                <c:pt idx="3642">
                  <c:v>364.2</c:v>
                </c:pt>
                <c:pt idx="3643">
                  <c:v>364.3</c:v>
                </c:pt>
                <c:pt idx="3644">
                  <c:v>364.4</c:v>
                </c:pt>
                <c:pt idx="3645">
                  <c:v>364.5</c:v>
                </c:pt>
                <c:pt idx="3646">
                  <c:v>364.6</c:v>
                </c:pt>
                <c:pt idx="3647">
                  <c:v>364.7</c:v>
                </c:pt>
                <c:pt idx="3648">
                  <c:v>364.8</c:v>
                </c:pt>
                <c:pt idx="3649">
                  <c:v>364.9</c:v>
                </c:pt>
                <c:pt idx="3650">
                  <c:v>365</c:v>
                </c:pt>
                <c:pt idx="3651">
                  <c:v>365.1</c:v>
                </c:pt>
                <c:pt idx="3652">
                  <c:v>365.2</c:v>
                </c:pt>
                <c:pt idx="3653">
                  <c:v>365.3</c:v>
                </c:pt>
                <c:pt idx="3654">
                  <c:v>365.4</c:v>
                </c:pt>
                <c:pt idx="3655">
                  <c:v>365.5</c:v>
                </c:pt>
                <c:pt idx="3656">
                  <c:v>365.6</c:v>
                </c:pt>
                <c:pt idx="3657">
                  <c:v>365.7</c:v>
                </c:pt>
                <c:pt idx="3658">
                  <c:v>365.8</c:v>
                </c:pt>
                <c:pt idx="3659">
                  <c:v>365.9</c:v>
                </c:pt>
                <c:pt idx="3660">
                  <c:v>366</c:v>
                </c:pt>
                <c:pt idx="3661">
                  <c:v>366.1</c:v>
                </c:pt>
                <c:pt idx="3662">
                  <c:v>366.2</c:v>
                </c:pt>
                <c:pt idx="3663">
                  <c:v>366.3</c:v>
                </c:pt>
                <c:pt idx="3664">
                  <c:v>366.4</c:v>
                </c:pt>
                <c:pt idx="3665">
                  <c:v>366.5</c:v>
                </c:pt>
                <c:pt idx="3666">
                  <c:v>366.6</c:v>
                </c:pt>
                <c:pt idx="3667">
                  <c:v>366.7</c:v>
                </c:pt>
                <c:pt idx="3668">
                  <c:v>366.8</c:v>
                </c:pt>
                <c:pt idx="3669">
                  <c:v>366.9</c:v>
                </c:pt>
                <c:pt idx="3670">
                  <c:v>367</c:v>
                </c:pt>
                <c:pt idx="3671">
                  <c:v>367.1</c:v>
                </c:pt>
                <c:pt idx="3672">
                  <c:v>367.2</c:v>
                </c:pt>
                <c:pt idx="3673">
                  <c:v>367.3</c:v>
                </c:pt>
                <c:pt idx="3674">
                  <c:v>367.4</c:v>
                </c:pt>
                <c:pt idx="3675">
                  <c:v>367.5</c:v>
                </c:pt>
                <c:pt idx="3676">
                  <c:v>367.6</c:v>
                </c:pt>
                <c:pt idx="3677">
                  <c:v>367.7</c:v>
                </c:pt>
                <c:pt idx="3678">
                  <c:v>367.8</c:v>
                </c:pt>
                <c:pt idx="3679">
                  <c:v>367.9</c:v>
                </c:pt>
                <c:pt idx="3680">
                  <c:v>368</c:v>
                </c:pt>
                <c:pt idx="3681">
                  <c:v>368.1</c:v>
                </c:pt>
                <c:pt idx="3682">
                  <c:v>368.2</c:v>
                </c:pt>
                <c:pt idx="3683">
                  <c:v>368.3</c:v>
                </c:pt>
                <c:pt idx="3684">
                  <c:v>368.4</c:v>
                </c:pt>
                <c:pt idx="3685">
                  <c:v>368.5</c:v>
                </c:pt>
                <c:pt idx="3686">
                  <c:v>368.6</c:v>
                </c:pt>
                <c:pt idx="3687">
                  <c:v>368.7</c:v>
                </c:pt>
                <c:pt idx="3688">
                  <c:v>368.8</c:v>
                </c:pt>
                <c:pt idx="3689">
                  <c:v>368.9</c:v>
                </c:pt>
                <c:pt idx="3690">
                  <c:v>369</c:v>
                </c:pt>
                <c:pt idx="3691">
                  <c:v>369.1</c:v>
                </c:pt>
                <c:pt idx="3692">
                  <c:v>369.2</c:v>
                </c:pt>
                <c:pt idx="3693">
                  <c:v>369.3</c:v>
                </c:pt>
                <c:pt idx="3694">
                  <c:v>369.4</c:v>
                </c:pt>
                <c:pt idx="3695">
                  <c:v>369.5</c:v>
                </c:pt>
                <c:pt idx="3696">
                  <c:v>369.6</c:v>
                </c:pt>
                <c:pt idx="3697">
                  <c:v>369.7</c:v>
                </c:pt>
                <c:pt idx="3698">
                  <c:v>369.8</c:v>
                </c:pt>
                <c:pt idx="3699">
                  <c:v>369.9</c:v>
                </c:pt>
                <c:pt idx="3700">
                  <c:v>370</c:v>
                </c:pt>
                <c:pt idx="3701">
                  <c:v>370.1</c:v>
                </c:pt>
                <c:pt idx="3702">
                  <c:v>370.2</c:v>
                </c:pt>
                <c:pt idx="3703">
                  <c:v>370.3</c:v>
                </c:pt>
                <c:pt idx="3704">
                  <c:v>370.4</c:v>
                </c:pt>
                <c:pt idx="3705">
                  <c:v>370.5</c:v>
                </c:pt>
                <c:pt idx="3706">
                  <c:v>370.6</c:v>
                </c:pt>
                <c:pt idx="3707">
                  <c:v>370.7</c:v>
                </c:pt>
                <c:pt idx="3708">
                  <c:v>370.8</c:v>
                </c:pt>
                <c:pt idx="3709">
                  <c:v>370.9</c:v>
                </c:pt>
                <c:pt idx="3710">
                  <c:v>371</c:v>
                </c:pt>
                <c:pt idx="3711">
                  <c:v>371.1</c:v>
                </c:pt>
                <c:pt idx="3712">
                  <c:v>371.2</c:v>
                </c:pt>
                <c:pt idx="3713">
                  <c:v>371.3</c:v>
                </c:pt>
                <c:pt idx="3714">
                  <c:v>371.4</c:v>
                </c:pt>
                <c:pt idx="3715">
                  <c:v>371.5</c:v>
                </c:pt>
                <c:pt idx="3716">
                  <c:v>371.6</c:v>
                </c:pt>
                <c:pt idx="3717">
                  <c:v>371.7</c:v>
                </c:pt>
                <c:pt idx="3718">
                  <c:v>371.8</c:v>
                </c:pt>
                <c:pt idx="3719">
                  <c:v>371.9</c:v>
                </c:pt>
                <c:pt idx="3720">
                  <c:v>372</c:v>
                </c:pt>
                <c:pt idx="3721">
                  <c:v>372.1</c:v>
                </c:pt>
                <c:pt idx="3722">
                  <c:v>372.2</c:v>
                </c:pt>
                <c:pt idx="3723">
                  <c:v>372.3</c:v>
                </c:pt>
                <c:pt idx="3724">
                  <c:v>372.4</c:v>
                </c:pt>
                <c:pt idx="3725">
                  <c:v>372.5</c:v>
                </c:pt>
                <c:pt idx="3726">
                  <c:v>372.6</c:v>
                </c:pt>
                <c:pt idx="3727">
                  <c:v>372.7</c:v>
                </c:pt>
                <c:pt idx="3728">
                  <c:v>372.8</c:v>
                </c:pt>
                <c:pt idx="3729">
                  <c:v>372.9</c:v>
                </c:pt>
                <c:pt idx="3730">
                  <c:v>373</c:v>
                </c:pt>
                <c:pt idx="3731">
                  <c:v>373.1</c:v>
                </c:pt>
                <c:pt idx="3732">
                  <c:v>373.2</c:v>
                </c:pt>
                <c:pt idx="3733">
                  <c:v>373.3</c:v>
                </c:pt>
                <c:pt idx="3734">
                  <c:v>373.4</c:v>
                </c:pt>
                <c:pt idx="3735">
                  <c:v>373.5</c:v>
                </c:pt>
                <c:pt idx="3736">
                  <c:v>373.6</c:v>
                </c:pt>
                <c:pt idx="3737">
                  <c:v>373.7</c:v>
                </c:pt>
                <c:pt idx="3738">
                  <c:v>373.8</c:v>
                </c:pt>
                <c:pt idx="3739">
                  <c:v>373.9</c:v>
                </c:pt>
                <c:pt idx="3740">
                  <c:v>374</c:v>
                </c:pt>
                <c:pt idx="3741">
                  <c:v>374.1</c:v>
                </c:pt>
                <c:pt idx="3742">
                  <c:v>374.2</c:v>
                </c:pt>
                <c:pt idx="3743">
                  <c:v>374.3</c:v>
                </c:pt>
                <c:pt idx="3744">
                  <c:v>374.4</c:v>
                </c:pt>
                <c:pt idx="3745">
                  <c:v>374.5</c:v>
                </c:pt>
                <c:pt idx="3746">
                  <c:v>374.6</c:v>
                </c:pt>
                <c:pt idx="3747">
                  <c:v>374.7</c:v>
                </c:pt>
                <c:pt idx="3748">
                  <c:v>374.8</c:v>
                </c:pt>
                <c:pt idx="3749">
                  <c:v>374.9</c:v>
                </c:pt>
                <c:pt idx="3750">
                  <c:v>375</c:v>
                </c:pt>
                <c:pt idx="3751">
                  <c:v>375.1</c:v>
                </c:pt>
                <c:pt idx="3752">
                  <c:v>375.2</c:v>
                </c:pt>
                <c:pt idx="3753">
                  <c:v>375.3</c:v>
                </c:pt>
                <c:pt idx="3754">
                  <c:v>375.4</c:v>
                </c:pt>
                <c:pt idx="3755">
                  <c:v>375.5</c:v>
                </c:pt>
                <c:pt idx="3756">
                  <c:v>375.6</c:v>
                </c:pt>
                <c:pt idx="3757">
                  <c:v>375.7</c:v>
                </c:pt>
                <c:pt idx="3758">
                  <c:v>375.8</c:v>
                </c:pt>
                <c:pt idx="3759">
                  <c:v>375.9</c:v>
                </c:pt>
                <c:pt idx="3760">
                  <c:v>376</c:v>
                </c:pt>
                <c:pt idx="3761">
                  <c:v>376.1</c:v>
                </c:pt>
                <c:pt idx="3762">
                  <c:v>376.2</c:v>
                </c:pt>
                <c:pt idx="3763">
                  <c:v>376.3</c:v>
                </c:pt>
                <c:pt idx="3764">
                  <c:v>376.4</c:v>
                </c:pt>
                <c:pt idx="3765">
                  <c:v>376.5</c:v>
                </c:pt>
                <c:pt idx="3766">
                  <c:v>376.6</c:v>
                </c:pt>
                <c:pt idx="3767">
                  <c:v>376.7</c:v>
                </c:pt>
                <c:pt idx="3768">
                  <c:v>376.8</c:v>
                </c:pt>
                <c:pt idx="3769">
                  <c:v>376.9</c:v>
                </c:pt>
                <c:pt idx="3770">
                  <c:v>377</c:v>
                </c:pt>
                <c:pt idx="3771">
                  <c:v>377.1</c:v>
                </c:pt>
                <c:pt idx="3772">
                  <c:v>377.2</c:v>
                </c:pt>
                <c:pt idx="3773">
                  <c:v>377.3</c:v>
                </c:pt>
                <c:pt idx="3774">
                  <c:v>377.4</c:v>
                </c:pt>
                <c:pt idx="3775">
                  <c:v>377.5</c:v>
                </c:pt>
                <c:pt idx="3776">
                  <c:v>377.6</c:v>
                </c:pt>
                <c:pt idx="3777">
                  <c:v>377.7</c:v>
                </c:pt>
                <c:pt idx="3778">
                  <c:v>377.8</c:v>
                </c:pt>
                <c:pt idx="3779">
                  <c:v>377.9</c:v>
                </c:pt>
                <c:pt idx="3780">
                  <c:v>378</c:v>
                </c:pt>
                <c:pt idx="3781">
                  <c:v>378.1</c:v>
                </c:pt>
                <c:pt idx="3782">
                  <c:v>378.2</c:v>
                </c:pt>
                <c:pt idx="3783">
                  <c:v>378.3</c:v>
                </c:pt>
                <c:pt idx="3784">
                  <c:v>378.4</c:v>
                </c:pt>
                <c:pt idx="3785">
                  <c:v>378.5</c:v>
                </c:pt>
                <c:pt idx="3786">
                  <c:v>378.6</c:v>
                </c:pt>
                <c:pt idx="3787">
                  <c:v>378.7</c:v>
                </c:pt>
                <c:pt idx="3788">
                  <c:v>378.8</c:v>
                </c:pt>
                <c:pt idx="3789">
                  <c:v>378.9</c:v>
                </c:pt>
                <c:pt idx="3790">
                  <c:v>379</c:v>
                </c:pt>
                <c:pt idx="3791">
                  <c:v>379.1</c:v>
                </c:pt>
                <c:pt idx="3792">
                  <c:v>379.2</c:v>
                </c:pt>
                <c:pt idx="3793">
                  <c:v>379.3</c:v>
                </c:pt>
                <c:pt idx="3794">
                  <c:v>379.4</c:v>
                </c:pt>
                <c:pt idx="3795">
                  <c:v>379.5</c:v>
                </c:pt>
                <c:pt idx="3796">
                  <c:v>379.6</c:v>
                </c:pt>
                <c:pt idx="3797">
                  <c:v>379.7</c:v>
                </c:pt>
                <c:pt idx="3798">
                  <c:v>379.8</c:v>
                </c:pt>
                <c:pt idx="3799">
                  <c:v>379.9</c:v>
                </c:pt>
                <c:pt idx="3800">
                  <c:v>380</c:v>
                </c:pt>
                <c:pt idx="3801">
                  <c:v>380.1</c:v>
                </c:pt>
                <c:pt idx="3802">
                  <c:v>380.2</c:v>
                </c:pt>
                <c:pt idx="3803">
                  <c:v>380.3</c:v>
                </c:pt>
                <c:pt idx="3804">
                  <c:v>380.4</c:v>
                </c:pt>
                <c:pt idx="3805">
                  <c:v>380.5</c:v>
                </c:pt>
                <c:pt idx="3806">
                  <c:v>380.6</c:v>
                </c:pt>
                <c:pt idx="3807">
                  <c:v>380.7</c:v>
                </c:pt>
                <c:pt idx="3808">
                  <c:v>380.8</c:v>
                </c:pt>
                <c:pt idx="3809">
                  <c:v>380.9</c:v>
                </c:pt>
                <c:pt idx="3810">
                  <c:v>381</c:v>
                </c:pt>
                <c:pt idx="3811">
                  <c:v>381.1</c:v>
                </c:pt>
                <c:pt idx="3812">
                  <c:v>381.2</c:v>
                </c:pt>
                <c:pt idx="3813">
                  <c:v>381.3</c:v>
                </c:pt>
                <c:pt idx="3814">
                  <c:v>381.4</c:v>
                </c:pt>
                <c:pt idx="3815">
                  <c:v>381.5</c:v>
                </c:pt>
                <c:pt idx="3816">
                  <c:v>381.6</c:v>
                </c:pt>
                <c:pt idx="3817">
                  <c:v>381.7</c:v>
                </c:pt>
                <c:pt idx="3818">
                  <c:v>381.8</c:v>
                </c:pt>
                <c:pt idx="3819">
                  <c:v>381.9</c:v>
                </c:pt>
                <c:pt idx="3820">
                  <c:v>382</c:v>
                </c:pt>
                <c:pt idx="3821">
                  <c:v>382.1</c:v>
                </c:pt>
                <c:pt idx="3822">
                  <c:v>382.2</c:v>
                </c:pt>
                <c:pt idx="3823">
                  <c:v>382.3</c:v>
                </c:pt>
                <c:pt idx="3824">
                  <c:v>382.4</c:v>
                </c:pt>
                <c:pt idx="3825">
                  <c:v>382.5</c:v>
                </c:pt>
                <c:pt idx="3826">
                  <c:v>382.6</c:v>
                </c:pt>
                <c:pt idx="3827">
                  <c:v>382.7</c:v>
                </c:pt>
                <c:pt idx="3828">
                  <c:v>382.8</c:v>
                </c:pt>
                <c:pt idx="3829">
                  <c:v>382.9</c:v>
                </c:pt>
                <c:pt idx="3830">
                  <c:v>383</c:v>
                </c:pt>
                <c:pt idx="3831">
                  <c:v>383.1</c:v>
                </c:pt>
                <c:pt idx="3832">
                  <c:v>383.2</c:v>
                </c:pt>
                <c:pt idx="3833">
                  <c:v>383.3</c:v>
                </c:pt>
                <c:pt idx="3834">
                  <c:v>383.4</c:v>
                </c:pt>
                <c:pt idx="3835">
                  <c:v>383.5</c:v>
                </c:pt>
                <c:pt idx="3836">
                  <c:v>383.6</c:v>
                </c:pt>
                <c:pt idx="3837">
                  <c:v>383.7</c:v>
                </c:pt>
                <c:pt idx="3838">
                  <c:v>383.8</c:v>
                </c:pt>
                <c:pt idx="3839">
                  <c:v>383.9</c:v>
                </c:pt>
                <c:pt idx="3840">
                  <c:v>384</c:v>
                </c:pt>
                <c:pt idx="3841">
                  <c:v>384.1</c:v>
                </c:pt>
                <c:pt idx="3842">
                  <c:v>384.2</c:v>
                </c:pt>
                <c:pt idx="3843">
                  <c:v>384.3</c:v>
                </c:pt>
                <c:pt idx="3844">
                  <c:v>384.4</c:v>
                </c:pt>
                <c:pt idx="3845">
                  <c:v>384.5</c:v>
                </c:pt>
                <c:pt idx="3846">
                  <c:v>384.6</c:v>
                </c:pt>
                <c:pt idx="3847">
                  <c:v>384.7</c:v>
                </c:pt>
                <c:pt idx="3848">
                  <c:v>384.8</c:v>
                </c:pt>
                <c:pt idx="3849">
                  <c:v>384.9</c:v>
                </c:pt>
                <c:pt idx="3850">
                  <c:v>385</c:v>
                </c:pt>
                <c:pt idx="3851">
                  <c:v>385.1</c:v>
                </c:pt>
                <c:pt idx="3852">
                  <c:v>385.2</c:v>
                </c:pt>
                <c:pt idx="3853">
                  <c:v>385.3</c:v>
                </c:pt>
                <c:pt idx="3854">
                  <c:v>385.4</c:v>
                </c:pt>
                <c:pt idx="3855">
                  <c:v>385.5</c:v>
                </c:pt>
                <c:pt idx="3856">
                  <c:v>385.6</c:v>
                </c:pt>
                <c:pt idx="3857">
                  <c:v>385.7</c:v>
                </c:pt>
                <c:pt idx="3858">
                  <c:v>385.8</c:v>
                </c:pt>
                <c:pt idx="3859">
                  <c:v>385.9</c:v>
                </c:pt>
                <c:pt idx="3860">
                  <c:v>386</c:v>
                </c:pt>
                <c:pt idx="3861">
                  <c:v>386.1</c:v>
                </c:pt>
                <c:pt idx="3862">
                  <c:v>386.2</c:v>
                </c:pt>
                <c:pt idx="3863">
                  <c:v>386.3</c:v>
                </c:pt>
                <c:pt idx="3864">
                  <c:v>386.4</c:v>
                </c:pt>
                <c:pt idx="3865">
                  <c:v>386.5</c:v>
                </c:pt>
                <c:pt idx="3866">
                  <c:v>386.6</c:v>
                </c:pt>
                <c:pt idx="3867">
                  <c:v>386.7</c:v>
                </c:pt>
                <c:pt idx="3868">
                  <c:v>386.8</c:v>
                </c:pt>
                <c:pt idx="3869">
                  <c:v>386.9</c:v>
                </c:pt>
                <c:pt idx="3870">
                  <c:v>387</c:v>
                </c:pt>
                <c:pt idx="3871">
                  <c:v>387.1</c:v>
                </c:pt>
                <c:pt idx="3872">
                  <c:v>387.2</c:v>
                </c:pt>
                <c:pt idx="3873">
                  <c:v>387.3</c:v>
                </c:pt>
                <c:pt idx="3874">
                  <c:v>387.4</c:v>
                </c:pt>
                <c:pt idx="3875">
                  <c:v>387.5</c:v>
                </c:pt>
                <c:pt idx="3876">
                  <c:v>387.6</c:v>
                </c:pt>
                <c:pt idx="3877">
                  <c:v>387.7</c:v>
                </c:pt>
                <c:pt idx="3878">
                  <c:v>387.8</c:v>
                </c:pt>
                <c:pt idx="3879">
                  <c:v>387.9</c:v>
                </c:pt>
                <c:pt idx="3880">
                  <c:v>388</c:v>
                </c:pt>
                <c:pt idx="3881">
                  <c:v>388.1</c:v>
                </c:pt>
                <c:pt idx="3882">
                  <c:v>388.2</c:v>
                </c:pt>
                <c:pt idx="3883">
                  <c:v>388.3</c:v>
                </c:pt>
                <c:pt idx="3884">
                  <c:v>388.4</c:v>
                </c:pt>
                <c:pt idx="3885">
                  <c:v>388.5</c:v>
                </c:pt>
                <c:pt idx="3886">
                  <c:v>388.6</c:v>
                </c:pt>
                <c:pt idx="3887">
                  <c:v>388.7</c:v>
                </c:pt>
                <c:pt idx="3888">
                  <c:v>388.8</c:v>
                </c:pt>
                <c:pt idx="3889">
                  <c:v>388.9</c:v>
                </c:pt>
                <c:pt idx="3890">
                  <c:v>389</c:v>
                </c:pt>
                <c:pt idx="3891">
                  <c:v>389.1</c:v>
                </c:pt>
                <c:pt idx="3892">
                  <c:v>389.2</c:v>
                </c:pt>
                <c:pt idx="3893">
                  <c:v>389.3</c:v>
                </c:pt>
                <c:pt idx="3894">
                  <c:v>389.4</c:v>
                </c:pt>
                <c:pt idx="3895">
                  <c:v>389.5</c:v>
                </c:pt>
                <c:pt idx="3896">
                  <c:v>389.6</c:v>
                </c:pt>
                <c:pt idx="3897">
                  <c:v>389.7</c:v>
                </c:pt>
                <c:pt idx="3898">
                  <c:v>389.8</c:v>
                </c:pt>
                <c:pt idx="3899">
                  <c:v>389.9</c:v>
                </c:pt>
                <c:pt idx="3900">
                  <c:v>390</c:v>
                </c:pt>
                <c:pt idx="3901">
                  <c:v>390.1</c:v>
                </c:pt>
                <c:pt idx="3902">
                  <c:v>390.2</c:v>
                </c:pt>
                <c:pt idx="3903">
                  <c:v>390.3</c:v>
                </c:pt>
                <c:pt idx="3904">
                  <c:v>390.4</c:v>
                </c:pt>
                <c:pt idx="3905">
                  <c:v>390.5</c:v>
                </c:pt>
                <c:pt idx="3906">
                  <c:v>390.6</c:v>
                </c:pt>
                <c:pt idx="3907">
                  <c:v>390.7</c:v>
                </c:pt>
                <c:pt idx="3908">
                  <c:v>390.8</c:v>
                </c:pt>
                <c:pt idx="3909">
                  <c:v>390.9</c:v>
                </c:pt>
                <c:pt idx="3910">
                  <c:v>391</c:v>
                </c:pt>
                <c:pt idx="3911">
                  <c:v>391.1</c:v>
                </c:pt>
                <c:pt idx="3912">
                  <c:v>391.2</c:v>
                </c:pt>
                <c:pt idx="3913">
                  <c:v>391.3</c:v>
                </c:pt>
                <c:pt idx="3914">
                  <c:v>391.4</c:v>
                </c:pt>
                <c:pt idx="3915">
                  <c:v>391.5</c:v>
                </c:pt>
                <c:pt idx="3916">
                  <c:v>391.6</c:v>
                </c:pt>
                <c:pt idx="3917">
                  <c:v>391.7</c:v>
                </c:pt>
                <c:pt idx="3918">
                  <c:v>391.8</c:v>
                </c:pt>
                <c:pt idx="3919">
                  <c:v>391.9</c:v>
                </c:pt>
                <c:pt idx="3920">
                  <c:v>392</c:v>
                </c:pt>
                <c:pt idx="3921">
                  <c:v>392.1</c:v>
                </c:pt>
                <c:pt idx="3922">
                  <c:v>392.2</c:v>
                </c:pt>
                <c:pt idx="3923">
                  <c:v>392.3</c:v>
                </c:pt>
                <c:pt idx="3924">
                  <c:v>392.4</c:v>
                </c:pt>
                <c:pt idx="3925">
                  <c:v>392.5</c:v>
                </c:pt>
                <c:pt idx="3926">
                  <c:v>392.6</c:v>
                </c:pt>
                <c:pt idx="3927">
                  <c:v>392.7</c:v>
                </c:pt>
                <c:pt idx="3928">
                  <c:v>392.8</c:v>
                </c:pt>
                <c:pt idx="3929">
                  <c:v>392.9</c:v>
                </c:pt>
                <c:pt idx="3930">
                  <c:v>393</c:v>
                </c:pt>
                <c:pt idx="3931">
                  <c:v>393.1</c:v>
                </c:pt>
                <c:pt idx="3932">
                  <c:v>393.2</c:v>
                </c:pt>
                <c:pt idx="3933">
                  <c:v>393.3</c:v>
                </c:pt>
                <c:pt idx="3934">
                  <c:v>393.4</c:v>
                </c:pt>
                <c:pt idx="3935">
                  <c:v>393.5</c:v>
                </c:pt>
                <c:pt idx="3936">
                  <c:v>393.6</c:v>
                </c:pt>
                <c:pt idx="3937">
                  <c:v>393.7</c:v>
                </c:pt>
                <c:pt idx="3938">
                  <c:v>393.8</c:v>
                </c:pt>
                <c:pt idx="3939">
                  <c:v>393.9</c:v>
                </c:pt>
                <c:pt idx="3940">
                  <c:v>394</c:v>
                </c:pt>
                <c:pt idx="3941">
                  <c:v>394.1</c:v>
                </c:pt>
                <c:pt idx="3942">
                  <c:v>394.2</c:v>
                </c:pt>
                <c:pt idx="3943">
                  <c:v>394.3</c:v>
                </c:pt>
                <c:pt idx="3944">
                  <c:v>394.4</c:v>
                </c:pt>
                <c:pt idx="3945">
                  <c:v>394.5</c:v>
                </c:pt>
                <c:pt idx="3946">
                  <c:v>394.6</c:v>
                </c:pt>
                <c:pt idx="3947">
                  <c:v>394.7</c:v>
                </c:pt>
                <c:pt idx="3948">
                  <c:v>394.8</c:v>
                </c:pt>
                <c:pt idx="3949">
                  <c:v>394.9</c:v>
                </c:pt>
                <c:pt idx="3950">
                  <c:v>395</c:v>
                </c:pt>
                <c:pt idx="3951">
                  <c:v>395.1</c:v>
                </c:pt>
                <c:pt idx="3952">
                  <c:v>395.2</c:v>
                </c:pt>
                <c:pt idx="3953">
                  <c:v>395.3</c:v>
                </c:pt>
                <c:pt idx="3954">
                  <c:v>395.4</c:v>
                </c:pt>
                <c:pt idx="3955">
                  <c:v>395.5</c:v>
                </c:pt>
                <c:pt idx="3956">
                  <c:v>395.6</c:v>
                </c:pt>
                <c:pt idx="3957">
                  <c:v>395.7</c:v>
                </c:pt>
                <c:pt idx="3958">
                  <c:v>395.8</c:v>
                </c:pt>
                <c:pt idx="3959">
                  <c:v>395.9</c:v>
                </c:pt>
                <c:pt idx="3960">
                  <c:v>396</c:v>
                </c:pt>
                <c:pt idx="3961">
                  <c:v>396.1</c:v>
                </c:pt>
                <c:pt idx="3962">
                  <c:v>396.2</c:v>
                </c:pt>
                <c:pt idx="3963">
                  <c:v>396.3</c:v>
                </c:pt>
                <c:pt idx="3964">
                  <c:v>396.4</c:v>
                </c:pt>
                <c:pt idx="3965">
                  <c:v>396.5</c:v>
                </c:pt>
                <c:pt idx="3966">
                  <c:v>396.6</c:v>
                </c:pt>
                <c:pt idx="3967">
                  <c:v>396.7</c:v>
                </c:pt>
                <c:pt idx="3968">
                  <c:v>396.8</c:v>
                </c:pt>
                <c:pt idx="3969">
                  <c:v>396.9</c:v>
                </c:pt>
                <c:pt idx="3970">
                  <c:v>397</c:v>
                </c:pt>
                <c:pt idx="3971">
                  <c:v>397.1</c:v>
                </c:pt>
                <c:pt idx="3972">
                  <c:v>397.2</c:v>
                </c:pt>
                <c:pt idx="3973">
                  <c:v>397.3</c:v>
                </c:pt>
                <c:pt idx="3974">
                  <c:v>397.4</c:v>
                </c:pt>
                <c:pt idx="3975">
                  <c:v>397.5</c:v>
                </c:pt>
                <c:pt idx="3976">
                  <c:v>397.6</c:v>
                </c:pt>
                <c:pt idx="3977">
                  <c:v>397.7</c:v>
                </c:pt>
                <c:pt idx="3978">
                  <c:v>397.8</c:v>
                </c:pt>
                <c:pt idx="3979">
                  <c:v>397.9</c:v>
                </c:pt>
                <c:pt idx="3980">
                  <c:v>398</c:v>
                </c:pt>
                <c:pt idx="3981">
                  <c:v>398.1</c:v>
                </c:pt>
                <c:pt idx="3982">
                  <c:v>398.2</c:v>
                </c:pt>
                <c:pt idx="3983">
                  <c:v>398.3</c:v>
                </c:pt>
                <c:pt idx="3984">
                  <c:v>398.4</c:v>
                </c:pt>
                <c:pt idx="3985">
                  <c:v>398.5</c:v>
                </c:pt>
                <c:pt idx="3986">
                  <c:v>398.6</c:v>
                </c:pt>
                <c:pt idx="3987">
                  <c:v>398.7</c:v>
                </c:pt>
                <c:pt idx="3988">
                  <c:v>398.8</c:v>
                </c:pt>
                <c:pt idx="3989">
                  <c:v>398.9</c:v>
                </c:pt>
                <c:pt idx="3990">
                  <c:v>399</c:v>
                </c:pt>
                <c:pt idx="3991">
                  <c:v>399.1</c:v>
                </c:pt>
                <c:pt idx="3992">
                  <c:v>399.2</c:v>
                </c:pt>
                <c:pt idx="3993">
                  <c:v>399.3</c:v>
                </c:pt>
                <c:pt idx="3994">
                  <c:v>399.4</c:v>
                </c:pt>
                <c:pt idx="3995">
                  <c:v>399.5</c:v>
                </c:pt>
                <c:pt idx="3996">
                  <c:v>399.6</c:v>
                </c:pt>
                <c:pt idx="3997">
                  <c:v>399.7</c:v>
                </c:pt>
                <c:pt idx="3998">
                  <c:v>399.8</c:v>
                </c:pt>
                <c:pt idx="3999">
                  <c:v>399.9</c:v>
                </c:pt>
                <c:pt idx="4000">
                  <c:v>400</c:v>
                </c:pt>
                <c:pt idx="4001">
                  <c:v>400.1</c:v>
                </c:pt>
                <c:pt idx="4002">
                  <c:v>400.2</c:v>
                </c:pt>
                <c:pt idx="4003">
                  <c:v>400.3</c:v>
                </c:pt>
                <c:pt idx="4004">
                  <c:v>400.4</c:v>
                </c:pt>
                <c:pt idx="4005">
                  <c:v>400.5</c:v>
                </c:pt>
                <c:pt idx="4006">
                  <c:v>400.6</c:v>
                </c:pt>
                <c:pt idx="4007">
                  <c:v>400.7</c:v>
                </c:pt>
                <c:pt idx="4008">
                  <c:v>400.8</c:v>
                </c:pt>
                <c:pt idx="4009">
                  <c:v>400.9</c:v>
                </c:pt>
                <c:pt idx="4010">
                  <c:v>401</c:v>
                </c:pt>
                <c:pt idx="4011">
                  <c:v>401.1</c:v>
                </c:pt>
                <c:pt idx="4012">
                  <c:v>401.2</c:v>
                </c:pt>
                <c:pt idx="4013">
                  <c:v>401.3</c:v>
                </c:pt>
                <c:pt idx="4014">
                  <c:v>401.4</c:v>
                </c:pt>
                <c:pt idx="4015">
                  <c:v>401.5</c:v>
                </c:pt>
                <c:pt idx="4016">
                  <c:v>401.6</c:v>
                </c:pt>
                <c:pt idx="4017">
                  <c:v>401.7</c:v>
                </c:pt>
                <c:pt idx="4018">
                  <c:v>401.8</c:v>
                </c:pt>
                <c:pt idx="4019">
                  <c:v>401.9</c:v>
                </c:pt>
                <c:pt idx="4020">
                  <c:v>402</c:v>
                </c:pt>
                <c:pt idx="4021">
                  <c:v>402.1</c:v>
                </c:pt>
                <c:pt idx="4022">
                  <c:v>402.2</c:v>
                </c:pt>
                <c:pt idx="4023">
                  <c:v>402.3</c:v>
                </c:pt>
                <c:pt idx="4024">
                  <c:v>402.4</c:v>
                </c:pt>
                <c:pt idx="4025">
                  <c:v>402.5</c:v>
                </c:pt>
                <c:pt idx="4026">
                  <c:v>402.6</c:v>
                </c:pt>
                <c:pt idx="4027">
                  <c:v>402.7</c:v>
                </c:pt>
                <c:pt idx="4028">
                  <c:v>402.8</c:v>
                </c:pt>
                <c:pt idx="4029">
                  <c:v>402.9</c:v>
                </c:pt>
                <c:pt idx="4030">
                  <c:v>403</c:v>
                </c:pt>
                <c:pt idx="4031">
                  <c:v>403.1</c:v>
                </c:pt>
                <c:pt idx="4032">
                  <c:v>403.2</c:v>
                </c:pt>
                <c:pt idx="4033">
                  <c:v>403.3</c:v>
                </c:pt>
                <c:pt idx="4034">
                  <c:v>403.4</c:v>
                </c:pt>
                <c:pt idx="4035">
                  <c:v>403.5</c:v>
                </c:pt>
                <c:pt idx="4036">
                  <c:v>403.6</c:v>
                </c:pt>
                <c:pt idx="4037">
                  <c:v>403.7</c:v>
                </c:pt>
                <c:pt idx="4038">
                  <c:v>403.8</c:v>
                </c:pt>
                <c:pt idx="4039">
                  <c:v>403.9</c:v>
                </c:pt>
                <c:pt idx="4040">
                  <c:v>404</c:v>
                </c:pt>
                <c:pt idx="4041">
                  <c:v>404.1</c:v>
                </c:pt>
                <c:pt idx="4042">
                  <c:v>404.2</c:v>
                </c:pt>
                <c:pt idx="4043">
                  <c:v>404.3</c:v>
                </c:pt>
                <c:pt idx="4044">
                  <c:v>404.4</c:v>
                </c:pt>
                <c:pt idx="4045">
                  <c:v>404.5</c:v>
                </c:pt>
                <c:pt idx="4046">
                  <c:v>404.6</c:v>
                </c:pt>
                <c:pt idx="4047">
                  <c:v>404.7</c:v>
                </c:pt>
                <c:pt idx="4048">
                  <c:v>404.8</c:v>
                </c:pt>
                <c:pt idx="4049">
                  <c:v>404.9</c:v>
                </c:pt>
                <c:pt idx="4050">
                  <c:v>405</c:v>
                </c:pt>
                <c:pt idx="4051">
                  <c:v>405.1</c:v>
                </c:pt>
                <c:pt idx="4052">
                  <c:v>405.2</c:v>
                </c:pt>
                <c:pt idx="4053">
                  <c:v>405.3</c:v>
                </c:pt>
                <c:pt idx="4054">
                  <c:v>405.4</c:v>
                </c:pt>
                <c:pt idx="4055">
                  <c:v>405.5</c:v>
                </c:pt>
                <c:pt idx="4056">
                  <c:v>405.6</c:v>
                </c:pt>
                <c:pt idx="4057">
                  <c:v>405.7</c:v>
                </c:pt>
                <c:pt idx="4058">
                  <c:v>405.8</c:v>
                </c:pt>
                <c:pt idx="4059">
                  <c:v>405.9</c:v>
                </c:pt>
                <c:pt idx="4060">
                  <c:v>406</c:v>
                </c:pt>
                <c:pt idx="4061">
                  <c:v>406.1</c:v>
                </c:pt>
                <c:pt idx="4062">
                  <c:v>406.2</c:v>
                </c:pt>
                <c:pt idx="4063">
                  <c:v>406.3</c:v>
                </c:pt>
                <c:pt idx="4064">
                  <c:v>406.4</c:v>
                </c:pt>
                <c:pt idx="4065">
                  <c:v>406.5</c:v>
                </c:pt>
                <c:pt idx="4066">
                  <c:v>406.6</c:v>
                </c:pt>
                <c:pt idx="4067">
                  <c:v>406.7</c:v>
                </c:pt>
                <c:pt idx="4068">
                  <c:v>406.8</c:v>
                </c:pt>
                <c:pt idx="4069">
                  <c:v>406.9</c:v>
                </c:pt>
                <c:pt idx="4070">
                  <c:v>407</c:v>
                </c:pt>
                <c:pt idx="4071">
                  <c:v>407.1</c:v>
                </c:pt>
                <c:pt idx="4072">
                  <c:v>407.2</c:v>
                </c:pt>
                <c:pt idx="4073">
                  <c:v>407.3</c:v>
                </c:pt>
                <c:pt idx="4074">
                  <c:v>407.4</c:v>
                </c:pt>
                <c:pt idx="4075">
                  <c:v>407.5</c:v>
                </c:pt>
                <c:pt idx="4076">
                  <c:v>407.6</c:v>
                </c:pt>
                <c:pt idx="4077">
                  <c:v>407.7</c:v>
                </c:pt>
                <c:pt idx="4078">
                  <c:v>407.8</c:v>
                </c:pt>
                <c:pt idx="4079">
                  <c:v>407.9</c:v>
                </c:pt>
                <c:pt idx="4080">
                  <c:v>408</c:v>
                </c:pt>
                <c:pt idx="4081">
                  <c:v>408.1</c:v>
                </c:pt>
                <c:pt idx="4082">
                  <c:v>408.2</c:v>
                </c:pt>
                <c:pt idx="4083">
                  <c:v>408.3</c:v>
                </c:pt>
                <c:pt idx="4084">
                  <c:v>408.4</c:v>
                </c:pt>
                <c:pt idx="4085">
                  <c:v>408.5</c:v>
                </c:pt>
                <c:pt idx="4086">
                  <c:v>408.6</c:v>
                </c:pt>
                <c:pt idx="4087">
                  <c:v>408.7</c:v>
                </c:pt>
                <c:pt idx="4088">
                  <c:v>408.8</c:v>
                </c:pt>
                <c:pt idx="4089">
                  <c:v>408.9</c:v>
                </c:pt>
                <c:pt idx="4090">
                  <c:v>409</c:v>
                </c:pt>
                <c:pt idx="4091">
                  <c:v>409.1</c:v>
                </c:pt>
                <c:pt idx="4092">
                  <c:v>409.2</c:v>
                </c:pt>
                <c:pt idx="4093">
                  <c:v>409.3</c:v>
                </c:pt>
                <c:pt idx="4094">
                  <c:v>409.4</c:v>
                </c:pt>
                <c:pt idx="4095">
                  <c:v>409.5</c:v>
                </c:pt>
                <c:pt idx="4096">
                  <c:v>409.6</c:v>
                </c:pt>
                <c:pt idx="4097">
                  <c:v>409.7</c:v>
                </c:pt>
                <c:pt idx="4098">
                  <c:v>409.8</c:v>
                </c:pt>
                <c:pt idx="4099">
                  <c:v>409.9</c:v>
                </c:pt>
                <c:pt idx="4100">
                  <c:v>410</c:v>
                </c:pt>
                <c:pt idx="4101">
                  <c:v>410.1</c:v>
                </c:pt>
                <c:pt idx="4102">
                  <c:v>410.2</c:v>
                </c:pt>
                <c:pt idx="4103">
                  <c:v>410.3</c:v>
                </c:pt>
                <c:pt idx="4104">
                  <c:v>410.4</c:v>
                </c:pt>
                <c:pt idx="4105">
                  <c:v>410.5</c:v>
                </c:pt>
                <c:pt idx="4106">
                  <c:v>410.6</c:v>
                </c:pt>
                <c:pt idx="4107">
                  <c:v>410.7</c:v>
                </c:pt>
                <c:pt idx="4108">
                  <c:v>410.8</c:v>
                </c:pt>
                <c:pt idx="4109">
                  <c:v>410.9</c:v>
                </c:pt>
                <c:pt idx="4110">
                  <c:v>411</c:v>
                </c:pt>
                <c:pt idx="4111">
                  <c:v>411.1</c:v>
                </c:pt>
                <c:pt idx="4112">
                  <c:v>411.2</c:v>
                </c:pt>
                <c:pt idx="4113">
                  <c:v>411.3</c:v>
                </c:pt>
                <c:pt idx="4114">
                  <c:v>411.4</c:v>
                </c:pt>
                <c:pt idx="4115">
                  <c:v>411.5</c:v>
                </c:pt>
                <c:pt idx="4116">
                  <c:v>411.6</c:v>
                </c:pt>
                <c:pt idx="4117">
                  <c:v>411.7</c:v>
                </c:pt>
                <c:pt idx="4118">
                  <c:v>411.8</c:v>
                </c:pt>
                <c:pt idx="4119">
                  <c:v>411.9</c:v>
                </c:pt>
                <c:pt idx="4120">
                  <c:v>412</c:v>
                </c:pt>
                <c:pt idx="4121">
                  <c:v>412.1</c:v>
                </c:pt>
                <c:pt idx="4122">
                  <c:v>412.2</c:v>
                </c:pt>
                <c:pt idx="4123">
                  <c:v>412.3</c:v>
                </c:pt>
                <c:pt idx="4124">
                  <c:v>412.4</c:v>
                </c:pt>
                <c:pt idx="4125">
                  <c:v>412.5</c:v>
                </c:pt>
                <c:pt idx="4126">
                  <c:v>412.6</c:v>
                </c:pt>
                <c:pt idx="4127">
                  <c:v>412.7</c:v>
                </c:pt>
                <c:pt idx="4128">
                  <c:v>412.8</c:v>
                </c:pt>
                <c:pt idx="4129">
                  <c:v>412.9</c:v>
                </c:pt>
                <c:pt idx="4130">
                  <c:v>413</c:v>
                </c:pt>
                <c:pt idx="4131">
                  <c:v>413.1</c:v>
                </c:pt>
                <c:pt idx="4132">
                  <c:v>413.2</c:v>
                </c:pt>
                <c:pt idx="4133">
                  <c:v>413.3</c:v>
                </c:pt>
                <c:pt idx="4134">
                  <c:v>413.4</c:v>
                </c:pt>
                <c:pt idx="4135">
                  <c:v>413.5</c:v>
                </c:pt>
                <c:pt idx="4136">
                  <c:v>413.6</c:v>
                </c:pt>
                <c:pt idx="4137">
                  <c:v>413.7</c:v>
                </c:pt>
                <c:pt idx="4138">
                  <c:v>413.8</c:v>
                </c:pt>
                <c:pt idx="4139">
                  <c:v>413.9</c:v>
                </c:pt>
                <c:pt idx="4140">
                  <c:v>414</c:v>
                </c:pt>
                <c:pt idx="4141">
                  <c:v>414.1</c:v>
                </c:pt>
                <c:pt idx="4142">
                  <c:v>414.2</c:v>
                </c:pt>
                <c:pt idx="4143">
                  <c:v>414.3</c:v>
                </c:pt>
                <c:pt idx="4144">
                  <c:v>414.4</c:v>
                </c:pt>
                <c:pt idx="4145">
                  <c:v>414.5</c:v>
                </c:pt>
                <c:pt idx="4146">
                  <c:v>414.6</c:v>
                </c:pt>
                <c:pt idx="4147">
                  <c:v>414.7</c:v>
                </c:pt>
                <c:pt idx="4148">
                  <c:v>414.8</c:v>
                </c:pt>
                <c:pt idx="4149">
                  <c:v>414.9</c:v>
                </c:pt>
                <c:pt idx="4150">
                  <c:v>415</c:v>
                </c:pt>
                <c:pt idx="4151">
                  <c:v>415.1</c:v>
                </c:pt>
                <c:pt idx="4152">
                  <c:v>415.2</c:v>
                </c:pt>
                <c:pt idx="4153">
                  <c:v>415.3</c:v>
                </c:pt>
                <c:pt idx="4154">
                  <c:v>415.4</c:v>
                </c:pt>
                <c:pt idx="4155">
                  <c:v>415.5</c:v>
                </c:pt>
                <c:pt idx="4156">
                  <c:v>415.6</c:v>
                </c:pt>
                <c:pt idx="4157">
                  <c:v>415.7</c:v>
                </c:pt>
                <c:pt idx="4158">
                  <c:v>415.8</c:v>
                </c:pt>
                <c:pt idx="4159">
                  <c:v>415.9</c:v>
                </c:pt>
                <c:pt idx="4160">
                  <c:v>416</c:v>
                </c:pt>
                <c:pt idx="4161">
                  <c:v>416.1</c:v>
                </c:pt>
                <c:pt idx="4162">
                  <c:v>416.2</c:v>
                </c:pt>
                <c:pt idx="4163">
                  <c:v>416.3</c:v>
                </c:pt>
                <c:pt idx="4164">
                  <c:v>416.4</c:v>
                </c:pt>
                <c:pt idx="4165">
                  <c:v>416.5</c:v>
                </c:pt>
                <c:pt idx="4166">
                  <c:v>416.6</c:v>
                </c:pt>
                <c:pt idx="4167">
                  <c:v>416.7</c:v>
                </c:pt>
                <c:pt idx="4168">
                  <c:v>416.8</c:v>
                </c:pt>
                <c:pt idx="4169">
                  <c:v>416.9</c:v>
                </c:pt>
                <c:pt idx="4170">
                  <c:v>417</c:v>
                </c:pt>
                <c:pt idx="4171">
                  <c:v>417.1</c:v>
                </c:pt>
                <c:pt idx="4172">
                  <c:v>417.2</c:v>
                </c:pt>
                <c:pt idx="4173">
                  <c:v>417.3</c:v>
                </c:pt>
                <c:pt idx="4174">
                  <c:v>417.4</c:v>
                </c:pt>
                <c:pt idx="4175">
                  <c:v>417.5</c:v>
                </c:pt>
                <c:pt idx="4176">
                  <c:v>417.6</c:v>
                </c:pt>
                <c:pt idx="4177">
                  <c:v>417.7</c:v>
                </c:pt>
                <c:pt idx="4178">
                  <c:v>417.8</c:v>
                </c:pt>
                <c:pt idx="4179">
                  <c:v>417.9</c:v>
                </c:pt>
                <c:pt idx="4180">
                  <c:v>418</c:v>
                </c:pt>
                <c:pt idx="4181">
                  <c:v>418.1</c:v>
                </c:pt>
                <c:pt idx="4182">
                  <c:v>418.2</c:v>
                </c:pt>
                <c:pt idx="4183">
                  <c:v>418.3</c:v>
                </c:pt>
                <c:pt idx="4184">
                  <c:v>418.4</c:v>
                </c:pt>
                <c:pt idx="4185">
                  <c:v>418.5</c:v>
                </c:pt>
                <c:pt idx="4186">
                  <c:v>418.6</c:v>
                </c:pt>
                <c:pt idx="4187">
                  <c:v>418.7</c:v>
                </c:pt>
                <c:pt idx="4188">
                  <c:v>418.8</c:v>
                </c:pt>
                <c:pt idx="4189">
                  <c:v>418.9</c:v>
                </c:pt>
                <c:pt idx="4190">
                  <c:v>419</c:v>
                </c:pt>
                <c:pt idx="4191">
                  <c:v>419.1</c:v>
                </c:pt>
                <c:pt idx="4192">
                  <c:v>419.2</c:v>
                </c:pt>
                <c:pt idx="4193">
                  <c:v>419.3</c:v>
                </c:pt>
                <c:pt idx="4194">
                  <c:v>419.4</c:v>
                </c:pt>
                <c:pt idx="4195">
                  <c:v>419.5</c:v>
                </c:pt>
                <c:pt idx="4196">
                  <c:v>419.6</c:v>
                </c:pt>
                <c:pt idx="4197">
                  <c:v>419.7</c:v>
                </c:pt>
                <c:pt idx="4198">
                  <c:v>419.8</c:v>
                </c:pt>
                <c:pt idx="4199">
                  <c:v>419.9</c:v>
                </c:pt>
                <c:pt idx="4200">
                  <c:v>420</c:v>
                </c:pt>
                <c:pt idx="4201">
                  <c:v>420.1</c:v>
                </c:pt>
                <c:pt idx="4202">
                  <c:v>420.2</c:v>
                </c:pt>
                <c:pt idx="4203">
                  <c:v>420.3</c:v>
                </c:pt>
                <c:pt idx="4204">
                  <c:v>420.4</c:v>
                </c:pt>
                <c:pt idx="4205">
                  <c:v>420.5</c:v>
                </c:pt>
                <c:pt idx="4206">
                  <c:v>420.6</c:v>
                </c:pt>
                <c:pt idx="4207">
                  <c:v>420.7</c:v>
                </c:pt>
                <c:pt idx="4208">
                  <c:v>420.8</c:v>
                </c:pt>
                <c:pt idx="4209">
                  <c:v>420.9</c:v>
                </c:pt>
                <c:pt idx="4210">
                  <c:v>421</c:v>
                </c:pt>
                <c:pt idx="4211">
                  <c:v>421.1</c:v>
                </c:pt>
                <c:pt idx="4212">
                  <c:v>421.2</c:v>
                </c:pt>
                <c:pt idx="4213">
                  <c:v>421.3</c:v>
                </c:pt>
                <c:pt idx="4214">
                  <c:v>421.4</c:v>
                </c:pt>
                <c:pt idx="4215">
                  <c:v>421.5</c:v>
                </c:pt>
                <c:pt idx="4216">
                  <c:v>421.6</c:v>
                </c:pt>
                <c:pt idx="4217">
                  <c:v>421.7</c:v>
                </c:pt>
                <c:pt idx="4218">
                  <c:v>421.8</c:v>
                </c:pt>
                <c:pt idx="4219">
                  <c:v>421.9</c:v>
                </c:pt>
                <c:pt idx="4220">
                  <c:v>422</c:v>
                </c:pt>
                <c:pt idx="4221">
                  <c:v>422.1</c:v>
                </c:pt>
                <c:pt idx="4222">
                  <c:v>422.2</c:v>
                </c:pt>
                <c:pt idx="4223">
                  <c:v>422.3</c:v>
                </c:pt>
                <c:pt idx="4224">
                  <c:v>422.4</c:v>
                </c:pt>
                <c:pt idx="4225">
                  <c:v>422.5</c:v>
                </c:pt>
                <c:pt idx="4226">
                  <c:v>422.6</c:v>
                </c:pt>
                <c:pt idx="4227">
                  <c:v>422.7</c:v>
                </c:pt>
                <c:pt idx="4228">
                  <c:v>422.8</c:v>
                </c:pt>
                <c:pt idx="4229">
                  <c:v>422.9</c:v>
                </c:pt>
                <c:pt idx="4230">
                  <c:v>423</c:v>
                </c:pt>
                <c:pt idx="4231">
                  <c:v>423.1</c:v>
                </c:pt>
                <c:pt idx="4232">
                  <c:v>423.2</c:v>
                </c:pt>
                <c:pt idx="4233">
                  <c:v>423.3</c:v>
                </c:pt>
                <c:pt idx="4234">
                  <c:v>423.4</c:v>
                </c:pt>
                <c:pt idx="4235">
                  <c:v>423.5</c:v>
                </c:pt>
                <c:pt idx="4236">
                  <c:v>423.6</c:v>
                </c:pt>
                <c:pt idx="4237">
                  <c:v>423.7</c:v>
                </c:pt>
                <c:pt idx="4238">
                  <c:v>423.8</c:v>
                </c:pt>
                <c:pt idx="4239">
                  <c:v>423.9</c:v>
                </c:pt>
                <c:pt idx="4240">
                  <c:v>424</c:v>
                </c:pt>
                <c:pt idx="4241">
                  <c:v>424.1</c:v>
                </c:pt>
                <c:pt idx="4242">
                  <c:v>424.2</c:v>
                </c:pt>
                <c:pt idx="4243">
                  <c:v>424.3</c:v>
                </c:pt>
                <c:pt idx="4244">
                  <c:v>424.4</c:v>
                </c:pt>
                <c:pt idx="4245">
                  <c:v>424.5</c:v>
                </c:pt>
                <c:pt idx="4246">
                  <c:v>424.6</c:v>
                </c:pt>
                <c:pt idx="4247">
                  <c:v>424.7</c:v>
                </c:pt>
                <c:pt idx="4248">
                  <c:v>424.8</c:v>
                </c:pt>
                <c:pt idx="4249">
                  <c:v>424.9</c:v>
                </c:pt>
                <c:pt idx="4250">
                  <c:v>425</c:v>
                </c:pt>
                <c:pt idx="4251">
                  <c:v>425.1</c:v>
                </c:pt>
                <c:pt idx="4252">
                  <c:v>425.2</c:v>
                </c:pt>
                <c:pt idx="4253">
                  <c:v>425.3</c:v>
                </c:pt>
                <c:pt idx="4254">
                  <c:v>425.4</c:v>
                </c:pt>
                <c:pt idx="4255">
                  <c:v>425.5</c:v>
                </c:pt>
                <c:pt idx="4256">
                  <c:v>425.6</c:v>
                </c:pt>
                <c:pt idx="4257">
                  <c:v>425.7</c:v>
                </c:pt>
                <c:pt idx="4258">
                  <c:v>425.8</c:v>
                </c:pt>
                <c:pt idx="4259">
                  <c:v>425.9</c:v>
                </c:pt>
                <c:pt idx="4260">
                  <c:v>426</c:v>
                </c:pt>
                <c:pt idx="4261">
                  <c:v>426.1</c:v>
                </c:pt>
                <c:pt idx="4262">
                  <c:v>426.2</c:v>
                </c:pt>
                <c:pt idx="4263">
                  <c:v>426.3</c:v>
                </c:pt>
                <c:pt idx="4264">
                  <c:v>426.4</c:v>
                </c:pt>
                <c:pt idx="4265">
                  <c:v>426.5</c:v>
                </c:pt>
                <c:pt idx="4266">
                  <c:v>426.6</c:v>
                </c:pt>
                <c:pt idx="4267">
                  <c:v>426.7</c:v>
                </c:pt>
                <c:pt idx="4268">
                  <c:v>426.8</c:v>
                </c:pt>
                <c:pt idx="4269">
                  <c:v>426.9</c:v>
                </c:pt>
                <c:pt idx="4270">
                  <c:v>427</c:v>
                </c:pt>
                <c:pt idx="4271">
                  <c:v>427.1</c:v>
                </c:pt>
                <c:pt idx="4272">
                  <c:v>427.2</c:v>
                </c:pt>
                <c:pt idx="4273">
                  <c:v>427.3</c:v>
                </c:pt>
                <c:pt idx="4274">
                  <c:v>427.4</c:v>
                </c:pt>
                <c:pt idx="4275">
                  <c:v>427.5</c:v>
                </c:pt>
                <c:pt idx="4276">
                  <c:v>427.6</c:v>
                </c:pt>
                <c:pt idx="4277">
                  <c:v>427.7</c:v>
                </c:pt>
                <c:pt idx="4278">
                  <c:v>427.8</c:v>
                </c:pt>
                <c:pt idx="4279">
                  <c:v>427.9</c:v>
                </c:pt>
                <c:pt idx="4280">
                  <c:v>428</c:v>
                </c:pt>
                <c:pt idx="4281">
                  <c:v>428.1</c:v>
                </c:pt>
                <c:pt idx="4282">
                  <c:v>428.2</c:v>
                </c:pt>
                <c:pt idx="4283">
                  <c:v>428.3</c:v>
                </c:pt>
                <c:pt idx="4284">
                  <c:v>428.4</c:v>
                </c:pt>
                <c:pt idx="4285">
                  <c:v>428.5</c:v>
                </c:pt>
                <c:pt idx="4286">
                  <c:v>428.6</c:v>
                </c:pt>
                <c:pt idx="4287">
                  <c:v>428.7</c:v>
                </c:pt>
                <c:pt idx="4288">
                  <c:v>428.8</c:v>
                </c:pt>
                <c:pt idx="4289">
                  <c:v>428.9</c:v>
                </c:pt>
                <c:pt idx="4290">
                  <c:v>429</c:v>
                </c:pt>
                <c:pt idx="4291">
                  <c:v>429.1</c:v>
                </c:pt>
                <c:pt idx="4292">
                  <c:v>429.2</c:v>
                </c:pt>
                <c:pt idx="4293">
                  <c:v>429.3</c:v>
                </c:pt>
                <c:pt idx="4294">
                  <c:v>429.4</c:v>
                </c:pt>
                <c:pt idx="4295">
                  <c:v>429.5</c:v>
                </c:pt>
                <c:pt idx="4296">
                  <c:v>429.6</c:v>
                </c:pt>
                <c:pt idx="4297">
                  <c:v>429.7</c:v>
                </c:pt>
                <c:pt idx="4298">
                  <c:v>429.8</c:v>
                </c:pt>
                <c:pt idx="4299">
                  <c:v>429.9</c:v>
                </c:pt>
                <c:pt idx="4300">
                  <c:v>430</c:v>
                </c:pt>
                <c:pt idx="4301">
                  <c:v>430.1</c:v>
                </c:pt>
                <c:pt idx="4302">
                  <c:v>430.2</c:v>
                </c:pt>
                <c:pt idx="4303">
                  <c:v>430.3</c:v>
                </c:pt>
                <c:pt idx="4304">
                  <c:v>430.4</c:v>
                </c:pt>
                <c:pt idx="4305">
                  <c:v>430.5</c:v>
                </c:pt>
                <c:pt idx="4306">
                  <c:v>430.6</c:v>
                </c:pt>
                <c:pt idx="4307">
                  <c:v>430.7</c:v>
                </c:pt>
                <c:pt idx="4308">
                  <c:v>430.8</c:v>
                </c:pt>
                <c:pt idx="4309">
                  <c:v>430.9</c:v>
                </c:pt>
                <c:pt idx="4310">
                  <c:v>431</c:v>
                </c:pt>
                <c:pt idx="4311">
                  <c:v>431.1</c:v>
                </c:pt>
                <c:pt idx="4312">
                  <c:v>431.2</c:v>
                </c:pt>
                <c:pt idx="4313">
                  <c:v>431.3</c:v>
                </c:pt>
                <c:pt idx="4314">
                  <c:v>431.4</c:v>
                </c:pt>
                <c:pt idx="4315">
                  <c:v>431.5</c:v>
                </c:pt>
                <c:pt idx="4316">
                  <c:v>431.6</c:v>
                </c:pt>
                <c:pt idx="4317">
                  <c:v>431.7</c:v>
                </c:pt>
                <c:pt idx="4318">
                  <c:v>431.8</c:v>
                </c:pt>
                <c:pt idx="4319">
                  <c:v>431.9</c:v>
                </c:pt>
                <c:pt idx="4320">
                  <c:v>432</c:v>
                </c:pt>
                <c:pt idx="4321">
                  <c:v>432.1</c:v>
                </c:pt>
                <c:pt idx="4322">
                  <c:v>432.2</c:v>
                </c:pt>
                <c:pt idx="4323">
                  <c:v>432.3</c:v>
                </c:pt>
                <c:pt idx="4324">
                  <c:v>432.4</c:v>
                </c:pt>
                <c:pt idx="4325">
                  <c:v>432.5</c:v>
                </c:pt>
                <c:pt idx="4326">
                  <c:v>432.6</c:v>
                </c:pt>
                <c:pt idx="4327">
                  <c:v>432.7</c:v>
                </c:pt>
                <c:pt idx="4328">
                  <c:v>432.8</c:v>
                </c:pt>
                <c:pt idx="4329">
                  <c:v>432.9</c:v>
                </c:pt>
                <c:pt idx="4330">
                  <c:v>433</c:v>
                </c:pt>
                <c:pt idx="4331">
                  <c:v>433.1</c:v>
                </c:pt>
                <c:pt idx="4332">
                  <c:v>433.2</c:v>
                </c:pt>
                <c:pt idx="4333">
                  <c:v>433.3</c:v>
                </c:pt>
                <c:pt idx="4334">
                  <c:v>433.4</c:v>
                </c:pt>
                <c:pt idx="4335">
                  <c:v>433.5</c:v>
                </c:pt>
                <c:pt idx="4336">
                  <c:v>433.6</c:v>
                </c:pt>
                <c:pt idx="4337">
                  <c:v>433.7</c:v>
                </c:pt>
                <c:pt idx="4338">
                  <c:v>433.8</c:v>
                </c:pt>
                <c:pt idx="4339">
                  <c:v>433.9</c:v>
                </c:pt>
                <c:pt idx="4340">
                  <c:v>434</c:v>
                </c:pt>
                <c:pt idx="4341">
                  <c:v>434.1</c:v>
                </c:pt>
                <c:pt idx="4342">
                  <c:v>434.2</c:v>
                </c:pt>
                <c:pt idx="4343">
                  <c:v>434.3</c:v>
                </c:pt>
                <c:pt idx="4344">
                  <c:v>434.4</c:v>
                </c:pt>
                <c:pt idx="4345">
                  <c:v>434.5</c:v>
                </c:pt>
                <c:pt idx="4346">
                  <c:v>434.6</c:v>
                </c:pt>
                <c:pt idx="4347">
                  <c:v>434.7</c:v>
                </c:pt>
                <c:pt idx="4348">
                  <c:v>434.8</c:v>
                </c:pt>
                <c:pt idx="4349">
                  <c:v>434.9</c:v>
                </c:pt>
                <c:pt idx="4350">
                  <c:v>435</c:v>
                </c:pt>
                <c:pt idx="4351">
                  <c:v>435.1</c:v>
                </c:pt>
                <c:pt idx="4352">
                  <c:v>435.2</c:v>
                </c:pt>
                <c:pt idx="4353">
                  <c:v>435.3</c:v>
                </c:pt>
                <c:pt idx="4354">
                  <c:v>435.4</c:v>
                </c:pt>
                <c:pt idx="4355">
                  <c:v>435.5</c:v>
                </c:pt>
                <c:pt idx="4356">
                  <c:v>435.6</c:v>
                </c:pt>
                <c:pt idx="4357">
                  <c:v>435.7</c:v>
                </c:pt>
                <c:pt idx="4358">
                  <c:v>435.8</c:v>
                </c:pt>
                <c:pt idx="4359">
                  <c:v>435.9</c:v>
                </c:pt>
                <c:pt idx="4360">
                  <c:v>436</c:v>
                </c:pt>
                <c:pt idx="4361">
                  <c:v>436.1</c:v>
                </c:pt>
                <c:pt idx="4362">
                  <c:v>436.2</c:v>
                </c:pt>
                <c:pt idx="4363">
                  <c:v>436.3</c:v>
                </c:pt>
                <c:pt idx="4364">
                  <c:v>436.4</c:v>
                </c:pt>
                <c:pt idx="4365">
                  <c:v>436.5</c:v>
                </c:pt>
                <c:pt idx="4366">
                  <c:v>436.6</c:v>
                </c:pt>
                <c:pt idx="4367">
                  <c:v>436.7</c:v>
                </c:pt>
                <c:pt idx="4368">
                  <c:v>436.8</c:v>
                </c:pt>
                <c:pt idx="4369">
                  <c:v>436.9</c:v>
                </c:pt>
                <c:pt idx="4370">
                  <c:v>437</c:v>
                </c:pt>
                <c:pt idx="4371">
                  <c:v>437.1</c:v>
                </c:pt>
                <c:pt idx="4372">
                  <c:v>437.2</c:v>
                </c:pt>
                <c:pt idx="4373">
                  <c:v>437.3</c:v>
                </c:pt>
                <c:pt idx="4374">
                  <c:v>437.4</c:v>
                </c:pt>
                <c:pt idx="4375">
                  <c:v>437.5</c:v>
                </c:pt>
                <c:pt idx="4376">
                  <c:v>437.6</c:v>
                </c:pt>
                <c:pt idx="4377">
                  <c:v>437.7</c:v>
                </c:pt>
                <c:pt idx="4378">
                  <c:v>437.8</c:v>
                </c:pt>
                <c:pt idx="4379">
                  <c:v>437.9</c:v>
                </c:pt>
                <c:pt idx="4380">
                  <c:v>438</c:v>
                </c:pt>
                <c:pt idx="4381">
                  <c:v>438.1</c:v>
                </c:pt>
                <c:pt idx="4382">
                  <c:v>438.2</c:v>
                </c:pt>
                <c:pt idx="4383">
                  <c:v>438.3</c:v>
                </c:pt>
                <c:pt idx="4384">
                  <c:v>438.4</c:v>
                </c:pt>
                <c:pt idx="4385">
                  <c:v>438.5</c:v>
                </c:pt>
                <c:pt idx="4386">
                  <c:v>438.6</c:v>
                </c:pt>
                <c:pt idx="4387">
                  <c:v>438.7</c:v>
                </c:pt>
                <c:pt idx="4388">
                  <c:v>438.8</c:v>
                </c:pt>
                <c:pt idx="4389">
                  <c:v>438.9</c:v>
                </c:pt>
                <c:pt idx="4390">
                  <c:v>439</c:v>
                </c:pt>
                <c:pt idx="4391">
                  <c:v>439.1</c:v>
                </c:pt>
                <c:pt idx="4392">
                  <c:v>439.2</c:v>
                </c:pt>
                <c:pt idx="4393">
                  <c:v>439.3</c:v>
                </c:pt>
                <c:pt idx="4394">
                  <c:v>439.4</c:v>
                </c:pt>
                <c:pt idx="4395">
                  <c:v>439.5</c:v>
                </c:pt>
                <c:pt idx="4396">
                  <c:v>439.6</c:v>
                </c:pt>
                <c:pt idx="4397">
                  <c:v>439.7</c:v>
                </c:pt>
                <c:pt idx="4398">
                  <c:v>439.8</c:v>
                </c:pt>
                <c:pt idx="4399">
                  <c:v>439.9</c:v>
                </c:pt>
                <c:pt idx="4400">
                  <c:v>440</c:v>
                </c:pt>
                <c:pt idx="4401">
                  <c:v>440.1</c:v>
                </c:pt>
                <c:pt idx="4402">
                  <c:v>440.2</c:v>
                </c:pt>
                <c:pt idx="4403">
                  <c:v>440.3</c:v>
                </c:pt>
                <c:pt idx="4404">
                  <c:v>440.4</c:v>
                </c:pt>
                <c:pt idx="4405">
                  <c:v>440.5</c:v>
                </c:pt>
                <c:pt idx="4406">
                  <c:v>440.6</c:v>
                </c:pt>
                <c:pt idx="4407">
                  <c:v>440.7</c:v>
                </c:pt>
                <c:pt idx="4408">
                  <c:v>440.8</c:v>
                </c:pt>
                <c:pt idx="4409">
                  <c:v>440.9</c:v>
                </c:pt>
                <c:pt idx="4410">
                  <c:v>441</c:v>
                </c:pt>
                <c:pt idx="4411">
                  <c:v>441.1</c:v>
                </c:pt>
                <c:pt idx="4412">
                  <c:v>441.2</c:v>
                </c:pt>
                <c:pt idx="4413">
                  <c:v>441.3</c:v>
                </c:pt>
                <c:pt idx="4414">
                  <c:v>441.4</c:v>
                </c:pt>
                <c:pt idx="4415">
                  <c:v>441.5</c:v>
                </c:pt>
                <c:pt idx="4416">
                  <c:v>441.6</c:v>
                </c:pt>
                <c:pt idx="4417">
                  <c:v>441.7</c:v>
                </c:pt>
                <c:pt idx="4418">
                  <c:v>441.8</c:v>
                </c:pt>
                <c:pt idx="4419">
                  <c:v>441.9</c:v>
                </c:pt>
                <c:pt idx="4420">
                  <c:v>442</c:v>
                </c:pt>
                <c:pt idx="4421">
                  <c:v>442.1</c:v>
                </c:pt>
                <c:pt idx="4422">
                  <c:v>442.2</c:v>
                </c:pt>
                <c:pt idx="4423">
                  <c:v>442.3</c:v>
                </c:pt>
                <c:pt idx="4424">
                  <c:v>442.4</c:v>
                </c:pt>
                <c:pt idx="4425">
                  <c:v>442.5</c:v>
                </c:pt>
                <c:pt idx="4426">
                  <c:v>442.6</c:v>
                </c:pt>
                <c:pt idx="4427">
                  <c:v>442.7</c:v>
                </c:pt>
                <c:pt idx="4428">
                  <c:v>442.8</c:v>
                </c:pt>
                <c:pt idx="4429">
                  <c:v>442.9</c:v>
                </c:pt>
                <c:pt idx="4430">
                  <c:v>443</c:v>
                </c:pt>
                <c:pt idx="4431">
                  <c:v>443.1</c:v>
                </c:pt>
                <c:pt idx="4432">
                  <c:v>443.2</c:v>
                </c:pt>
                <c:pt idx="4433">
                  <c:v>443.3</c:v>
                </c:pt>
                <c:pt idx="4434">
                  <c:v>443.4</c:v>
                </c:pt>
                <c:pt idx="4435">
                  <c:v>443.5</c:v>
                </c:pt>
                <c:pt idx="4436">
                  <c:v>443.6</c:v>
                </c:pt>
                <c:pt idx="4437">
                  <c:v>443.7</c:v>
                </c:pt>
                <c:pt idx="4438">
                  <c:v>443.8</c:v>
                </c:pt>
                <c:pt idx="4439">
                  <c:v>443.9</c:v>
                </c:pt>
                <c:pt idx="4440">
                  <c:v>444</c:v>
                </c:pt>
                <c:pt idx="4441">
                  <c:v>444.1</c:v>
                </c:pt>
                <c:pt idx="4442">
                  <c:v>444.2</c:v>
                </c:pt>
                <c:pt idx="4443">
                  <c:v>444.3</c:v>
                </c:pt>
                <c:pt idx="4444">
                  <c:v>444.4</c:v>
                </c:pt>
                <c:pt idx="4445">
                  <c:v>444.5</c:v>
                </c:pt>
                <c:pt idx="4446">
                  <c:v>444.6</c:v>
                </c:pt>
                <c:pt idx="4447">
                  <c:v>444.7</c:v>
                </c:pt>
                <c:pt idx="4448">
                  <c:v>444.8</c:v>
                </c:pt>
                <c:pt idx="4449">
                  <c:v>444.9</c:v>
                </c:pt>
                <c:pt idx="4450">
                  <c:v>445</c:v>
                </c:pt>
                <c:pt idx="4451">
                  <c:v>445.1</c:v>
                </c:pt>
                <c:pt idx="4452">
                  <c:v>445.2</c:v>
                </c:pt>
                <c:pt idx="4453">
                  <c:v>445.3</c:v>
                </c:pt>
                <c:pt idx="4454">
                  <c:v>445.4</c:v>
                </c:pt>
                <c:pt idx="4455">
                  <c:v>445.5</c:v>
                </c:pt>
                <c:pt idx="4456">
                  <c:v>445.6</c:v>
                </c:pt>
                <c:pt idx="4457">
                  <c:v>445.7</c:v>
                </c:pt>
                <c:pt idx="4458">
                  <c:v>445.8</c:v>
                </c:pt>
                <c:pt idx="4459">
                  <c:v>445.9</c:v>
                </c:pt>
                <c:pt idx="4460">
                  <c:v>446</c:v>
                </c:pt>
                <c:pt idx="4461">
                  <c:v>446.1</c:v>
                </c:pt>
                <c:pt idx="4462">
                  <c:v>446.2</c:v>
                </c:pt>
                <c:pt idx="4463">
                  <c:v>446.3</c:v>
                </c:pt>
                <c:pt idx="4464">
                  <c:v>446.4</c:v>
                </c:pt>
                <c:pt idx="4465">
                  <c:v>446.5</c:v>
                </c:pt>
                <c:pt idx="4466">
                  <c:v>446.6</c:v>
                </c:pt>
                <c:pt idx="4467">
                  <c:v>446.7</c:v>
                </c:pt>
                <c:pt idx="4468">
                  <c:v>446.8</c:v>
                </c:pt>
                <c:pt idx="4469">
                  <c:v>446.9</c:v>
                </c:pt>
                <c:pt idx="4470">
                  <c:v>447</c:v>
                </c:pt>
                <c:pt idx="4471">
                  <c:v>447.1</c:v>
                </c:pt>
                <c:pt idx="4472">
                  <c:v>447.2</c:v>
                </c:pt>
                <c:pt idx="4473">
                  <c:v>447.3</c:v>
                </c:pt>
                <c:pt idx="4474">
                  <c:v>447.4</c:v>
                </c:pt>
                <c:pt idx="4475">
                  <c:v>447.5</c:v>
                </c:pt>
                <c:pt idx="4476">
                  <c:v>447.6</c:v>
                </c:pt>
                <c:pt idx="4477">
                  <c:v>447.7</c:v>
                </c:pt>
                <c:pt idx="4478">
                  <c:v>447.8</c:v>
                </c:pt>
                <c:pt idx="4479">
                  <c:v>447.9</c:v>
                </c:pt>
                <c:pt idx="4480">
                  <c:v>448</c:v>
                </c:pt>
                <c:pt idx="4481">
                  <c:v>448.1</c:v>
                </c:pt>
                <c:pt idx="4482">
                  <c:v>448.2</c:v>
                </c:pt>
                <c:pt idx="4483">
                  <c:v>448.3</c:v>
                </c:pt>
                <c:pt idx="4484">
                  <c:v>448.4</c:v>
                </c:pt>
                <c:pt idx="4485">
                  <c:v>448.5</c:v>
                </c:pt>
                <c:pt idx="4486">
                  <c:v>448.6</c:v>
                </c:pt>
                <c:pt idx="4487">
                  <c:v>448.7</c:v>
                </c:pt>
                <c:pt idx="4488">
                  <c:v>448.8</c:v>
                </c:pt>
                <c:pt idx="4489">
                  <c:v>448.9</c:v>
                </c:pt>
                <c:pt idx="4490">
                  <c:v>449</c:v>
                </c:pt>
                <c:pt idx="4491">
                  <c:v>449.1</c:v>
                </c:pt>
                <c:pt idx="4492">
                  <c:v>449.2</c:v>
                </c:pt>
                <c:pt idx="4493">
                  <c:v>449.3</c:v>
                </c:pt>
                <c:pt idx="4494">
                  <c:v>449.4</c:v>
                </c:pt>
                <c:pt idx="4495">
                  <c:v>449.5</c:v>
                </c:pt>
                <c:pt idx="4496">
                  <c:v>449.6</c:v>
                </c:pt>
                <c:pt idx="4497">
                  <c:v>449.7</c:v>
                </c:pt>
                <c:pt idx="4498">
                  <c:v>449.8</c:v>
                </c:pt>
                <c:pt idx="4499">
                  <c:v>449.9</c:v>
                </c:pt>
                <c:pt idx="4500">
                  <c:v>450</c:v>
                </c:pt>
                <c:pt idx="4501">
                  <c:v>450.1</c:v>
                </c:pt>
                <c:pt idx="4502">
                  <c:v>450.2</c:v>
                </c:pt>
                <c:pt idx="4503">
                  <c:v>450.3</c:v>
                </c:pt>
                <c:pt idx="4504">
                  <c:v>450.4</c:v>
                </c:pt>
                <c:pt idx="4505">
                  <c:v>450.5</c:v>
                </c:pt>
                <c:pt idx="4506">
                  <c:v>450.6</c:v>
                </c:pt>
                <c:pt idx="4507">
                  <c:v>450.7</c:v>
                </c:pt>
                <c:pt idx="4508">
                  <c:v>450.8</c:v>
                </c:pt>
                <c:pt idx="4509">
                  <c:v>450.9</c:v>
                </c:pt>
                <c:pt idx="4510">
                  <c:v>451</c:v>
                </c:pt>
                <c:pt idx="4511">
                  <c:v>451.1</c:v>
                </c:pt>
                <c:pt idx="4512">
                  <c:v>451.2</c:v>
                </c:pt>
                <c:pt idx="4513">
                  <c:v>451.3</c:v>
                </c:pt>
                <c:pt idx="4514">
                  <c:v>451.4</c:v>
                </c:pt>
                <c:pt idx="4515">
                  <c:v>451.5</c:v>
                </c:pt>
                <c:pt idx="4516">
                  <c:v>451.6</c:v>
                </c:pt>
                <c:pt idx="4517">
                  <c:v>451.7</c:v>
                </c:pt>
                <c:pt idx="4518">
                  <c:v>451.8</c:v>
                </c:pt>
                <c:pt idx="4519">
                  <c:v>451.9</c:v>
                </c:pt>
                <c:pt idx="4520">
                  <c:v>452</c:v>
                </c:pt>
                <c:pt idx="4521">
                  <c:v>452.1</c:v>
                </c:pt>
                <c:pt idx="4522">
                  <c:v>452.2</c:v>
                </c:pt>
                <c:pt idx="4523">
                  <c:v>452.3</c:v>
                </c:pt>
                <c:pt idx="4524">
                  <c:v>452.4</c:v>
                </c:pt>
                <c:pt idx="4525">
                  <c:v>452.5</c:v>
                </c:pt>
                <c:pt idx="4526">
                  <c:v>452.6</c:v>
                </c:pt>
                <c:pt idx="4527">
                  <c:v>452.7</c:v>
                </c:pt>
                <c:pt idx="4528">
                  <c:v>452.8</c:v>
                </c:pt>
                <c:pt idx="4529">
                  <c:v>452.9</c:v>
                </c:pt>
                <c:pt idx="4530">
                  <c:v>453</c:v>
                </c:pt>
                <c:pt idx="4531">
                  <c:v>453.1</c:v>
                </c:pt>
                <c:pt idx="4532">
                  <c:v>453.2</c:v>
                </c:pt>
                <c:pt idx="4533">
                  <c:v>453.3</c:v>
                </c:pt>
                <c:pt idx="4534">
                  <c:v>453.4</c:v>
                </c:pt>
                <c:pt idx="4535">
                  <c:v>453.5</c:v>
                </c:pt>
                <c:pt idx="4536">
                  <c:v>453.6</c:v>
                </c:pt>
                <c:pt idx="4537">
                  <c:v>453.7</c:v>
                </c:pt>
                <c:pt idx="4538">
                  <c:v>453.8</c:v>
                </c:pt>
                <c:pt idx="4539">
                  <c:v>453.9</c:v>
                </c:pt>
                <c:pt idx="4540">
                  <c:v>454</c:v>
                </c:pt>
                <c:pt idx="4541">
                  <c:v>454.1</c:v>
                </c:pt>
                <c:pt idx="4542">
                  <c:v>454.2</c:v>
                </c:pt>
                <c:pt idx="4543">
                  <c:v>454.3</c:v>
                </c:pt>
                <c:pt idx="4544">
                  <c:v>454.4</c:v>
                </c:pt>
                <c:pt idx="4545">
                  <c:v>454.5</c:v>
                </c:pt>
                <c:pt idx="4546">
                  <c:v>454.6</c:v>
                </c:pt>
                <c:pt idx="4547">
                  <c:v>454.7</c:v>
                </c:pt>
                <c:pt idx="4548">
                  <c:v>454.8</c:v>
                </c:pt>
                <c:pt idx="4549">
                  <c:v>454.9</c:v>
                </c:pt>
                <c:pt idx="4550">
                  <c:v>455</c:v>
                </c:pt>
                <c:pt idx="4551">
                  <c:v>455.1</c:v>
                </c:pt>
                <c:pt idx="4552">
                  <c:v>455.2</c:v>
                </c:pt>
                <c:pt idx="4553">
                  <c:v>455.3</c:v>
                </c:pt>
                <c:pt idx="4554">
                  <c:v>455.4</c:v>
                </c:pt>
                <c:pt idx="4555">
                  <c:v>455.5</c:v>
                </c:pt>
                <c:pt idx="4556">
                  <c:v>455.6</c:v>
                </c:pt>
                <c:pt idx="4557">
                  <c:v>455.7</c:v>
                </c:pt>
                <c:pt idx="4558">
                  <c:v>455.8</c:v>
                </c:pt>
                <c:pt idx="4559">
                  <c:v>455.9</c:v>
                </c:pt>
                <c:pt idx="4560">
                  <c:v>456</c:v>
                </c:pt>
                <c:pt idx="4561">
                  <c:v>456.1</c:v>
                </c:pt>
                <c:pt idx="4562">
                  <c:v>456.2</c:v>
                </c:pt>
                <c:pt idx="4563">
                  <c:v>456.3</c:v>
                </c:pt>
                <c:pt idx="4564">
                  <c:v>456.4</c:v>
                </c:pt>
                <c:pt idx="4565">
                  <c:v>456.5</c:v>
                </c:pt>
                <c:pt idx="4566">
                  <c:v>456.6</c:v>
                </c:pt>
                <c:pt idx="4567">
                  <c:v>456.7</c:v>
                </c:pt>
                <c:pt idx="4568">
                  <c:v>456.8</c:v>
                </c:pt>
                <c:pt idx="4569">
                  <c:v>456.9</c:v>
                </c:pt>
                <c:pt idx="4570">
                  <c:v>457</c:v>
                </c:pt>
                <c:pt idx="4571">
                  <c:v>457.1</c:v>
                </c:pt>
                <c:pt idx="4572">
                  <c:v>457.2</c:v>
                </c:pt>
                <c:pt idx="4573">
                  <c:v>457.3</c:v>
                </c:pt>
                <c:pt idx="4574">
                  <c:v>457.4</c:v>
                </c:pt>
                <c:pt idx="4575">
                  <c:v>457.5</c:v>
                </c:pt>
                <c:pt idx="4576">
                  <c:v>457.6</c:v>
                </c:pt>
                <c:pt idx="4577">
                  <c:v>457.7</c:v>
                </c:pt>
                <c:pt idx="4578">
                  <c:v>457.8</c:v>
                </c:pt>
                <c:pt idx="4579">
                  <c:v>457.9</c:v>
                </c:pt>
                <c:pt idx="4580">
                  <c:v>458</c:v>
                </c:pt>
                <c:pt idx="4581">
                  <c:v>458.1</c:v>
                </c:pt>
                <c:pt idx="4582">
                  <c:v>458.2</c:v>
                </c:pt>
                <c:pt idx="4583">
                  <c:v>458.3</c:v>
                </c:pt>
                <c:pt idx="4584">
                  <c:v>458.4</c:v>
                </c:pt>
                <c:pt idx="4585">
                  <c:v>458.5</c:v>
                </c:pt>
                <c:pt idx="4586">
                  <c:v>458.6</c:v>
                </c:pt>
                <c:pt idx="4587">
                  <c:v>458.7</c:v>
                </c:pt>
                <c:pt idx="4588">
                  <c:v>458.8</c:v>
                </c:pt>
                <c:pt idx="4589">
                  <c:v>458.9</c:v>
                </c:pt>
                <c:pt idx="4590">
                  <c:v>459</c:v>
                </c:pt>
                <c:pt idx="4591">
                  <c:v>459.1</c:v>
                </c:pt>
                <c:pt idx="4592">
                  <c:v>459.2</c:v>
                </c:pt>
                <c:pt idx="4593">
                  <c:v>459.3</c:v>
                </c:pt>
                <c:pt idx="4594">
                  <c:v>459.4</c:v>
                </c:pt>
                <c:pt idx="4595">
                  <c:v>459.5</c:v>
                </c:pt>
                <c:pt idx="4596">
                  <c:v>459.6</c:v>
                </c:pt>
                <c:pt idx="4597">
                  <c:v>459.7</c:v>
                </c:pt>
                <c:pt idx="4598">
                  <c:v>459.8</c:v>
                </c:pt>
                <c:pt idx="4599">
                  <c:v>459.9</c:v>
                </c:pt>
                <c:pt idx="4600">
                  <c:v>460</c:v>
                </c:pt>
                <c:pt idx="4601">
                  <c:v>460.1</c:v>
                </c:pt>
                <c:pt idx="4602">
                  <c:v>460.2</c:v>
                </c:pt>
                <c:pt idx="4603">
                  <c:v>460.3</c:v>
                </c:pt>
                <c:pt idx="4604">
                  <c:v>460.4</c:v>
                </c:pt>
                <c:pt idx="4605">
                  <c:v>460.5</c:v>
                </c:pt>
                <c:pt idx="4606">
                  <c:v>460.6</c:v>
                </c:pt>
                <c:pt idx="4607">
                  <c:v>460.7</c:v>
                </c:pt>
                <c:pt idx="4608">
                  <c:v>460.8</c:v>
                </c:pt>
                <c:pt idx="4609">
                  <c:v>460.9</c:v>
                </c:pt>
                <c:pt idx="4610">
                  <c:v>461</c:v>
                </c:pt>
                <c:pt idx="4611">
                  <c:v>461.1</c:v>
                </c:pt>
                <c:pt idx="4612">
                  <c:v>461.2</c:v>
                </c:pt>
                <c:pt idx="4613">
                  <c:v>461.3</c:v>
                </c:pt>
                <c:pt idx="4614">
                  <c:v>461.4</c:v>
                </c:pt>
                <c:pt idx="4615">
                  <c:v>461.5</c:v>
                </c:pt>
                <c:pt idx="4616">
                  <c:v>461.6</c:v>
                </c:pt>
                <c:pt idx="4617">
                  <c:v>461.7</c:v>
                </c:pt>
                <c:pt idx="4618">
                  <c:v>461.8</c:v>
                </c:pt>
                <c:pt idx="4619">
                  <c:v>461.9</c:v>
                </c:pt>
                <c:pt idx="4620">
                  <c:v>462</c:v>
                </c:pt>
                <c:pt idx="4621">
                  <c:v>462.1</c:v>
                </c:pt>
                <c:pt idx="4622">
                  <c:v>462.2</c:v>
                </c:pt>
                <c:pt idx="4623">
                  <c:v>462.3</c:v>
                </c:pt>
                <c:pt idx="4624">
                  <c:v>462.4</c:v>
                </c:pt>
                <c:pt idx="4625">
                  <c:v>462.5</c:v>
                </c:pt>
                <c:pt idx="4626">
                  <c:v>462.6</c:v>
                </c:pt>
                <c:pt idx="4627">
                  <c:v>462.7</c:v>
                </c:pt>
                <c:pt idx="4628">
                  <c:v>462.8</c:v>
                </c:pt>
                <c:pt idx="4629">
                  <c:v>462.9</c:v>
                </c:pt>
                <c:pt idx="4630">
                  <c:v>463</c:v>
                </c:pt>
                <c:pt idx="4631">
                  <c:v>463.1</c:v>
                </c:pt>
                <c:pt idx="4632">
                  <c:v>463.2</c:v>
                </c:pt>
                <c:pt idx="4633">
                  <c:v>463.3</c:v>
                </c:pt>
                <c:pt idx="4634">
                  <c:v>463.4</c:v>
                </c:pt>
                <c:pt idx="4635">
                  <c:v>463.5</c:v>
                </c:pt>
                <c:pt idx="4636">
                  <c:v>463.6</c:v>
                </c:pt>
                <c:pt idx="4637">
                  <c:v>463.7</c:v>
                </c:pt>
                <c:pt idx="4638">
                  <c:v>463.8</c:v>
                </c:pt>
                <c:pt idx="4639">
                  <c:v>463.9</c:v>
                </c:pt>
                <c:pt idx="4640">
                  <c:v>464</c:v>
                </c:pt>
                <c:pt idx="4641">
                  <c:v>464.1</c:v>
                </c:pt>
                <c:pt idx="4642">
                  <c:v>464.2</c:v>
                </c:pt>
                <c:pt idx="4643">
                  <c:v>464.3</c:v>
                </c:pt>
                <c:pt idx="4644">
                  <c:v>464.4</c:v>
                </c:pt>
                <c:pt idx="4645">
                  <c:v>464.5</c:v>
                </c:pt>
                <c:pt idx="4646">
                  <c:v>464.6</c:v>
                </c:pt>
                <c:pt idx="4647">
                  <c:v>464.7</c:v>
                </c:pt>
                <c:pt idx="4648">
                  <c:v>464.8</c:v>
                </c:pt>
                <c:pt idx="4649">
                  <c:v>464.9</c:v>
                </c:pt>
                <c:pt idx="4650">
                  <c:v>465</c:v>
                </c:pt>
                <c:pt idx="4651">
                  <c:v>465.1</c:v>
                </c:pt>
                <c:pt idx="4652">
                  <c:v>465.2</c:v>
                </c:pt>
                <c:pt idx="4653">
                  <c:v>465.3</c:v>
                </c:pt>
                <c:pt idx="4654">
                  <c:v>465.4</c:v>
                </c:pt>
                <c:pt idx="4655">
                  <c:v>465.5</c:v>
                </c:pt>
                <c:pt idx="4656">
                  <c:v>465.6</c:v>
                </c:pt>
                <c:pt idx="4657">
                  <c:v>465.7</c:v>
                </c:pt>
                <c:pt idx="4658">
                  <c:v>465.8</c:v>
                </c:pt>
                <c:pt idx="4659">
                  <c:v>465.9</c:v>
                </c:pt>
                <c:pt idx="4660">
                  <c:v>466</c:v>
                </c:pt>
                <c:pt idx="4661">
                  <c:v>466.1</c:v>
                </c:pt>
                <c:pt idx="4662">
                  <c:v>466.2</c:v>
                </c:pt>
                <c:pt idx="4663">
                  <c:v>466.3</c:v>
                </c:pt>
                <c:pt idx="4664">
                  <c:v>466.4</c:v>
                </c:pt>
                <c:pt idx="4665">
                  <c:v>466.5</c:v>
                </c:pt>
                <c:pt idx="4666">
                  <c:v>466.6</c:v>
                </c:pt>
                <c:pt idx="4667">
                  <c:v>466.7</c:v>
                </c:pt>
                <c:pt idx="4668">
                  <c:v>466.8</c:v>
                </c:pt>
                <c:pt idx="4669">
                  <c:v>466.9</c:v>
                </c:pt>
                <c:pt idx="4670">
                  <c:v>467</c:v>
                </c:pt>
                <c:pt idx="4671">
                  <c:v>467.1</c:v>
                </c:pt>
                <c:pt idx="4672">
                  <c:v>467.2</c:v>
                </c:pt>
                <c:pt idx="4673">
                  <c:v>467.3</c:v>
                </c:pt>
                <c:pt idx="4674">
                  <c:v>467.4</c:v>
                </c:pt>
                <c:pt idx="4675">
                  <c:v>467.5</c:v>
                </c:pt>
                <c:pt idx="4676">
                  <c:v>467.6</c:v>
                </c:pt>
                <c:pt idx="4677">
                  <c:v>467.7</c:v>
                </c:pt>
                <c:pt idx="4678">
                  <c:v>467.8</c:v>
                </c:pt>
                <c:pt idx="4679">
                  <c:v>467.9</c:v>
                </c:pt>
                <c:pt idx="4680">
                  <c:v>468</c:v>
                </c:pt>
                <c:pt idx="4681">
                  <c:v>468.1</c:v>
                </c:pt>
                <c:pt idx="4682">
                  <c:v>468.2</c:v>
                </c:pt>
                <c:pt idx="4683">
                  <c:v>468.3</c:v>
                </c:pt>
                <c:pt idx="4684">
                  <c:v>468.4</c:v>
                </c:pt>
                <c:pt idx="4685">
                  <c:v>468.5</c:v>
                </c:pt>
                <c:pt idx="4686">
                  <c:v>468.6</c:v>
                </c:pt>
                <c:pt idx="4687">
                  <c:v>468.7</c:v>
                </c:pt>
                <c:pt idx="4688">
                  <c:v>468.8</c:v>
                </c:pt>
                <c:pt idx="4689">
                  <c:v>468.9</c:v>
                </c:pt>
                <c:pt idx="4690">
                  <c:v>469</c:v>
                </c:pt>
                <c:pt idx="4691">
                  <c:v>469.1</c:v>
                </c:pt>
                <c:pt idx="4692">
                  <c:v>469.2</c:v>
                </c:pt>
                <c:pt idx="4693">
                  <c:v>469.3</c:v>
                </c:pt>
                <c:pt idx="4694">
                  <c:v>469.4</c:v>
                </c:pt>
                <c:pt idx="4695">
                  <c:v>469.5</c:v>
                </c:pt>
                <c:pt idx="4696">
                  <c:v>469.6</c:v>
                </c:pt>
                <c:pt idx="4697">
                  <c:v>469.7</c:v>
                </c:pt>
                <c:pt idx="4698">
                  <c:v>469.8</c:v>
                </c:pt>
                <c:pt idx="4699">
                  <c:v>469.9</c:v>
                </c:pt>
                <c:pt idx="4700">
                  <c:v>470</c:v>
                </c:pt>
                <c:pt idx="4701">
                  <c:v>470.1</c:v>
                </c:pt>
                <c:pt idx="4702">
                  <c:v>470.2</c:v>
                </c:pt>
                <c:pt idx="4703">
                  <c:v>470.3</c:v>
                </c:pt>
                <c:pt idx="4704">
                  <c:v>470.4</c:v>
                </c:pt>
                <c:pt idx="4705">
                  <c:v>470.5</c:v>
                </c:pt>
                <c:pt idx="4706">
                  <c:v>470.6</c:v>
                </c:pt>
                <c:pt idx="4707">
                  <c:v>470.7</c:v>
                </c:pt>
                <c:pt idx="4708">
                  <c:v>470.8</c:v>
                </c:pt>
                <c:pt idx="4709">
                  <c:v>470.9</c:v>
                </c:pt>
                <c:pt idx="4710">
                  <c:v>471</c:v>
                </c:pt>
                <c:pt idx="4711">
                  <c:v>471.1</c:v>
                </c:pt>
                <c:pt idx="4712">
                  <c:v>471.2</c:v>
                </c:pt>
                <c:pt idx="4713">
                  <c:v>471.3</c:v>
                </c:pt>
                <c:pt idx="4714">
                  <c:v>471.4</c:v>
                </c:pt>
                <c:pt idx="4715">
                  <c:v>471.5</c:v>
                </c:pt>
                <c:pt idx="4716">
                  <c:v>471.6</c:v>
                </c:pt>
                <c:pt idx="4717">
                  <c:v>471.7</c:v>
                </c:pt>
                <c:pt idx="4718">
                  <c:v>471.8</c:v>
                </c:pt>
                <c:pt idx="4719">
                  <c:v>471.9</c:v>
                </c:pt>
                <c:pt idx="4720">
                  <c:v>472</c:v>
                </c:pt>
                <c:pt idx="4721">
                  <c:v>472.1</c:v>
                </c:pt>
                <c:pt idx="4722">
                  <c:v>472.2</c:v>
                </c:pt>
                <c:pt idx="4723">
                  <c:v>472.3</c:v>
                </c:pt>
                <c:pt idx="4724">
                  <c:v>472.4</c:v>
                </c:pt>
                <c:pt idx="4725">
                  <c:v>472.5</c:v>
                </c:pt>
                <c:pt idx="4726">
                  <c:v>472.6</c:v>
                </c:pt>
                <c:pt idx="4727">
                  <c:v>472.7</c:v>
                </c:pt>
                <c:pt idx="4728">
                  <c:v>472.8</c:v>
                </c:pt>
                <c:pt idx="4729">
                  <c:v>472.9</c:v>
                </c:pt>
                <c:pt idx="4730">
                  <c:v>473</c:v>
                </c:pt>
                <c:pt idx="4731">
                  <c:v>473.1</c:v>
                </c:pt>
                <c:pt idx="4732">
                  <c:v>473.2</c:v>
                </c:pt>
                <c:pt idx="4733">
                  <c:v>473.3</c:v>
                </c:pt>
                <c:pt idx="4734">
                  <c:v>473.4</c:v>
                </c:pt>
                <c:pt idx="4735">
                  <c:v>473.5</c:v>
                </c:pt>
                <c:pt idx="4736">
                  <c:v>473.6</c:v>
                </c:pt>
                <c:pt idx="4737">
                  <c:v>473.7</c:v>
                </c:pt>
                <c:pt idx="4738">
                  <c:v>473.8</c:v>
                </c:pt>
                <c:pt idx="4739">
                  <c:v>473.9</c:v>
                </c:pt>
                <c:pt idx="4740">
                  <c:v>474</c:v>
                </c:pt>
                <c:pt idx="4741">
                  <c:v>474.1</c:v>
                </c:pt>
                <c:pt idx="4742">
                  <c:v>474.2</c:v>
                </c:pt>
                <c:pt idx="4743">
                  <c:v>474.3</c:v>
                </c:pt>
                <c:pt idx="4744">
                  <c:v>474.4</c:v>
                </c:pt>
                <c:pt idx="4745">
                  <c:v>474.5</c:v>
                </c:pt>
                <c:pt idx="4746">
                  <c:v>474.6</c:v>
                </c:pt>
                <c:pt idx="4747">
                  <c:v>474.7</c:v>
                </c:pt>
                <c:pt idx="4748">
                  <c:v>474.8</c:v>
                </c:pt>
                <c:pt idx="4749">
                  <c:v>474.9</c:v>
                </c:pt>
                <c:pt idx="4750">
                  <c:v>475</c:v>
                </c:pt>
                <c:pt idx="4751">
                  <c:v>475.1</c:v>
                </c:pt>
                <c:pt idx="4752">
                  <c:v>475.2</c:v>
                </c:pt>
                <c:pt idx="4753">
                  <c:v>475.3</c:v>
                </c:pt>
                <c:pt idx="4754">
                  <c:v>475.4</c:v>
                </c:pt>
                <c:pt idx="4755">
                  <c:v>475.5</c:v>
                </c:pt>
                <c:pt idx="4756">
                  <c:v>475.6</c:v>
                </c:pt>
                <c:pt idx="4757">
                  <c:v>475.7</c:v>
                </c:pt>
                <c:pt idx="4758">
                  <c:v>475.8</c:v>
                </c:pt>
                <c:pt idx="4759">
                  <c:v>475.9</c:v>
                </c:pt>
                <c:pt idx="4760">
                  <c:v>476</c:v>
                </c:pt>
                <c:pt idx="4761">
                  <c:v>476.1</c:v>
                </c:pt>
                <c:pt idx="4762">
                  <c:v>476.2</c:v>
                </c:pt>
                <c:pt idx="4763">
                  <c:v>476.3</c:v>
                </c:pt>
                <c:pt idx="4764">
                  <c:v>476.4</c:v>
                </c:pt>
                <c:pt idx="4765">
                  <c:v>476.5</c:v>
                </c:pt>
                <c:pt idx="4766">
                  <c:v>476.6</c:v>
                </c:pt>
                <c:pt idx="4767">
                  <c:v>476.7</c:v>
                </c:pt>
                <c:pt idx="4768">
                  <c:v>476.8</c:v>
                </c:pt>
                <c:pt idx="4769">
                  <c:v>476.9</c:v>
                </c:pt>
                <c:pt idx="4770">
                  <c:v>477</c:v>
                </c:pt>
                <c:pt idx="4771">
                  <c:v>477.1</c:v>
                </c:pt>
                <c:pt idx="4772">
                  <c:v>477.2</c:v>
                </c:pt>
                <c:pt idx="4773">
                  <c:v>477.3</c:v>
                </c:pt>
                <c:pt idx="4774">
                  <c:v>477.4</c:v>
                </c:pt>
                <c:pt idx="4775">
                  <c:v>477.5</c:v>
                </c:pt>
                <c:pt idx="4776">
                  <c:v>477.6</c:v>
                </c:pt>
                <c:pt idx="4777">
                  <c:v>477.7</c:v>
                </c:pt>
                <c:pt idx="4778">
                  <c:v>477.8</c:v>
                </c:pt>
                <c:pt idx="4779">
                  <c:v>477.9</c:v>
                </c:pt>
                <c:pt idx="4780">
                  <c:v>478</c:v>
                </c:pt>
                <c:pt idx="4781">
                  <c:v>478.1</c:v>
                </c:pt>
                <c:pt idx="4782">
                  <c:v>478.2</c:v>
                </c:pt>
                <c:pt idx="4783">
                  <c:v>478.3</c:v>
                </c:pt>
                <c:pt idx="4784">
                  <c:v>478.4</c:v>
                </c:pt>
                <c:pt idx="4785">
                  <c:v>478.5</c:v>
                </c:pt>
                <c:pt idx="4786">
                  <c:v>478.6</c:v>
                </c:pt>
                <c:pt idx="4787">
                  <c:v>478.7</c:v>
                </c:pt>
                <c:pt idx="4788">
                  <c:v>478.8</c:v>
                </c:pt>
                <c:pt idx="4789">
                  <c:v>478.9</c:v>
                </c:pt>
                <c:pt idx="4790">
                  <c:v>479</c:v>
                </c:pt>
                <c:pt idx="4791">
                  <c:v>479.1</c:v>
                </c:pt>
                <c:pt idx="4792">
                  <c:v>479.2</c:v>
                </c:pt>
                <c:pt idx="4793">
                  <c:v>479.3</c:v>
                </c:pt>
                <c:pt idx="4794">
                  <c:v>479.4</c:v>
                </c:pt>
                <c:pt idx="4795">
                  <c:v>479.5</c:v>
                </c:pt>
                <c:pt idx="4796">
                  <c:v>479.6</c:v>
                </c:pt>
                <c:pt idx="4797">
                  <c:v>479.7</c:v>
                </c:pt>
                <c:pt idx="4798">
                  <c:v>479.8</c:v>
                </c:pt>
                <c:pt idx="4799">
                  <c:v>479.9</c:v>
                </c:pt>
                <c:pt idx="4800">
                  <c:v>480</c:v>
                </c:pt>
                <c:pt idx="4801">
                  <c:v>480.1</c:v>
                </c:pt>
                <c:pt idx="4802">
                  <c:v>480.2</c:v>
                </c:pt>
                <c:pt idx="4803">
                  <c:v>480.3</c:v>
                </c:pt>
                <c:pt idx="4804">
                  <c:v>480.4</c:v>
                </c:pt>
                <c:pt idx="4805">
                  <c:v>480.5</c:v>
                </c:pt>
                <c:pt idx="4806">
                  <c:v>480.6</c:v>
                </c:pt>
                <c:pt idx="4807">
                  <c:v>480.7</c:v>
                </c:pt>
                <c:pt idx="4808">
                  <c:v>480.8</c:v>
                </c:pt>
                <c:pt idx="4809">
                  <c:v>480.9</c:v>
                </c:pt>
                <c:pt idx="4810">
                  <c:v>481</c:v>
                </c:pt>
                <c:pt idx="4811">
                  <c:v>481.1</c:v>
                </c:pt>
                <c:pt idx="4812">
                  <c:v>481.2</c:v>
                </c:pt>
                <c:pt idx="4813">
                  <c:v>481.3</c:v>
                </c:pt>
                <c:pt idx="4814">
                  <c:v>481.4</c:v>
                </c:pt>
                <c:pt idx="4815">
                  <c:v>481.5</c:v>
                </c:pt>
                <c:pt idx="4816">
                  <c:v>481.6</c:v>
                </c:pt>
                <c:pt idx="4817">
                  <c:v>481.7</c:v>
                </c:pt>
                <c:pt idx="4818">
                  <c:v>481.8</c:v>
                </c:pt>
                <c:pt idx="4819">
                  <c:v>481.9</c:v>
                </c:pt>
                <c:pt idx="4820">
                  <c:v>482</c:v>
                </c:pt>
                <c:pt idx="4821">
                  <c:v>482.1</c:v>
                </c:pt>
                <c:pt idx="4822">
                  <c:v>482.2</c:v>
                </c:pt>
                <c:pt idx="4823">
                  <c:v>482.3</c:v>
                </c:pt>
                <c:pt idx="4824">
                  <c:v>482.4</c:v>
                </c:pt>
                <c:pt idx="4825">
                  <c:v>482.5</c:v>
                </c:pt>
                <c:pt idx="4826">
                  <c:v>482.6</c:v>
                </c:pt>
                <c:pt idx="4827">
                  <c:v>482.7</c:v>
                </c:pt>
                <c:pt idx="4828">
                  <c:v>482.8</c:v>
                </c:pt>
                <c:pt idx="4829">
                  <c:v>482.9</c:v>
                </c:pt>
                <c:pt idx="4830">
                  <c:v>483</c:v>
                </c:pt>
                <c:pt idx="4831">
                  <c:v>483.1</c:v>
                </c:pt>
                <c:pt idx="4832">
                  <c:v>483.2</c:v>
                </c:pt>
                <c:pt idx="4833">
                  <c:v>483.3</c:v>
                </c:pt>
                <c:pt idx="4834">
                  <c:v>483.4</c:v>
                </c:pt>
                <c:pt idx="4835">
                  <c:v>483.5</c:v>
                </c:pt>
                <c:pt idx="4836">
                  <c:v>483.6</c:v>
                </c:pt>
                <c:pt idx="4837">
                  <c:v>483.7</c:v>
                </c:pt>
                <c:pt idx="4838">
                  <c:v>483.8</c:v>
                </c:pt>
                <c:pt idx="4839">
                  <c:v>483.9</c:v>
                </c:pt>
                <c:pt idx="4840">
                  <c:v>484</c:v>
                </c:pt>
                <c:pt idx="4841">
                  <c:v>484.1</c:v>
                </c:pt>
                <c:pt idx="4842">
                  <c:v>484.2</c:v>
                </c:pt>
                <c:pt idx="4843">
                  <c:v>484.3</c:v>
                </c:pt>
                <c:pt idx="4844">
                  <c:v>484.4</c:v>
                </c:pt>
                <c:pt idx="4845">
                  <c:v>484.5</c:v>
                </c:pt>
                <c:pt idx="4846">
                  <c:v>484.6</c:v>
                </c:pt>
                <c:pt idx="4847">
                  <c:v>484.7</c:v>
                </c:pt>
                <c:pt idx="4848">
                  <c:v>484.8</c:v>
                </c:pt>
                <c:pt idx="4849">
                  <c:v>484.9</c:v>
                </c:pt>
                <c:pt idx="4850">
                  <c:v>485</c:v>
                </c:pt>
                <c:pt idx="4851">
                  <c:v>485.1</c:v>
                </c:pt>
                <c:pt idx="4852">
                  <c:v>485.2</c:v>
                </c:pt>
                <c:pt idx="4853">
                  <c:v>485.3</c:v>
                </c:pt>
                <c:pt idx="4854">
                  <c:v>485.4</c:v>
                </c:pt>
                <c:pt idx="4855">
                  <c:v>485.5</c:v>
                </c:pt>
                <c:pt idx="4856">
                  <c:v>485.6</c:v>
                </c:pt>
                <c:pt idx="4857">
                  <c:v>485.7</c:v>
                </c:pt>
                <c:pt idx="4858">
                  <c:v>485.8</c:v>
                </c:pt>
                <c:pt idx="4859">
                  <c:v>485.9</c:v>
                </c:pt>
                <c:pt idx="4860">
                  <c:v>486</c:v>
                </c:pt>
                <c:pt idx="4861">
                  <c:v>486.1</c:v>
                </c:pt>
                <c:pt idx="4862">
                  <c:v>486.2</c:v>
                </c:pt>
                <c:pt idx="4863">
                  <c:v>486.3</c:v>
                </c:pt>
                <c:pt idx="4864">
                  <c:v>486.4</c:v>
                </c:pt>
                <c:pt idx="4865">
                  <c:v>486.5</c:v>
                </c:pt>
                <c:pt idx="4866">
                  <c:v>486.6</c:v>
                </c:pt>
                <c:pt idx="4867">
                  <c:v>486.7</c:v>
                </c:pt>
                <c:pt idx="4868">
                  <c:v>486.8</c:v>
                </c:pt>
                <c:pt idx="4869">
                  <c:v>486.9</c:v>
                </c:pt>
                <c:pt idx="4870">
                  <c:v>487</c:v>
                </c:pt>
                <c:pt idx="4871">
                  <c:v>487.1</c:v>
                </c:pt>
                <c:pt idx="4872">
                  <c:v>487.2</c:v>
                </c:pt>
                <c:pt idx="4873">
                  <c:v>487.3</c:v>
                </c:pt>
                <c:pt idx="4874">
                  <c:v>487.4</c:v>
                </c:pt>
                <c:pt idx="4875">
                  <c:v>487.5</c:v>
                </c:pt>
                <c:pt idx="4876">
                  <c:v>487.6</c:v>
                </c:pt>
                <c:pt idx="4877">
                  <c:v>487.7</c:v>
                </c:pt>
                <c:pt idx="4878">
                  <c:v>487.8</c:v>
                </c:pt>
                <c:pt idx="4879">
                  <c:v>487.9</c:v>
                </c:pt>
                <c:pt idx="4880">
                  <c:v>488</c:v>
                </c:pt>
                <c:pt idx="4881">
                  <c:v>488.1</c:v>
                </c:pt>
                <c:pt idx="4882">
                  <c:v>488.2</c:v>
                </c:pt>
                <c:pt idx="4883">
                  <c:v>488.3</c:v>
                </c:pt>
                <c:pt idx="4884">
                  <c:v>488.4</c:v>
                </c:pt>
                <c:pt idx="4885">
                  <c:v>488.5</c:v>
                </c:pt>
                <c:pt idx="4886">
                  <c:v>488.6</c:v>
                </c:pt>
                <c:pt idx="4887">
                  <c:v>488.7</c:v>
                </c:pt>
                <c:pt idx="4888">
                  <c:v>488.8</c:v>
                </c:pt>
                <c:pt idx="4889">
                  <c:v>488.9</c:v>
                </c:pt>
                <c:pt idx="4890">
                  <c:v>489</c:v>
                </c:pt>
                <c:pt idx="4891">
                  <c:v>489.1</c:v>
                </c:pt>
                <c:pt idx="4892">
                  <c:v>489.2</c:v>
                </c:pt>
                <c:pt idx="4893">
                  <c:v>489.3</c:v>
                </c:pt>
                <c:pt idx="4894">
                  <c:v>489.4</c:v>
                </c:pt>
                <c:pt idx="4895">
                  <c:v>489.5</c:v>
                </c:pt>
                <c:pt idx="4896">
                  <c:v>489.6</c:v>
                </c:pt>
                <c:pt idx="4897">
                  <c:v>489.7</c:v>
                </c:pt>
                <c:pt idx="4898">
                  <c:v>489.8</c:v>
                </c:pt>
                <c:pt idx="4899">
                  <c:v>489.9</c:v>
                </c:pt>
                <c:pt idx="4900">
                  <c:v>490</c:v>
                </c:pt>
                <c:pt idx="4901">
                  <c:v>490.1</c:v>
                </c:pt>
                <c:pt idx="4902">
                  <c:v>490.2</c:v>
                </c:pt>
                <c:pt idx="4903">
                  <c:v>490.3</c:v>
                </c:pt>
                <c:pt idx="4904">
                  <c:v>490.4</c:v>
                </c:pt>
                <c:pt idx="4905">
                  <c:v>490.5</c:v>
                </c:pt>
                <c:pt idx="4906">
                  <c:v>490.6</c:v>
                </c:pt>
                <c:pt idx="4907">
                  <c:v>490.7</c:v>
                </c:pt>
                <c:pt idx="4908">
                  <c:v>490.8</c:v>
                </c:pt>
                <c:pt idx="4909">
                  <c:v>490.9</c:v>
                </c:pt>
                <c:pt idx="4910">
                  <c:v>491</c:v>
                </c:pt>
                <c:pt idx="4911">
                  <c:v>491.1</c:v>
                </c:pt>
                <c:pt idx="4912">
                  <c:v>491.2</c:v>
                </c:pt>
                <c:pt idx="4913">
                  <c:v>491.3</c:v>
                </c:pt>
                <c:pt idx="4914">
                  <c:v>491.4</c:v>
                </c:pt>
                <c:pt idx="4915">
                  <c:v>491.5</c:v>
                </c:pt>
                <c:pt idx="4916">
                  <c:v>491.6</c:v>
                </c:pt>
                <c:pt idx="4917">
                  <c:v>491.7</c:v>
                </c:pt>
                <c:pt idx="4918">
                  <c:v>491.8</c:v>
                </c:pt>
                <c:pt idx="4919">
                  <c:v>491.9</c:v>
                </c:pt>
                <c:pt idx="4920">
                  <c:v>492</c:v>
                </c:pt>
                <c:pt idx="4921">
                  <c:v>492.1</c:v>
                </c:pt>
                <c:pt idx="4922">
                  <c:v>492.2</c:v>
                </c:pt>
                <c:pt idx="4923">
                  <c:v>492.3</c:v>
                </c:pt>
                <c:pt idx="4924">
                  <c:v>492.4</c:v>
                </c:pt>
                <c:pt idx="4925">
                  <c:v>492.5</c:v>
                </c:pt>
                <c:pt idx="4926">
                  <c:v>492.6</c:v>
                </c:pt>
                <c:pt idx="4927">
                  <c:v>492.7</c:v>
                </c:pt>
                <c:pt idx="4928">
                  <c:v>492.8</c:v>
                </c:pt>
                <c:pt idx="4929">
                  <c:v>492.9</c:v>
                </c:pt>
                <c:pt idx="4930">
                  <c:v>493</c:v>
                </c:pt>
                <c:pt idx="4931">
                  <c:v>493.1</c:v>
                </c:pt>
                <c:pt idx="4932">
                  <c:v>493.2</c:v>
                </c:pt>
                <c:pt idx="4933">
                  <c:v>493.3</c:v>
                </c:pt>
                <c:pt idx="4934">
                  <c:v>493.4</c:v>
                </c:pt>
                <c:pt idx="4935">
                  <c:v>493.5</c:v>
                </c:pt>
                <c:pt idx="4936">
                  <c:v>493.6</c:v>
                </c:pt>
                <c:pt idx="4937">
                  <c:v>493.7</c:v>
                </c:pt>
                <c:pt idx="4938">
                  <c:v>493.8</c:v>
                </c:pt>
                <c:pt idx="4939">
                  <c:v>493.9</c:v>
                </c:pt>
                <c:pt idx="4940">
                  <c:v>494</c:v>
                </c:pt>
                <c:pt idx="4941">
                  <c:v>494.1</c:v>
                </c:pt>
                <c:pt idx="4942">
                  <c:v>494.2</c:v>
                </c:pt>
                <c:pt idx="4943">
                  <c:v>494.3</c:v>
                </c:pt>
                <c:pt idx="4944">
                  <c:v>494.4</c:v>
                </c:pt>
                <c:pt idx="4945">
                  <c:v>494.5</c:v>
                </c:pt>
                <c:pt idx="4946">
                  <c:v>494.6</c:v>
                </c:pt>
                <c:pt idx="4947">
                  <c:v>494.7</c:v>
                </c:pt>
                <c:pt idx="4948">
                  <c:v>494.8</c:v>
                </c:pt>
                <c:pt idx="4949">
                  <c:v>494.9</c:v>
                </c:pt>
                <c:pt idx="4950">
                  <c:v>495</c:v>
                </c:pt>
                <c:pt idx="4951">
                  <c:v>495.1</c:v>
                </c:pt>
                <c:pt idx="4952">
                  <c:v>495.2</c:v>
                </c:pt>
                <c:pt idx="4953">
                  <c:v>495.3</c:v>
                </c:pt>
                <c:pt idx="4954">
                  <c:v>495.4</c:v>
                </c:pt>
                <c:pt idx="4955">
                  <c:v>495.5</c:v>
                </c:pt>
                <c:pt idx="4956">
                  <c:v>495.6</c:v>
                </c:pt>
                <c:pt idx="4957">
                  <c:v>495.7</c:v>
                </c:pt>
                <c:pt idx="4958">
                  <c:v>495.8</c:v>
                </c:pt>
                <c:pt idx="4959">
                  <c:v>495.9</c:v>
                </c:pt>
                <c:pt idx="4960">
                  <c:v>496</c:v>
                </c:pt>
                <c:pt idx="4961">
                  <c:v>496.1</c:v>
                </c:pt>
                <c:pt idx="4962">
                  <c:v>496.2</c:v>
                </c:pt>
                <c:pt idx="4963">
                  <c:v>496.3</c:v>
                </c:pt>
                <c:pt idx="4964">
                  <c:v>496.4</c:v>
                </c:pt>
                <c:pt idx="4965">
                  <c:v>496.5</c:v>
                </c:pt>
                <c:pt idx="4966">
                  <c:v>496.6</c:v>
                </c:pt>
                <c:pt idx="4967">
                  <c:v>496.7</c:v>
                </c:pt>
                <c:pt idx="4968">
                  <c:v>496.8</c:v>
                </c:pt>
                <c:pt idx="4969">
                  <c:v>496.9</c:v>
                </c:pt>
                <c:pt idx="4970">
                  <c:v>497</c:v>
                </c:pt>
                <c:pt idx="4971">
                  <c:v>497.1</c:v>
                </c:pt>
                <c:pt idx="4972">
                  <c:v>497.2</c:v>
                </c:pt>
                <c:pt idx="4973">
                  <c:v>497.3</c:v>
                </c:pt>
                <c:pt idx="4974">
                  <c:v>497.4</c:v>
                </c:pt>
                <c:pt idx="4975">
                  <c:v>497.5</c:v>
                </c:pt>
                <c:pt idx="4976">
                  <c:v>497.6</c:v>
                </c:pt>
                <c:pt idx="4977">
                  <c:v>497.7</c:v>
                </c:pt>
                <c:pt idx="4978">
                  <c:v>497.8</c:v>
                </c:pt>
                <c:pt idx="4979">
                  <c:v>497.9</c:v>
                </c:pt>
                <c:pt idx="4980">
                  <c:v>498</c:v>
                </c:pt>
                <c:pt idx="4981">
                  <c:v>498.1</c:v>
                </c:pt>
                <c:pt idx="4982">
                  <c:v>498.2</c:v>
                </c:pt>
                <c:pt idx="4983">
                  <c:v>498.3</c:v>
                </c:pt>
                <c:pt idx="4984">
                  <c:v>498.4</c:v>
                </c:pt>
                <c:pt idx="4985">
                  <c:v>498.5</c:v>
                </c:pt>
                <c:pt idx="4986">
                  <c:v>498.6</c:v>
                </c:pt>
                <c:pt idx="4987">
                  <c:v>498.7</c:v>
                </c:pt>
                <c:pt idx="4988">
                  <c:v>498.8</c:v>
                </c:pt>
                <c:pt idx="4989">
                  <c:v>498.9</c:v>
                </c:pt>
                <c:pt idx="4990">
                  <c:v>499</c:v>
                </c:pt>
                <c:pt idx="4991">
                  <c:v>499.1</c:v>
                </c:pt>
                <c:pt idx="4992">
                  <c:v>499.2</c:v>
                </c:pt>
                <c:pt idx="4993">
                  <c:v>499.3</c:v>
                </c:pt>
                <c:pt idx="4994">
                  <c:v>499.4</c:v>
                </c:pt>
                <c:pt idx="4995">
                  <c:v>499.5</c:v>
                </c:pt>
                <c:pt idx="4996">
                  <c:v>499.6</c:v>
                </c:pt>
                <c:pt idx="4997">
                  <c:v>499.7</c:v>
                </c:pt>
                <c:pt idx="4998">
                  <c:v>499.8</c:v>
                </c:pt>
                <c:pt idx="4999">
                  <c:v>499.9</c:v>
                </c:pt>
                <c:pt idx="5000">
                  <c:v>500</c:v>
                </c:pt>
                <c:pt idx="5001">
                  <c:v>500.1</c:v>
                </c:pt>
                <c:pt idx="5002">
                  <c:v>500.2</c:v>
                </c:pt>
                <c:pt idx="5003">
                  <c:v>500.3</c:v>
                </c:pt>
                <c:pt idx="5004">
                  <c:v>500.4</c:v>
                </c:pt>
                <c:pt idx="5005">
                  <c:v>500.5</c:v>
                </c:pt>
                <c:pt idx="5006">
                  <c:v>500.6</c:v>
                </c:pt>
                <c:pt idx="5007">
                  <c:v>500.7</c:v>
                </c:pt>
                <c:pt idx="5008">
                  <c:v>500.8</c:v>
                </c:pt>
                <c:pt idx="5009">
                  <c:v>500.9</c:v>
                </c:pt>
                <c:pt idx="5010">
                  <c:v>501</c:v>
                </c:pt>
                <c:pt idx="5011">
                  <c:v>501.1</c:v>
                </c:pt>
                <c:pt idx="5012">
                  <c:v>501.2</c:v>
                </c:pt>
                <c:pt idx="5013">
                  <c:v>501.3</c:v>
                </c:pt>
                <c:pt idx="5014">
                  <c:v>501.4</c:v>
                </c:pt>
                <c:pt idx="5015">
                  <c:v>501.5</c:v>
                </c:pt>
                <c:pt idx="5016">
                  <c:v>501.6</c:v>
                </c:pt>
                <c:pt idx="5017">
                  <c:v>501.7</c:v>
                </c:pt>
                <c:pt idx="5018">
                  <c:v>501.8</c:v>
                </c:pt>
                <c:pt idx="5019">
                  <c:v>501.9</c:v>
                </c:pt>
                <c:pt idx="5020">
                  <c:v>502</c:v>
                </c:pt>
                <c:pt idx="5021">
                  <c:v>502.1</c:v>
                </c:pt>
                <c:pt idx="5022">
                  <c:v>502.2</c:v>
                </c:pt>
                <c:pt idx="5023">
                  <c:v>502.3</c:v>
                </c:pt>
                <c:pt idx="5024">
                  <c:v>502.4</c:v>
                </c:pt>
                <c:pt idx="5025">
                  <c:v>502.5</c:v>
                </c:pt>
                <c:pt idx="5026">
                  <c:v>502.6</c:v>
                </c:pt>
                <c:pt idx="5027">
                  <c:v>502.7</c:v>
                </c:pt>
                <c:pt idx="5028">
                  <c:v>502.8</c:v>
                </c:pt>
                <c:pt idx="5029">
                  <c:v>502.9</c:v>
                </c:pt>
                <c:pt idx="5030">
                  <c:v>503</c:v>
                </c:pt>
                <c:pt idx="5031">
                  <c:v>503.1</c:v>
                </c:pt>
                <c:pt idx="5032">
                  <c:v>503.2</c:v>
                </c:pt>
                <c:pt idx="5033">
                  <c:v>503.3</c:v>
                </c:pt>
                <c:pt idx="5034">
                  <c:v>503.4</c:v>
                </c:pt>
                <c:pt idx="5035">
                  <c:v>503.5</c:v>
                </c:pt>
                <c:pt idx="5036">
                  <c:v>503.6</c:v>
                </c:pt>
                <c:pt idx="5037">
                  <c:v>503.7</c:v>
                </c:pt>
                <c:pt idx="5038">
                  <c:v>503.8</c:v>
                </c:pt>
                <c:pt idx="5039">
                  <c:v>503.9</c:v>
                </c:pt>
              </c:numCache>
            </c:numRef>
          </c:xVal>
          <c:yVal>
            <c:numRef>
              <c:f>Dump_data_noise_25psStep_d00!$C$1:$C$5040</c:f>
              <c:numCache>
                <c:formatCode>General</c:formatCode>
                <c:ptCount val="5040"/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  <c:pt idx="98">
                  <c:v>2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2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2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4</c:v>
                </c:pt>
                <c:pt idx="142">
                  <c:v>4</c:v>
                </c:pt>
                <c:pt idx="143">
                  <c:v>4</c:v>
                </c:pt>
                <c:pt idx="144">
                  <c:v>4</c:v>
                </c:pt>
                <c:pt idx="145">
                  <c:v>4</c:v>
                </c:pt>
                <c:pt idx="146">
                  <c:v>4</c:v>
                </c:pt>
                <c:pt idx="147">
                  <c:v>4</c:v>
                </c:pt>
                <c:pt idx="148">
                  <c:v>4</c:v>
                </c:pt>
                <c:pt idx="149">
                  <c:v>4</c:v>
                </c:pt>
                <c:pt idx="150">
                  <c:v>4</c:v>
                </c:pt>
                <c:pt idx="151">
                  <c:v>4</c:v>
                </c:pt>
                <c:pt idx="152">
                  <c:v>4</c:v>
                </c:pt>
                <c:pt idx="153">
                  <c:v>4</c:v>
                </c:pt>
                <c:pt idx="154">
                  <c:v>4</c:v>
                </c:pt>
                <c:pt idx="155">
                  <c:v>4</c:v>
                </c:pt>
                <c:pt idx="156">
                  <c:v>4</c:v>
                </c:pt>
                <c:pt idx="157">
                  <c:v>4</c:v>
                </c:pt>
                <c:pt idx="158">
                  <c:v>4</c:v>
                </c:pt>
                <c:pt idx="159">
                  <c:v>4</c:v>
                </c:pt>
                <c:pt idx="160">
                  <c:v>4</c:v>
                </c:pt>
                <c:pt idx="161">
                  <c:v>4</c:v>
                </c:pt>
                <c:pt idx="162">
                  <c:v>4</c:v>
                </c:pt>
                <c:pt idx="163">
                  <c:v>4</c:v>
                </c:pt>
                <c:pt idx="164">
                  <c:v>4</c:v>
                </c:pt>
                <c:pt idx="165">
                  <c:v>4</c:v>
                </c:pt>
                <c:pt idx="166">
                  <c:v>4</c:v>
                </c:pt>
                <c:pt idx="167">
                  <c:v>4</c:v>
                </c:pt>
                <c:pt idx="168">
                  <c:v>4</c:v>
                </c:pt>
                <c:pt idx="169">
                  <c:v>4</c:v>
                </c:pt>
                <c:pt idx="170">
                  <c:v>4</c:v>
                </c:pt>
                <c:pt idx="171">
                  <c:v>4</c:v>
                </c:pt>
                <c:pt idx="172">
                  <c:v>4</c:v>
                </c:pt>
                <c:pt idx="173">
                  <c:v>5</c:v>
                </c:pt>
                <c:pt idx="174">
                  <c:v>5</c:v>
                </c:pt>
                <c:pt idx="175">
                  <c:v>5</c:v>
                </c:pt>
                <c:pt idx="176">
                  <c:v>5</c:v>
                </c:pt>
                <c:pt idx="177">
                  <c:v>5</c:v>
                </c:pt>
                <c:pt idx="178">
                  <c:v>5</c:v>
                </c:pt>
                <c:pt idx="179">
                  <c:v>5</c:v>
                </c:pt>
                <c:pt idx="180">
                  <c:v>5</c:v>
                </c:pt>
                <c:pt idx="181">
                  <c:v>5</c:v>
                </c:pt>
                <c:pt idx="182">
                  <c:v>5</c:v>
                </c:pt>
                <c:pt idx="183">
                  <c:v>5</c:v>
                </c:pt>
                <c:pt idx="184">
                  <c:v>5</c:v>
                </c:pt>
                <c:pt idx="185">
                  <c:v>5</c:v>
                </c:pt>
                <c:pt idx="186">
                  <c:v>5</c:v>
                </c:pt>
                <c:pt idx="187">
                  <c:v>5</c:v>
                </c:pt>
                <c:pt idx="188">
                  <c:v>5</c:v>
                </c:pt>
                <c:pt idx="189">
                  <c:v>5</c:v>
                </c:pt>
                <c:pt idx="190">
                  <c:v>5</c:v>
                </c:pt>
                <c:pt idx="191">
                  <c:v>5</c:v>
                </c:pt>
                <c:pt idx="192">
                  <c:v>5</c:v>
                </c:pt>
                <c:pt idx="193">
                  <c:v>5</c:v>
                </c:pt>
                <c:pt idx="194">
                  <c:v>5</c:v>
                </c:pt>
                <c:pt idx="195">
                  <c:v>5</c:v>
                </c:pt>
                <c:pt idx="196">
                  <c:v>5</c:v>
                </c:pt>
                <c:pt idx="197">
                  <c:v>5</c:v>
                </c:pt>
                <c:pt idx="198">
                  <c:v>5</c:v>
                </c:pt>
                <c:pt idx="199">
                  <c:v>5</c:v>
                </c:pt>
                <c:pt idx="200">
                  <c:v>5</c:v>
                </c:pt>
                <c:pt idx="201">
                  <c:v>5</c:v>
                </c:pt>
                <c:pt idx="202">
                  <c:v>5</c:v>
                </c:pt>
                <c:pt idx="203">
                  <c:v>5</c:v>
                </c:pt>
                <c:pt idx="204">
                  <c:v>5</c:v>
                </c:pt>
                <c:pt idx="205">
                  <c:v>6</c:v>
                </c:pt>
                <c:pt idx="206">
                  <c:v>6</c:v>
                </c:pt>
                <c:pt idx="207">
                  <c:v>6</c:v>
                </c:pt>
                <c:pt idx="208">
                  <c:v>6</c:v>
                </c:pt>
                <c:pt idx="209">
                  <c:v>6</c:v>
                </c:pt>
                <c:pt idx="210">
                  <c:v>6</c:v>
                </c:pt>
                <c:pt idx="211">
                  <c:v>6</c:v>
                </c:pt>
                <c:pt idx="212">
                  <c:v>6</c:v>
                </c:pt>
                <c:pt idx="213">
                  <c:v>6</c:v>
                </c:pt>
                <c:pt idx="214">
                  <c:v>6</c:v>
                </c:pt>
                <c:pt idx="215">
                  <c:v>6</c:v>
                </c:pt>
                <c:pt idx="216">
                  <c:v>6</c:v>
                </c:pt>
                <c:pt idx="217">
                  <c:v>6</c:v>
                </c:pt>
                <c:pt idx="218">
                  <c:v>6</c:v>
                </c:pt>
                <c:pt idx="219">
                  <c:v>6</c:v>
                </c:pt>
                <c:pt idx="220">
                  <c:v>6</c:v>
                </c:pt>
                <c:pt idx="221">
                  <c:v>6</c:v>
                </c:pt>
                <c:pt idx="222">
                  <c:v>6</c:v>
                </c:pt>
                <c:pt idx="223">
                  <c:v>6</c:v>
                </c:pt>
                <c:pt idx="224">
                  <c:v>6</c:v>
                </c:pt>
                <c:pt idx="225">
                  <c:v>6</c:v>
                </c:pt>
                <c:pt idx="226">
                  <c:v>6</c:v>
                </c:pt>
                <c:pt idx="227">
                  <c:v>6</c:v>
                </c:pt>
                <c:pt idx="228">
                  <c:v>6</c:v>
                </c:pt>
                <c:pt idx="229">
                  <c:v>6</c:v>
                </c:pt>
                <c:pt idx="230">
                  <c:v>6</c:v>
                </c:pt>
                <c:pt idx="231">
                  <c:v>6</c:v>
                </c:pt>
                <c:pt idx="232">
                  <c:v>6</c:v>
                </c:pt>
                <c:pt idx="233">
                  <c:v>6</c:v>
                </c:pt>
                <c:pt idx="234">
                  <c:v>6</c:v>
                </c:pt>
                <c:pt idx="235">
                  <c:v>6</c:v>
                </c:pt>
                <c:pt idx="236">
                  <c:v>6</c:v>
                </c:pt>
                <c:pt idx="237">
                  <c:v>6</c:v>
                </c:pt>
                <c:pt idx="238">
                  <c:v>6</c:v>
                </c:pt>
                <c:pt idx="239">
                  <c:v>6</c:v>
                </c:pt>
                <c:pt idx="240">
                  <c:v>6</c:v>
                </c:pt>
                <c:pt idx="241">
                  <c:v>6</c:v>
                </c:pt>
                <c:pt idx="242">
                  <c:v>6</c:v>
                </c:pt>
                <c:pt idx="243">
                  <c:v>6</c:v>
                </c:pt>
                <c:pt idx="244">
                  <c:v>6</c:v>
                </c:pt>
                <c:pt idx="245">
                  <c:v>6</c:v>
                </c:pt>
                <c:pt idx="246">
                  <c:v>6</c:v>
                </c:pt>
                <c:pt idx="247">
                  <c:v>6</c:v>
                </c:pt>
                <c:pt idx="248">
                  <c:v>6</c:v>
                </c:pt>
                <c:pt idx="249">
                  <c:v>6</c:v>
                </c:pt>
                <c:pt idx="250">
                  <c:v>6</c:v>
                </c:pt>
                <c:pt idx="251">
                  <c:v>6</c:v>
                </c:pt>
                <c:pt idx="252">
                  <c:v>6</c:v>
                </c:pt>
                <c:pt idx="253">
                  <c:v>6</c:v>
                </c:pt>
                <c:pt idx="254">
                  <c:v>6</c:v>
                </c:pt>
                <c:pt idx="255">
                  <c:v>6</c:v>
                </c:pt>
                <c:pt idx="256">
                  <c:v>6</c:v>
                </c:pt>
                <c:pt idx="257">
                  <c:v>6</c:v>
                </c:pt>
                <c:pt idx="258">
                  <c:v>6</c:v>
                </c:pt>
                <c:pt idx="259">
                  <c:v>6</c:v>
                </c:pt>
                <c:pt idx="260">
                  <c:v>6</c:v>
                </c:pt>
                <c:pt idx="261">
                  <c:v>6</c:v>
                </c:pt>
                <c:pt idx="262">
                  <c:v>6</c:v>
                </c:pt>
                <c:pt idx="263">
                  <c:v>6</c:v>
                </c:pt>
                <c:pt idx="264">
                  <c:v>6</c:v>
                </c:pt>
                <c:pt idx="265">
                  <c:v>6</c:v>
                </c:pt>
                <c:pt idx="266">
                  <c:v>6</c:v>
                </c:pt>
                <c:pt idx="267">
                  <c:v>6</c:v>
                </c:pt>
                <c:pt idx="268">
                  <c:v>6</c:v>
                </c:pt>
                <c:pt idx="269">
                  <c:v>6</c:v>
                </c:pt>
                <c:pt idx="270">
                  <c:v>6</c:v>
                </c:pt>
                <c:pt idx="271">
                  <c:v>6</c:v>
                </c:pt>
                <c:pt idx="272">
                  <c:v>6</c:v>
                </c:pt>
                <c:pt idx="273">
                  <c:v>6</c:v>
                </c:pt>
                <c:pt idx="274">
                  <c:v>6</c:v>
                </c:pt>
                <c:pt idx="275">
                  <c:v>6</c:v>
                </c:pt>
                <c:pt idx="276">
                  <c:v>6</c:v>
                </c:pt>
                <c:pt idx="277">
                  <c:v>6</c:v>
                </c:pt>
                <c:pt idx="278">
                  <c:v>6</c:v>
                </c:pt>
                <c:pt idx="279">
                  <c:v>6</c:v>
                </c:pt>
                <c:pt idx="280">
                  <c:v>6</c:v>
                </c:pt>
                <c:pt idx="281">
                  <c:v>6</c:v>
                </c:pt>
                <c:pt idx="282">
                  <c:v>6</c:v>
                </c:pt>
                <c:pt idx="283">
                  <c:v>6</c:v>
                </c:pt>
                <c:pt idx="284">
                  <c:v>6</c:v>
                </c:pt>
                <c:pt idx="285">
                  <c:v>6</c:v>
                </c:pt>
                <c:pt idx="286">
                  <c:v>6</c:v>
                </c:pt>
                <c:pt idx="287">
                  <c:v>6</c:v>
                </c:pt>
                <c:pt idx="288">
                  <c:v>6</c:v>
                </c:pt>
                <c:pt idx="289">
                  <c:v>6</c:v>
                </c:pt>
                <c:pt idx="290">
                  <c:v>6</c:v>
                </c:pt>
                <c:pt idx="291">
                  <c:v>6</c:v>
                </c:pt>
                <c:pt idx="292">
                  <c:v>6</c:v>
                </c:pt>
                <c:pt idx="293">
                  <c:v>6</c:v>
                </c:pt>
                <c:pt idx="294">
                  <c:v>6</c:v>
                </c:pt>
                <c:pt idx="295">
                  <c:v>6</c:v>
                </c:pt>
                <c:pt idx="296">
                  <c:v>6</c:v>
                </c:pt>
                <c:pt idx="297">
                  <c:v>6</c:v>
                </c:pt>
                <c:pt idx="298">
                  <c:v>6</c:v>
                </c:pt>
                <c:pt idx="299">
                  <c:v>6</c:v>
                </c:pt>
                <c:pt idx="300">
                  <c:v>6</c:v>
                </c:pt>
                <c:pt idx="301">
                  <c:v>6</c:v>
                </c:pt>
                <c:pt idx="302">
                  <c:v>6</c:v>
                </c:pt>
                <c:pt idx="303">
                  <c:v>6</c:v>
                </c:pt>
                <c:pt idx="304">
                  <c:v>6</c:v>
                </c:pt>
                <c:pt idx="305">
                  <c:v>6</c:v>
                </c:pt>
                <c:pt idx="306">
                  <c:v>6</c:v>
                </c:pt>
                <c:pt idx="307">
                  <c:v>6</c:v>
                </c:pt>
                <c:pt idx="308">
                  <c:v>6</c:v>
                </c:pt>
                <c:pt idx="309">
                  <c:v>6</c:v>
                </c:pt>
                <c:pt idx="310">
                  <c:v>6</c:v>
                </c:pt>
                <c:pt idx="311">
                  <c:v>6</c:v>
                </c:pt>
                <c:pt idx="312">
                  <c:v>6</c:v>
                </c:pt>
                <c:pt idx="313">
                  <c:v>6</c:v>
                </c:pt>
                <c:pt idx="314">
                  <c:v>6</c:v>
                </c:pt>
                <c:pt idx="315">
                  <c:v>6</c:v>
                </c:pt>
                <c:pt idx="316">
                  <c:v>6</c:v>
                </c:pt>
                <c:pt idx="317">
                  <c:v>6</c:v>
                </c:pt>
                <c:pt idx="318">
                  <c:v>6</c:v>
                </c:pt>
                <c:pt idx="319">
                  <c:v>6</c:v>
                </c:pt>
                <c:pt idx="320">
                  <c:v>6</c:v>
                </c:pt>
                <c:pt idx="321">
                  <c:v>6</c:v>
                </c:pt>
                <c:pt idx="322">
                  <c:v>6</c:v>
                </c:pt>
                <c:pt idx="323">
                  <c:v>6</c:v>
                </c:pt>
                <c:pt idx="324">
                  <c:v>6</c:v>
                </c:pt>
                <c:pt idx="325">
                  <c:v>6</c:v>
                </c:pt>
                <c:pt idx="326">
                  <c:v>6</c:v>
                </c:pt>
                <c:pt idx="327">
                  <c:v>6</c:v>
                </c:pt>
                <c:pt idx="328">
                  <c:v>6</c:v>
                </c:pt>
                <c:pt idx="329">
                  <c:v>6</c:v>
                </c:pt>
                <c:pt idx="330">
                  <c:v>6</c:v>
                </c:pt>
                <c:pt idx="331">
                  <c:v>6</c:v>
                </c:pt>
                <c:pt idx="332">
                  <c:v>6</c:v>
                </c:pt>
                <c:pt idx="333">
                  <c:v>6</c:v>
                </c:pt>
                <c:pt idx="334">
                  <c:v>6</c:v>
                </c:pt>
                <c:pt idx="335">
                  <c:v>6</c:v>
                </c:pt>
                <c:pt idx="336">
                  <c:v>6</c:v>
                </c:pt>
                <c:pt idx="337">
                  <c:v>6</c:v>
                </c:pt>
                <c:pt idx="338">
                  <c:v>6</c:v>
                </c:pt>
                <c:pt idx="339">
                  <c:v>6</c:v>
                </c:pt>
                <c:pt idx="340">
                  <c:v>6</c:v>
                </c:pt>
                <c:pt idx="341">
                  <c:v>6</c:v>
                </c:pt>
                <c:pt idx="342">
                  <c:v>6</c:v>
                </c:pt>
                <c:pt idx="343">
                  <c:v>6</c:v>
                </c:pt>
                <c:pt idx="344">
                  <c:v>6</c:v>
                </c:pt>
                <c:pt idx="345">
                  <c:v>6</c:v>
                </c:pt>
                <c:pt idx="346">
                  <c:v>6</c:v>
                </c:pt>
                <c:pt idx="347">
                  <c:v>6</c:v>
                </c:pt>
                <c:pt idx="348">
                  <c:v>6</c:v>
                </c:pt>
                <c:pt idx="349">
                  <c:v>6</c:v>
                </c:pt>
                <c:pt idx="350">
                  <c:v>6</c:v>
                </c:pt>
                <c:pt idx="351">
                  <c:v>6</c:v>
                </c:pt>
                <c:pt idx="352">
                  <c:v>6</c:v>
                </c:pt>
                <c:pt idx="353">
                  <c:v>6</c:v>
                </c:pt>
                <c:pt idx="354">
                  <c:v>6</c:v>
                </c:pt>
                <c:pt idx="355">
                  <c:v>6</c:v>
                </c:pt>
                <c:pt idx="356">
                  <c:v>6</c:v>
                </c:pt>
                <c:pt idx="357">
                  <c:v>6</c:v>
                </c:pt>
                <c:pt idx="358">
                  <c:v>6</c:v>
                </c:pt>
                <c:pt idx="359">
                  <c:v>6</c:v>
                </c:pt>
                <c:pt idx="360">
                  <c:v>6</c:v>
                </c:pt>
                <c:pt idx="361">
                  <c:v>6</c:v>
                </c:pt>
                <c:pt idx="362">
                  <c:v>6</c:v>
                </c:pt>
                <c:pt idx="363">
                  <c:v>6</c:v>
                </c:pt>
                <c:pt idx="364">
                  <c:v>6</c:v>
                </c:pt>
                <c:pt idx="365">
                  <c:v>6</c:v>
                </c:pt>
                <c:pt idx="366">
                  <c:v>6</c:v>
                </c:pt>
                <c:pt idx="367">
                  <c:v>6</c:v>
                </c:pt>
                <c:pt idx="368">
                  <c:v>6</c:v>
                </c:pt>
                <c:pt idx="369">
                  <c:v>6</c:v>
                </c:pt>
                <c:pt idx="370">
                  <c:v>6</c:v>
                </c:pt>
                <c:pt idx="371">
                  <c:v>6</c:v>
                </c:pt>
                <c:pt idx="372">
                  <c:v>6</c:v>
                </c:pt>
                <c:pt idx="373">
                  <c:v>6</c:v>
                </c:pt>
                <c:pt idx="374">
                  <c:v>6</c:v>
                </c:pt>
                <c:pt idx="375">
                  <c:v>6</c:v>
                </c:pt>
                <c:pt idx="376">
                  <c:v>6</c:v>
                </c:pt>
                <c:pt idx="377">
                  <c:v>6</c:v>
                </c:pt>
                <c:pt idx="378">
                  <c:v>6</c:v>
                </c:pt>
                <c:pt idx="379">
                  <c:v>6</c:v>
                </c:pt>
                <c:pt idx="380">
                  <c:v>6</c:v>
                </c:pt>
                <c:pt idx="381">
                  <c:v>6</c:v>
                </c:pt>
                <c:pt idx="382">
                  <c:v>6</c:v>
                </c:pt>
                <c:pt idx="383">
                  <c:v>6</c:v>
                </c:pt>
                <c:pt idx="384">
                  <c:v>6</c:v>
                </c:pt>
                <c:pt idx="385">
                  <c:v>6</c:v>
                </c:pt>
                <c:pt idx="386">
                  <c:v>6</c:v>
                </c:pt>
                <c:pt idx="387">
                  <c:v>6</c:v>
                </c:pt>
                <c:pt idx="388">
                  <c:v>6</c:v>
                </c:pt>
                <c:pt idx="389">
                  <c:v>6</c:v>
                </c:pt>
                <c:pt idx="390">
                  <c:v>6</c:v>
                </c:pt>
                <c:pt idx="391">
                  <c:v>6</c:v>
                </c:pt>
                <c:pt idx="392">
                  <c:v>6</c:v>
                </c:pt>
                <c:pt idx="393">
                  <c:v>6</c:v>
                </c:pt>
                <c:pt idx="394">
                  <c:v>6</c:v>
                </c:pt>
                <c:pt idx="395">
                  <c:v>6</c:v>
                </c:pt>
                <c:pt idx="396">
                  <c:v>6</c:v>
                </c:pt>
                <c:pt idx="397">
                  <c:v>6</c:v>
                </c:pt>
                <c:pt idx="398">
                  <c:v>6</c:v>
                </c:pt>
                <c:pt idx="399">
                  <c:v>6</c:v>
                </c:pt>
                <c:pt idx="400">
                  <c:v>6</c:v>
                </c:pt>
                <c:pt idx="401">
                  <c:v>6</c:v>
                </c:pt>
                <c:pt idx="402">
                  <c:v>6</c:v>
                </c:pt>
                <c:pt idx="403">
                  <c:v>6</c:v>
                </c:pt>
                <c:pt idx="404">
                  <c:v>6</c:v>
                </c:pt>
                <c:pt idx="405">
                  <c:v>6</c:v>
                </c:pt>
                <c:pt idx="406">
                  <c:v>6</c:v>
                </c:pt>
                <c:pt idx="407">
                  <c:v>6</c:v>
                </c:pt>
                <c:pt idx="408">
                  <c:v>6</c:v>
                </c:pt>
                <c:pt idx="409">
                  <c:v>6</c:v>
                </c:pt>
                <c:pt idx="410">
                  <c:v>6</c:v>
                </c:pt>
                <c:pt idx="411">
                  <c:v>6</c:v>
                </c:pt>
                <c:pt idx="412">
                  <c:v>6</c:v>
                </c:pt>
                <c:pt idx="413">
                  <c:v>6</c:v>
                </c:pt>
                <c:pt idx="414">
                  <c:v>6</c:v>
                </c:pt>
                <c:pt idx="415">
                  <c:v>6</c:v>
                </c:pt>
                <c:pt idx="416">
                  <c:v>6</c:v>
                </c:pt>
                <c:pt idx="417">
                  <c:v>6</c:v>
                </c:pt>
                <c:pt idx="418">
                  <c:v>6</c:v>
                </c:pt>
                <c:pt idx="419">
                  <c:v>6</c:v>
                </c:pt>
                <c:pt idx="420">
                  <c:v>6</c:v>
                </c:pt>
                <c:pt idx="421">
                  <c:v>6</c:v>
                </c:pt>
                <c:pt idx="422">
                  <c:v>6</c:v>
                </c:pt>
                <c:pt idx="423">
                  <c:v>6</c:v>
                </c:pt>
                <c:pt idx="424">
                  <c:v>6</c:v>
                </c:pt>
                <c:pt idx="425">
                  <c:v>6</c:v>
                </c:pt>
                <c:pt idx="426">
                  <c:v>6</c:v>
                </c:pt>
                <c:pt idx="427">
                  <c:v>6</c:v>
                </c:pt>
                <c:pt idx="428">
                  <c:v>6</c:v>
                </c:pt>
                <c:pt idx="429">
                  <c:v>6</c:v>
                </c:pt>
                <c:pt idx="430">
                  <c:v>6</c:v>
                </c:pt>
                <c:pt idx="431">
                  <c:v>6</c:v>
                </c:pt>
                <c:pt idx="432">
                  <c:v>6</c:v>
                </c:pt>
                <c:pt idx="433">
                  <c:v>6</c:v>
                </c:pt>
                <c:pt idx="434">
                  <c:v>6</c:v>
                </c:pt>
                <c:pt idx="435">
                  <c:v>6</c:v>
                </c:pt>
                <c:pt idx="436">
                  <c:v>6</c:v>
                </c:pt>
                <c:pt idx="437">
                  <c:v>6</c:v>
                </c:pt>
                <c:pt idx="438">
                  <c:v>6</c:v>
                </c:pt>
                <c:pt idx="439">
                  <c:v>6</c:v>
                </c:pt>
                <c:pt idx="440">
                  <c:v>6</c:v>
                </c:pt>
                <c:pt idx="441">
                  <c:v>6</c:v>
                </c:pt>
                <c:pt idx="442">
                  <c:v>6</c:v>
                </c:pt>
                <c:pt idx="443">
                  <c:v>6</c:v>
                </c:pt>
                <c:pt idx="444">
                  <c:v>6</c:v>
                </c:pt>
                <c:pt idx="445">
                  <c:v>6</c:v>
                </c:pt>
                <c:pt idx="446">
                  <c:v>6</c:v>
                </c:pt>
                <c:pt idx="447">
                  <c:v>6</c:v>
                </c:pt>
                <c:pt idx="448">
                  <c:v>6</c:v>
                </c:pt>
                <c:pt idx="449">
                  <c:v>6</c:v>
                </c:pt>
                <c:pt idx="450">
                  <c:v>6</c:v>
                </c:pt>
                <c:pt idx="451">
                  <c:v>6</c:v>
                </c:pt>
                <c:pt idx="452">
                  <c:v>6</c:v>
                </c:pt>
                <c:pt idx="453">
                  <c:v>6</c:v>
                </c:pt>
                <c:pt idx="454">
                  <c:v>6</c:v>
                </c:pt>
                <c:pt idx="455">
                  <c:v>6</c:v>
                </c:pt>
                <c:pt idx="456">
                  <c:v>6</c:v>
                </c:pt>
                <c:pt idx="457">
                  <c:v>6</c:v>
                </c:pt>
                <c:pt idx="458">
                  <c:v>6</c:v>
                </c:pt>
                <c:pt idx="459">
                  <c:v>6</c:v>
                </c:pt>
                <c:pt idx="460">
                  <c:v>6</c:v>
                </c:pt>
                <c:pt idx="461">
                  <c:v>6</c:v>
                </c:pt>
                <c:pt idx="462">
                  <c:v>6</c:v>
                </c:pt>
                <c:pt idx="463">
                  <c:v>6</c:v>
                </c:pt>
                <c:pt idx="464">
                  <c:v>6</c:v>
                </c:pt>
                <c:pt idx="465">
                  <c:v>6</c:v>
                </c:pt>
                <c:pt idx="466">
                  <c:v>6</c:v>
                </c:pt>
                <c:pt idx="467">
                  <c:v>6</c:v>
                </c:pt>
                <c:pt idx="468">
                  <c:v>6</c:v>
                </c:pt>
                <c:pt idx="469">
                  <c:v>6</c:v>
                </c:pt>
                <c:pt idx="470">
                  <c:v>6</c:v>
                </c:pt>
                <c:pt idx="471">
                  <c:v>6</c:v>
                </c:pt>
                <c:pt idx="472">
                  <c:v>6</c:v>
                </c:pt>
                <c:pt idx="473">
                  <c:v>6</c:v>
                </c:pt>
                <c:pt idx="474">
                  <c:v>6</c:v>
                </c:pt>
                <c:pt idx="475">
                  <c:v>6</c:v>
                </c:pt>
                <c:pt idx="476">
                  <c:v>6</c:v>
                </c:pt>
                <c:pt idx="477">
                  <c:v>6</c:v>
                </c:pt>
                <c:pt idx="478">
                  <c:v>6</c:v>
                </c:pt>
                <c:pt idx="479">
                  <c:v>6</c:v>
                </c:pt>
                <c:pt idx="480">
                  <c:v>6</c:v>
                </c:pt>
                <c:pt idx="481">
                  <c:v>6</c:v>
                </c:pt>
                <c:pt idx="482">
                  <c:v>6</c:v>
                </c:pt>
                <c:pt idx="483">
                  <c:v>6</c:v>
                </c:pt>
                <c:pt idx="484">
                  <c:v>6</c:v>
                </c:pt>
                <c:pt idx="485">
                  <c:v>6</c:v>
                </c:pt>
                <c:pt idx="486">
                  <c:v>6</c:v>
                </c:pt>
                <c:pt idx="487">
                  <c:v>6</c:v>
                </c:pt>
                <c:pt idx="488">
                  <c:v>6</c:v>
                </c:pt>
                <c:pt idx="489">
                  <c:v>6</c:v>
                </c:pt>
                <c:pt idx="490">
                  <c:v>6</c:v>
                </c:pt>
                <c:pt idx="491">
                  <c:v>6</c:v>
                </c:pt>
                <c:pt idx="492">
                  <c:v>6</c:v>
                </c:pt>
                <c:pt idx="493">
                  <c:v>6</c:v>
                </c:pt>
                <c:pt idx="494">
                  <c:v>6</c:v>
                </c:pt>
                <c:pt idx="495">
                  <c:v>6</c:v>
                </c:pt>
                <c:pt idx="496">
                  <c:v>6</c:v>
                </c:pt>
                <c:pt idx="497">
                  <c:v>6</c:v>
                </c:pt>
                <c:pt idx="498">
                  <c:v>6</c:v>
                </c:pt>
                <c:pt idx="499">
                  <c:v>6</c:v>
                </c:pt>
                <c:pt idx="500">
                  <c:v>6</c:v>
                </c:pt>
                <c:pt idx="501">
                  <c:v>6</c:v>
                </c:pt>
                <c:pt idx="502">
                  <c:v>6</c:v>
                </c:pt>
                <c:pt idx="503">
                  <c:v>6</c:v>
                </c:pt>
                <c:pt idx="504">
                  <c:v>6</c:v>
                </c:pt>
                <c:pt idx="505">
                  <c:v>6</c:v>
                </c:pt>
                <c:pt idx="506">
                  <c:v>6</c:v>
                </c:pt>
                <c:pt idx="507">
                  <c:v>6</c:v>
                </c:pt>
                <c:pt idx="508">
                  <c:v>6</c:v>
                </c:pt>
                <c:pt idx="509">
                  <c:v>6</c:v>
                </c:pt>
                <c:pt idx="510">
                  <c:v>6</c:v>
                </c:pt>
                <c:pt idx="511">
                  <c:v>6</c:v>
                </c:pt>
                <c:pt idx="512">
                  <c:v>6</c:v>
                </c:pt>
                <c:pt idx="513">
                  <c:v>6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2</c:v>
                </c:pt>
                <c:pt idx="580">
                  <c:v>2</c:v>
                </c:pt>
                <c:pt idx="581">
                  <c:v>2</c:v>
                </c:pt>
                <c:pt idx="582">
                  <c:v>2</c:v>
                </c:pt>
                <c:pt idx="583">
                  <c:v>2</c:v>
                </c:pt>
                <c:pt idx="584">
                  <c:v>2</c:v>
                </c:pt>
                <c:pt idx="585">
                  <c:v>2</c:v>
                </c:pt>
                <c:pt idx="586">
                  <c:v>2</c:v>
                </c:pt>
                <c:pt idx="587">
                  <c:v>2</c:v>
                </c:pt>
                <c:pt idx="588">
                  <c:v>2</c:v>
                </c:pt>
                <c:pt idx="589">
                  <c:v>2</c:v>
                </c:pt>
                <c:pt idx="590">
                  <c:v>2</c:v>
                </c:pt>
                <c:pt idx="591">
                  <c:v>2</c:v>
                </c:pt>
                <c:pt idx="592">
                  <c:v>2</c:v>
                </c:pt>
                <c:pt idx="593">
                  <c:v>2</c:v>
                </c:pt>
                <c:pt idx="594">
                  <c:v>2</c:v>
                </c:pt>
                <c:pt idx="595">
                  <c:v>2</c:v>
                </c:pt>
                <c:pt idx="596">
                  <c:v>2</c:v>
                </c:pt>
                <c:pt idx="597">
                  <c:v>2</c:v>
                </c:pt>
                <c:pt idx="598">
                  <c:v>2</c:v>
                </c:pt>
                <c:pt idx="599">
                  <c:v>2</c:v>
                </c:pt>
                <c:pt idx="600">
                  <c:v>2</c:v>
                </c:pt>
                <c:pt idx="601">
                  <c:v>2</c:v>
                </c:pt>
                <c:pt idx="602">
                  <c:v>2</c:v>
                </c:pt>
                <c:pt idx="603">
                  <c:v>2</c:v>
                </c:pt>
                <c:pt idx="604">
                  <c:v>2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3</c:v>
                </c:pt>
                <c:pt idx="612">
                  <c:v>3</c:v>
                </c:pt>
                <c:pt idx="613">
                  <c:v>3</c:v>
                </c:pt>
                <c:pt idx="614">
                  <c:v>3</c:v>
                </c:pt>
                <c:pt idx="615">
                  <c:v>3</c:v>
                </c:pt>
                <c:pt idx="616">
                  <c:v>3</c:v>
                </c:pt>
                <c:pt idx="617">
                  <c:v>3</c:v>
                </c:pt>
                <c:pt idx="618">
                  <c:v>3</c:v>
                </c:pt>
                <c:pt idx="619">
                  <c:v>3</c:v>
                </c:pt>
                <c:pt idx="620">
                  <c:v>3</c:v>
                </c:pt>
                <c:pt idx="621">
                  <c:v>3</c:v>
                </c:pt>
                <c:pt idx="622">
                  <c:v>3</c:v>
                </c:pt>
                <c:pt idx="623">
                  <c:v>3</c:v>
                </c:pt>
                <c:pt idx="624">
                  <c:v>3</c:v>
                </c:pt>
                <c:pt idx="625">
                  <c:v>3</c:v>
                </c:pt>
                <c:pt idx="626">
                  <c:v>3</c:v>
                </c:pt>
                <c:pt idx="627">
                  <c:v>3</c:v>
                </c:pt>
                <c:pt idx="628">
                  <c:v>3</c:v>
                </c:pt>
                <c:pt idx="629">
                  <c:v>3</c:v>
                </c:pt>
                <c:pt idx="630">
                  <c:v>3</c:v>
                </c:pt>
                <c:pt idx="631">
                  <c:v>3</c:v>
                </c:pt>
                <c:pt idx="632">
                  <c:v>3</c:v>
                </c:pt>
                <c:pt idx="633">
                  <c:v>3</c:v>
                </c:pt>
                <c:pt idx="634">
                  <c:v>3</c:v>
                </c:pt>
                <c:pt idx="635">
                  <c:v>3</c:v>
                </c:pt>
                <c:pt idx="636">
                  <c:v>3</c:v>
                </c:pt>
                <c:pt idx="637">
                  <c:v>3</c:v>
                </c:pt>
                <c:pt idx="638">
                  <c:v>3</c:v>
                </c:pt>
                <c:pt idx="639">
                  <c:v>3</c:v>
                </c:pt>
                <c:pt idx="640">
                  <c:v>3</c:v>
                </c:pt>
                <c:pt idx="641">
                  <c:v>3</c:v>
                </c:pt>
                <c:pt idx="642">
                  <c:v>3</c:v>
                </c:pt>
                <c:pt idx="643">
                  <c:v>4</c:v>
                </c:pt>
                <c:pt idx="644">
                  <c:v>4</c:v>
                </c:pt>
                <c:pt idx="645">
                  <c:v>4</c:v>
                </c:pt>
                <c:pt idx="646">
                  <c:v>4</c:v>
                </c:pt>
                <c:pt idx="647">
                  <c:v>4</c:v>
                </c:pt>
                <c:pt idx="648">
                  <c:v>4</c:v>
                </c:pt>
                <c:pt idx="649">
                  <c:v>4</c:v>
                </c:pt>
                <c:pt idx="650">
                  <c:v>4</c:v>
                </c:pt>
                <c:pt idx="651">
                  <c:v>4</c:v>
                </c:pt>
                <c:pt idx="652">
                  <c:v>4</c:v>
                </c:pt>
                <c:pt idx="653">
                  <c:v>4</c:v>
                </c:pt>
                <c:pt idx="654">
                  <c:v>4</c:v>
                </c:pt>
                <c:pt idx="655">
                  <c:v>4</c:v>
                </c:pt>
                <c:pt idx="656">
                  <c:v>4</c:v>
                </c:pt>
                <c:pt idx="657">
                  <c:v>4</c:v>
                </c:pt>
                <c:pt idx="658">
                  <c:v>4</c:v>
                </c:pt>
                <c:pt idx="659">
                  <c:v>4</c:v>
                </c:pt>
                <c:pt idx="660">
                  <c:v>4</c:v>
                </c:pt>
                <c:pt idx="661">
                  <c:v>4</c:v>
                </c:pt>
                <c:pt idx="662">
                  <c:v>4</c:v>
                </c:pt>
                <c:pt idx="663">
                  <c:v>4</c:v>
                </c:pt>
                <c:pt idx="664">
                  <c:v>4</c:v>
                </c:pt>
                <c:pt idx="665">
                  <c:v>4</c:v>
                </c:pt>
                <c:pt idx="666">
                  <c:v>4</c:v>
                </c:pt>
                <c:pt idx="667">
                  <c:v>4</c:v>
                </c:pt>
                <c:pt idx="668">
                  <c:v>4</c:v>
                </c:pt>
                <c:pt idx="669">
                  <c:v>4</c:v>
                </c:pt>
                <c:pt idx="670">
                  <c:v>4</c:v>
                </c:pt>
                <c:pt idx="671">
                  <c:v>4</c:v>
                </c:pt>
                <c:pt idx="672">
                  <c:v>4</c:v>
                </c:pt>
                <c:pt idx="673">
                  <c:v>4</c:v>
                </c:pt>
                <c:pt idx="674">
                  <c:v>4</c:v>
                </c:pt>
                <c:pt idx="675">
                  <c:v>5</c:v>
                </c:pt>
                <c:pt idx="676">
                  <c:v>5</c:v>
                </c:pt>
                <c:pt idx="677">
                  <c:v>5</c:v>
                </c:pt>
                <c:pt idx="678">
                  <c:v>5</c:v>
                </c:pt>
                <c:pt idx="679">
                  <c:v>5</c:v>
                </c:pt>
                <c:pt idx="680">
                  <c:v>5</c:v>
                </c:pt>
                <c:pt idx="681">
                  <c:v>5</c:v>
                </c:pt>
                <c:pt idx="682">
                  <c:v>5</c:v>
                </c:pt>
                <c:pt idx="683">
                  <c:v>5</c:v>
                </c:pt>
                <c:pt idx="684">
                  <c:v>5</c:v>
                </c:pt>
                <c:pt idx="685">
                  <c:v>5</c:v>
                </c:pt>
                <c:pt idx="686">
                  <c:v>5</c:v>
                </c:pt>
                <c:pt idx="687">
                  <c:v>5</c:v>
                </c:pt>
                <c:pt idx="688">
                  <c:v>5</c:v>
                </c:pt>
                <c:pt idx="689">
                  <c:v>5</c:v>
                </c:pt>
                <c:pt idx="690">
                  <c:v>5</c:v>
                </c:pt>
                <c:pt idx="691">
                  <c:v>5</c:v>
                </c:pt>
                <c:pt idx="692">
                  <c:v>5</c:v>
                </c:pt>
                <c:pt idx="693">
                  <c:v>5</c:v>
                </c:pt>
                <c:pt idx="694">
                  <c:v>5</c:v>
                </c:pt>
                <c:pt idx="695">
                  <c:v>5</c:v>
                </c:pt>
                <c:pt idx="696">
                  <c:v>5</c:v>
                </c:pt>
                <c:pt idx="697">
                  <c:v>5</c:v>
                </c:pt>
                <c:pt idx="698">
                  <c:v>5</c:v>
                </c:pt>
                <c:pt idx="699">
                  <c:v>5</c:v>
                </c:pt>
                <c:pt idx="700">
                  <c:v>5</c:v>
                </c:pt>
                <c:pt idx="701">
                  <c:v>5</c:v>
                </c:pt>
                <c:pt idx="702">
                  <c:v>5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5</c:v>
                </c:pt>
                <c:pt idx="707">
                  <c:v>6</c:v>
                </c:pt>
                <c:pt idx="708">
                  <c:v>6</c:v>
                </c:pt>
                <c:pt idx="709">
                  <c:v>6</c:v>
                </c:pt>
                <c:pt idx="710">
                  <c:v>6</c:v>
                </c:pt>
                <c:pt idx="711">
                  <c:v>6</c:v>
                </c:pt>
                <c:pt idx="712">
                  <c:v>6</c:v>
                </c:pt>
                <c:pt idx="713">
                  <c:v>6</c:v>
                </c:pt>
                <c:pt idx="714">
                  <c:v>6</c:v>
                </c:pt>
                <c:pt idx="715">
                  <c:v>6</c:v>
                </c:pt>
                <c:pt idx="716">
                  <c:v>6</c:v>
                </c:pt>
                <c:pt idx="717">
                  <c:v>6</c:v>
                </c:pt>
                <c:pt idx="718">
                  <c:v>6</c:v>
                </c:pt>
                <c:pt idx="719">
                  <c:v>6</c:v>
                </c:pt>
                <c:pt idx="720">
                  <c:v>6</c:v>
                </c:pt>
                <c:pt idx="721">
                  <c:v>6</c:v>
                </c:pt>
                <c:pt idx="722">
                  <c:v>6</c:v>
                </c:pt>
                <c:pt idx="723">
                  <c:v>6</c:v>
                </c:pt>
                <c:pt idx="724">
                  <c:v>6</c:v>
                </c:pt>
                <c:pt idx="725">
                  <c:v>6</c:v>
                </c:pt>
                <c:pt idx="726">
                  <c:v>6</c:v>
                </c:pt>
                <c:pt idx="727">
                  <c:v>6</c:v>
                </c:pt>
                <c:pt idx="728">
                  <c:v>6</c:v>
                </c:pt>
                <c:pt idx="729">
                  <c:v>6</c:v>
                </c:pt>
                <c:pt idx="730">
                  <c:v>6</c:v>
                </c:pt>
                <c:pt idx="731">
                  <c:v>6</c:v>
                </c:pt>
                <c:pt idx="732">
                  <c:v>6</c:v>
                </c:pt>
                <c:pt idx="733">
                  <c:v>6</c:v>
                </c:pt>
                <c:pt idx="734">
                  <c:v>6</c:v>
                </c:pt>
                <c:pt idx="735">
                  <c:v>6</c:v>
                </c:pt>
                <c:pt idx="736">
                  <c:v>6</c:v>
                </c:pt>
                <c:pt idx="737">
                  <c:v>6</c:v>
                </c:pt>
                <c:pt idx="738">
                  <c:v>6</c:v>
                </c:pt>
                <c:pt idx="739">
                  <c:v>6</c:v>
                </c:pt>
                <c:pt idx="740">
                  <c:v>6</c:v>
                </c:pt>
                <c:pt idx="741">
                  <c:v>6</c:v>
                </c:pt>
                <c:pt idx="742">
                  <c:v>6</c:v>
                </c:pt>
                <c:pt idx="743">
                  <c:v>6</c:v>
                </c:pt>
                <c:pt idx="744">
                  <c:v>6</c:v>
                </c:pt>
                <c:pt idx="745">
                  <c:v>6</c:v>
                </c:pt>
                <c:pt idx="746">
                  <c:v>6</c:v>
                </c:pt>
                <c:pt idx="747">
                  <c:v>6</c:v>
                </c:pt>
                <c:pt idx="748">
                  <c:v>6</c:v>
                </c:pt>
                <c:pt idx="749">
                  <c:v>6</c:v>
                </c:pt>
                <c:pt idx="750">
                  <c:v>6</c:v>
                </c:pt>
                <c:pt idx="751">
                  <c:v>6</c:v>
                </c:pt>
                <c:pt idx="752">
                  <c:v>6</c:v>
                </c:pt>
                <c:pt idx="753">
                  <c:v>6</c:v>
                </c:pt>
                <c:pt idx="754">
                  <c:v>6</c:v>
                </c:pt>
                <c:pt idx="755">
                  <c:v>6</c:v>
                </c:pt>
                <c:pt idx="756">
                  <c:v>6</c:v>
                </c:pt>
                <c:pt idx="757">
                  <c:v>6</c:v>
                </c:pt>
                <c:pt idx="758">
                  <c:v>6</c:v>
                </c:pt>
                <c:pt idx="759">
                  <c:v>6</c:v>
                </c:pt>
                <c:pt idx="760">
                  <c:v>6</c:v>
                </c:pt>
                <c:pt idx="761">
                  <c:v>6</c:v>
                </c:pt>
                <c:pt idx="762">
                  <c:v>6</c:v>
                </c:pt>
                <c:pt idx="763">
                  <c:v>6</c:v>
                </c:pt>
                <c:pt idx="764">
                  <c:v>6</c:v>
                </c:pt>
                <c:pt idx="765">
                  <c:v>6</c:v>
                </c:pt>
                <c:pt idx="766">
                  <c:v>6</c:v>
                </c:pt>
                <c:pt idx="767">
                  <c:v>6</c:v>
                </c:pt>
                <c:pt idx="768">
                  <c:v>6</c:v>
                </c:pt>
                <c:pt idx="769">
                  <c:v>6</c:v>
                </c:pt>
                <c:pt idx="770">
                  <c:v>6</c:v>
                </c:pt>
                <c:pt idx="771">
                  <c:v>6</c:v>
                </c:pt>
                <c:pt idx="772">
                  <c:v>6</c:v>
                </c:pt>
                <c:pt idx="773">
                  <c:v>6</c:v>
                </c:pt>
                <c:pt idx="774">
                  <c:v>6</c:v>
                </c:pt>
                <c:pt idx="775">
                  <c:v>6</c:v>
                </c:pt>
                <c:pt idx="776">
                  <c:v>6</c:v>
                </c:pt>
                <c:pt idx="777">
                  <c:v>6</c:v>
                </c:pt>
                <c:pt idx="778">
                  <c:v>6</c:v>
                </c:pt>
                <c:pt idx="779">
                  <c:v>6</c:v>
                </c:pt>
                <c:pt idx="780">
                  <c:v>6</c:v>
                </c:pt>
                <c:pt idx="781">
                  <c:v>6</c:v>
                </c:pt>
                <c:pt idx="782">
                  <c:v>6</c:v>
                </c:pt>
                <c:pt idx="783">
                  <c:v>6</c:v>
                </c:pt>
                <c:pt idx="784">
                  <c:v>6</c:v>
                </c:pt>
                <c:pt idx="785">
                  <c:v>6</c:v>
                </c:pt>
                <c:pt idx="786">
                  <c:v>6</c:v>
                </c:pt>
                <c:pt idx="787">
                  <c:v>6</c:v>
                </c:pt>
                <c:pt idx="788">
                  <c:v>6</c:v>
                </c:pt>
                <c:pt idx="789">
                  <c:v>6</c:v>
                </c:pt>
                <c:pt idx="790">
                  <c:v>6</c:v>
                </c:pt>
                <c:pt idx="791">
                  <c:v>6</c:v>
                </c:pt>
                <c:pt idx="792">
                  <c:v>6</c:v>
                </c:pt>
                <c:pt idx="793">
                  <c:v>6</c:v>
                </c:pt>
                <c:pt idx="794">
                  <c:v>6</c:v>
                </c:pt>
                <c:pt idx="795">
                  <c:v>6</c:v>
                </c:pt>
                <c:pt idx="796">
                  <c:v>6</c:v>
                </c:pt>
                <c:pt idx="797">
                  <c:v>6</c:v>
                </c:pt>
                <c:pt idx="798">
                  <c:v>6</c:v>
                </c:pt>
                <c:pt idx="799">
                  <c:v>6</c:v>
                </c:pt>
                <c:pt idx="800">
                  <c:v>6</c:v>
                </c:pt>
                <c:pt idx="801">
                  <c:v>6</c:v>
                </c:pt>
                <c:pt idx="802">
                  <c:v>6</c:v>
                </c:pt>
                <c:pt idx="803">
                  <c:v>6</c:v>
                </c:pt>
                <c:pt idx="804">
                  <c:v>6</c:v>
                </c:pt>
                <c:pt idx="805">
                  <c:v>6</c:v>
                </c:pt>
                <c:pt idx="806">
                  <c:v>6</c:v>
                </c:pt>
                <c:pt idx="807">
                  <c:v>6</c:v>
                </c:pt>
                <c:pt idx="808">
                  <c:v>6</c:v>
                </c:pt>
                <c:pt idx="809">
                  <c:v>6</c:v>
                </c:pt>
                <c:pt idx="810">
                  <c:v>6</c:v>
                </c:pt>
                <c:pt idx="811">
                  <c:v>6</c:v>
                </c:pt>
                <c:pt idx="812">
                  <c:v>6</c:v>
                </c:pt>
                <c:pt idx="813">
                  <c:v>6</c:v>
                </c:pt>
                <c:pt idx="814">
                  <c:v>6</c:v>
                </c:pt>
                <c:pt idx="815">
                  <c:v>6</c:v>
                </c:pt>
                <c:pt idx="816">
                  <c:v>6</c:v>
                </c:pt>
                <c:pt idx="817">
                  <c:v>6</c:v>
                </c:pt>
                <c:pt idx="818">
                  <c:v>6</c:v>
                </c:pt>
                <c:pt idx="819">
                  <c:v>6</c:v>
                </c:pt>
                <c:pt idx="820">
                  <c:v>6</c:v>
                </c:pt>
                <c:pt idx="821">
                  <c:v>6</c:v>
                </c:pt>
                <c:pt idx="822">
                  <c:v>6</c:v>
                </c:pt>
                <c:pt idx="823">
                  <c:v>6</c:v>
                </c:pt>
                <c:pt idx="824">
                  <c:v>6</c:v>
                </c:pt>
                <c:pt idx="825">
                  <c:v>6</c:v>
                </c:pt>
                <c:pt idx="826">
                  <c:v>6</c:v>
                </c:pt>
                <c:pt idx="827">
                  <c:v>6</c:v>
                </c:pt>
                <c:pt idx="828">
                  <c:v>6</c:v>
                </c:pt>
                <c:pt idx="829">
                  <c:v>6</c:v>
                </c:pt>
                <c:pt idx="830">
                  <c:v>6</c:v>
                </c:pt>
                <c:pt idx="831">
                  <c:v>6</c:v>
                </c:pt>
                <c:pt idx="832">
                  <c:v>6</c:v>
                </c:pt>
                <c:pt idx="833">
                  <c:v>6</c:v>
                </c:pt>
                <c:pt idx="834">
                  <c:v>6</c:v>
                </c:pt>
                <c:pt idx="835">
                  <c:v>6</c:v>
                </c:pt>
                <c:pt idx="836">
                  <c:v>6</c:v>
                </c:pt>
                <c:pt idx="837">
                  <c:v>6</c:v>
                </c:pt>
                <c:pt idx="838">
                  <c:v>6</c:v>
                </c:pt>
                <c:pt idx="839">
                  <c:v>6</c:v>
                </c:pt>
                <c:pt idx="840">
                  <c:v>6</c:v>
                </c:pt>
                <c:pt idx="841">
                  <c:v>6</c:v>
                </c:pt>
                <c:pt idx="842">
                  <c:v>6</c:v>
                </c:pt>
                <c:pt idx="843">
                  <c:v>6</c:v>
                </c:pt>
                <c:pt idx="844">
                  <c:v>6</c:v>
                </c:pt>
                <c:pt idx="845">
                  <c:v>6</c:v>
                </c:pt>
                <c:pt idx="846">
                  <c:v>6</c:v>
                </c:pt>
                <c:pt idx="847">
                  <c:v>6</c:v>
                </c:pt>
                <c:pt idx="848">
                  <c:v>6</c:v>
                </c:pt>
                <c:pt idx="849">
                  <c:v>6</c:v>
                </c:pt>
                <c:pt idx="850">
                  <c:v>6</c:v>
                </c:pt>
                <c:pt idx="851">
                  <c:v>6</c:v>
                </c:pt>
                <c:pt idx="852">
                  <c:v>6</c:v>
                </c:pt>
                <c:pt idx="853">
                  <c:v>6</c:v>
                </c:pt>
                <c:pt idx="854">
                  <c:v>6</c:v>
                </c:pt>
                <c:pt idx="855">
                  <c:v>6</c:v>
                </c:pt>
                <c:pt idx="856">
                  <c:v>6</c:v>
                </c:pt>
                <c:pt idx="857">
                  <c:v>6</c:v>
                </c:pt>
                <c:pt idx="858">
                  <c:v>6</c:v>
                </c:pt>
                <c:pt idx="859">
                  <c:v>6</c:v>
                </c:pt>
                <c:pt idx="860">
                  <c:v>6</c:v>
                </c:pt>
                <c:pt idx="861">
                  <c:v>6</c:v>
                </c:pt>
                <c:pt idx="862">
                  <c:v>6</c:v>
                </c:pt>
                <c:pt idx="863">
                  <c:v>6</c:v>
                </c:pt>
                <c:pt idx="864">
                  <c:v>6</c:v>
                </c:pt>
                <c:pt idx="865">
                  <c:v>6</c:v>
                </c:pt>
                <c:pt idx="866">
                  <c:v>6</c:v>
                </c:pt>
                <c:pt idx="867">
                  <c:v>6</c:v>
                </c:pt>
                <c:pt idx="868">
                  <c:v>6</c:v>
                </c:pt>
                <c:pt idx="869">
                  <c:v>6</c:v>
                </c:pt>
                <c:pt idx="870">
                  <c:v>6</c:v>
                </c:pt>
                <c:pt idx="871">
                  <c:v>6</c:v>
                </c:pt>
                <c:pt idx="872">
                  <c:v>6</c:v>
                </c:pt>
                <c:pt idx="873">
                  <c:v>6</c:v>
                </c:pt>
                <c:pt idx="874">
                  <c:v>6</c:v>
                </c:pt>
                <c:pt idx="875">
                  <c:v>6</c:v>
                </c:pt>
                <c:pt idx="876">
                  <c:v>6</c:v>
                </c:pt>
                <c:pt idx="877">
                  <c:v>6</c:v>
                </c:pt>
                <c:pt idx="878">
                  <c:v>6</c:v>
                </c:pt>
                <c:pt idx="879">
                  <c:v>6</c:v>
                </c:pt>
                <c:pt idx="880">
                  <c:v>6</c:v>
                </c:pt>
                <c:pt idx="881">
                  <c:v>6</c:v>
                </c:pt>
                <c:pt idx="882">
                  <c:v>6</c:v>
                </c:pt>
                <c:pt idx="883">
                  <c:v>6</c:v>
                </c:pt>
                <c:pt idx="884">
                  <c:v>6</c:v>
                </c:pt>
                <c:pt idx="885">
                  <c:v>6</c:v>
                </c:pt>
                <c:pt idx="886">
                  <c:v>6</c:v>
                </c:pt>
                <c:pt idx="887">
                  <c:v>6</c:v>
                </c:pt>
                <c:pt idx="888">
                  <c:v>6</c:v>
                </c:pt>
                <c:pt idx="889">
                  <c:v>6</c:v>
                </c:pt>
                <c:pt idx="890">
                  <c:v>6</c:v>
                </c:pt>
                <c:pt idx="891">
                  <c:v>6</c:v>
                </c:pt>
                <c:pt idx="892">
                  <c:v>6</c:v>
                </c:pt>
                <c:pt idx="893">
                  <c:v>6</c:v>
                </c:pt>
                <c:pt idx="894">
                  <c:v>6</c:v>
                </c:pt>
                <c:pt idx="895">
                  <c:v>6</c:v>
                </c:pt>
                <c:pt idx="896">
                  <c:v>6</c:v>
                </c:pt>
                <c:pt idx="897">
                  <c:v>6</c:v>
                </c:pt>
                <c:pt idx="898">
                  <c:v>6</c:v>
                </c:pt>
                <c:pt idx="899">
                  <c:v>6</c:v>
                </c:pt>
                <c:pt idx="900">
                  <c:v>6</c:v>
                </c:pt>
                <c:pt idx="901">
                  <c:v>6</c:v>
                </c:pt>
                <c:pt idx="902">
                  <c:v>6</c:v>
                </c:pt>
                <c:pt idx="903">
                  <c:v>6</c:v>
                </c:pt>
                <c:pt idx="904">
                  <c:v>6</c:v>
                </c:pt>
                <c:pt idx="905">
                  <c:v>6</c:v>
                </c:pt>
                <c:pt idx="906">
                  <c:v>6</c:v>
                </c:pt>
                <c:pt idx="907">
                  <c:v>6</c:v>
                </c:pt>
                <c:pt idx="908">
                  <c:v>6</c:v>
                </c:pt>
                <c:pt idx="909">
                  <c:v>6</c:v>
                </c:pt>
                <c:pt idx="910">
                  <c:v>6</c:v>
                </c:pt>
                <c:pt idx="911">
                  <c:v>6</c:v>
                </c:pt>
                <c:pt idx="912">
                  <c:v>6</c:v>
                </c:pt>
                <c:pt idx="913">
                  <c:v>6</c:v>
                </c:pt>
                <c:pt idx="914">
                  <c:v>6</c:v>
                </c:pt>
                <c:pt idx="915">
                  <c:v>6</c:v>
                </c:pt>
                <c:pt idx="916">
                  <c:v>6</c:v>
                </c:pt>
                <c:pt idx="917">
                  <c:v>6</c:v>
                </c:pt>
                <c:pt idx="918">
                  <c:v>6</c:v>
                </c:pt>
                <c:pt idx="919">
                  <c:v>6</c:v>
                </c:pt>
                <c:pt idx="920">
                  <c:v>6</c:v>
                </c:pt>
                <c:pt idx="921">
                  <c:v>6</c:v>
                </c:pt>
                <c:pt idx="922">
                  <c:v>6</c:v>
                </c:pt>
                <c:pt idx="923">
                  <c:v>6</c:v>
                </c:pt>
                <c:pt idx="924">
                  <c:v>6</c:v>
                </c:pt>
                <c:pt idx="925">
                  <c:v>6</c:v>
                </c:pt>
                <c:pt idx="926">
                  <c:v>6</c:v>
                </c:pt>
                <c:pt idx="927">
                  <c:v>6</c:v>
                </c:pt>
                <c:pt idx="928">
                  <c:v>6</c:v>
                </c:pt>
                <c:pt idx="929">
                  <c:v>6</c:v>
                </c:pt>
                <c:pt idx="930">
                  <c:v>6</c:v>
                </c:pt>
                <c:pt idx="931">
                  <c:v>6</c:v>
                </c:pt>
                <c:pt idx="932">
                  <c:v>6</c:v>
                </c:pt>
                <c:pt idx="933">
                  <c:v>6</c:v>
                </c:pt>
                <c:pt idx="934">
                  <c:v>6</c:v>
                </c:pt>
                <c:pt idx="935">
                  <c:v>6</c:v>
                </c:pt>
                <c:pt idx="936">
                  <c:v>6</c:v>
                </c:pt>
                <c:pt idx="937">
                  <c:v>6</c:v>
                </c:pt>
                <c:pt idx="938">
                  <c:v>6</c:v>
                </c:pt>
                <c:pt idx="939">
                  <c:v>6</c:v>
                </c:pt>
                <c:pt idx="940">
                  <c:v>6</c:v>
                </c:pt>
                <c:pt idx="941">
                  <c:v>6</c:v>
                </c:pt>
                <c:pt idx="942">
                  <c:v>6</c:v>
                </c:pt>
                <c:pt idx="943">
                  <c:v>6</c:v>
                </c:pt>
                <c:pt idx="944">
                  <c:v>6</c:v>
                </c:pt>
                <c:pt idx="945">
                  <c:v>6</c:v>
                </c:pt>
                <c:pt idx="946">
                  <c:v>6</c:v>
                </c:pt>
                <c:pt idx="947">
                  <c:v>6</c:v>
                </c:pt>
                <c:pt idx="948">
                  <c:v>6</c:v>
                </c:pt>
                <c:pt idx="949">
                  <c:v>6</c:v>
                </c:pt>
                <c:pt idx="950">
                  <c:v>6</c:v>
                </c:pt>
                <c:pt idx="951">
                  <c:v>6</c:v>
                </c:pt>
                <c:pt idx="952">
                  <c:v>6</c:v>
                </c:pt>
                <c:pt idx="953">
                  <c:v>6</c:v>
                </c:pt>
                <c:pt idx="954">
                  <c:v>6</c:v>
                </c:pt>
                <c:pt idx="955">
                  <c:v>6</c:v>
                </c:pt>
                <c:pt idx="956">
                  <c:v>6</c:v>
                </c:pt>
                <c:pt idx="957">
                  <c:v>6</c:v>
                </c:pt>
                <c:pt idx="958">
                  <c:v>6</c:v>
                </c:pt>
                <c:pt idx="959">
                  <c:v>6</c:v>
                </c:pt>
                <c:pt idx="960">
                  <c:v>6</c:v>
                </c:pt>
                <c:pt idx="961">
                  <c:v>6</c:v>
                </c:pt>
                <c:pt idx="962">
                  <c:v>6</c:v>
                </c:pt>
                <c:pt idx="963">
                  <c:v>6</c:v>
                </c:pt>
                <c:pt idx="964">
                  <c:v>6</c:v>
                </c:pt>
                <c:pt idx="965">
                  <c:v>6</c:v>
                </c:pt>
                <c:pt idx="966">
                  <c:v>6</c:v>
                </c:pt>
                <c:pt idx="967">
                  <c:v>6</c:v>
                </c:pt>
                <c:pt idx="968">
                  <c:v>6</c:v>
                </c:pt>
                <c:pt idx="969">
                  <c:v>6</c:v>
                </c:pt>
                <c:pt idx="970">
                  <c:v>6</c:v>
                </c:pt>
                <c:pt idx="971">
                  <c:v>6</c:v>
                </c:pt>
                <c:pt idx="972">
                  <c:v>6</c:v>
                </c:pt>
                <c:pt idx="973">
                  <c:v>6</c:v>
                </c:pt>
                <c:pt idx="974">
                  <c:v>6</c:v>
                </c:pt>
                <c:pt idx="975">
                  <c:v>6</c:v>
                </c:pt>
                <c:pt idx="976">
                  <c:v>6</c:v>
                </c:pt>
                <c:pt idx="977">
                  <c:v>6</c:v>
                </c:pt>
                <c:pt idx="978">
                  <c:v>6</c:v>
                </c:pt>
                <c:pt idx="979">
                  <c:v>6</c:v>
                </c:pt>
                <c:pt idx="980">
                  <c:v>6</c:v>
                </c:pt>
                <c:pt idx="981">
                  <c:v>6</c:v>
                </c:pt>
                <c:pt idx="982">
                  <c:v>6</c:v>
                </c:pt>
                <c:pt idx="983">
                  <c:v>6</c:v>
                </c:pt>
                <c:pt idx="984">
                  <c:v>6</c:v>
                </c:pt>
                <c:pt idx="985">
                  <c:v>6</c:v>
                </c:pt>
                <c:pt idx="986">
                  <c:v>6</c:v>
                </c:pt>
                <c:pt idx="987">
                  <c:v>6</c:v>
                </c:pt>
                <c:pt idx="988">
                  <c:v>6</c:v>
                </c:pt>
                <c:pt idx="989">
                  <c:v>6</c:v>
                </c:pt>
                <c:pt idx="990">
                  <c:v>6</c:v>
                </c:pt>
                <c:pt idx="991">
                  <c:v>6</c:v>
                </c:pt>
                <c:pt idx="992">
                  <c:v>6</c:v>
                </c:pt>
                <c:pt idx="993">
                  <c:v>6</c:v>
                </c:pt>
                <c:pt idx="994">
                  <c:v>6</c:v>
                </c:pt>
                <c:pt idx="995">
                  <c:v>6</c:v>
                </c:pt>
                <c:pt idx="996">
                  <c:v>6</c:v>
                </c:pt>
                <c:pt idx="997">
                  <c:v>6</c:v>
                </c:pt>
                <c:pt idx="998">
                  <c:v>6</c:v>
                </c:pt>
                <c:pt idx="999">
                  <c:v>6</c:v>
                </c:pt>
                <c:pt idx="1000">
                  <c:v>6</c:v>
                </c:pt>
                <c:pt idx="1001">
                  <c:v>6</c:v>
                </c:pt>
                <c:pt idx="1002">
                  <c:v>6</c:v>
                </c:pt>
                <c:pt idx="1003">
                  <c:v>6</c:v>
                </c:pt>
                <c:pt idx="1004">
                  <c:v>6</c:v>
                </c:pt>
                <c:pt idx="1005">
                  <c:v>6</c:v>
                </c:pt>
                <c:pt idx="1006">
                  <c:v>6</c:v>
                </c:pt>
                <c:pt idx="1007">
                  <c:v>6</c:v>
                </c:pt>
                <c:pt idx="1008">
                  <c:v>6</c:v>
                </c:pt>
                <c:pt idx="1009">
                  <c:v>6</c:v>
                </c:pt>
                <c:pt idx="1010">
                  <c:v>6</c:v>
                </c:pt>
                <c:pt idx="1011">
                  <c:v>6</c:v>
                </c:pt>
                <c:pt idx="1012">
                  <c:v>6</c:v>
                </c:pt>
                <c:pt idx="1013">
                  <c:v>6</c:v>
                </c:pt>
                <c:pt idx="1014">
                  <c:v>6</c:v>
                </c:pt>
                <c:pt idx="1015">
                  <c:v>6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1</c:v>
                </c:pt>
                <c:pt idx="1050">
                  <c:v>1</c:v>
                </c:pt>
                <c:pt idx="1051">
                  <c:v>1</c:v>
                </c:pt>
                <c:pt idx="1052">
                  <c:v>1</c:v>
                </c:pt>
                <c:pt idx="1053">
                  <c:v>1</c:v>
                </c:pt>
                <c:pt idx="1054">
                  <c:v>1</c:v>
                </c:pt>
                <c:pt idx="1055">
                  <c:v>1</c:v>
                </c:pt>
                <c:pt idx="1056">
                  <c:v>1</c:v>
                </c:pt>
                <c:pt idx="1057">
                  <c:v>1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1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1</c:v>
                </c:pt>
                <c:pt idx="1072">
                  <c:v>1</c:v>
                </c:pt>
                <c:pt idx="1073">
                  <c:v>1</c:v>
                </c:pt>
                <c:pt idx="1074">
                  <c:v>1</c:v>
                </c:pt>
                <c:pt idx="1075">
                  <c:v>1</c:v>
                </c:pt>
                <c:pt idx="1076">
                  <c:v>1</c:v>
                </c:pt>
                <c:pt idx="1077">
                  <c:v>1</c:v>
                </c:pt>
                <c:pt idx="1078">
                  <c:v>1</c:v>
                </c:pt>
                <c:pt idx="1079">
                  <c:v>1</c:v>
                </c:pt>
                <c:pt idx="1080">
                  <c:v>1</c:v>
                </c:pt>
                <c:pt idx="1081">
                  <c:v>2</c:v>
                </c:pt>
                <c:pt idx="1082">
                  <c:v>2</c:v>
                </c:pt>
                <c:pt idx="1083">
                  <c:v>2</c:v>
                </c:pt>
                <c:pt idx="1084">
                  <c:v>2</c:v>
                </c:pt>
                <c:pt idx="1085">
                  <c:v>2</c:v>
                </c:pt>
                <c:pt idx="1086">
                  <c:v>2</c:v>
                </c:pt>
                <c:pt idx="1087">
                  <c:v>2</c:v>
                </c:pt>
                <c:pt idx="1088">
                  <c:v>2</c:v>
                </c:pt>
                <c:pt idx="1089">
                  <c:v>2</c:v>
                </c:pt>
                <c:pt idx="1090">
                  <c:v>2</c:v>
                </c:pt>
                <c:pt idx="1091">
                  <c:v>2</c:v>
                </c:pt>
                <c:pt idx="1092">
                  <c:v>2</c:v>
                </c:pt>
                <c:pt idx="1093">
                  <c:v>2</c:v>
                </c:pt>
                <c:pt idx="1094">
                  <c:v>2</c:v>
                </c:pt>
                <c:pt idx="1095">
                  <c:v>2</c:v>
                </c:pt>
                <c:pt idx="1096">
                  <c:v>2</c:v>
                </c:pt>
                <c:pt idx="1097">
                  <c:v>2</c:v>
                </c:pt>
                <c:pt idx="1098">
                  <c:v>2</c:v>
                </c:pt>
                <c:pt idx="1099">
                  <c:v>2</c:v>
                </c:pt>
                <c:pt idx="1100">
                  <c:v>2</c:v>
                </c:pt>
                <c:pt idx="1101">
                  <c:v>2</c:v>
                </c:pt>
                <c:pt idx="1102">
                  <c:v>2</c:v>
                </c:pt>
                <c:pt idx="1103">
                  <c:v>2</c:v>
                </c:pt>
                <c:pt idx="1104">
                  <c:v>2</c:v>
                </c:pt>
                <c:pt idx="1105">
                  <c:v>2</c:v>
                </c:pt>
                <c:pt idx="1106">
                  <c:v>2</c:v>
                </c:pt>
                <c:pt idx="1107">
                  <c:v>2</c:v>
                </c:pt>
                <c:pt idx="1108">
                  <c:v>2</c:v>
                </c:pt>
                <c:pt idx="1109">
                  <c:v>2</c:v>
                </c:pt>
                <c:pt idx="1110">
                  <c:v>2</c:v>
                </c:pt>
                <c:pt idx="1111">
                  <c:v>2</c:v>
                </c:pt>
                <c:pt idx="1112">
                  <c:v>2</c:v>
                </c:pt>
                <c:pt idx="1113">
                  <c:v>3</c:v>
                </c:pt>
                <c:pt idx="1114">
                  <c:v>3</c:v>
                </c:pt>
                <c:pt idx="1115">
                  <c:v>3</c:v>
                </c:pt>
                <c:pt idx="1116">
                  <c:v>3</c:v>
                </c:pt>
                <c:pt idx="1117">
                  <c:v>3</c:v>
                </c:pt>
                <c:pt idx="1118">
                  <c:v>3</c:v>
                </c:pt>
                <c:pt idx="1119">
                  <c:v>3</c:v>
                </c:pt>
                <c:pt idx="1120">
                  <c:v>3</c:v>
                </c:pt>
                <c:pt idx="1121">
                  <c:v>3</c:v>
                </c:pt>
                <c:pt idx="1122">
                  <c:v>3</c:v>
                </c:pt>
                <c:pt idx="1123">
                  <c:v>3</c:v>
                </c:pt>
                <c:pt idx="1124">
                  <c:v>3</c:v>
                </c:pt>
                <c:pt idx="1125">
                  <c:v>3</c:v>
                </c:pt>
                <c:pt idx="1126">
                  <c:v>3</c:v>
                </c:pt>
                <c:pt idx="1127">
                  <c:v>3</c:v>
                </c:pt>
                <c:pt idx="1128">
                  <c:v>3</c:v>
                </c:pt>
                <c:pt idx="1129">
                  <c:v>3</c:v>
                </c:pt>
                <c:pt idx="1130">
                  <c:v>3</c:v>
                </c:pt>
                <c:pt idx="1131">
                  <c:v>3</c:v>
                </c:pt>
                <c:pt idx="1132">
                  <c:v>3</c:v>
                </c:pt>
                <c:pt idx="1133">
                  <c:v>3</c:v>
                </c:pt>
                <c:pt idx="1134">
                  <c:v>3</c:v>
                </c:pt>
                <c:pt idx="1135">
                  <c:v>3</c:v>
                </c:pt>
                <c:pt idx="1136">
                  <c:v>3</c:v>
                </c:pt>
                <c:pt idx="1137">
                  <c:v>3</c:v>
                </c:pt>
                <c:pt idx="1138">
                  <c:v>3</c:v>
                </c:pt>
                <c:pt idx="1139">
                  <c:v>3</c:v>
                </c:pt>
                <c:pt idx="1140">
                  <c:v>3</c:v>
                </c:pt>
                <c:pt idx="1141">
                  <c:v>3</c:v>
                </c:pt>
                <c:pt idx="1142">
                  <c:v>3</c:v>
                </c:pt>
                <c:pt idx="1143">
                  <c:v>3</c:v>
                </c:pt>
                <c:pt idx="1144">
                  <c:v>3</c:v>
                </c:pt>
                <c:pt idx="1145">
                  <c:v>4</c:v>
                </c:pt>
                <c:pt idx="1146">
                  <c:v>4</c:v>
                </c:pt>
                <c:pt idx="1147">
                  <c:v>4</c:v>
                </c:pt>
                <c:pt idx="1148">
                  <c:v>4</c:v>
                </c:pt>
                <c:pt idx="1149">
                  <c:v>4</c:v>
                </c:pt>
                <c:pt idx="1150">
                  <c:v>4</c:v>
                </c:pt>
                <c:pt idx="1151">
                  <c:v>4</c:v>
                </c:pt>
                <c:pt idx="1152">
                  <c:v>4</c:v>
                </c:pt>
                <c:pt idx="1153">
                  <c:v>4</c:v>
                </c:pt>
                <c:pt idx="1154">
                  <c:v>4</c:v>
                </c:pt>
                <c:pt idx="1155">
                  <c:v>4</c:v>
                </c:pt>
                <c:pt idx="1156">
                  <c:v>4</c:v>
                </c:pt>
                <c:pt idx="1157">
                  <c:v>4</c:v>
                </c:pt>
                <c:pt idx="1158">
                  <c:v>4</c:v>
                </c:pt>
                <c:pt idx="1159">
                  <c:v>4</c:v>
                </c:pt>
                <c:pt idx="1160">
                  <c:v>4</c:v>
                </c:pt>
                <c:pt idx="1161">
                  <c:v>4</c:v>
                </c:pt>
                <c:pt idx="1162">
                  <c:v>4</c:v>
                </c:pt>
                <c:pt idx="1163">
                  <c:v>4</c:v>
                </c:pt>
                <c:pt idx="1164">
                  <c:v>4</c:v>
                </c:pt>
                <c:pt idx="1165">
                  <c:v>4</c:v>
                </c:pt>
                <c:pt idx="1166">
                  <c:v>4</c:v>
                </c:pt>
                <c:pt idx="1167">
                  <c:v>4</c:v>
                </c:pt>
                <c:pt idx="1168">
                  <c:v>4</c:v>
                </c:pt>
                <c:pt idx="1169">
                  <c:v>4</c:v>
                </c:pt>
                <c:pt idx="1170">
                  <c:v>4</c:v>
                </c:pt>
                <c:pt idx="1171">
                  <c:v>4</c:v>
                </c:pt>
                <c:pt idx="1172">
                  <c:v>4</c:v>
                </c:pt>
                <c:pt idx="1173">
                  <c:v>4</c:v>
                </c:pt>
                <c:pt idx="1174">
                  <c:v>4</c:v>
                </c:pt>
                <c:pt idx="1175">
                  <c:v>4</c:v>
                </c:pt>
                <c:pt idx="1176">
                  <c:v>4</c:v>
                </c:pt>
                <c:pt idx="1177">
                  <c:v>5</c:v>
                </c:pt>
                <c:pt idx="1178">
                  <c:v>5</c:v>
                </c:pt>
                <c:pt idx="1179">
                  <c:v>5</c:v>
                </c:pt>
                <c:pt idx="1180">
                  <c:v>5</c:v>
                </c:pt>
                <c:pt idx="1181">
                  <c:v>5</c:v>
                </c:pt>
                <c:pt idx="1182">
                  <c:v>5</c:v>
                </c:pt>
                <c:pt idx="1183">
                  <c:v>5</c:v>
                </c:pt>
                <c:pt idx="1184">
                  <c:v>5</c:v>
                </c:pt>
                <c:pt idx="1185">
                  <c:v>5</c:v>
                </c:pt>
                <c:pt idx="1186">
                  <c:v>5</c:v>
                </c:pt>
                <c:pt idx="1187">
                  <c:v>5</c:v>
                </c:pt>
                <c:pt idx="1188">
                  <c:v>5</c:v>
                </c:pt>
                <c:pt idx="1189">
                  <c:v>5</c:v>
                </c:pt>
                <c:pt idx="1190">
                  <c:v>5</c:v>
                </c:pt>
                <c:pt idx="1191">
                  <c:v>5</c:v>
                </c:pt>
                <c:pt idx="1192">
                  <c:v>5</c:v>
                </c:pt>
                <c:pt idx="1193">
                  <c:v>5</c:v>
                </c:pt>
                <c:pt idx="1194">
                  <c:v>5</c:v>
                </c:pt>
                <c:pt idx="1195">
                  <c:v>5</c:v>
                </c:pt>
                <c:pt idx="1196">
                  <c:v>5</c:v>
                </c:pt>
                <c:pt idx="1197">
                  <c:v>5</c:v>
                </c:pt>
                <c:pt idx="1198">
                  <c:v>5</c:v>
                </c:pt>
                <c:pt idx="1199">
                  <c:v>5</c:v>
                </c:pt>
                <c:pt idx="1200">
                  <c:v>5</c:v>
                </c:pt>
                <c:pt idx="1201">
                  <c:v>5</c:v>
                </c:pt>
                <c:pt idx="1202">
                  <c:v>5</c:v>
                </c:pt>
                <c:pt idx="1203">
                  <c:v>5</c:v>
                </c:pt>
                <c:pt idx="1204">
                  <c:v>5</c:v>
                </c:pt>
                <c:pt idx="1205">
                  <c:v>5</c:v>
                </c:pt>
                <c:pt idx="1206">
                  <c:v>5</c:v>
                </c:pt>
                <c:pt idx="1207">
                  <c:v>5</c:v>
                </c:pt>
                <c:pt idx="1208">
                  <c:v>5</c:v>
                </c:pt>
                <c:pt idx="1209">
                  <c:v>6</c:v>
                </c:pt>
                <c:pt idx="1210">
                  <c:v>6</c:v>
                </c:pt>
                <c:pt idx="1211">
                  <c:v>6</c:v>
                </c:pt>
                <c:pt idx="1212">
                  <c:v>6</c:v>
                </c:pt>
                <c:pt idx="1213">
                  <c:v>6</c:v>
                </c:pt>
                <c:pt idx="1214">
                  <c:v>6</c:v>
                </c:pt>
                <c:pt idx="1215">
                  <c:v>6</c:v>
                </c:pt>
                <c:pt idx="1216">
                  <c:v>6</c:v>
                </c:pt>
                <c:pt idx="1217">
                  <c:v>6</c:v>
                </c:pt>
                <c:pt idx="1218">
                  <c:v>6</c:v>
                </c:pt>
                <c:pt idx="1219">
                  <c:v>6</c:v>
                </c:pt>
                <c:pt idx="1220">
                  <c:v>6</c:v>
                </c:pt>
                <c:pt idx="1221">
                  <c:v>6</c:v>
                </c:pt>
                <c:pt idx="1222">
                  <c:v>6</c:v>
                </c:pt>
                <c:pt idx="1223">
                  <c:v>6</c:v>
                </c:pt>
                <c:pt idx="1224">
                  <c:v>6</c:v>
                </c:pt>
                <c:pt idx="1225">
                  <c:v>6</c:v>
                </c:pt>
                <c:pt idx="1226">
                  <c:v>6</c:v>
                </c:pt>
                <c:pt idx="1227">
                  <c:v>6</c:v>
                </c:pt>
                <c:pt idx="1228">
                  <c:v>6</c:v>
                </c:pt>
                <c:pt idx="1229">
                  <c:v>6</c:v>
                </c:pt>
                <c:pt idx="1230">
                  <c:v>6</c:v>
                </c:pt>
                <c:pt idx="1231">
                  <c:v>6</c:v>
                </c:pt>
                <c:pt idx="1232">
                  <c:v>6</c:v>
                </c:pt>
                <c:pt idx="1233">
                  <c:v>6</c:v>
                </c:pt>
                <c:pt idx="1234">
                  <c:v>6</c:v>
                </c:pt>
                <c:pt idx="1235">
                  <c:v>6</c:v>
                </c:pt>
                <c:pt idx="1236">
                  <c:v>6</c:v>
                </c:pt>
                <c:pt idx="1237">
                  <c:v>6</c:v>
                </c:pt>
                <c:pt idx="1238">
                  <c:v>6</c:v>
                </c:pt>
                <c:pt idx="1239">
                  <c:v>6</c:v>
                </c:pt>
                <c:pt idx="1240">
                  <c:v>6</c:v>
                </c:pt>
                <c:pt idx="1241">
                  <c:v>6</c:v>
                </c:pt>
                <c:pt idx="1242">
                  <c:v>6</c:v>
                </c:pt>
                <c:pt idx="1243">
                  <c:v>6</c:v>
                </c:pt>
                <c:pt idx="1244">
                  <c:v>6</c:v>
                </c:pt>
                <c:pt idx="1245">
                  <c:v>6</c:v>
                </c:pt>
                <c:pt idx="1246">
                  <c:v>6</c:v>
                </c:pt>
                <c:pt idx="1247">
                  <c:v>6</c:v>
                </c:pt>
                <c:pt idx="1248">
                  <c:v>6</c:v>
                </c:pt>
                <c:pt idx="1249">
                  <c:v>6</c:v>
                </c:pt>
                <c:pt idx="1250">
                  <c:v>6</c:v>
                </c:pt>
                <c:pt idx="1251">
                  <c:v>6</c:v>
                </c:pt>
                <c:pt idx="1252">
                  <c:v>6</c:v>
                </c:pt>
                <c:pt idx="1253">
                  <c:v>6</c:v>
                </c:pt>
                <c:pt idx="1254">
                  <c:v>6</c:v>
                </c:pt>
                <c:pt idx="1255">
                  <c:v>6</c:v>
                </c:pt>
                <c:pt idx="1256">
                  <c:v>6</c:v>
                </c:pt>
                <c:pt idx="1257">
                  <c:v>6</c:v>
                </c:pt>
                <c:pt idx="1258">
                  <c:v>6</c:v>
                </c:pt>
                <c:pt idx="1259">
                  <c:v>6</c:v>
                </c:pt>
                <c:pt idx="1260">
                  <c:v>6</c:v>
                </c:pt>
                <c:pt idx="1261">
                  <c:v>6</c:v>
                </c:pt>
                <c:pt idx="1262">
                  <c:v>6</c:v>
                </c:pt>
                <c:pt idx="1263">
                  <c:v>6</c:v>
                </c:pt>
                <c:pt idx="1264">
                  <c:v>6</c:v>
                </c:pt>
                <c:pt idx="1265">
                  <c:v>6</c:v>
                </c:pt>
                <c:pt idx="1266">
                  <c:v>6</c:v>
                </c:pt>
                <c:pt idx="1267">
                  <c:v>6</c:v>
                </c:pt>
                <c:pt idx="1268">
                  <c:v>6</c:v>
                </c:pt>
                <c:pt idx="1269">
                  <c:v>6</c:v>
                </c:pt>
                <c:pt idx="1270">
                  <c:v>6</c:v>
                </c:pt>
                <c:pt idx="1271">
                  <c:v>6</c:v>
                </c:pt>
                <c:pt idx="1272">
                  <c:v>6</c:v>
                </c:pt>
                <c:pt idx="1273">
                  <c:v>6</c:v>
                </c:pt>
                <c:pt idx="1274">
                  <c:v>6</c:v>
                </c:pt>
                <c:pt idx="1275">
                  <c:v>6</c:v>
                </c:pt>
                <c:pt idx="1276">
                  <c:v>6</c:v>
                </c:pt>
                <c:pt idx="1277">
                  <c:v>6</c:v>
                </c:pt>
                <c:pt idx="1278">
                  <c:v>6</c:v>
                </c:pt>
                <c:pt idx="1279">
                  <c:v>6</c:v>
                </c:pt>
                <c:pt idx="1280">
                  <c:v>6</c:v>
                </c:pt>
                <c:pt idx="1281">
                  <c:v>6</c:v>
                </c:pt>
                <c:pt idx="1282">
                  <c:v>6</c:v>
                </c:pt>
                <c:pt idx="1283">
                  <c:v>6</c:v>
                </c:pt>
                <c:pt idx="1284">
                  <c:v>6</c:v>
                </c:pt>
                <c:pt idx="1285">
                  <c:v>6</c:v>
                </c:pt>
                <c:pt idx="1286">
                  <c:v>6</c:v>
                </c:pt>
                <c:pt idx="1287">
                  <c:v>6</c:v>
                </c:pt>
                <c:pt idx="1288">
                  <c:v>6</c:v>
                </c:pt>
                <c:pt idx="1289">
                  <c:v>6</c:v>
                </c:pt>
                <c:pt idx="1290">
                  <c:v>6</c:v>
                </c:pt>
                <c:pt idx="1291">
                  <c:v>6</c:v>
                </c:pt>
                <c:pt idx="1292">
                  <c:v>6</c:v>
                </c:pt>
                <c:pt idx="1293">
                  <c:v>6</c:v>
                </c:pt>
                <c:pt idx="1294">
                  <c:v>6</c:v>
                </c:pt>
                <c:pt idx="1295">
                  <c:v>6</c:v>
                </c:pt>
                <c:pt idx="1296">
                  <c:v>6</c:v>
                </c:pt>
                <c:pt idx="1297">
                  <c:v>6</c:v>
                </c:pt>
                <c:pt idx="1298">
                  <c:v>6</c:v>
                </c:pt>
                <c:pt idx="1299">
                  <c:v>6</c:v>
                </c:pt>
                <c:pt idx="1300">
                  <c:v>6</c:v>
                </c:pt>
                <c:pt idx="1301">
                  <c:v>6</c:v>
                </c:pt>
                <c:pt idx="1302">
                  <c:v>6</c:v>
                </c:pt>
                <c:pt idx="1303">
                  <c:v>6</c:v>
                </c:pt>
                <c:pt idx="1304">
                  <c:v>6</c:v>
                </c:pt>
                <c:pt idx="1305">
                  <c:v>6</c:v>
                </c:pt>
                <c:pt idx="1306">
                  <c:v>6</c:v>
                </c:pt>
                <c:pt idx="1307">
                  <c:v>6</c:v>
                </c:pt>
                <c:pt idx="1308">
                  <c:v>6</c:v>
                </c:pt>
                <c:pt idx="1309">
                  <c:v>6</c:v>
                </c:pt>
                <c:pt idx="1310">
                  <c:v>6</c:v>
                </c:pt>
                <c:pt idx="1311">
                  <c:v>6</c:v>
                </c:pt>
                <c:pt idx="1312">
                  <c:v>6</c:v>
                </c:pt>
                <c:pt idx="1313">
                  <c:v>6</c:v>
                </c:pt>
                <c:pt idx="1314">
                  <c:v>6</c:v>
                </c:pt>
                <c:pt idx="1315">
                  <c:v>6</c:v>
                </c:pt>
                <c:pt idx="1316">
                  <c:v>6</c:v>
                </c:pt>
                <c:pt idx="1317">
                  <c:v>6</c:v>
                </c:pt>
                <c:pt idx="1318">
                  <c:v>6</c:v>
                </c:pt>
                <c:pt idx="1319">
                  <c:v>6</c:v>
                </c:pt>
                <c:pt idx="1320">
                  <c:v>6</c:v>
                </c:pt>
                <c:pt idx="1321">
                  <c:v>6</c:v>
                </c:pt>
                <c:pt idx="1322">
                  <c:v>6</c:v>
                </c:pt>
                <c:pt idx="1323">
                  <c:v>6</c:v>
                </c:pt>
                <c:pt idx="1324">
                  <c:v>6</c:v>
                </c:pt>
                <c:pt idx="1325">
                  <c:v>6</c:v>
                </c:pt>
                <c:pt idx="1326">
                  <c:v>6</c:v>
                </c:pt>
                <c:pt idx="1327">
                  <c:v>6</c:v>
                </c:pt>
                <c:pt idx="1328">
                  <c:v>6</c:v>
                </c:pt>
                <c:pt idx="1329">
                  <c:v>6</c:v>
                </c:pt>
                <c:pt idx="1330">
                  <c:v>6</c:v>
                </c:pt>
                <c:pt idx="1331">
                  <c:v>6</c:v>
                </c:pt>
                <c:pt idx="1332">
                  <c:v>6</c:v>
                </c:pt>
                <c:pt idx="1333">
                  <c:v>6</c:v>
                </c:pt>
                <c:pt idx="1334">
                  <c:v>6</c:v>
                </c:pt>
                <c:pt idx="1335">
                  <c:v>6</c:v>
                </c:pt>
                <c:pt idx="1336">
                  <c:v>6</c:v>
                </c:pt>
                <c:pt idx="1337">
                  <c:v>6</c:v>
                </c:pt>
                <c:pt idx="1338">
                  <c:v>6</c:v>
                </c:pt>
                <c:pt idx="1339">
                  <c:v>6</c:v>
                </c:pt>
                <c:pt idx="1340">
                  <c:v>6</c:v>
                </c:pt>
                <c:pt idx="1341">
                  <c:v>6</c:v>
                </c:pt>
                <c:pt idx="1342">
                  <c:v>6</c:v>
                </c:pt>
                <c:pt idx="1343">
                  <c:v>6</c:v>
                </c:pt>
                <c:pt idx="1344">
                  <c:v>6</c:v>
                </c:pt>
                <c:pt idx="1345">
                  <c:v>6</c:v>
                </c:pt>
                <c:pt idx="1346">
                  <c:v>6</c:v>
                </c:pt>
                <c:pt idx="1347">
                  <c:v>6</c:v>
                </c:pt>
                <c:pt idx="1348">
                  <c:v>6</c:v>
                </c:pt>
                <c:pt idx="1349">
                  <c:v>6</c:v>
                </c:pt>
                <c:pt idx="1350">
                  <c:v>6</c:v>
                </c:pt>
                <c:pt idx="1351">
                  <c:v>6</c:v>
                </c:pt>
                <c:pt idx="1352">
                  <c:v>6</c:v>
                </c:pt>
                <c:pt idx="1353">
                  <c:v>6</c:v>
                </c:pt>
                <c:pt idx="1354">
                  <c:v>6</c:v>
                </c:pt>
                <c:pt idx="1355">
                  <c:v>6</c:v>
                </c:pt>
                <c:pt idx="1356">
                  <c:v>6</c:v>
                </c:pt>
                <c:pt idx="1357">
                  <c:v>6</c:v>
                </c:pt>
                <c:pt idx="1358">
                  <c:v>6</c:v>
                </c:pt>
                <c:pt idx="1359">
                  <c:v>6</c:v>
                </c:pt>
                <c:pt idx="1360">
                  <c:v>6</c:v>
                </c:pt>
                <c:pt idx="1361">
                  <c:v>6</c:v>
                </c:pt>
                <c:pt idx="1362">
                  <c:v>6</c:v>
                </c:pt>
                <c:pt idx="1363">
                  <c:v>6</c:v>
                </c:pt>
                <c:pt idx="1364">
                  <c:v>6</c:v>
                </c:pt>
                <c:pt idx="1365">
                  <c:v>6</c:v>
                </c:pt>
                <c:pt idx="1366">
                  <c:v>6</c:v>
                </c:pt>
                <c:pt idx="1367">
                  <c:v>6</c:v>
                </c:pt>
                <c:pt idx="1368">
                  <c:v>6</c:v>
                </c:pt>
                <c:pt idx="1369">
                  <c:v>6</c:v>
                </c:pt>
                <c:pt idx="1370">
                  <c:v>6</c:v>
                </c:pt>
                <c:pt idx="1371">
                  <c:v>6</c:v>
                </c:pt>
                <c:pt idx="1372">
                  <c:v>6</c:v>
                </c:pt>
                <c:pt idx="1373">
                  <c:v>6</c:v>
                </c:pt>
                <c:pt idx="1374">
                  <c:v>6</c:v>
                </c:pt>
                <c:pt idx="1375">
                  <c:v>6</c:v>
                </c:pt>
                <c:pt idx="1376">
                  <c:v>6</c:v>
                </c:pt>
                <c:pt idx="1377">
                  <c:v>6</c:v>
                </c:pt>
                <c:pt idx="1378">
                  <c:v>6</c:v>
                </c:pt>
                <c:pt idx="1379">
                  <c:v>6</c:v>
                </c:pt>
                <c:pt idx="1380">
                  <c:v>6</c:v>
                </c:pt>
                <c:pt idx="1381">
                  <c:v>6</c:v>
                </c:pt>
                <c:pt idx="1382">
                  <c:v>6</c:v>
                </c:pt>
                <c:pt idx="1383">
                  <c:v>6</c:v>
                </c:pt>
                <c:pt idx="1384">
                  <c:v>6</c:v>
                </c:pt>
                <c:pt idx="1385">
                  <c:v>6</c:v>
                </c:pt>
                <c:pt idx="1386">
                  <c:v>6</c:v>
                </c:pt>
                <c:pt idx="1387">
                  <c:v>6</c:v>
                </c:pt>
                <c:pt idx="1388">
                  <c:v>6</c:v>
                </c:pt>
                <c:pt idx="1389">
                  <c:v>6</c:v>
                </c:pt>
                <c:pt idx="1390">
                  <c:v>6</c:v>
                </c:pt>
                <c:pt idx="1391">
                  <c:v>6</c:v>
                </c:pt>
                <c:pt idx="1392">
                  <c:v>6</c:v>
                </c:pt>
                <c:pt idx="1393">
                  <c:v>6</c:v>
                </c:pt>
                <c:pt idx="1394">
                  <c:v>6</c:v>
                </c:pt>
                <c:pt idx="1395">
                  <c:v>6</c:v>
                </c:pt>
                <c:pt idx="1396">
                  <c:v>6</c:v>
                </c:pt>
                <c:pt idx="1397">
                  <c:v>6</c:v>
                </c:pt>
                <c:pt idx="1398">
                  <c:v>6</c:v>
                </c:pt>
                <c:pt idx="1399">
                  <c:v>6</c:v>
                </c:pt>
                <c:pt idx="1400">
                  <c:v>6</c:v>
                </c:pt>
                <c:pt idx="1401">
                  <c:v>6</c:v>
                </c:pt>
                <c:pt idx="1402">
                  <c:v>6</c:v>
                </c:pt>
                <c:pt idx="1403">
                  <c:v>6</c:v>
                </c:pt>
                <c:pt idx="1404">
                  <c:v>6</c:v>
                </c:pt>
                <c:pt idx="1405">
                  <c:v>6</c:v>
                </c:pt>
                <c:pt idx="1406">
                  <c:v>6</c:v>
                </c:pt>
                <c:pt idx="1407">
                  <c:v>6</c:v>
                </c:pt>
                <c:pt idx="1408">
                  <c:v>6</c:v>
                </c:pt>
                <c:pt idx="1409">
                  <c:v>6</c:v>
                </c:pt>
                <c:pt idx="1410">
                  <c:v>6</c:v>
                </c:pt>
                <c:pt idx="1411">
                  <c:v>6</c:v>
                </c:pt>
                <c:pt idx="1412">
                  <c:v>6</c:v>
                </c:pt>
                <c:pt idx="1413">
                  <c:v>6</c:v>
                </c:pt>
                <c:pt idx="1414">
                  <c:v>6</c:v>
                </c:pt>
                <c:pt idx="1415">
                  <c:v>6</c:v>
                </c:pt>
                <c:pt idx="1416">
                  <c:v>6</c:v>
                </c:pt>
                <c:pt idx="1417">
                  <c:v>6</c:v>
                </c:pt>
                <c:pt idx="1418">
                  <c:v>6</c:v>
                </c:pt>
                <c:pt idx="1419">
                  <c:v>6</c:v>
                </c:pt>
                <c:pt idx="1420">
                  <c:v>6</c:v>
                </c:pt>
                <c:pt idx="1421">
                  <c:v>6</c:v>
                </c:pt>
                <c:pt idx="1422">
                  <c:v>6</c:v>
                </c:pt>
                <c:pt idx="1423">
                  <c:v>6</c:v>
                </c:pt>
                <c:pt idx="1424">
                  <c:v>6</c:v>
                </c:pt>
                <c:pt idx="1425">
                  <c:v>6</c:v>
                </c:pt>
                <c:pt idx="1426">
                  <c:v>6</c:v>
                </c:pt>
                <c:pt idx="1427">
                  <c:v>6</c:v>
                </c:pt>
                <c:pt idx="1428">
                  <c:v>6</c:v>
                </c:pt>
                <c:pt idx="1429">
                  <c:v>6</c:v>
                </c:pt>
                <c:pt idx="1430">
                  <c:v>6</c:v>
                </c:pt>
                <c:pt idx="1431">
                  <c:v>6</c:v>
                </c:pt>
                <c:pt idx="1432">
                  <c:v>6</c:v>
                </c:pt>
                <c:pt idx="1433">
                  <c:v>6</c:v>
                </c:pt>
                <c:pt idx="1434">
                  <c:v>6</c:v>
                </c:pt>
                <c:pt idx="1435">
                  <c:v>6</c:v>
                </c:pt>
                <c:pt idx="1436">
                  <c:v>6</c:v>
                </c:pt>
                <c:pt idx="1437">
                  <c:v>6</c:v>
                </c:pt>
                <c:pt idx="1438">
                  <c:v>6</c:v>
                </c:pt>
                <c:pt idx="1439">
                  <c:v>6</c:v>
                </c:pt>
                <c:pt idx="1440">
                  <c:v>6</c:v>
                </c:pt>
                <c:pt idx="1441">
                  <c:v>6</c:v>
                </c:pt>
                <c:pt idx="1442">
                  <c:v>6</c:v>
                </c:pt>
                <c:pt idx="1443">
                  <c:v>6</c:v>
                </c:pt>
                <c:pt idx="1444">
                  <c:v>6</c:v>
                </c:pt>
                <c:pt idx="1445">
                  <c:v>6</c:v>
                </c:pt>
                <c:pt idx="1446">
                  <c:v>6</c:v>
                </c:pt>
                <c:pt idx="1447">
                  <c:v>6</c:v>
                </c:pt>
                <c:pt idx="1448">
                  <c:v>6</c:v>
                </c:pt>
                <c:pt idx="1449">
                  <c:v>6</c:v>
                </c:pt>
                <c:pt idx="1450">
                  <c:v>6</c:v>
                </c:pt>
                <c:pt idx="1451">
                  <c:v>6</c:v>
                </c:pt>
                <c:pt idx="1452">
                  <c:v>6</c:v>
                </c:pt>
                <c:pt idx="1453">
                  <c:v>6</c:v>
                </c:pt>
                <c:pt idx="1454">
                  <c:v>6</c:v>
                </c:pt>
                <c:pt idx="1455">
                  <c:v>6</c:v>
                </c:pt>
                <c:pt idx="1456">
                  <c:v>6</c:v>
                </c:pt>
                <c:pt idx="1457">
                  <c:v>6</c:v>
                </c:pt>
                <c:pt idx="1458">
                  <c:v>6</c:v>
                </c:pt>
                <c:pt idx="1459">
                  <c:v>6</c:v>
                </c:pt>
                <c:pt idx="1460">
                  <c:v>6</c:v>
                </c:pt>
                <c:pt idx="1461">
                  <c:v>6</c:v>
                </c:pt>
                <c:pt idx="1462">
                  <c:v>6</c:v>
                </c:pt>
                <c:pt idx="1463">
                  <c:v>6</c:v>
                </c:pt>
                <c:pt idx="1464">
                  <c:v>6</c:v>
                </c:pt>
                <c:pt idx="1465">
                  <c:v>6</c:v>
                </c:pt>
                <c:pt idx="1466">
                  <c:v>6</c:v>
                </c:pt>
                <c:pt idx="1467">
                  <c:v>6</c:v>
                </c:pt>
                <c:pt idx="1468">
                  <c:v>6</c:v>
                </c:pt>
                <c:pt idx="1469">
                  <c:v>6</c:v>
                </c:pt>
                <c:pt idx="1470">
                  <c:v>6</c:v>
                </c:pt>
                <c:pt idx="1471">
                  <c:v>6</c:v>
                </c:pt>
                <c:pt idx="1472">
                  <c:v>6</c:v>
                </c:pt>
                <c:pt idx="1473">
                  <c:v>6</c:v>
                </c:pt>
                <c:pt idx="1474">
                  <c:v>6</c:v>
                </c:pt>
                <c:pt idx="1475">
                  <c:v>6</c:v>
                </c:pt>
                <c:pt idx="1476">
                  <c:v>6</c:v>
                </c:pt>
                <c:pt idx="1477">
                  <c:v>6</c:v>
                </c:pt>
                <c:pt idx="1478">
                  <c:v>6</c:v>
                </c:pt>
                <c:pt idx="1479">
                  <c:v>6</c:v>
                </c:pt>
                <c:pt idx="1480">
                  <c:v>6</c:v>
                </c:pt>
                <c:pt idx="1481">
                  <c:v>6</c:v>
                </c:pt>
                <c:pt idx="1482">
                  <c:v>6</c:v>
                </c:pt>
                <c:pt idx="1483">
                  <c:v>6</c:v>
                </c:pt>
                <c:pt idx="1484">
                  <c:v>6</c:v>
                </c:pt>
                <c:pt idx="1485">
                  <c:v>6</c:v>
                </c:pt>
                <c:pt idx="1486">
                  <c:v>6</c:v>
                </c:pt>
                <c:pt idx="1487">
                  <c:v>6</c:v>
                </c:pt>
                <c:pt idx="1488">
                  <c:v>6</c:v>
                </c:pt>
                <c:pt idx="1489">
                  <c:v>6</c:v>
                </c:pt>
                <c:pt idx="1490">
                  <c:v>6</c:v>
                </c:pt>
                <c:pt idx="1491">
                  <c:v>6</c:v>
                </c:pt>
                <c:pt idx="1492">
                  <c:v>6</c:v>
                </c:pt>
                <c:pt idx="1493">
                  <c:v>6</c:v>
                </c:pt>
                <c:pt idx="1494">
                  <c:v>6</c:v>
                </c:pt>
                <c:pt idx="1495">
                  <c:v>6</c:v>
                </c:pt>
                <c:pt idx="1496">
                  <c:v>6</c:v>
                </c:pt>
                <c:pt idx="1497">
                  <c:v>6</c:v>
                </c:pt>
                <c:pt idx="1498">
                  <c:v>6</c:v>
                </c:pt>
                <c:pt idx="1499">
                  <c:v>6</c:v>
                </c:pt>
                <c:pt idx="1500">
                  <c:v>6</c:v>
                </c:pt>
                <c:pt idx="1501">
                  <c:v>6</c:v>
                </c:pt>
                <c:pt idx="1502">
                  <c:v>6</c:v>
                </c:pt>
                <c:pt idx="1503">
                  <c:v>6</c:v>
                </c:pt>
                <c:pt idx="1504">
                  <c:v>6</c:v>
                </c:pt>
                <c:pt idx="1505">
                  <c:v>6</c:v>
                </c:pt>
                <c:pt idx="1506">
                  <c:v>6</c:v>
                </c:pt>
                <c:pt idx="1507">
                  <c:v>6</c:v>
                </c:pt>
                <c:pt idx="1508">
                  <c:v>6</c:v>
                </c:pt>
                <c:pt idx="1509">
                  <c:v>6</c:v>
                </c:pt>
                <c:pt idx="1510">
                  <c:v>6</c:v>
                </c:pt>
                <c:pt idx="1511">
                  <c:v>6</c:v>
                </c:pt>
                <c:pt idx="1512">
                  <c:v>6</c:v>
                </c:pt>
                <c:pt idx="1513">
                  <c:v>6</c:v>
                </c:pt>
                <c:pt idx="1514">
                  <c:v>6</c:v>
                </c:pt>
                <c:pt idx="1515">
                  <c:v>6</c:v>
                </c:pt>
                <c:pt idx="1516">
                  <c:v>6</c:v>
                </c:pt>
                <c:pt idx="1517">
                  <c:v>6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1</c:v>
                </c:pt>
                <c:pt idx="1552">
                  <c:v>1</c:v>
                </c:pt>
                <c:pt idx="1553">
                  <c:v>1</c:v>
                </c:pt>
                <c:pt idx="1554">
                  <c:v>1</c:v>
                </c:pt>
                <c:pt idx="1555">
                  <c:v>1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1</c:v>
                </c:pt>
                <c:pt idx="1562">
                  <c:v>1</c:v>
                </c:pt>
                <c:pt idx="1563">
                  <c:v>1</c:v>
                </c:pt>
                <c:pt idx="1564">
                  <c:v>1</c:v>
                </c:pt>
                <c:pt idx="1565">
                  <c:v>1</c:v>
                </c:pt>
                <c:pt idx="1566">
                  <c:v>1</c:v>
                </c:pt>
                <c:pt idx="1567">
                  <c:v>1</c:v>
                </c:pt>
                <c:pt idx="1568">
                  <c:v>1</c:v>
                </c:pt>
                <c:pt idx="1569">
                  <c:v>1</c:v>
                </c:pt>
                <c:pt idx="1570">
                  <c:v>1</c:v>
                </c:pt>
                <c:pt idx="1571">
                  <c:v>1</c:v>
                </c:pt>
                <c:pt idx="1572">
                  <c:v>1</c:v>
                </c:pt>
                <c:pt idx="1573">
                  <c:v>1</c:v>
                </c:pt>
                <c:pt idx="1574">
                  <c:v>1</c:v>
                </c:pt>
                <c:pt idx="1575">
                  <c:v>1</c:v>
                </c:pt>
                <c:pt idx="1576">
                  <c:v>1</c:v>
                </c:pt>
                <c:pt idx="1577">
                  <c:v>1</c:v>
                </c:pt>
                <c:pt idx="1578">
                  <c:v>1</c:v>
                </c:pt>
                <c:pt idx="1579">
                  <c:v>1</c:v>
                </c:pt>
                <c:pt idx="1580">
                  <c:v>1</c:v>
                </c:pt>
                <c:pt idx="1581">
                  <c:v>1</c:v>
                </c:pt>
                <c:pt idx="1582">
                  <c:v>1</c:v>
                </c:pt>
                <c:pt idx="1583">
                  <c:v>2</c:v>
                </c:pt>
                <c:pt idx="1584">
                  <c:v>2</c:v>
                </c:pt>
                <c:pt idx="1585">
                  <c:v>2</c:v>
                </c:pt>
                <c:pt idx="1586">
                  <c:v>2</c:v>
                </c:pt>
                <c:pt idx="1587">
                  <c:v>2</c:v>
                </c:pt>
                <c:pt idx="1588">
                  <c:v>2</c:v>
                </c:pt>
                <c:pt idx="1589">
                  <c:v>2</c:v>
                </c:pt>
                <c:pt idx="1590">
                  <c:v>2</c:v>
                </c:pt>
                <c:pt idx="1591">
                  <c:v>2</c:v>
                </c:pt>
                <c:pt idx="1592">
                  <c:v>2</c:v>
                </c:pt>
                <c:pt idx="1593">
                  <c:v>2</c:v>
                </c:pt>
                <c:pt idx="1594">
                  <c:v>2</c:v>
                </c:pt>
                <c:pt idx="1595">
                  <c:v>2</c:v>
                </c:pt>
                <c:pt idx="1596">
                  <c:v>2</c:v>
                </c:pt>
                <c:pt idx="1597">
                  <c:v>2</c:v>
                </c:pt>
                <c:pt idx="1598">
                  <c:v>2</c:v>
                </c:pt>
                <c:pt idx="1599">
                  <c:v>2</c:v>
                </c:pt>
                <c:pt idx="1600">
                  <c:v>2</c:v>
                </c:pt>
                <c:pt idx="1601">
                  <c:v>2</c:v>
                </c:pt>
                <c:pt idx="1602">
                  <c:v>2</c:v>
                </c:pt>
                <c:pt idx="1603">
                  <c:v>2</c:v>
                </c:pt>
                <c:pt idx="1604">
                  <c:v>2</c:v>
                </c:pt>
                <c:pt idx="1605">
                  <c:v>2</c:v>
                </c:pt>
                <c:pt idx="1606">
                  <c:v>2</c:v>
                </c:pt>
                <c:pt idx="1607">
                  <c:v>2</c:v>
                </c:pt>
                <c:pt idx="1608">
                  <c:v>2</c:v>
                </c:pt>
                <c:pt idx="1609">
                  <c:v>2</c:v>
                </c:pt>
                <c:pt idx="1610">
                  <c:v>2</c:v>
                </c:pt>
                <c:pt idx="1611">
                  <c:v>2</c:v>
                </c:pt>
                <c:pt idx="1612">
                  <c:v>2</c:v>
                </c:pt>
                <c:pt idx="1613">
                  <c:v>2</c:v>
                </c:pt>
                <c:pt idx="1614">
                  <c:v>2</c:v>
                </c:pt>
                <c:pt idx="1615">
                  <c:v>3</c:v>
                </c:pt>
                <c:pt idx="1616">
                  <c:v>3</c:v>
                </c:pt>
                <c:pt idx="1617">
                  <c:v>3</c:v>
                </c:pt>
                <c:pt idx="1618">
                  <c:v>3</c:v>
                </c:pt>
                <c:pt idx="1619">
                  <c:v>3</c:v>
                </c:pt>
                <c:pt idx="1620">
                  <c:v>3</c:v>
                </c:pt>
                <c:pt idx="1621">
                  <c:v>3</c:v>
                </c:pt>
                <c:pt idx="1622">
                  <c:v>3</c:v>
                </c:pt>
                <c:pt idx="1623">
                  <c:v>3</c:v>
                </c:pt>
                <c:pt idx="1624">
                  <c:v>3</c:v>
                </c:pt>
                <c:pt idx="1625">
                  <c:v>3</c:v>
                </c:pt>
                <c:pt idx="1626">
                  <c:v>3</c:v>
                </c:pt>
                <c:pt idx="1627">
                  <c:v>3</c:v>
                </c:pt>
                <c:pt idx="1628">
                  <c:v>3</c:v>
                </c:pt>
                <c:pt idx="1629">
                  <c:v>3</c:v>
                </c:pt>
                <c:pt idx="1630">
                  <c:v>3</c:v>
                </c:pt>
                <c:pt idx="1631">
                  <c:v>3</c:v>
                </c:pt>
                <c:pt idx="1632">
                  <c:v>3</c:v>
                </c:pt>
                <c:pt idx="1633">
                  <c:v>3</c:v>
                </c:pt>
                <c:pt idx="1634">
                  <c:v>3</c:v>
                </c:pt>
                <c:pt idx="1635">
                  <c:v>3</c:v>
                </c:pt>
                <c:pt idx="1636">
                  <c:v>3</c:v>
                </c:pt>
                <c:pt idx="1637">
                  <c:v>3</c:v>
                </c:pt>
                <c:pt idx="1638">
                  <c:v>3</c:v>
                </c:pt>
                <c:pt idx="1639">
                  <c:v>3</c:v>
                </c:pt>
                <c:pt idx="1640">
                  <c:v>3</c:v>
                </c:pt>
                <c:pt idx="1641">
                  <c:v>3</c:v>
                </c:pt>
                <c:pt idx="1642">
                  <c:v>3</c:v>
                </c:pt>
                <c:pt idx="1643">
                  <c:v>3</c:v>
                </c:pt>
                <c:pt idx="1644">
                  <c:v>3</c:v>
                </c:pt>
                <c:pt idx="1645">
                  <c:v>3</c:v>
                </c:pt>
                <c:pt idx="1646">
                  <c:v>3</c:v>
                </c:pt>
                <c:pt idx="1647">
                  <c:v>4</c:v>
                </c:pt>
                <c:pt idx="1648">
                  <c:v>4</c:v>
                </c:pt>
                <c:pt idx="1649">
                  <c:v>4</c:v>
                </c:pt>
                <c:pt idx="1650">
                  <c:v>4</c:v>
                </c:pt>
                <c:pt idx="1651">
                  <c:v>4</c:v>
                </c:pt>
                <c:pt idx="1652">
                  <c:v>4</c:v>
                </c:pt>
                <c:pt idx="1653">
                  <c:v>4</c:v>
                </c:pt>
                <c:pt idx="1654">
                  <c:v>4</c:v>
                </c:pt>
                <c:pt idx="1655">
                  <c:v>4</c:v>
                </c:pt>
                <c:pt idx="1656">
                  <c:v>4</c:v>
                </c:pt>
                <c:pt idx="1657">
                  <c:v>4</c:v>
                </c:pt>
                <c:pt idx="1658">
                  <c:v>4</c:v>
                </c:pt>
                <c:pt idx="1659">
                  <c:v>4</c:v>
                </c:pt>
                <c:pt idx="1660">
                  <c:v>4</c:v>
                </c:pt>
                <c:pt idx="1661">
                  <c:v>4</c:v>
                </c:pt>
                <c:pt idx="1662">
                  <c:v>4</c:v>
                </c:pt>
                <c:pt idx="1663">
                  <c:v>4</c:v>
                </c:pt>
                <c:pt idx="1664">
                  <c:v>4</c:v>
                </c:pt>
                <c:pt idx="1665">
                  <c:v>4</c:v>
                </c:pt>
                <c:pt idx="1666">
                  <c:v>4</c:v>
                </c:pt>
                <c:pt idx="1667">
                  <c:v>4</c:v>
                </c:pt>
                <c:pt idx="1668">
                  <c:v>4</c:v>
                </c:pt>
                <c:pt idx="1669">
                  <c:v>4</c:v>
                </c:pt>
                <c:pt idx="1670">
                  <c:v>4</c:v>
                </c:pt>
                <c:pt idx="1671">
                  <c:v>4</c:v>
                </c:pt>
                <c:pt idx="1672">
                  <c:v>4</c:v>
                </c:pt>
                <c:pt idx="1673">
                  <c:v>4</c:v>
                </c:pt>
                <c:pt idx="1674">
                  <c:v>4</c:v>
                </c:pt>
                <c:pt idx="1675">
                  <c:v>4</c:v>
                </c:pt>
                <c:pt idx="1676">
                  <c:v>4</c:v>
                </c:pt>
                <c:pt idx="1677">
                  <c:v>4</c:v>
                </c:pt>
                <c:pt idx="1678">
                  <c:v>4</c:v>
                </c:pt>
                <c:pt idx="1679">
                  <c:v>5</c:v>
                </c:pt>
                <c:pt idx="1680">
                  <c:v>5</c:v>
                </c:pt>
                <c:pt idx="1681">
                  <c:v>5</c:v>
                </c:pt>
                <c:pt idx="1682">
                  <c:v>5</c:v>
                </c:pt>
                <c:pt idx="1683">
                  <c:v>5</c:v>
                </c:pt>
                <c:pt idx="1684">
                  <c:v>5</c:v>
                </c:pt>
                <c:pt idx="1685">
                  <c:v>5</c:v>
                </c:pt>
                <c:pt idx="1686">
                  <c:v>5</c:v>
                </c:pt>
                <c:pt idx="1687">
                  <c:v>5</c:v>
                </c:pt>
                <c:pt idx="1688">
                  <c:v>5</c:v>
                </c:pt>
                <c:pt idx="1689">
                  <c:v>5</c:v>
                </c:pt>
                <c:pt idx="1690">
                  <c:v>5</c:v>
                </c:pt>
                <c:pt idx="1691">
                  <c:v>5</c:v>
                </c:pt>
                <c:pt idx="1692">
                  <c:v>5</c:v>
                </c:pt>
                <c:pt idx="1693">
                  <c:v>5</c:v>
                </c:pt>
                <c:pt idx="1694">
                  <c:v>5</c:v>
                </c:pt>
                <c:pt idx="1695">
                  <c:v>5</c:v>
                </c:pt>
                <c:pt idx="1696">
                  <c:v>5</c:v>
                </c:pt>
                <c:pt idx="1697">
                  <c:v>5</c:v>
                </c:pt>
                <c:pt idx="1698">
                  <c:v>5</c:v>
                </c:pt>
                <c:pt idx="1699">
                  <c:v>5</c:v>
                </c:pt>
                <c:pt idx="1700">
                  <c:v>5</c:v>
                </c:pt>
                <c:pt idx="1701">
                  <c:v>5</c:v>
                </c:pt>
                <c:pt idx="1702">
                  <c:v>5</c:v>
                </c:pt>
                <c:pt idx="1703">
                  <c:v>5</c:v>
                </c:pt>
                <c:pt idx="1704">
                  <c:v>5</c:v>
                </c:pt>
                <c:pt idx="1705">
                  <c:v>5</c:v>
                </c:pt>
                <c:pt idx="1706">
                  <c:v>5</c:v>
                </c:pt>
                <c:pt idx="1707">
                  <c:v>5</c:v>
                </c:pt>
                <c:pt idx="1708">
                  <c:v>5</c:v>
                </c:pt>
                <c:pt idx="1709">
                  <c:v>5</c:v>
                </c:pt>
                <c:pt idx="1710">
                  <c:v>5</c:v>
                </c:pt>
                <c:pt idx="1711">
                  <c:v>6</c:v>
                </c:pt>
                <c:pt idx="1712">
                  <c:v>6</c:v>
                </c:pt>
                <c:pt idx="1713">
                  <c:v>6</c:v>
                </c:pt>
                <c:pt idx="1714">
                  <c:v>6</c:v>
                </c:pt>
                <c:pt idx="1715">
                  <c:v>6</c:v>
                </c:pt>
                <c:pt idx="1716">
                  <c:v>6</c:v>
                </c:pt>
                <c:pt idx="1717">
                  <c:v>6</c:v>
                </c:pt>
                <c:pt idx="1718">
                  <c:v>6</c:v>
                </c:pt>
                <c:pt idx="1719">
                  <c:v>6</c:v>
                </c:pt>
                <c:pt idx="1720">
                  <c:v>6</c:v>
                </c:pt>
                <c:pt idx="1721">
                  <c:v>6</c:v>
                </c:pt>
                <c:pt idx="1722">
                  <c:v>6</c:v>
                </c:pt>
                <c:pt idx="1723">
                  <c:v>6</c:v>
                </c:pt>
                <c:pt idx="1724">
                  <c:v>6</c:v>
                </c:pt>
                <c:pt idx="1725">
                  <c:v>6</c:v>
                </c:pt>
                <c:pt idx="1726">
                  <c:v>6</c:v>
                </c:pt>
                <c:pt idx="1727">
                  <c:v>6</c:v>
                </c:pt>
                <c:pt idx="1728">
                  <c:v>6</c:v>
                </c:pt>
                <c:pt idx="1729">
                  <c:v>6</c:v>
                </c:pt>
                <c:pt idx="1730">
                  <c:v>6</c:v>
                </c:pt>
                <c:pt idx="1731">
                  <c:v>6</c:v>
                </c:pt>
                <c:pt idx="1732">
                  <c:v>6</c:v>
                </c:pt>
                <c:pt idx="1733">
                  <c:v>6</c:v>
                </c:pt>
                <c:pt idx="1734">
                  <c:v>6</c:v>
                </c:pt>
                <c:pt idx="1735">
                  <c:v>6</c:v>
                </c:pt>
                <c:pt idx="1736">
                  <c:v>6</c:v>
                </c:pt>
                <c:pt idx="1737">
                  <c:v>6</c:v>
                </c:pt>
                <c:pt idx="1738">
                  <c:v>6</c:v>
                </c:pt>
                <c:pt idx="1739">
                  <c:v>6</c:v>
                </c:pt>
                <c:pt idx="1740">
                  <c:v>6</c:v>
                </c:pt>
                <c:pt idx="1741">
                  <c:v>6</c:v>
                </c:pt>
                <c:pt idx="1742">
                  <c:v>6</c:v>
                </c:pt>
                <c:pt idx="1743">
                  <c:v>6</c:v>
                </c:pt>
                <c:pt idx="1744">
                  <c:v>6</c:v>
                </c:pt>
                <c:pt idx="1745">
                  <c:v>6</c:v>
                </c:pt>
                <c:pt idx="1746">
                  <c:v>6</c:v>
                </c:pt>
                <c:pt idx="1747">
                  <c:v>6</c:v>
                </c:pt>
                <c:pt idx="1748">
                  <c:v>6</c:v>
                </c:pt>
                <c:pt idx="1749">
                  <c:v>6</c:v>
                </c:pt>
                <c:pt idx="1750">
                  <c:v>6</c:v>
                </c:pt>
                <c:pt idx="1751">
                  <c:v>6</c:v>
                </c:pt>
                <c:pt idx="1752">
                  <c:v>6</c:v>
                </c:pt>
                <c:pt idx="1753">
                  <c:v>6</c:v>
                </c:pt>
                <c:pt idx="1754">
                  <c:v>6</c:v>
                </c:pt>
                <c:pt idx="1755">
                  <c:v>6</c:v>
                </c:pt>
                <c:pt idx="1756">
                  <c:v>6</c:v>
                </c:pt>
                <c:pt idx="1757">
                  <c:v>6</c:v>
                </c:pt>
                <c:pt idx="1758">
                  <c:v>6</c:v>
                </c:pt>
                <c:pt idx="1759">
                  <c:v>6</c:v>
                </c:pt>
                <c:pt idx="1760">
                  <c:v>6</c:v>
                </c:pt>
                <c:pt idx="1761">
                  <c:v>6</c:v>
                </c:pt>
                <c:pt idx="1762">
                  <c:v>6</c:v>
                </c:pt>
                <c:pt idx="1763">
                  <c:v>6</c:v>
                </c:pt>
                <c:pt idx="1764">
                  <c:v>6</c:v>
                </c:pt>
                <c:pt idx="1765">
                  <c:v>6</c:v>
                </c:pt>
                <c:pt idx="1766">
                  <c:v>6</c:v>
                </c:pt>
                <c:pt idx="1767">
                  <c:v>6</c:v>
                </c:pt>
                <c:pt idx="1768">
                  <c:v>6</c:v>
                </c:pt>
                <c:pt idx="1769">
                  <c:v>6</c:v>
                </c:pt>
                <c:pt idx="1770">
                  <c:v>6</c:v>
                </c:pt>
                <c:pt idx="1771">
                  <c:v>6</c:v>
                </c:pt>
                <c:pt idx="1772">
                  <c:v>6</c:v>
                </c:pt>
                <c:pt idx="1773">
                  <c:v>6</c:v>
                </c:pt>
                <c:pt idx="1774">
                  <c:v>6</c:v>
                </c:pt>
                <c:pt idx="1775">
                  <c:v>6</c:v>
                </c:pt>
                <c:pt idx="1776">
                  <c:v>6</c:v>
                </c:pt>
                <c:pt idx="1777">
                  <c:v>6</c:v>
                </c:pt>
                <c:pt idx="1778">
                  <c:v>6</c:v>
                </c:pt>
                <c:pt idx="1779">
                  <c:v>6</c:v>
                </c:pt>
                <c:pt idx="1780">
                  <c:v>6</c:v>
                </c:pt>
                <c:pt idx="1781">
                  <c:v>6</c:v>
                </c:pt>
                <c:pt idx="1782">
                  <c:v>6</c:v>
                </c:pt>
                <c:pt idx="1783">
                  <c:v>6</c:v>
                </c:pt>
                <c:pt idx="1784">
                  <c:v>6</c:v>
                </c:pt>
                <c:pt idx="1785">
                  <c:v>6</c:v>
                </c:pt>
                <c:pt idx="1786">
                  <c:v>6</c:v>
                </c:pt>
                <c:pt idx="1787">
                  <c:v>6</c:v>
                </c:pt>
                <c:pt idx="1788">
                  <c:v>6</c:v>
                </c:pt>
                <c:pt idx="1789">
                  <c:v>6</c:v>
                </c:pt>
                <c:pt idx="1790">
                  <c:v>6</c:v>
                </c:pt>
                <c:pt idx="1791">
                  <c:v>6</c:v>
                </c:pt>
                <c:pt idx="1792">
                  <c:v>6</c:v>
                </c:pt>
                <c:pt idx="1793">
                  <c:v>6</c:v>
                </c:pt>
                <c:pt idx="1794">
                  <c:v>6</c:v>
                </c:pt>
                <c:pt idx="1795">
                  <c:v>6</c:v>
                </c:pt>
                <c:pt idx="1796">
                  <c:v>6</c:v>
                </c:pt>
                <c:pt idx="1797">
                  <c:v>6</c:v>
                </c:pt>
                <c:pt idx="1798">
                  <c:v>6</c:v>
                </c:pt>
                <c:pt idx="1799">
                  <c:v>6</c:v>
                </c:pt>
                <c:pt idx="1800">
                  <c:v>6</c:v>
                </c:pt>
                <c:pt idx="1801">
                  <c:v>6</c:v>
                </c:pt>
                <c:pt idx="1802">
                  <c:v>6</c:v>
                </c:pt>
                <c:pt idx="1803">
                  <c:v>6</c:v>
                </c:pt>
                <c:pt idx="1804">
                  <c:v>6</c:v>
                </c:pt>
                <c:pt idx="1805">
                  <c:v>6</c:v>
                </c:pt>
                <c:pt idx="1806">
                  <c:v>6</c:v>
                </c:pt>
                <c:pt idx="1807">
                  <c:v>6</c:v>
                </c:pt>
                <c:pt idx="1808">
                  <c:v>6</c:v>
                </c:pt>
                <c:pt idx="1809">
                  <c:v>6</c:v>
                </c:pt>
                <c:pt idx="1810">
                  <c:v>6</c:v>
                </c:pt>
                <c:pt idx="1811">
                  <c:v>6</c:v>
                </c:pt>
                <c:pt idx="1812">
                  <c:v>6</c:v>
                </c:pt>
                <c:pt idx="1813">
                  <c:v>6</c:v>
                </c:pt>
                <c:pt idx="1814">
                  <c:v>6</c:v>
                </c:pt>
                <c:pt idx="1815">
                  <c:v>6</c:v>
                </c:pt>
                <c:pt idx="1816">
                  <c:v>6</c:v>
                </c:pt>
                <c:pt idx="1817">
                  <c:v>6</c:v>
                </c:pt>
                <c:pt idx="1818">
                  <c:v>6</c:v>
                </c:pt>
                <c:pt idx="1819">
                  <c:v>6</c:v>
                </c:pt>
                <c:pt idx="1820">
                  <c:v>6</c:v>
                </c:pt>
                <c:pt idx="1821">
                  <c:v>6</c:v>
                </c:pt>
                <c:pt idx="1822">
                  <c:v>6</c:v>
                </c:pt>
                <c:pt idx="1823">
                  <c:v>6</c:v>
                </c:pt>
                <c:pt idx="1824">
                  <c:v>6</c:v>
                </c:pt>
                <c:pt idx="1825">
                  <c:v>6</c:v>
                </c:pt>
                <c:pt idx="1826">
                  <c:v>6</c:v>
                </c:pt>
                <c:pt idx="1827">
                  <c:v>6</c:v>
                </c:pt>
                <c:pt idx="1828">
                  <c:v>6</c:v>
                </c:pt>
                <c:pt idx="1829">
                  <c:v>6</c:v>
                </c:pt>
                <c:pt idx="1830">
                  <c:v>6</c:v>
                </c:pt>
                <c:pt idx="1831">
                  <c:v>6</c:v>
                </c:pt>
                <c:pt idx="1832">
                  <c:v>6</c:v>
                </c:pt>
                <c:pt idx="1833">
                  <c:v>6</c:v>
                </c:pt>
                <c:pt idx="1834">
                  <c:v>6</c:v>
                </c:pt>
                <c:pt idx="1835">
                  <c:v>6</c:v>
                </c:pt>
                <c:pt idx="1836">
                  <c:v>6</c:v>
                </c:pt>
                <c:pt idx="1837">
                  <c:v>6</c:v>
                </c:pt>
                <c:pt idx="1838">
                  <c:v>6</c:v>
                </c:pt>
                <c:pt idx="1839">
                  <c:v>6</c:v>
                </c:pt>
                <c:pt idx="1840">
                  <c:v>6</c:v>
                </c:pt>
                <c:pt idx="1841">
                  <c:v>6</c:v>
                </c:pt>
                <c:pt idx="1842">
                  <c:v>6</c:v>
                </c:pt>
                <c:pt idx="1843">
                  <c:v>6</c:v>
                </c:pt>
                <c:pt idx="1844">
                  <c:v>6</c:v>
                </c:pt>
                <c:pt idx="1845">
                  <c:v>6</c:v>
                </c:pt>
                <c:pt idx="1846">
                  <c:v>6</c:v>
                </c:pt>
                <c:pt idx="1847">
                  <c:v>6</c:v>
                </c:pt>
                <c:pt idx="1848">
                  <c:v>6</c:v>
                </c:pt>
                <c:pt idx="1849">
                  <c:v>6</c:v>
                </c:pt>
                <c:pt idx="1850">
                  <c:v>6</c:v>
                </c:pt>
                <c:pt idx="1851">
                  <c:v>6</c:v>
                </c:pt>
                <c:pt idx="1852">
                  <c:v>6</c:v>
                </c:pt>
                <c:pt idx="1853">
                  <c:v>6</c:v>
                </c:pt>
                <c:pt idx="1854">
                  <c:v>6</c:v>
                </c:pt>
                <c:pt idx="1855">
                  <c:v>6</c:v>
                </c:pt>
                <c:pt idx="1856">
                  <c:v>6</c:v>
                </c:pt>
                <c:pt idx="1857">
                  <c:v>6</c:v>
                </c:pt>
                <c:pt idx="1858">
                  <c:v>6</c:v>
                </c:pt>
                <c:pt idx="1859">
                  <c:v>6</c:v>
                </c:pt>
                <c:pt idx="1860">
                  <c:v>6</c:v>
                </c:pt>
                <c:pt idx="1861">
                  <c:v>6</c:v>
                </c:pt>
                <c:pt idx="1862">
                  <c:v>6</c:v>
                </c:pt>
                <c:pt idx="1863">
                  <c:v>6</c:v>
                </c:pt>
                <c:pt idx="1864">
                  <c:v>6</c:v>
                </c:pt>
                <c:pt idx="1865">
                  <c:v>6</c:v>
                </c:pt>
                <c:pt idx="1866">
                  <c:v>6</c:v>
                </c:pt>
                <c:pt idx="1867">
                  <c:v>6</c:v>
                </c:pt>
                <c:pt idx="1868">
                  <c:v>6</c:v>
                </c:pt>
                <c:pt idx="1869">
                  <c:v>6</c:v>
                </c:pt>
                <c:pt idx="1870">
                  <c:v>6</c:v>
                </c:pt>
                <c:pt idx="1871">
                  <c:v>6</c:v>
                </c:pt>
                <c:pt idx="1872">
                  <c:v>6</c:v>
                </c:pt>
                <c:pt idx="1873">
                  <c:v>6</c:v>
                </c:pt>
                <c:pt idx="1874">
                  <c:v>6</c:v>
                </c:pt>
                <c:pt idx="1875">
                  <c:v>6</c:v>
                </c:pt>
                <c:pt idx="1876">
                  <c:v>6</c:v>
                </c:pt>
                <c:pt idx="1877">
                  <c:v>6</c:v>
                </c:pt>
                <c:pt idx="1878">
                  <c:v>6</c:v>
                </c:pt>
                <c:pt idx="1879">
                  <c:v>6</c:v>
                </c:pt>
                <c:pt idx="1880">
                  <c:v>6</c:v>
                </c:pt>
                <c:pt idx="1881">
                  <c:v>6</c:v>
                </c:pt>
                <c:pt idx="1882">
                  <c:v>6</c:v>
                </c:pt>
                <c:pt idx="1883">
                  <c:v>6</c:v>
                </c:pt>
                <c:pt idx="1884">
                  <c:v>6</c:v>
                </c:pt>
                <c:pt idx="1885">
                  <c:v>6</c:v>
                </c:pt>
                <c:pt idx="1886">
                  <c:v>6</c:v>
                </c:pt>
                <c:pt idx="1887">
                  <c:v>6</c:v>
                </c:pt>
                <c:pt idx="1888">
                  <c:v>6</c:v>
                </c:pt>
                <c:pt idx="1889">
                  <c:v>6</c:v>
                </c:pt>
                <c:pt idx="1890">
                  <c:v>6</c:v>
                </c:pt>
                <c:pt idx="1891">
                  <c:v>6</c:v>
                </c:pt>
                <c:pt idx="1892">
                  <c:v>6</c:v>
                </c:pt>
                <c:pt idx="1893">
                  <c:v>6</c:v>
                </c:pt>
                <c:pt idx="1894">
                  <c:v>6</c:v>
                </c:pt>
                <c:pt idx="1895">
                  <c:v>6</c:v>
                </c:pt>
                <c:pt idx="1896">
                  <c:v>6</c:v>
                </c:pt>
                <c:pt idx="1897">
                  <c:v>6</c:v>
                </c:pt>
                <c:pt idx="1898">
                  <c:v>6</c:v>
                </c:pt>
                <c:pt idx="1899">
                  <c:v>6</c:v>
                </c:pt>
                <c:pt idx="1900">
                  <c:v>6</c:v>
                </c:pt>
                <c:pt idx="1901">
                  <c:v>6</c:v>
                </c:pt>
                <c:pt idx="1902">
                  <c:v>6</c:v>
                </c:pt>
                <c:pt idx="1903">
                  <c:v>6</c:v>
                </c:pt>
                <c:pt idx="1904">
                  <c:v>6</c:v>
                </c:pt>
                <c:pt idx="1905">
                  <c:v>6</c:v>
                </c:pt>
                <c:pt idx="1906">
                  <c:v>6</c:v>
                </c:pt>
                <c:pt idx="1907">
                  <c:v>6</c:v>
                </c:pt>
                <c:pt idx="1908">
                  <c:v>6</c:v>
                </c:pt>
                <c:pt idx="1909">
                  <c:v>6</c:v>
                </c:pt>
                <c:pt idx="1910">
                  <c:v>6</c:v>
                </c:pt>
                <c:pt idx="1911">
                  <c:v>6</c:v>
                </c:pt>
                <c:pt idx="1912">
                  <c:v>6</c:v>
                </c:pt>
                <c:pt idx="1913">
                  <c:v>6</c:v>
                </c:pt>
                <c:pt idx="1914">
                  <c:v>6</c:v>
                </c:pt>
                <c:pt idx="1915">
                  <c:v>6</c:v>
                </c:pt>
                <c:pt idx="1916">
                  <c:v>6</c:v>
                </c:pt>
                <c:pt idx="1917">
                  <c:v>6</c:v>
                </c:pt>
                <c:pt idx="1918">
                  <c:v>6</c:v>
                </c:pt>
                <c:pt idx="1919">
                  <c:v>6</c:v>
                </c:pt>
                <c:pt idx="1920">
                  <c:v>6</c:v>
                </c:pt>
                <c:pt idx="1921">
                  <c:v>6</c:v>
                </c:pt>
                <c:pt idx="1922">
                  <c:v>6</c:v>
                </c:pt>
                <c:pt idx="1923">
                  <c:v>6</c:v>
                </c:pt>
                <c:pt idx="1924">
                  <c:v>6</c:v>
                </c:pt>
                <c:pt idx="1925">
                  <c:v>6</c:v>
                </c:pt>
                <c:pt idx="1926">
                  <c:v>6</c:v>
                </c:pt>
                <c:pt idx="1927">
                  <c:v>6</c:v>
                </c:pt>
                <c:pt idx="1928">
                  <c:v>6</c:v>
                </c:pt>
                <c:pt idx="1929">
                  <c:v>6</c:v>
                </c:pt>
                <c:pt idx="1930">
                  <c:v>6</c:v>
                </c:pt>
                <c:pt idx="1931">
                  <c:v>6</c:v>
                </c:pt>
                <c:pt idx="1932">
                  <c:v>6</c:v>
                </c:pt>
                <c:pt idx="1933">
                  <c:v>6</c:v>
                </c:pt>
                <c:pt idx="1934">
                  <c:v>6</c:v>
                </c:pt>
                <c:pt idx="1935">
                  <c:v>6</c:v>
                </c:pt>
                <c:pt idx="1936">
                  <c:v>6</c:v>
                </c:pt>
                <c:pt idx="1937">
                  <c:v>6</c:v>
                </c:pt>
                <c:pt idx="1938">
                  <c:v>6</c:v>
                </c:pt>
                <c:pt idx="1939">
                  <c:v>6</c:v>
                </c:pt>
                <c:pt idx="1940">
                  <c:v>6</c:v>
                </c:pt>
                <c:pt idx="1941">
                  <c:v>6</c:v>
                </c:pt>
                <c:pt idx="1942">
                  <c:v>6</c:v>
                </c:pt>
                <c:pt idx="1943">
                  <c:v>6</c:v>
                </c:pt>
                <c:pt idx="1944">
                  <c:v>6</c:v>
                </c:pt>
                <c:pt idx="1945">
                  <c:v>6</c:v>
                </c:pt>
                <c:pt idx="1946">
                  <c:v>6</c:v>
                </c:pt>
                <c:pt idx="1947">
                  <c:v>6</c:v>
                </c:pt>
                <c:pt idx="1948">
                  <c:v>6</c:v>
                </c:pt>
                <c:pt idx="1949">
                  <c:v>6</c:v>
                </c:pt>
                <c:pt idx="1950">
                  <c:v>6</c:v>
                </c:pt>
                <c:pt idx="1951">
                  <c:v>6</c:v>
                </c:pt>
                <c:pt idx="1952">
                  <c:v>6</c:v>
                </c:pt>
                <c:pt idx="1953">
                  <c:v>6</c:v>
                </c:pt>
                <c:pt idx="1954">
                  <c:v>6</c:v>
                </c:pt>
                <c:pt idx="1955">
                  <c:v>6</c:v>
                </c:pt>
                <c:pt idx="1956">
                  <c:v>6</c:v>
                </c:pt>
                <c:pt idx="1957">
                  <c:v>6</c:v>
                </c:pt>
                <c:pt idx="1958">
                  <c:v>6</c:v>
                </c:pt>
                <c:pt idx="1959">
                  <c:v>6</c:v>
                </c:pt>
                <c:pt idx="1960">
                  <c:v>6</c:v>
                </c:pt>
                <c:pt idx="1961">
                  <c:v>6</c:v>
                </c:pt>
                <c:pt idx="1962">
                  <c:v>6</c:v>
                </c:pt>
                <c:pt idx="1963">
                  <c:v>6</c:v>
                </c:pt>
                <c:pt idx="1964">
                  <c:v>6</c:v>
                </c:pt>
                <c:pt idx="1965">
                  <c:v>6</c:v>
                </c:pt>
                <c:pt idx="1966">
                  <c:v>6</c:v>
                </c:pt>
                <c:pt idx="1967">
                  <c:v>6</c:v>
                </c:pt>
                <c:pt idx="1968">
                  <c:v>6</c:v>
                </c:pt>
                <c:pt idx="1969">
                  <c:v>6</c:v>
                </c:pt>
                <c:pt idx="1970">
                  <c:v>6</c:v>
                </c:pt>
                <c:pt idx="1971">
                  <c:v>6</c:v>
                </c:pt>
                <c:pt idx="1972">
                  <c:v>6</c:v>
                </c:pt>
                <c:pt idx="1973">
                  <c:v>6</c:v>
                </c:pt>
                <c:pt idx="1974">
                  <c:v>6</c:v>
                </c:pt>
                <c:pt idx="1975">
                  <c:v>6</c:v>
                </c:pt>
                <c:pt idx="1976">
                  <c:v>6</c:v>
                </c:pt>
                <c:pt idx="1977">
                  <c:v>6</c:v>
                </c:pt>
                <c:pt idx="1978">
                  <c:v>6</c:v>
                </c:pt>
                <c:pt idx="1979">
                  <c:v>6</c:v>
                </c:pt>
                <c:pt idx="1980">
                  <c:v>6</c:v>
                </c:pt>
                <c:pt idx="1981">
                  <c:v>6</c:v>
                </c:pt>
                <c:pt idx="1982">
                  <c:v>6</c:v>
                </c:pt>
                <c:pt idx="1983">
                  <c:v>6</c:v>
                </c:pt>
                <c:pt idx="1984">
                  <c:v>6</c:v>
                </c:pt>
                <c:pt idx="1985">
                  <c:v>6</c:v>
                </c:pt>
                <c:pt idx="1986">
                  <c:v>6</c:v>
                </c:pt>
                <c:pt idx="1987">
                  <c:v>6</c:v>
                </c:pt>
                <c:pt idx="1988">
                  <c:v>6</c:v>
                </c:pt>
                <c:pt idx="1989">
                  <c:v>6</c:v>
                </c:pt>
                <c:pt idx="1990">
                  <c:v>6</c:v>
                </c:pt>
                <c:pt idx="1991">
                  <c:v>6</c:v>
                </c:pt>
                <c:pt idx="1992">
                  <c:v>6</c:v>
                </c:pt>
                <c:pt idx="1993">
                  <c:v>6</c:v>
                </c:pt>
                <c:pt idx="1994">
                  <c:v>6</c:v>
                </c:pt>
                <c:pt idx="1995">
                  <c:v>6</c:v>
                </c:pt>
                <c:pt idx="1996">
                  <c:v>6</c:v>
                </c:pt>
                <c:pt idx="1997">
                  <c:v>6</c:v>
                </c:pt>
                <c:pt idx="1998">
                  <c:v>6</c:v>
                </c:pt>
                <c:pt idx="1999">
                  <c:v>6</c:v>
                </c:pt>
                <c:pt idx="2000">
                  <c:v>6</c:v>
                </c:pt>
                <c:pt idx="2001">
                  <c:v>6</c:v>
                </c:pt>
                <c:pt idx="2002">
                  <c:v>6</c:v>
                </c:pt>
                <c:pt idx="2003">
                  <c:v>6</c:v>
                </c:pt>
                <c:pt idx="2004">
                  <c:v>6</c:v>
                </c:pt>
                <c:pt idx="2005">
                  <c:v>6</c:v>
                </c:pt>
                <c:pt idx="2006">
                  <c:v>6</c:v>
                </c:pt>
                <c:pt idx="2007">
                  <c:v>6</c:v>
                </c:pt>
                <c:pt idx="2008">
                  <c:v>6</c:v>
                </c:pt>
                <c:pt idx="2009">
                  <c:v>6</c:v>
                </c:pt>
                <c:pt idx="2010">
                  <c:v>6</c:v>
                </c:pt>
                <c:pt idx="2011">
                  <c:v>6</c:v>
                </c:pt>
                <c:pt idx="2012">
                  <c:v>6</c:v>
                </c:pt>
                <c:pt idx="2013">
                  <c:v>6</c:v>
                </c:pt>
                <c:pt idx="2014">
                  <c:v>6</c:v>
                </c:pt>
                <c:pt idx="2015">
                  <c:v>6</c:v>
                </c:pt>
                <c:pt idx="2016">
                  <c:v>6</c:v>
                </c:pt>
                <c:pt idx="2017">
                  <c:v>6</c:v>
                </c:pt>
                <c:pt idx="2018">
                  <c:v>6</c:v>
                </c:pt>
                <c:pt idx="2019">
                  <c:v>6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1</c:v>
                </c:pt>
                <c:pt idx="2054">
                  <c:v>1</c:v>
                </c:pt>
                <c:pt idx="2055">
                  <c:v>1</c:v>
                </c:pt>
                <c:pt idx="2056">
                  <c:v>1</c:v>
                </c:pt>
                <c:pt idx="2057">
                  <c:v>1</c:v>
                </c:pt>
                <c:pt idx="2058">
                  <c:v>1</c:v>
                </c:pt>
                <c:pt idx="2059">
                  <c:v>1</c:v>
                </c:pt>
                <c:pt idx="2060">
                  <c:v>1</c:v>
                </c:pt>
                <c:pt idx="2061">
                  <c:v>1</c:v>
                </c:pt>
                <c:pt idx="2062">
                  <c:v>1</c:v>
                </c:pt>
                <c:pt idx="2063">
                  <c:v>1</c:v>
                </c:pt>
                <c:pt idx="2064">
                  <c:v>1</c:v>
                </c:pt>
                <c:pt idx="2065">
                  <c:v>1</c:v>
                </c:pt>
                <c:pt idx="2066">
                  <c:v>1</c:v>
                </c:pt>
                <c:pt idx="2067">
                  <c:v>1</c:v>
                </c:pt>
                <c:pt idx="2068">
                  <c:v>1</c:v>
                </c:pt>
                <c:pt idx="2069">
                  <c:v>1</c:v>
                </c:pt>
                <c:pt idx="2070">
                  <c:v>1</c:v>
                </c:pt>
                <c:pt idx="2071">
                  <c:v>1</c:v>
                </c:pt>
                <c:pt idx="2072">
                  <c:v>1</c:v>
                </c:pt>
                <c:pt idx="2073">
                  <c:v>1</c:v>
                </c:pt>
                <c:pt idx="2074">
                  <c:v>1</c:v>
                </c:pt>
                <c:pt idx="2075">
                  <c:v>1</c:v>
                </c:pt>
                <c:pt idx="2076">
                  <c:v>1</c:v>
                </c:pt>
                <c:pt idx="2077">
                  <c:v>1</c:v>
                </c:pt>
                <c:pt idx="2078">
                  <c:v>1</c:v>
                </c:pt>
                <c:pt idx="2079">
                  <c:v>1</c:v>
                </c:pt>
                <c:pt idx="2080">
                  <c:v>1</c:v>
                </c:pt>
                <c:pt idx="2081">
                  <c:v>1</c:v>
                </c:pt>
                <c:pt idx="2082">
                  <c:v>1</c:v>
                </c:pt>
                <c:pt idx="2083">
                  <c:v>1</c:v>
                </c:pt>
                <c:pt idx="2084">
                  <c:v>1</c:v>
                </c:pt>
                <c:pt idx="2085">
                  <c:v>2</c:v>
                </c:pt>
                <c:pt idx="2086">
                  <c:v>2</c:v>
                </c:pt>
                <c:pt idx="2087">
                  <c:v>2</c:v>
                </c:pt>
                <c:pt idx="2088">
                  <c:v>2</c:v>
                </c:pt>
                <c:pt idx="2089">
                  <c:v>2</c:v>
                </c:pt>
                <c:pt idx="2090">
                  <c:v>2</c:v>
                </c:pt>
                <c:pt idx="2091">
                  <c:v>2</c:v>
                </c:pt>
                <c:pt idx="2092">
                  <c:v>2</c:v>
                </c:pt>
                <c:pt idx="2093">
                  <c:v>2</c:v>
                </c:pt>
                <c:pt idx="2094">
                  <c:v>2</c:v>
                </c:pt>
                <c:pt idx="2095">
                  <c:v>2</c:v>
                </c:pt>
                <c:pt idx="2096">
                  <c:v>2</c:v>
                </c:pt>
                <c:pt idx="2097">
                  <c:v>2</c:v>
                </c:pt>
                <c:pt idx="2098">
                  <c:v>2</c:v>
                </c:pt>
                <c:pt idx="2099">
                  <c:v>2</c:v>
                </c:pt>
                <c:pt idx="2100">
                  <c:v>2</c:v>
                </c:pt>
                <c:pt idx="2101">
                  <c:v>2</c:v>
                </c:pt>
                <c:pt idx="2102">
                  <c:v>2</c:v>
                </c:pt>
                <c:pt idx="2103">
                  <c:v>2</c:v>
                </c:pt>
                <c:pt idx="2104">
                  <c:v>2</c:v>
                </c:pt>
                <c:pt idx="2105">
                  <c:v>2</c:v>
                </c:pt>
                <c:pt idx="2106">
                  <c:v>2</c:v>
                </c:pt>
                <c:pt idx="2107">
                  <c:v>2</c:v>
                </c:pt>
                <c:pt idx="2108">
                  <c:v>2</c:v>
                </c:pt>
                <c:pt idx="2109">
                  <c:v>2</c:v>
                </c:pt>
                <c:pt idx="2110">
                  <c:v>2</c:v>
                </c:pt>
                <c:pt idx="2111">
                  <c:v>2</c:v>
                </c:pt>
                <c:pt idx="2112">
                  <c:v>2</c:v>
                </c:pt>
                <c:pt idx="2113">
                  <c:v>2</c:v>
                </c:pt>
                <c:pt idx="2114">
                  <c:v>2</c:v>
                </c:pt>
                <c:pt idx="2115">
                  <c:v>2</c:v>
                </c:pt>
                <c:pt idx="2116">
                  <c:v>2</c:v>
                </c:pt>
                <c:pt idx="2117">
                  <c:v>3</c:v>
                </c:pt>
                <c:pt idx="2118">
                  <c:v>3</c:v>
                </c:pt>
                <c:pt idx="2119">
                  <c:v>3</c:v>
                </c:pt>
                <c:pt idx="2120">
                  <c:v>3</c:v>
                </c:pt>
                <c:pt idx="2121">
                  <c:v>3</c:v>
                </c:pt>
                <c:pt idx="2122">
                  <c:v>3</c:v>
                </c:pt>
                <c:pt idx="2123">
                  <c:v>3</c:v>
                </c:pt>
                <c:pt idx="2124">
                  <c:v>3</c:v>
                </c:pt>
                <c:pt idx="2125">
                  <c:v>3</c:v>
                </c:pt>
                <c:pt idx="2126">
                  <c:v>3</c:v>
                </c:pt>
                <c:pt idx="2127">
                  <c:v>3</c:v>
                </c:pt>
                <c:pt idx="2128">
                  <c:v>3</c:v>
                </c:pt>
                <c:pt idx="2129">
                  <c:v>3</c:v>
                </c:pt>
                <c:pt idx="2130">
                  <c:v>3</c:v>
                </c:pt>
                <c:pt idx="2131">
                  <c:v>3</c:v>
                </c:pt>
                <c:pt idx="2132">
                  <c:v>3</c:v>
                </c:pt>
                <c:pt idx="2133">
                  <c:v>3</c:v>
                </c:pt>
                <c:pt idx="2134">
                  <c:v>3</c:v>
                </c:pt>
                <c:pt idx="2135">
                  <c:v>3</c:v>
                </c:pt>
                <c:pt idx="2136">
                  <c:v>3</c:v>
                </c:pt>
                <c:pt idx="2137">
                  <c:v>3</c:v>
                </c:pt>
                <c:pt idx="2138">
                  <c:v>3</c:v>
                </c:pt>
                <c:pt idx="2139">
                  <c:v>3</c:v>
                </c:pt>
                <c:pt idx="2140">
                  <c:v>3</c:v>
                </c:pt>
                <c:pt idx="2141">
                  <c:v>3</c:v>
                </c:pt>
                <c:pt idx="2142">
                  <c:v>3</c:v>
                </c:pt>
                <c:pt idx="2143">
                  <c:v>3</c:v>
                </c:pt>
                <c:pt idx="2144">
                  <c:v>3</c:v>
                </c:pt>
                <c:pt idx="2145">
                  <c:v>3</c:v>
                </c:pt>
                <c:pt idx="2146">
                  <c:v>3</c:v>
                </c:pt>
                <c:pt idx="2147">
                  <c:v>3</c:v>
                </c:pt>
                <c:pt idx="2148">
                  <c:v>3</c:v>
                </c:pt>
                <c:pt idx="2149">
                  <c:v>4</c:v>
                </c:pt>
                <c:pt idx="2150">
                  <c:v>4</c:v>
                </c:pt>
                <c:pt idx="2151">
                  <c:v>4</c:v>
                </c:pt>
                <c:pt idx="2152">
                  <c:v>4</c:v>
                </c:pt>
                <c:pt idx="2153">
                  <c:v>4</c:v>
                </c:pt>
                <c:pt idx="2154">
                  <c:v>4</c:v>
                </c:pt>
                <c:pt idx="2155">
                  <c:v>4</c:v>
                </c:pt>
                <c:pt idx="2156">
                  <c:v>4</c:v>
                </c:pt>
                <c:pt idx="2157">
                  <c:v>4</c:v>
                </c:pt>
                <c:pt idx="2158">
                  <c:v>4</c:v>
                </c:pt>
                <c:pt idx="2159">
                  <c:v>4</c:v>
                </c:pt>
                <c:pt idx="2160">
                  <c:v>4</c:v>
                </c:pt>
                <c:pt idx="2161">
                  <c:v>4</c:v>
                </c:pt>
                <c:pt idx="2162">
                  <c:v>4</c:v>
                </c:pt>
                <c:pt idx="2163">
                  <c:v>4</c:v>
                </c:pt>
                <c:pt idx="2164">
                  <c:v>4</c:v>
                </c:pt>
                <c:pt idx="2165">
                  <c:v>4</c:v>
                </c:pt>
                <c:pt idx="2166">
                  <c:v>4</c:v>
                </c:pt>
                <c:pt idx="2167">
                  <c:v>4</c:v>
                </c:pt>
                <c:pt idx="2168">
                  <c:v>4</c:v>
                </c:pt>
                <c:pt idx="2169">
                  <c:v>4</c:v>
                </c:pt>
                <c:pt idx="2170">
                  <c:v>4</c:v>
                </c:pt>
                <c:pt idx="2171">
                  <c:v>4</c:v>
                </c:pt>
                <c:pt idx="2172">
                  <c:v>4</c:v>
                </c:pt>
                <c:pt idx="2173">
                  <c:v>4</c:v>
                </c:pt>
                <c:pt idx="2174">
                  <c:v>4</c:v>
                </c:pt>
                <c:pt idx="2175">
                  <c:v>4</c:v>
                </c:pt>
                <c:pt idx="2176">
                  <c:v>4</c:v>
                </c:pt>
                <c:pt idx="2177">
                  <c:v>4</c:v>
                </c:pt>
                <c:pt idx="2178">
                  <c:v>4</c:v>
                </c:pt>
                <c:pt idx="2179">
                  <c:v>4</c:v>
                </c:pt>
                <c:pt idx="2180">
                  <c:v>4</c:v>
                </c:pt>
                <c:pt idx="2181">
                  <c:v>5</c:v>
                </c:pt>
                <c:pt idx="2182">
                  <c:v>5</c:v>
                </c:pt>
                <c:pt idx="2183">
                  <c:v>5</c:v>
                </c:pt>
                <c:pt idx="2184">
                  <c:v>5</c:v>
                </c:pt>
                <c:pt idx="2185">
                  <c:v>5</c:v>
                </c:pt>
                <c:pt idx="2186">
                  <c:v>5</c:v>
                </c:pt>
                <c:pt idx="2187">
                  <c:v>5</c:v>
                </c:pt>
                <c:pt idx="2188">
                  <c:v>5</c:v>
                </c:pt>
                <c:pt idx="2189">
                  <c:v>5</c:v>
                </c:pt>
                <c:pt idx="2190">
                  <c:v>5</c:v>
                </c:pt>
                <c:pt idx="2191">
                  <c:v>5</c:v>
                </c:pt>
                <c:pt idx="2192">
                  <c:v>5</c:v>
                </c:pt>
                <c:pt idx="2193">
                  <c:v>5</c:v>
                </c:pt>
                <c:pt idx="2194">
                  <c:v>5</c:v>
                </c:pt>
                <c:pt idx="2195">
                  <c:v>5</c:v>
                </c:pt>
                <c:pt idx="2196">
                  <c:v>5</c:v>
                </c:pt>
                <c:pt idx="2197">
                  <c:v>5</c:v>
                </c:pt>
                <c:pt idx="2198">
                  <c:v>5</c:v>
                </c:pt>
                <c:pt idx="2199">
                  <c:v>5</c:v>
                </c:pt>
                <c:pt idx="2200">
                  <c:v>5</c:v>
                </c:pt>
                <c:pt idx="2201">
                  <c:v>5</c:v>
                </c:pt>
                <c:pt idx="2202">
                  <c:v>5</c:v>
                </c:pt>
                <c:pt idx="2203">
                  <c:v>5</c:v>
                </c:pt>
                <c:pt idx="2204">
                  <c:v>5</c:v>
                </c:pt>
                <c:pt idx="2205">
                  <c:v>5</c:v>
                </c:pt>
                <c:pt idx="2206">
                  <c:v>5</c:v>
                </c:pt>
                <c:pt idx="2207">
                  <c:v>5</c:v>
                </c:pt>
                <c:pt idx="2208">
                  <c:v>5</c:v>
                </c:pt>
                <c:pt idx="2209">
                  <c:v>5</c:v>
                </c:pt>
                <c:pt idx="2210">
                  <c:v>5</c:v>
                </c:pt>
                <c:pt idx="2211">
                  <c:v>5</c:v>
                </c:pt>
                <c:pt idx="2212">
                  <c:v>5</c:v>
                </c:pt>
                <c:pt idx="2213">
                  <c:v>6</c:v>
                </c:pt>
                <c:pt idx="2214">
                  <c:v>6</c:v>
                </c:pt>
                <c:pt idx="2215">
                  <c:v>6</c:v>
                </c:pt>
                <c:pt idx="2216">
                  <c:v>6</c:v>
                </c:pt>
                <c:pt idx="2217">
                  <c:v>6</c:v>
                </c:pt>
                <c:pt idx="2218">
                  <c:v>6</c:v>
                </c:pt>
                <c:pt idx="2219">
                  <c:v>6</c:v>
                </c:pt>
                <c:pt idx="2220">
                  <c:v>6</c:v>
                </c:pt>
                <c:pt idx="2221">
                  <c:v>6</c:v>
                </c:pt>
                <c:pt idx="2222">
                  <c:v>6</c:v>
                </c:pt>
                <c:pt idx="2223">
                  <c:v>6</c:v>
                </c:pt>
                <c:pt idx="2224">
                  <c:v>6</c:v>
                </c:pt>
                <c:pt idx="2225">
                  <c:v>6</c:v>
                </c:pt>
                <c:pt idx="2226">
                  <c:v>6</c:v>
                </c:pt>
                <c:pt idx="2227">
                  <c:v>6</c:v>
                </c:pt>
                <c:pt idx="2228">
                  <c:v>6</c:v>
                </c:pt>
                <c:pt idx="2229">
                  <c:v>6</c:v>
                </c:pt>
                <c:pt idx="2230">
                  <c:v>6</c:v>
                </c:pt>
                <c:pt idx="2231">
                  <c:v>6</c:v>
                </c:pt>
                <c:pt idx="2232">
                  <c:v>6</c:v>
                </c:pt>
                <c:pt idx="2233">
                  <c:v>6</c:v>
                </c:pt>
                <c:pt idx="2234">
                  <c:v>6</c:v>
                </c:pt>
                <c:pt idx="2235">
                  <c:v>6</c:v>
                </c:pt>
                <c:pt idx="2236">
                  <c:v>6</c:v>
                </c:pt>
                <c:pt idx="2237">
                  <c:v>6</c:v>
                </c:pt>
                <c:pt idx="2238">
                  <c:v>6</c:v>
                </c:pt>
                <c:pt idx="2239">
                  <c:v>6</c:v>
                </c:pt>
                <c:pt idx="2240">
                  <c:v>6</c:v>
                </c:pt>
                <c:pt idx="2241">
                  <c:v>6</c:v>
                </c:pt>
                <c:pt idx="2242">
                  <c:v>6</c:v>
                </c:pt>
                <c:pt idx="2243">
                  <c:v>6</c:v>
                </c:pt>
                <c:pt idx="2244">
                  <c:v>6</c:v>
                </c:pt>
                <c:pt idx="2245">
                  <c:v>6</c:v>
                </c:pt>
                <c:pt idx="2246">
                  <c:v>6</c:v>
                </c:pt>
                <c:pt idx="2247">
                  <c:v>6</c:v>
                </c:pt>
                <c:pt idx="2248">
                  <c:v>6</c:v>
                </c:pt>
                <c:pt idx="2249">
                  <c:v>6</c:v>
                </c:pt>
                <c:pt idx="2250">
                  <c:v>6</c:v>
                </c:pt>
                <c:pt idx="2251">
                  <c:v>6</c:v>
                </c:pt>
                <c:pt idx="2252">
                  <c:v>6</c:v>
                </c:pt>
                <c:pt idx="2253">
                  <c:v>6</c:v>
                </c:pt>
                <c:pt idx="2254">
                  <c:v>6</c:v>
                </c:pt>
                <c:pt idx="2255">
                  <c:v>6</c:v>
                </c:pt>
                <c:pt idx="2256">
                  <c:v>6</c:v>
                </c:pt>
                <c:pt idx="2257">
                  <c:v>6</c:v>
                </c:pt>
                <c:pt idx="2258">
                  <c:v>6</c:v>
                </c:pt>
                <c:pt idx="2259">
                  <c:v>6</c:v>
                </c:pt>
                <c:pt idx="2260">
                  <c:v>6</c:v>
                </c:pt>
                <c:pt idx="2261">
                  <c:v>6</c:v>
                </c:pt>
                <c:pt idx="2262">
                  <c:v>6</c:v>
                </c:pt>
                <c:pt idx="2263">
                  <c:v>6</c:v>
                </c:pt>
                <c:pt idx="2264">
                  <c:v>6</c:v>
                </c:pt>
                <c:pt idx="2265">
                  <c:v>6</c:v>
                </c:pt>
                <c:pt idx="2266">
                  <c:v>6</c:v>
                </c:pt>
                <c:pt idx="2267">
                  <c:v>6</c:v>
                </c:pt>
                <c:pt idx="2268">
                  <c:v>6</c:v>
                </c:pt>
                <c:pt idx="2269">
                  <c:v>6</c:v>
                </c:pt>
                <c:pt idx="2270">
                  <c:v>6</c:v>
                </c:pt>
                <c:pt idx="2271">
                  <c:v>6</c:v>
                </c:pt>
                <c:pt idx="2272">
                  <c:v>6</c:v>
                </c:pt>
                <c:pt idx="2273">
                  <c:v>6</c:v>
                </c:pt>
                <c:pt idx="2274">
                  <c:v>6</c:v>
                </c:pt>
                <c:pt idx="2275">
                  <c:v>6</c:v>
                </c:pt>
                <c:pt idx="2276">
                  <c:v>6</c:v>
                </c:pt>
                <c:pt idx="2277">
                  <c:v>6</c:v>
                </c:pt>
                <c:pt idx="2278">
                  <c:v>6</c:v>
                </c:pt>
                <c:pt idx="2279">
                  <c:v>6</c:v>
                </c:pt>
                <c:pt idx="2280">
                  <c:v>6</c:v>
                </c:pt>
                <c:pt idx="2281">
                  <c:v>6</c:v>
                </c:pt>
                <c:pt idx="2282">
                  <c:v>6</c:v>
                </c:pt>
                <c:pt idx="2283">
                  <c:v>6</c:v>
                </c:pt>
                <c:pt idx="2284">
                  <c:v>6</c:v>
                </c:pt>
                <c:pt idx="2285">
                  <c:v>6</c:v>
                </c:pt>
                <c:pt idx="2286">
                  <c:v>6</c:v>
                </c:pt>
                <c:pt idx="2287">
                  <c:v>6</c:v>
                </c:pt>
                <c:pt idx="2288">
                  <c:v>6</c:v>
                </c:pt>
                <c:pt idx="2289">
                  <c:v>6</c:v>
                </c:pt>
                <c:pt idx="2290">
                  <c:v>6</c:v>
                </c:pt>
                <c:pt idx="2291">
                  <c:v>6</c:v>
                </c:pt>
                <c:pt idx="2292">
                  <c:v>6</c:v>
                </c:pt>
                <c:pt idx="2293">
                  <c:v>6</c:v>
                </c:pt>
                <c:pt idx="2294">
                  <c:v>6</c:v>
                </c:pt>
                <c:pt idx="2295">
                  <c:v>6</c:v>
                </c:pt>
                <c:pt idx="2296">
                  <c:v>6</c:v>
                </c:pt>
                <c:pt idx="2297">
                  <c:v>6</c:v>
                </c:pt>
                <c:pt idx="2298">
                  <c:v>6</c:v>
                </c:pt>
                <c:pt idx="2299">
                  <c:v>6</c:v>
                </c:pt>
                <c:pt idx="2300">
                  <c:v>6</c:v>
                </c:pt>
                <c:pt idx="2301">
                  <c:v>6</c:v>
                </c:pt>
                <c:pt idx="2302">
                  <c:v>6</c:v>
                </c:pt>
                <c:pt idx="2303">
                  <c:v>6</c:v>
                </c:pt>
                <c:pt idx="2304">
                  <c:v>6</c:v>
                </c:pt>
                <c:pt idx="2305">
                  <c:v>6</c:v>
                </c:pt>
                <c:pt idx="2306">
                  <c:v>6</c:v>
                </c:pt>
                <c:pt idx="2307">
                  <c:v>6</c:v>
                </c:pt>
                <c:pt idx="2308">
                  <c:v>6</c:v>
                </c:pt>
                <c:pt idx="2309">
                  <c:v>6</c:v>
                </c:pt>
                <c:pt idx="2310">
                  <c:v>6</c:v>
                </c:pt>
                <c:pt idx="2311">
                  <c:v>6</c:v>
                </c:pt>
                <c:pt idx="2312">
                  <c:v>6</c:v>
                </c:pt>
                <c:pt idx="2313">
                  <c:v>6</c:v>
                </c:pt>
                <c:pt idx="2314">
                  <c:v>6</c:v>
                </c:pt>
                <c:pt idx="2315">
                  <c:v>6</c:v>
                </c:pt>
                <c:pt idx="2316">
                  <c:v>6</c:v>
                </c:pt>
                <c:pt idx="2317">
                  <c:v>6</c:v>
                </c:pt>
                <c:pt idx="2318">
                  <c:v>6</c:v>
                </c:pt>
                <c:pt idx="2319">
                  <c:v>6</c:v>
                </c:pt>
                <c:pt idx="2320">
                  <c:v>6</c:v>
                </c:pt>
                <c:pt idx="2321">
                  <c:v>6</c:v>
                </c:pt>
                <c:pt idx="2322">
                  <c:v>6</c:v>
                </c:pt>
                <c:pt idx="2323">
                  <c:v>6</c:v>
                </c:pt>
                <c:pt idx="2324">
                  <c:v>6</c:v>
                </c:pt>
                <c:pt idx="2325">
                  <c:v>6</c:v>
                </c:pt>
                <c:pt idx="2326">
                  <c:v>6</c:v>
                </c:pt>
                <c:pt idx="2327">
                  <c:v>6</c:v>
                </c:pt>
                <c:pt idx="2328">
                  <c:v>6</c:v>
                </c:pt>
                <c:pt idx="2329">
                  <c:v>6</c:v>
                </c:pt>
                <c:pt idx="2330">
                  <c:v>6</c:v>
                </c:pt>
                <c:pt idx="2331">
                  <c:v>6</c:v>
                </c:pt>
                <c:pt idx="2332">
                  <c:v>6</c:v>
                </c:pt>
                <c:pt idx="2333">
                  <c:v>6</c:v>
                </c:pt>
                <c:pt idx="2334">
                  <c:v>6</c:v>
                </c:pt>
                <c:pt idx="2335">
                  <c:v>6</c:v>
                </c:pt>
                <c:pt idx="2336">
                  <c:v>6</c:v>
                </c:pt>
                <c:pt idx="2337">
                  <c:v>6</c:v>
                </c:pt>
                <c:pt idx="2338">
                  <c:v>6</c:v>
                </c:pt>
                <c:pt idx="2339">
                  <c:v>6</c:v>
                </c:pt>
                <c:pt idx="2340">
                  <c:v>6</c:v>
                </c:pt>
                <c:pt idx="2341">
                  <c:v>6</c:v>
                </c:pt>
                <c:pt idx="2342">
                  <c:v>6</c:v>
                </c:pt>
                <c:pt idx="2343">
                  <c:v>6</c:v>
                </c:pt>
                <c:pt idx="2344">
                  <c:v>6</c:v>
                </c:pt>
                <c:pt idx="2345">
                  <c:v>6</c:v>
                </c:pt>
                <c:pt idx="2346">
                  <c:v>6</c:v>
                </c:pt>
                <c:pt idx="2347">
                  <c:v>6</c:v>
                </c:pt>
                <c:pt idx="2348">
                  <c:v>6</c:v>
                </c:pt>
                <c:pt idx="2349">
                  <c:v>6</c:v>
                </c:pt>
                <c:pt idx="2350">
                  <c:v>6</c:v>
                </c:pt>
                <c:pt idx="2351">
                  <c:v>6</c:v>
                </c:pt>
                <c:pt idx="2352">
                  <c:v>6</c:v>
                </c:pt>
                <c:pt idx="2353">
                  <c:v>6</c:v>
                </c:pt>
                <c:pt idx="2354">
                  <c:v>6</c:v>
                </c:pt>
                <c:pt idx="2355">
                  <c:v>6</c:v>
                </c:pt>
                <c:pt idx="2356">
                  <c:v>6</c:v>
                </c:pt>
                <c:pt idx="2357">
                  <c:v>6</c:v>
                </c:pt>
                <c:pt idx="2358">
                  <c:v>6</c:v>
                </c:pt>
                <c:pt idx="2359">
                  <c:v>6</c:v>
                </c:pt>
                <c:pt idx="2360">
                  <c:v>6</c:v>
                </c:pt>
                <c:pt idx="2361">
                  <c:v>6</c:v>
                </c:pt>
                <c:pt idx="2362">
                  <c:v>6</c:v>
                </c:pt>
                <c:pt idx="2363">
                  <c:v>6</c:v>
                </c:pt>
                <c:pt idx="2364">
                  <c:v>6</c:v>
                </c:pt>
                <c:pt idx="2365">
                  <c:v>6</c:v>
                </c:pt>
                <c:pt idx="2366">
                  <c:v>6</c:v>
                </c:pt>
                <c:pt idx="2367">
                  <c:v>6</c:v>
                </c:pt>
                <c:pt idx="2368">
                  <c:v>6</c:v>
                </c:pt>
                <c:pt idx="2369">
                  <c:v>6</c:v>
                </c:pt>
                <c:pt idx="2370">
                  <c:v>6</c:v>
                </c:pt>
                <c:pt idx="2371">
                  <c:v>6</c:v>
                </c:pt>
                <c:pt idx="2372">
                  <c:v>6</c:v>
                </c:pt>
                <c:pt idx="2373">
                  <c:v>6</c:v>
                </c:pt>
                <c:pt idx="2374">
                  <c:v>6</c:v>
                </c:pt>
                <c:pt idx="2375">
                  <c:v>6</c:v>
                </c:pt>
                <c:pt idx="2376">
                  <c:v>6</c:v>
                </c:pt>
                <c:pt idx="2377">
                  <c:v>6</c:v>
                </c:pt>
                <c:pt idx="2378">
                  <c:v>6</c:v>
                </c:pt>
                <c:pt idx="2379">
                  <c:v>6</c:v>
                </c:pt>
                <c:pt idx="2380">
                  <c:v>6</c:v>
                </c:pt>
                <c:pt idx="2381">
                  <c:v>6</c:v>
                </c:pt>
                <c:pt idx="2382">
                  <c:v>6</c:v>
                </c:pt>
                <c:pt idx="2383">
                  <c:v>6</c:v>
                </c:pt>
                <c:pt idx="2384">
                  <c:v>6</c:v>
                </c:pt>
                <c:pt idx="2385">
                  <c:v>6</c:v>
                </c:pt>
                <c:pt idx="2386">
                  <c:v>6</c:v>
                </c:pt>
                <c:pt idx="2387">
                  <c:v>6</c:v>
                </c:pt>
                <c:pt idx="2388">
                  <c:v>6</c:v>
                </c:pt>
                <c:pt idx="2389">
                  <c:v>6</c:v>
                </c:pt>
                <c:pt idx="2390">
                  <c:v>6</c:v>
                </c:pt>
                <c:pt idx="2391">
                  <c:v>6</c:v>
                </c:pt>
                <c:pt idx="2392">
                  <c:v>6</c:v>
                </c:pt>
                <c:pt idx="2393">
                  <c:v>6</c:v>
                </c:pt>
                <c:pt idx="2394">
                  <c:v>6</c:v>
                </c:pt>
                <c:pt idx="2395">
                  <c:v>6</c:v>
                </c:pt>
                <c:pt idx="2396">
                  <c:v>6</c:v>
                </c:pt>
                <c:pt idx="2397">
                  <c:v>6</c:v>
                </c:pt>
                <c:pt idx="2398">
                  <c:v>6</c:v>
                </c:pt>
                <c:pt idx="2399">
                  <c:v>6</c:v>
                </c:pt>
                <c:pt idx="2400">
                  <c:v>6</c:v>
                </c:pt>
                <c:pt idx="2401">
                  <c:v>6</c:v>
                </c:pt>
                <c:pt idx="2402">
                  <c:v>6</c:v>
                </c:pt>
                <c:pt idx="2403">
                  <c:v>6</c:v>
                </c:pt>
                <c:pt idx="2404">
                  <c:v>6</c:v>
                </c:pt>
                <c:pt idx="2405">
                  <c:v>6</c:v>
                </c:pt>
                <c:pt idx="2406">
                  <c:v>6</c:v>
                </c:pt>
                <c:pt idx="2407">
                  <c:v>6</c:v>
                </c:pt>
                <c:pt idx="2408">
                  <c:v>6</c:v>
                </c:pt>
                <c:pt idx="2409">
                  <c:v>6</c:v>
                </c:pt>
                <c:pt idx="2410">
                  <c:v>6</c:v>
                </c:pt>
                <c:pt idx="2411">
                  <c:v>6</c:v>
                </c:pt>
                <c:pt idx="2412">
                  <c:v>6</c:v>
                </c:pt>
                <c:pt idx="2413">
                  <c:v>6</c:v>
                </c:pt>
                <c:pt idx="2414">
                  <c:v>6</c:v>
                </c:pt>
                <c:pt idx="2415">
                  <c:v>6</c:v>
                </c:pt>
                <c:pt idx="2416">
                  <c:v>6</c:v>
                </c:pt>
                <c:pt idx="2417">
                  <c:v>6</c:v>
                </c:pt>
                <c:pt idx="2418">
                  <c:v>6</c:v>
                </c:pt>
                <c:pt idx="2419">
                  <c:v>6</c:v>
                </c:pt>
                <c:pt idx="2420">
                  <c:v>6</c:v>
                </c:pt>
                <c:pt idx="2421">
                  <c:v>6</c:v>
                </c:pt>
                <c:pt idx="2422">
                  <c:v>6</c:v>
                </c:pt>
                <c:pt idx="2423">
                  <c:v>6</c:v>
                </c:pt>
                <c:pt idx="2424">
                  <c:v>6</c:v>
                </c:pt>
                <c:pt idx="2425">
                  <c:v>6</c:v>
                </c:pt>
                <c:pt idx="2426">
                  <c:v>6</c:v>
                </c:pt>
                <c:pt idx="2427">
                  <c:v>6</c:v>
                </c:pt>
                <c:pt idx="2428">
                  <c:v>6</c:v>
                </c:pt>
                <c:pt idx="2429">
                  <c:v>6</c:v>
                </c:pt>
                <c:pt idx="2430">
                  <c:v>6</c:v>
                </c:pt>
                <c:pt idx="2431">
                  <c:v>6</c:v>
                </c:pt>
                <c:pt idx="2432">
                  <c:v>6</c:v>
                </c:pt>
                <c:pt idx="2433">
                  <c:v>6</c:v>
                </c:pt>
                <c:pt idx="2434">
                  <c:v>6</c:v>
                </c:pt>
                <c:pt idx="2435">
                  <c:v>6</c:v>
                </c:pt>
                <c:pt idx="2436">
                  <c:v>6</c:v>
                </c:pt>
                <c:pt idx="2437">
                  <c:v>6</c:v>
                </c:pt>
                <c:pt idx="2438">
                  <c:v>6</c:v>
                </c:pt>
                <c:pt idx="2439">
                  <c:v>6</c:v>
                </c:pt>
                <c:pt idx="2440">
                  <c:v>6</c:v>
                </c:pt>
                <c:pt idx="2441">
                  <c:v>6</c:v>
                </c:pt>
                <c:pt idx="2442">
                  <c:v>6</c:v>
                </c:pt>
                <c:pt idx="2443">
                  <c:v>6</c:v>
                </c:pt>
                <c:pt idx="2444">
                  <c:v>6</c:v>
                </c:pt>
                <c:pt idx="2445">
                  <c:v>6</c:v>
                </c:pt>
                <c:pt idx="2446">
                  <c:v>6</c:v>
                </c:pt>
                <c:pt idx="2447">
                  <c:v>6</c:v>
                </c:pt>
                <c:pt idx="2448">
                  <c:v>6</c:v>
                </c:pt>
                <c:pt idx="2449">
                  <c:v>6</c:v>
                </c:pt>
                <c:pt idx="2450">
                  <c:v>6</c:v>
                </c:pt>
                <c:pt idx="2451">
                  <c:v>6</c:v>
                </c:pt>
                <c:pt idx="2452">
                  <c:v>6</c:v>
                </c:pt>
                <c:pt idx="2453">
                  <c:v>6</c:v>
                </c:pt>
                <c:pt idx="2454">
                  <c:v>6</c:v>
                </c:pt>
                <c:pt idx="2455">
                  <c:v>6</c:v>
                </c:pt>
                <c:pt idx="2456">
                  <c:v>6</c:v>
                </c:pt>
                <c:pt idx="2457">
                  <c:v>6</c:v>
                </c:pt>
                <c:pt idx="2458">
                  <c:v>6</c:v>
                </c:pt>
                <c:pt idx="2459">
                  <c:v>6</c:v>
                </c:pt>
                <c:pt idx="2460">
                  <c:v>6</c:v>
                </c:pt>
                <c:pt idx="2461">
                  <c:v>6</c:v>
                </c:pt>
                <c:pt idx="2462">
                  <c:v>6</c:v>
                </c:pt>
                <c:pt idx="2463">
                  <c:v>6</c:v>
                </c:pt>
                <c:pt idx="2464">
                  <c:v>6</c:v>
                </c:pt>
                <c:pt idx="2465">
                  <c:v>6</c:v>
                </c:pt>
                <c:pt idx="2466">
                  <c:v>6</c:v>
                </c:pt>
                <c:pt idx="2467">
                  <c:v>6</c:v>
                </c:pt>
                <c:pt idx="2468">
                  <c:v>6</c:v>
                </c:pt>
                <c:pt idx="2469">
                  <c:v>6</c:v>
                </c:pt>
                <c:pt idx="2470">
                  <c:v>6</c:v>
                </c:pt>
                <c:pt idx="2471">
                  <c:v>6</c:v>
                </c:pt>
                <c:pt idx="2472">
                  <c:v>6</c:v>
                </c:pt>
                <c:pt idx="2473">
                  <c:v>6</c:v>
                </c:pt>
                <c:pt idx="2474">
                  <c:v>6</c:v>
                </c:pt>
                <c:pt idx="2475">
                  <c:v>6</c:v>
                </c:pt>
                <c:pt idx="2476">
                  <c:v>6</c:v>
                </c:pt>
                <c:pt idx="2477">
                  <c:v>6</c:v>
                </c:pt>
                <c:pt idx="2478">
                  <c:v>6</c:v>
                </c:pt>
                <c:pt idx="2479">
                  <c:v>6</c:v>
                </c:pt>
                <c:pt idx="2480">
                  <c:v>6</c:v>
                </c:pt>
                <c:pt idx="2481">
                  <c:v>6</c:v>
                </c:pt>
                <c:pt idx="2482">
                  <c:v>6</c:v>
                </c:pt>
                <c:pt idx="2483">
                  <c:v>6</c:v>
                </c:pt>
                <c:pt idx="2484">
                  <c:v>6</c:v>
                </c:pt>
                <c:pt idx="2485">
                  <c:v>6</c:v>
                </c:pt>
                <c:pt idx="2486">
                  <c:v>6</c:v>
                </c:pt>
                <c:pt idx="2487">
                  <c:v>6</c:v>
                </c:pt>
                <c:pt idx="2488">
                  <c:v>6</c:v>
                </c:pt>
                <c:pt idx="2489">
                  <c:v>6</c:v>
                </c:pt>
                <c:pt idx="2490">
                  <c:v>6</c:v>
                </c:pt>
                <c:pt idx="2491">
                  <c:v>6</c:v>
                </c:pt>
                <c:pt idx="2492">
                  <c:v>6</c:v>
                </c:pt>
                <c:pt idx="2493">
                  <c:v>6</c:v>
                </c:pt>
                <c:pt idx="2494">
                  <c:v>6</c:v>
                </c:pt>
                <c:pt idx="2495">
                  <c:v>6</c:v>
                </c:pt>
                <c:pt idx="2496">
                  <c:v>6</c:v>
                </c:pt>
                <c:pt idx="2497">
                  <c:v>6</c:v>
                </c:pt>
                <c:pt idx="2498">
                  <c:v>6</c:v>
                </c:pt>
                <c:pt idx="2499">
                  <c:v>6</c:v>
                </c:pt>
                <c:pt idx="2500">
                  <c:v>6</c:v>
                </c:pt>
                <c:pt idx="2501">
                  <c:v>6</c:v>
                </c:pt>
                <c:pt idx="2502">
                  <c:v>6</c:v>
                </c:pt>
                <c:pt idx="2503">
                  <c:v>6</c:v>
                </c:pt>
                <c:pt idx="2504">
                  <c:v>6</c:v>
                </c:pt>
                <c:pt idx="2505">
                  <c:v>6</c:v>
                </c:pt>
                <c:pt idx="2506">
                  <c:v>6</c:v>
                </c:pt>
                <c:pt idx="2507">
                  <c:v>6</c:v>
                </c:pt>
                <c:pt idx="2508">
                  <c:v>6</c:v>
                </c:pt>
                <c:pt idx="2509">
                  <c:v>6</c:v>
                </c:pt>
                <c:pt idx="2510">
                  <c:v>6</c:v>
                </c:pt>
                <c:pt idx="2511">
                  <c:v>6</c:v>
                </c:pt>
                <c:pt idx="2512">
                  <c:v>6</c:v>
                </c:pt>
                <c:pt idx="2513">
                  <c:v>6</c:v>
                </c:pt>
                <c:pt idx="2514">
                  <c:v>6</c:v>
                </c:pt>
                <c:pt idx="2515">
                  <c:v>6</c:v>
                </c:pt>
                <c:pt idx="2516">
                  <c:v>6</c:v>
                </c:pt>
                <c:pt idx="2517">
                  <c:v>6</c:v>
                </c:pt>
                <c:pt idx="2518">
                  <c:v>6</c:v>
                </c:pt>
                <c:pt idx="2519">
                  <c:v>6</c:v>
                </c:pt>
                <c:pt idx="2520">
                  <c:v>6</c:v>
                </c:pt>
                <c:pt idx="2521">
                  <c:v>6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1</c:v>
                </c:pt>
                <c:pt idx="2556">
                  <c:v>1</c:v>
                </c:pt>
                <c:pt idx="2557">
                  <c:v>1</c:v>
                </c:pt>
                <c:pt idx="2558">
                  <c:v>1</c:v>
                </c:pt>
                <c:pt idx="2559">
                  <c:v>1</c:v>
                </c:pt>
                <c:pt idx="2560">
                  <c:v>1</c:v>
                </c:pt>
                <c:pt idx="2561">
                  <c:v>1</c:v>
                </c:pt>
                <c:pt idx="2562">
                  <c:v>1</c:v>
                </c:pt>
                <c:pt idx="2563">
                  <c:v>1</c:v>
                </c:pt>
                <c:pt idx="2564">
                  <c:v>1</c:v>
                </c:pt>
                <c:pt idx="2565">
                  <c:v>1</c:v>
                </c:pt>
                <c:pt idx="2566">
                  <c:v>1</c:v>
                </c:pt>
                <c:pt idx="2567">
                  <c:v>1</c:v>
                </c:pt>
                <c:pt idx="2568">
                  <c:v>1</c:v>
                </c:pt>
                <c:pt idx="2569">
                  <c:v>1</c:v>
                </c:pt>
                <c:pt idx="2570">
                  <c:v>1</c:v>
                </c:pt>
                <c:pt idx="2571">
                  <c:v>1</c:v>
                </c:pt>
                <c:pt idx="2572">
                  <c:v>1</c:v>
                </c:pt>
                <c:pt idx="2573">
                  <c:v>1</c:v>
                </c:pt>
                <c:pt idx="2574">
                  <c:v>1</c:v>
                </c:pt>
                <c:pt idx="2575">
                  <c:v>1</c:v>
                </c:pt>
                <c:pt idx="2576">
                  <c:v>1</c:v>
                </c:pt>
                <c:pt idx="2577">
                  <c:v>1</c:v>
                </c:pt>
                <c:pt idx="2578">
                  <c:v>1</c:v>
                </c:pt>
                <c:pt idx="2579">
                  <c:v>1</c:v>
                </c:pt>
                <c:pt idx="2580">
                  <c:v>1</c:v>
                </c:pt>
                <c:pt idx="2581">
                  <c:v>1</c:v>
                </c:pt>
                <c:pt idx="2582">
                  <c:v>1</c:v>
                </c:pt>
                <c:pt idx="2583">
                  <c:v>1</c:v>
                </c:pt>
                <c:pt idx="2584">
                  <c:v>1</c:v>
                </c:pt>
                <c:pt idx="2585">
                  <c:v>1</c:v>
                </c:pt>
                <c:pt idx="2586">
                  <c:v>1</c:v>
                </c:pt>
                <c:pt idx="2587">
                  <c:v>2</c:v>
                </c:pt>
                <c:pt idx="2588">
                  <c:v>2</c:v>
                </c:pt>
                <c:pt idx="2589">
                  <c:v>2</c:v>
                </c:pt>
                <c:pt idx="2590">
                  <c:v>2</c:v>
                </c:pt>
                <c:pt idx="2591">
                  <c:v>2</c:v>
                </c:pt>
                <c:pt idx="2592">
                  <c:v>2</c:v>
                </c:pt>
                <c:pt idx="2593">
                  <c:v>2</c:v>
                </c:pt>
                <c:pt idx="2594">
                  <c:v>2</c:v>
                </c:pt>
                <c:pt idx="2595">
                  <c:v>2</c:v>
                </c:pt>
                <c:pt idx="2596">
                  <c:v>2</c:v>
                </c:pt>
                <c:pt idx="2597">
                  <c:v>2</c:v>
                </c:pt>
                <c:pt idx="2598">
                  <c:v>2</c:v>
                </c:pt>
                <c:pt idx="2599">
                  <c:v>2</c:v>
                </c:pt>
                <c:pt idx="2600">
                  <c:v>2</c:v>
                </c:pt>
                <c:pt idx="2601">
                  <c:v>2</c:v>
                </c:pt>
                <c:pt idx="2602">
                  <c:v>2</c:v>
                </c:pt>
                <c:pt idx="2603">
                  <c:v>2</c:v>
                </c:pt>
                <c:pt idx="2604">
                  <c:v>2</c:v>
                </c:pt>
                <c:pt idx="2605">
                  <c:v>2</c:v>
                </c:pt>
                <c:pt idx="2606">
                  <c:v>2</c:v>
                </c:pt>
                <c:pt idx="2607">
                  <c:v>2</c:v>
                </c:pt>
                <c:pt idx="2608">
                  <c:v>2</c:v>
                </c:pt>
                <c:pt idx="2609">
                  <c:v>2</c:v>
                </c:pt>
                <c:pt idx="2610">
                  <c:v>2</c:v>
                </c:pt>
                <c:pt idx="2611">
                  <c:v>2</c:v>
                </c:pt>
                <c:pt idx="2612">
                  <c:v>2</c:v>
                </c:pt>
                <c:pt idx="2613">
                  <c:v>2</c:v>
                </c:pt>
                <c:pt idx="2614">
                  <c:v>2</c:v>
                </c:pt>
                <c:pt idx="2615">
                  <c:v>2</c:v>
                </c:pt>
                <c:pt idx="2616">
                  <c:v>2</c:v>
                </c:pt>
                <c:pt idx="2617">
                  <c:v>2</c:v>
                </c:pt>
                <c:pt idx="2618">
                  <c:v>2</c:v>
                </c:pt>
                <c:pt idx="2619">
                  <c:v>3</c:v>
                </c:pt>
                <c:pt idx="2620">
                  <c:v>3</c:v>
                </c:pt>
                <c:pt idx="2621">
                  <c:v>3</c:v>
                </c:pt>
                <c:pt idx="2622">
                  <c:v>3</c:v>
                </c:pt>
                <c:pt idx="2623">
                  <c:v>3</c:v>
                </c:pt>
                <c:pt idx="2624">
                  <c:v>3</c:v>
                </c:pt>
                <c:pt idx="2625">
                  <c:v>3</c:v>
                </c:pt>
                <c:pt idx="2626">
                  <c:v>3</c:v>
                </c:pt>
                <c:pt idx="2627">
                  <c:v>3</c:v>
                </c:pt>
                <c:pt idx="2628">
                  <c:v>3</c:v>
                </c:pt>
                <c:pt idx="2629">
                  <c:v>3</c:v>
                </c:pt>
                <c:pt idx="2630">
                  <c:v>3</c:v>
                </c:pt>
                <c:pt idx="2631">
                  <c:v>3</c:v>
                </c:pt>
                <c:pt idx="2632">
                  <c:v>3</c:v>
                </c:pt>
                <c:pt idx="2633">
                  <c:v>3</c:v>
                </c:pt>
                <c:pt idx="2634">
                  <c:v>3</c:v>
                </c:pt>
                <c:pt idx="2635">
                  <c:v>3</c:v>
                </c:pt>
                <c:pt idx="2636">
                  <c:v>3</c:v>
                </c:pt>
                <c:pt idx="2637">
                  <c:v>3</c:v>
                </c:pt>
                <c:pt idx="2638">
                  <c:v>3</c:v>
                </c:pt>
                <c:pt idx="2639">
                  <c:v>3</c:v>
                </c:pt>
                <c:pt idx="2640">
                  <c:v>3</c:v>
                </c:pt>
                <c:pt idx="2641">
                  <c:v>3</c:v>
                </c:pt>
                <c:pt idx="2642">
                  <c:v>3</c:v>
                </c:pt>
                <c:pt idx="2643">
                  <c:v>3</c:v>
                </c:pt>
                <c:pt idx="2644">
                  <c:v>3</c:v>
                </c:pt>
                <c:pt idx="2645">
                  <c:v>3</c:v>
                </c:pt>
                <c:pt idx="2646">
                  <c:v>3</c:v>
                </c:pt>
                <c:pt idx="2647">
                  <c:v>3</c:v>
                </c:pt>
                <c:pt idx="2648">
                  <c:v>3</c:v>
                </c:pt>
                <c:pt idx="2649">
                  <c:v>3</c:v>
                </c:pt>
                <c:pt idx="2650">
                  <c:v>3</c:v>
                </c:pt>
                <c:pt idx="2651">
                  <c:v>4</c:v>
                </c:pt>
                <c:pt idx="2652">
                  <c:v>4</c:v>
                </c:pt>
                <c:pt idx="2653">
                  <c:v>4</c:v>
                </c:pt>
                <c:pt idx="2654">
                  <c:v>4</c:v>
                </c:pt>
                <c:pt idx="2655">
                  <c:v>4</c:v>
                </c:pt>
                <c:pt idx="2656">
                  <c:v>4</c:v>
                </c:pt>
                <c:pt idx="2657">
                  <c:v>4</c:v>
                </c:pt>
                <c:pt idx="2658">
                  <c:v>4</c:v>
                </c:pt>
                <c:pt idx="2659">
                  <c:v>4</c:v>
                </c:pt>
                <c:pt idx="2660">
                  <c:v>4</c:v>
                </c:pt>
                <c:pt idx="2661">
                  <c:v>4</c:v>
                </c:pt>
                <c:pt idx="2662">
                  <c:v>4</c:v>
                </c:pt>
                <c:pt idx="2663">
                  <c:v>4</c:v>
                </c:pt>
                <c:pt idx="2664">
                  <c:v>4</c:v>
                </c:pt>
                <c:pt idx="2665">
                  <c:v>4</c:v>
                </c:pt>
                <c:pt idx="2666">
                  <c:v>4</c:v>
                </c:pt>
                <c:pt idx="2667">
                  <c:v>4</c:v>
                </c:pt>
                <c:pt idx="2668">
                  <c:v>4</c:v>
                </c:pt>
                <c:pt idx="2669">
                  <c:v>4</c:v>
                </c:pt>
                <c:pt idx="2670">
                  <c:v>4</c:v>
                </c:pt>
                <c:pt idx="2671">
                  <c:v>4</c:v>
                </c:pt>
                <c:pt idx="2672">
                  <c:v>4</c:v>
                </c:pt>
                <c:pt idx="2673">
                  <c:v>4</c:v>
                </c:pt>
                <c:pt idx="2674">
                  <c:v>4</c:v>
                </c:pt>
                <c:pt idx="2675">
                  <c:v>4</c:v>
                </c:pt>
                <c:pt idx="2676">
                  <c:v>4</c:v>
                </c:pt>
                <c:pt idx="2677">
                  <c:v>4</c:v>
                </c:pt>
                <c:pt idx="2678">
                  <c:v>4</c:v>
                </c:pt>
                <c:pt idx="2679">
                  <c:v>4</c:v>
                </c:pt>
                <c:pt idx="2680">
                  <c:v>4</c:v>
                </c:pt>
                <c:pt idx="2681">
                  <c:v>4</c:v>
                </c:pt>
                <c:pt idx="2682">
                  <c:v>4</c:v>
                </c:pt>
                <c:pt idx="2683">
                  <c:v>5</c:v>
                </c:pt>
                <c:pt idx="2684">
                  <c:v>5</c:v>
                </c:pt>
                <c:pt idx="2685">
                  <c:v>5</c:v>
                </c:pt>
                <c:pt idx="2686">
                  <c:v>5</c:v>
                </c:pt>
                <c:pt idx="2687">
                  <c:v>5</c:v>
                </c:pt>
                <c:pt idx="2688">
                  <c:v>5</c:v>
                </c:pt>
                <c:pt idx="2689">
                  <c:v>5</c:v>
                </c:pt>
                <c:pt idx="2690">
                  <c:v>5</c:v>
                </c:pt>
                <c:pt idx="2691">
                  <c:v>5</c:v>
                </c:pt>
                <c:pt idx="2692">
                  <c:v>5</c:v>
                </c:pt>
                <c:pt idx="2693">
                  <c:v>5</c:v>
                </c:pt>
                <c:pt idx="2694">
                  <c:v>5</c:v>
                </c:pt>
                <c:pt idx="2695">
                  <c:v>5</c:v>
                </c:pt>
                <c:pt idx="2696">
                  <c:v>5</c:v>
                </c:pt>
                <c:pt idx="2697">
                  <c:v>5</c:v>
                </c:pt>
                <c:pt idx="2698">
                  <c:v>5</c:v>
                </c:pt>
                <c:pt idx="2699">
                  <c:v>5</c:v>
                </c:pt>
                <c:pt idx="2700">
                  <c:v>5</c:v>
                </c:pt>
                <c:pt idx="2701">
                  <c:v>5</c:v>
                </c:pt>
                <c:pt idx="2702">
                  <c:v>5</c:v>
                </c:pt>
                <c:pt idx="2703">
                  <c:v>5</c:v>
                </c:pt>
                <c:pt idx="2704">
                  <c:v>5</c:v>
                </c:pt>
                <c:pt idx="2705">
                  <c:v>5</c:v>
                </c:pt>
                <c:pt idx="2706">
                  <c:v>5</c:v>
                </c:pt>
                <c:pt idx="2707">
                  <c:v>5</c:v>
                </c:pt>
                <c:pt idx="2708">
                  <c:v>5</c:v>
                </c:pt>
                <c:pt idx="2709">
                  <c:v>5</c:v>
                </c:pt>
                <c:pt idx="2710">
                  <c:v>5</c:v>
                </c:pt>
                <c:pt idx="2711">
                  <c:v>5</c:v>
                </c:pt>
                <c:pt idx="2712">
                  <c:v>5</c:v>
                </c:pt>
                <c:pt idx="2713">
                  <c:v>5</c:v>
                </c:pt>
                <c:pt idx="2714">
                  <c:v>5</c:v>
                </c:pt>
                <c:pt idx="2715">
                  <c:v>6</c:v>
                </c:pt>
                <c:pt idx="2716">
                  <c:v>6</c:v>
                </c:pt>
                <c:pt idx="2717">
                  <c:v>6</c:v>
                </c:pt>
                <c:pt idx="2718">
                  <c:v>6</c:v>
                </c:pt>
                <c:pt idx="2719">
                  <c:v>6</c:v>
                </c:pt>
                <c:pt idx="2720">
                  <c:v>6</c:v>
                </c:pt>
                <c:pt idx="2721">
                  <c:v>6</c:v>
                </c:pt>
                <c:pt idx="2722">
                  <c:v>6</c:v>
                </c:pt>
                <c:pt idx="2723">
                  <c:v>6</c:v>
                </c:pt>
                <c:pt idx="2724">
                  <c:v>6</c:v>
                </c:pt>
                <c:pt idx="2725">
                  <c:v>6</c:v>
                </c:pt>
                <c:pt idx="2726">
                  <c:v>6</c:v>
                </c:pt>
                <c:pt idx="2727">
                  <c:v>6</c:v>
                </c:pt>
                <c:pt idx="2728">
                  <c:v>6</c:v>
                </c:pt>
                <c:pt idx="2729">
                  <c:v>6</c:v>
                </c:pt>
                <c:pt idx="2730">
                  <c:v>6</c:v>
                </c:pt>
                <c:pt idx="2731">
                  <c:v>6</c:v>
                </c:pt>
                <c:pt idx="2732">
                  <c:v>6</c:v>
                </c:pt>
                <c:pt idx="2733">
                  <c:v>6</c:v>
                </c:pt>
                <c:pt idx="2734">
                  <c:v>6</c:v>
                </c:pt>
                <c:pt idx="2735">
                  <c:v>6</c:v>
                </c:pt>
                <c:pt idx="2736">
                  <c:v>6</c:v>
                </c:pt>
                <c:pt idx="2737">
                  <c:v>6</c:v>
                </c:pt>
                <c:pt idx="2738">
                  <c:v>6</c:v>
                </c:pt>
                <c:pt idx="2739">
                  <c:v>6</c:v>
                </c:pt>
                <c:pt idx="2740">
                  <c:v>6</c:v>
                </c:pt>
                <c:pt idx="2741">
                  <c:v>6</c:v>
                </c:pt>
                <c:pt idx="2742">
                  <c:v>6</c:v>
                </c:pt>
                <c:pt idx="2743">
                  <c:v>6</c:v>
                </c:pt>
                <c:pt idx="2744">
                  <c:v>6</c:v>
                </c:pt>
                <c:pt idx="2745">
                  <c:v>6</c:v>
                </c:pt>
                <c:pt idx="2746">
                  <c:v>6</c:v>
                </c:pt>
                <c:pt idx="2747">
                  <c:v>6</c:v>
                </c:pt>
                <c:pt idx="2748">
                  <c:v>6</c:v>
                </c:pt>
                <c:pt idx="2749">
                  <c:v>6</c:v>
                </c:pt>
                <c:pt idx="2750">
                  <c:v>6</c:v>
                </c:pt>
                <c:pt idx="2751">
                  <c:v>6</c:v>
                </c:pt>
                <c:pt idx="2752">
                  <c:v>6</c:v>
                </c:pt>
                <c:pt idx="2753">
                  <c:v>6</c:v>
                </c:pt>
                <c:pt idx="2754">
                  <c:v>6</c:v>
                </c:pt>
                <c:pt idx="2755">
                  <c:v>6</c:v>
                </c:pt>
                <c:pt idx="2756">
                  <c:v>6</c:v>
                </c:pt>
                <c:pt idx="2757">
                  <c:v>6</c:v>
                </c:pt>
                <c:pt idx="2758">
                  <c:v>6</c:v>
                </c:pt>
                <c:pt idx="2759">
                  <c:v>6</c:v>
                </c:pt>
                <c:pt idx="2760">
                  <c:v>6</c:v>
                </c:pt>
                <c:pt idx="2761">
                  <c:v>6</c:v>
                </c:pt>
                <c:pt idx="2762">
                  <c:v>6</c:v>
                </c:pt>
                <c:pt idx="2763">
                  <c:v>6</c:v>
                </c:pt>
                <c:pt idx="2764">
                  <c:v>6</c:v>
                </c:pt>
                <c:pt idx="2765">
                  <c:v>6</c:v>
                </c:pt>
                <c:pt idx="2766">
                  <c:v>6</c:v>
                </c:pt>
                <c:pt idx="2767">
                  <c:v>6</c:v>
                </c:pt>
                <c:pt idx="2768">
                  <c:v>6</c:v>
                </c:pt>
                <c:pt idx="2769">
                  <c:v>6</c:v>
                </c:pt>
                <c:pt idx="2770">
                  <c:v>6</c:v>
                </c:pt>
                <c:pt idx="2771">
                  <c:v>6</c:v>
                </c:pt>
                <c:pt idx="2772">
                  <c:v>6</c:v>
                </c:pt>
                <c:pt idx="2773">
                  <c:v>6</c:v>
                </c:pt>
                <c:pt idx="2774">
                  <c:v>6</c:v>
                </c:pt>
                <c:pt idx="2775">
                  <c:v>6</c:v>
                </c:pt>
                <c:pt idx="2776">
                  <c:v>6</c:v>
                </c:pt>
                <c:pt idx="2777">
                  <c:v>6</c:v>
                </c:pt>
                <c:pt idx="2778">
                  <c:v>6</c:v>
                </c:pt>
                <c:pt idx="2779">
                  <c:v>6</c:v>
                </c:pt>
                <c:pt idx="2780">
                  <c:v>6</c:v>
                </c:pt>
                <c:pt idx="2781">
                  <c:v>6</c:v>
                </c:pt>
                <c:pt idx="2782">
                  <c:v>6</c:v>
                </c:pt>
                <c:pt idx="2783">
                  <c:v>6</c:v>
                </c:pt>
                <c:pt idx="2784">
                  <c:v>6</c:v>
                </c:pt>
                <c:pt idx="2785">
                  <c:v>6</c:v>
                </c:pt>
                <c:pt idx="2786">
                  <c:v>6</c:v>
                </c:pt>
                <c:pt idx="2787">
                  <c:v>6</c:v>
                </c:pt>
                <c:pt idx="2788">
                  <c:v>6</c:v>
                </c:pt>
                <c:pt idx="2789">
                  <c:v>6</c:v>
                </c:pt>
                <c:pt idx="2790">
                  <c:v>6</c:v>
                </c:pt>
                <c:pt idx="2791">
                  <c:v>6</c:v>
                </c:pt>
                <c:pt idx="2792">
                  <c:v>6</c:v>
                </c:pt>
                <c:pt idx="2793">
                  <c:v>6</c:v>
                </c:pt>
                <c:pt idx="2794">
                  <c:v>6</c:v>
                </c:pt>
                <c:pt idx="2795">
                  <c:v>6</c:v>
                </c:pt>
                <c:pt idx="2796">
                  <c:v>6</c:v>
                </c:pt>
                <c:pt idx="2797">
                  <c:v>6</c:v>
                </c:pt>
                <c:pt idx="2798">
                  <c:v>6</c:v>
                </c:pt>
                <c:pt idx="2799">
                  <c:v>6</c:v>
                </c:pt>
                <c:pt idx="2800">
                  <c:v>6</c:v>
                </c:pt>
                <c:pt idx="2801">
                  <c:v>6</c:v>
                </c:pt>
                <c:pt idx="2802">
                  <c:v>6</c:v>
                </c:pt>
                <c:pt idx="2803">
                  <c:v>6</c:v>
                </c:pt>
                <c:pt idx="2804">
                  <c:v>6</c:v>
                </c:pt>
                <c:pt idx="2805">
                  <c:v>6</c:v>
                </c:pt>
                <c:pt idx="2806">
                  <c:v>6</c:v>
                </c:pt>
                <c:pt idx="2807">
                  <c:v>6</c:v>
                </c:pt>
                <c:pt idx="2808">
                  <c:v>6</c:v>
                </c:pt>
                <c:pt idx="2809">
                  <c:v>6</c:v>
                </c:pt>
                <c:pt idx="2810">
                  <c:v>6</c:v>
                </c:pt>
                <c:pt idx="2811">
                  <c:v>6</c:v>
                </c:pt>
                <c:pt idx="2812">
                  <c:v>6</c:v>
                </c:pt>
                <c:pt idx="2813">
                  <c:v>6</c:v>
                </c:pt>
                <c:pt idx="2814">
                  <c:v>6</c:v>
                </c:pt>
                <c:pt idx="2815">
                  <c:v>6</c:v>
                </c:pt>
                <c:pt idx="2816">
                  <c:v>6</c:v>
                </c:pt>
                <c:pt idx="2817">
                  <c:v>6</c:v>
                </c:pt>
                <c:pt idx="2818">
                  <c:v>6</c:v>
                </c:pt>
                <c:pt idx="2819">
                  <c:v>6</c:v>
                </c:pt>
                <c:pt idx="2820">
                  <c:v>6</c:v>
                </c:pt>
                <c:pt idx="2821">
                  <c:v>6</c:v>
                </c:pt>
                <c:pt idx="2822">
                  <c:v>6</c:v>
                </c:pt>
                <c:pt idx="2823">
                  <c:v>6</c:v>
                </c:pt>
                <c:pt idx="2824">
                  <c:v>6</c:v>
                </c:pt>
                <c:pt idx="2825">
                  <c:v>6</c:v>
                </c:pt>
                <c:pt idx="2826">
                  <c:v>6</c:v>
                </c:pt>
                <c:pt idx="2827">
                  <c:v>6</c:v>
                </c:pt>
                <c:pt idx="2828">
                  <c:v>6</c:v>
                </c:pt>
                <c:pt idx="2829">
                  <c:v>6</c:v>
                </c:pt>
                <c:pt idx="2830">
                  <c:v>6</c:v>
                </c:pt>
                <c:pt idx="2831">
                  <c:v>6</c:v>
                </c:pt>
                <c:pt idx="2832">
                  <c:v>6</c:v>
                </c:pt>
                <c:pt idx="2833">
                  <c:v>6</c:v>
                </c:pt>
                <c:pt idx="2834">
                  <c:v>6</c:v>
                </c:pt>
                <c:pt idx="2835">
                  <c:v>6</c:v>
                </c:pt>
                <c:pt idx="2836">
                  <c:v>6</c:v>
                </c:pt>
                <c:pt idx="2837">
                  <c:v>6</c:v>
                </c:pt>
                <c:pt idx="2838">
                  <c:v>6</c:v>
                </c:pt>
                <c:pt idx="2839">
                  <c:v>6</c:v>
                </c:pt>
                <c:pt idx="2840">
                  <c:v>6</c:v>
                </c:pt>
                <c:pt idx="2841">
                  <c:v>6</c:v>
                </c:pt>
                <c:pt idx="2842">
                  <c:v>6</c:v>
                </c:pt>
                <c:pt idx="2843">
                  <c:v>6</c:v>
                </c:pt>
                <c:pt idx="2844">
                  <c:v>6</c:v>
                </c:pt>
                <c:pt idx="2845">
                  <c:v>6</c:v>
                </c:pt>
                <c:pt idx="2846">
                  <c:v>6</c:v>
                </c:pt>
                <c:pt idx="2847">
                  <c:v>6</c:v>
                </c:pt>
                <c:pt idx="2848">
                  <c:v>6</c:v>
                </c:pt>
                <c:pt idx="2849">
                  <c:v>6</c:v>
                </c:pt>
                <c:pt idx="2850">
                  <c:v>6</c:v>
                </c:pt>
                <c:pt idx="2851">
                  <c:v>6</c:v>
                </c:pt>
                <c:pt idx="2852">
                  <c:v>6</c:v>
                </c:pt>
                <c:pt idx="2853">
                  <c:v>6</c:v>
                </c:pt>
                <c:pt idx="2854">
                  <c:v>6</c:v>
                </c:pt>
                <c:pt idx="2855">
                  <c:v>6</c:v>
                </c:pt>
                <c:pt idx="2856">
                  <c:v>6</c:v>
                </c:pt>
                <c:pt idx="2857">
                  <c:v>6</c:v>
                </c:pt>
                <c:pt idx="2858">
                  <c:v>6</c:v>
                </c:pt>
                <c:pt idx="2859">
                  <c:v>6</c:v>
                </c:pt>
                <c:pt idx="2860">
                  <c:v>6</c:v>
                </c:pt>
                <c:pt idx="2861">
                  <c:v>6</c:v>
                </c:pt>
                <c:pt idx="2862">
                  <c:v>6</c:v>
                </c:pt>
                <c:pt idx="2863">
                  <c:v>6</c:v>
                </c:pt>
                <c:pt idx="2864">
                  <c:v>6</c:v>
                </c:pt>
                <c:pt idx="2865">
                  <c:v>6</c:v>
                </c:pt>
                <c:pt idx="2866">
                  <c:v>6</c:v>
                </c:pt>
                <c:pt idx="2867">
                  <c:v>6</c:v>
                </c:pt>
                <c:pt idx="2868">
                  <c:v>6</c:v>
                </c:pt>
                <c:pt idx="2869">
                  <c:v>6</c:v>
                </c:pt>
                <c:pt idx="2870">
                  <c:v>6</c:v>
                </c:pt>
                <c:pt idx="2871">
                  <c:v>6</c:v>
                </c:pt>
                <c:pt idx="2872">
                  <c:v>6</c:v>
                </c:pt>
                <c:pt idx="2873">
                  <c:v>6</c:v>
                </c:pt>
                <c:pt idx="2874">
                  <c:v>6</c:v>
                </c:pt>
                <c:pt idx="2875">
                  <c:v>6</c:v>
                </c:pt>
                <c:pt idx="2876">
                  <c:v>6</c:v>
                </c:pt>
                <c:pt idx="2877">
                  <c:v>6</c:v>
                </c:pt>
                <c:pt idx="2878">
                  <c:v>6</c:v>
                </c:pt>
                <c:pt idx="2879">
                  <c:v>6</c:v>
                </c:pt>
                <c:pt idx="2880">
                  <c:v>6</c:v>
                </c:pt>
                <c:pt idx="2881">
                  <c:v>6</c:v>
                </c:pt>
                <c:pt idx="2882">
                  <c:v>6</c:v>
                </c:pt>
                <c:pt idx="2883">
                  <c:v>6</c:v>
                </c:pt>
                <c:pt idx="2884">
                  <c:v>6</c:v>
                </c:pt>
                <c:pt idx="2885">
                  <c:v>6</c:v>
                </c:pt>
                <c:pt idx="2886">
                  <c:v>6</c:v>
                </c:pt>
                <c:pt idx="2887">
                  <c:v>6</c:v>
                </c:pt>
                <c:pt idx="2888">
                  <c:v>6</c:v>
                </c:pt>
                <c:pt idx="2889">
                  <c:v>6</c:v>
                </c:pt>
                <c:pt idx="2890">
                  <c:v>6</c:v>
                </c:pt>
                <c:pt idx="2891">
                  <c:v>6</c:v>
                </c:pt>
                <c:pt idx="2892">
                  <c:v>6</c:v>
                </c:pt>
                <c:pt idx="2893">
                  <c:v>6</c:v>
                </c:pt>
                <c:pt idx="2894">
                  <c:v>6</c:v>
                </c:pt>
                <c:pt idx="2895">
                  <c:v>6</c:v>
                </c:pt>
                <c:pt idx="2896">
                  <c:v>6</c:v>
                </c:pt>
                <c:pt idx="2897">
                  <c:v>6</c:v>
                </c:pt>
                <c:pt idx="2898">
                  <c:v>6</c:v>
                </c:pt>
                <c:pt idx="2899">
                  <c:v>6</c:v>
                </c:pt>
                <c:pt idx="2900">
                  <c:v>6</c:v>
                </c:pt>
                <c:pt idx="2901">
                  <c:v>6</c:v>
                </c:pt>
                <c:pt idx="2902">
                  <c:v>6</c:v>
                </c:pt>
                <c:pt idx="2903">
                  <c:v>6</c:v>
                </c:pt>
                <c:pt idx="2904">
                  <c:v>6</c:v>
                </c:pt>
                <c:pt idx="2905">
                  <c:v>6</c:v>
                </c:pt>
                <c:pt idx="2906">
                  <c:v>6</c:v>
                </c:pt>
                <c:pt idx="2907">
                  <c:v>6</c:v>
                </c:pt>
                <c:pt idx="2908">
                  <c:v>6</c:v>
                </c:pt>
                <c:pt idx="2909">
                  <c:v>6</c:v>
                </c:pt>
                <c:pt idx="2910">
                  <c:v>6</c:v>
                </c:pt>
                <c:pt idx="2911">
                  <c:v>6</c:v>
                </c:pt>
                <c:pt idx="2912">
                  <c:v>6</c:v>
                </c:pt>
                <c:pt idx="2913">
                  <c:v>6</c:v>
                </c:pt>
                <c:pt idx="2914">
                  <c:v>6</c:v>
                </c:pt>
                <c:pt idx="2915">
                  <c:v>6</c:v>
                </c:pt>
                <c:pt idx="2916">
                  <c:v>6</c:v>
                </c:pt>
                <c:pt idx="2917">
                  <c:v>6</c:v>
                </c:pt>
                <c:pt idx="2918">
                  <c:v>6</c:v>
                </c:pt>
                <c:pt idx="2919">
                  <c:v>6</c:v>
                </c:pt>
                <c:pt idx="2920">
                  <c:v>6</c:v>
                </c:pt>
                <c:pt idx="2921">
                  <c:v>6</c:v>
                </c:pt>
                <c:pt idx="2922">
                  <c:v>6</c:v>
                </c:pt>
                <c:pt idx="2923">
                  <c:v>6</c:v>
                </c:pt>
                <c:pt idx="2924">
                  <c:v>6</c:v>
                </c:pt>
                <c:pt idx="2925">
                  <c:v>6</c:v>
                </c:pt>
                <c:pt idx="2926">
                  <c:v>6</c:v>
                </c:pt>
                <c:pt idx="2927">
                  <c:v>6</c:v>
                </c:pt>
                <c:pt idx="2928">
                  <c:v>6</c:v>
                </c:pt>
                <c:pt idx="2929">
                  <c:v>6</c:v>
                </c:pt>
                <c:pt idx="2930">
                  <c:v>6</c:v>
                </c:pt>
                <c:pt idx="2931">
                  <c:v>6</c:v>
                </c:pt>
                <c:pt idx="2932">
                  <c:v>6</c:v>
                </c:pt>
                <c:pt idx="2933">
                  <c:v>6</c:v>
                </c:pt>
                <c:pt idx="2934">
                  <c:v>6</c:v>
                </c:pt>
                <c:pt idx="2935">
                  <c:v>6</c:v>
                </c:pt>
                <c:pt idx="2936">
                  <c:v>6</c:v>
                </c:pt>
                <c:pt idx="2937">
                  <c:v>6</c:v>
                </c:pt>
                <c:pt idx="2938">
                  <c:v>6</c:v>
                </c:pt>
                <c:pt idx="2939">
                  <c:v>6</c:v>
                </c:pt>
                <c:pt idx="2940">
                  <c:v>6</c:v>
                </c:pt>
                <c:pt idx="2941">
                  <c:v>6</c:v>
                </c:pt>
                <c:pt idx="2942">
                  <c:v>6</c:v>
                </c:pt>
                <c:pt idx="2943">
                  <c:v>6</c:v>
                </c:pt>
                <c:pt idx="2944">
                  <c:v>6</c:v>
                </c:pt>
                <c:pt idx="2945">
                  <c:v>6</c:v>
                </c:pt>
                <c:pt idx="2946">
                  <c:v>6</c:v>
                </c:pt>
                <c:pt idx="2947">
                  <c:v>6</c:v>
                </c:pt>
                <c:pt idx="2948">
                  <c:v>6</c:v>
                </c:pt>
                <c:pt idx="2949">
                  <c:v>6</c:v>
                </c:pt>
                <c:pt idx="2950">
                  <c:v>6</c:v>
                </c:pt>
                <c:pt idx="2951">
                  <c:v>6</c:v>
                </c:pt>
                <c:pt idx="2952">
                  <c:v>6</c:v>
                </c:pt>
                <c:pt idx="2953">
                  <c:v>6</c:v>
                </c:pt>
                <c:pt idx="2954">
                  <c:v>6</c:v>
                </c:pt>
                <c:pt idx="2955">
                  <c:v>6</c:v>
                </c:pt>
                <c:pt idx="2956">
                  <c:v>6</c:v>
                </c:pt>
                <c:pt idx="2957">
                  <c:v>6</c:v>
                </c:pt>
                <c:pt idx="2958">
                  <c:v>6</c:v>
                </c:pt>
                <c:pt idx="2959">
                  <c:v>6</c:v>
                </c:pt>
                <c:pt idx="2960">
                  <c:v>6</c:v>
                </c:pt>
                <c:pt idx="2961">
                  <c:v>6</c:v>
                </c:pt>
                <c:pt idx="2962">
                  <c:v>6</c:v>
                </c:pt>
                <c:pt idx="2963">
                  <c:v>6</c:v>
                </c:pt>
                <c:pt idx="2964">
                  <c:v>6</c:v>
                </c:pt>
                <c:pt idx="2965">
                  <c:v>6</c:v>
                </c:pt>
                <c:pt idx="2966">
                  <c:v>6</c:v>
                </c:pt>
                <c:pt idx="2967">
                  <c:v>6</c:v>
                </c:pt>
                <c:pt idx="2968">
                  <c:v>6</c:v>
                </c:pt>
                <c:pt idx="2969">
                  <c:v>6</c:v>
                </c:pt>
                <c:pt idx="2970">
                  <c:v>6</c:v>
                </c:pt>
                <c:pt idx="2971">
                  <c:v>6</c:v>
                </c:pt>
                <c:pt idx="2972">
                  <c:v>6</c:v>
                </c:pt>
                <c:pt idx="2973">
                  <c:v>6</c:v>
                </c:pt>
                <c:pt idx="2974">
                  <c:v>6</c:v>
                </c:pt>
                <c:pt idx="2975">
                  <c:v>6</c:v>
                </c:pt>
                <c:pt idx="2976">
                  <c:v>6</c:v>
                </c:pt>
                <c:pt idx="2977">
                  <c:v>6</c:v>
                </c:pt>
                <c:pt idx="2978">
                  <c:v>6</c:v>
                </c:pt>
                <c:pt idx="2979">
                  <c:v>6</c:v>
                </c:pt>
                <c:pt idx="2980">
                  <c:v>6</c:v>
                </c:pt>
                <c:pt idx="2981">
                  <c:v>6</c:v>
                </c:pt>
                <c:pt idx="2982">
                  <c:v>6</c:v>
                </c:pt>
                <c:pt idx="2983">
                  <c:v>6</c:v>
                </c:pt>
                <c:pt idx="2984">
                  <c:v>6</c:v>
                </c:pt>
                <c:pt idx="2985">
                  <c:v>6</c:v>
                </c:pt>
                <c:pt idx="2986">
                  <c:v>6</c:v>
                </c:pt>
                <c:pt idx="2987">
                  <c:v>6</c:v>
                </c:pt>
                <c:pt idx="2988">
                  <c:v>6</c:v>
                </c:pt>
                <c:pt idx="2989">
                  <c:v>6</c:v>
                </c:pt>
                <c:pt idx="2990">
                  <c:v>6</c:v>
                </c:pt>
                <c:pt idx="2991">
                  <c:v>6</c:v>
                </c:pt>
                <c:pt idx="2992">
                  <c:v>6</c:v>
                </c:pt>
                <c:pt idx="2993">
                  <c:v>6</c:v>
                </c:pt>
                <c:pt idx="2994">
                  <c:v>6</c:v>
                </c:pt>
                <c:pt idx="2995">
                  <c:v>6</c:v>
                </c:pt>
                <c:pt idx="2996">
                  <c:v>6</c:v>
                </c:pt>
                <c:pt idx="2997">
                  <c:v>6</c:v>
                </c:pt>
                <c:pt idx="2998">
                  <c:v>6</c:v>
                </c:pt>
                <c:pt idx="2999">
                  <c:v>6</c:v>
                </c:pt>
                <c:pt idx="3000">
                  <c:v>6</c:v>
                </c:pt>
                <c:pt idx="3001">
                  <c:v>6</c:v>
                </c:pt>
                <c:pt idx="3002">
                  <c:v>6</c:v>
                </c:pt>
                <c:pt idx="3003">
                  <c:v>6</c:v>
                </c:pt>
                <c:pt idx="3004">
                  <c:v>6</c:v>
                </c:pt>
                <c:pt idx="3005">
                  <c:v>6</c:v>
                </c:pt>
                <c:pt idx="3006">
                  <c:v>6</c:v>
                </c:pt>
                <c:pt idx="3007">
                  <c:v>6</c:v>
                </c:pt>
                <c:pt idx="3008">
                  <c:v>6</c:v>
                </c:pt>
                <c:pt idx="3009">
                  <c:v>6</c:v>
                </c:pt>
                <c:pt idx="3010">
                  <c:v>6</c:v>
                </c:pt>
                <c:pt idx="3011">
                  <c:v>6</c:v>
                </c:pt>
                <c:pt idx="3012">
                  <c:v>6</c:v>
                </c:pt>
                <c:pt idx="3013">
                  <c:v>6</c:v>
                </c:pt>
                <c:pt idx="3014">
                  <c:v>6</c:v>
                </c:pt>
                <c:pt idx="3015">
                  <c:v>6</c:v>
                </c:pt>
                <c:pt idx="3016">
                  <c:v>6</c:v>
                </c:pt>
                <c:pt idx="3017">
                  <c:v>6</c:v>
                </c:pt>
                <c:pt idx="3018">
                  <c:v>6</c:v>
                </c:pt>
                <c:pt idx="3019">
                  <c:v>6</c:v>
                </c:pt>
                <c:pt idx="3020">
                  <c:v>6</c:v>
                </c:pt>
                <c:pt idx="3021">
                  <c:v>6</c:v>
                </c:pt>
                <c:pt idx="3022">
                  <c:v>6</c:v>
                </c:pt>
                <c:pt idx="3023">
                  <c:v>6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1</c:v>
                </c:pt>
                <c:pt idx="3058">
                  <c:v>1</c:v>
                </c:pt>
                <c:pt idx="3059">
                  <c:v>1</c:v>
                </c:pt>
                <c:pt idx="3060">
                  <c:v>1</c:v>
                </c:pt>
                <c:pt idx="3061">
                  <c:v>1</c:v>
                </c:pt>
                <c:pt idx="3062">
                  <c:v>1</c:v>
                </c:pt>
                <c:pt idx="3063">
                  <c:v>1</c:v>
                </c:pt>
                <c:pt idx="3064">
                  <c:v>1</c:v>
                </c:pt>
                <c:pt idx="3065">
                  <c:v>1</c:v>
                </c:pt>
                <c:pt idx="3066">
                  <c:v>1</c:v>
                </c:pt>
                <c:pt idx="3067">
                  <c:v>1</c:v>
                </c:pt>
                <c:pt idx="3068">
                  <c:v>1</c:v>
                </c:pt>
                <c:pt idx="3069">
                  <c:v>1</c:v>
                </c:pt>
                <c:pt idx="3070">
                  <c:v>1</c:v>
                </c:pt>
                <c:pt idx="3071">
                  <c:v>1</c:v>
                </c:pt>
                <c:pt idx="3072">
                  <c:v>1</c:v>
                </c:pt>
                <c:pt idx="3073">
                  <c:v>1</c:v>
                </c:pt>
                <c:pt idx="3074">
                  <c:v>1</c:v>
                </c:pt>
                <c:pt idx="3075">
                  <c:v>1</c:v>
                </c:pt>
                <c:pt idx="3076">
                  <c:v>1</c:v>
                </c:pt>
                <c:pt idx="3077">
                  <c:v>1</c:v>
                </c:pt>
                <c:pt idx="3078">
                  <c:v>1</c:v>
                </c:pt>
                <c:pt idx="3079">
                  <c:v>1</c:v>
                </c:pt>
                <c:pt idx="3080">
                  <c:v>1</c:v>
                </c:pt>
                <c:pt idx="3081">
                  <c:v>1</c:v>
                </c:pt>
                <c:pt idx="3082">
                  <c:v>1</c:v>
                </c:pt>
                <c:pt idx="3083">
                  <c:v>1</c:v>
                </c:pt>
                <c:pt idx="3084">
                  <c:v>1</c:v>
                </c:pt>
                <c:pt idx="3085">
                  <c:v>1</c:v>
                </c:pt>
                <c:pt idx="3086">
                  <c:v>1</c:v>
                </c:pt>
                <c:pt idx="3087">
                  <c:v>1</c:v>
                </c:pt>
                <c:pt idx="3088">
                  <c:v>1</c:v>
                </c:pt>
                <c:pt idx="3089">
                  <c:v>2</c:v>
                </c:pt>
                <c:pt idx="3090">
                  <c:v>2</c:v>
                </c:pt>
                <c:pt idx="3091">
                  <c:v>2</c:v>
                </c:pt>
                <c:pt idx="3092">
                  <c:v>2</c:v>
                </c:pt>
                <c:pt idx="3093">
                  <c:v>2</c:v>
                </c:pt>
                <c:pt idx="3094">
                  <c:v>2</c:v>
                </c:pt>
                <c:pt idx="3095">
                  <c:v>2</c:v>
                </c:pt>
                <c:pt idx="3096">
                  <c:v>2</c:v>
                </c:pt>
                <c:pt idx="3097">
                  <c:v>2</c:v>
                </c:pt>
                <c:pt idx="3098">
                  <c:v>2</c:v>
                </c:pt>
                <c:pt idx="3099">
                  <c:v>2</c:v>
                </c:pt>
                <c:pt idx="3100">
                  <c:v>2</c:v>
                </c:pt>
                <c:pt idx="3101">
                  <c:v>2</c:v>
                </c:pt>
                <c:pt idx="3102">
                  <c:v>2</c:v>
                </c:pt>
                <c:pt idx="3103">
                  <c:v>2</c:v>
                </c:pt>
                <c:pt idx="3104">
                  <c:v>2</c:v>
                </c:pt>
                <c:pt idx="3105">
                  <c:v>2</c:v>
                </c:pt>
                <c:pt idx="3106">
                  <c:v>2</c:v>
                </c:pt>
                <c:pt idx="3107">
                  <c:v>2</c:v>
                </c:pt>
                <c:pt idx="3108">
                  <c:v>2</c:v>
                </c:pt>
                <c:pt idx="3109">
                  <c:v>2</c:v>
                </c:pt>
                <c:pt idx="3110">
                  <c:v>2</c:v>
                </c:pt>
                <c:pt idx="3111">
                  <c:v>2</c:v>
                </c:pt>
                <c:pt idx="3112">
                  <c:v>2</c:v>
                </c:pt>
                <c:pt idx="3113">
                  <c:v>2</c:v>
                </c:pt>
                <c:pt idx="3114">
                  <c:v>2</c:v>
                </c:pt>
                <c:pt idx="3115">
                  <c:v>2</c:v>
                </c:pt>
                <c:pt idx="3116">
                  <c:v>2</c:v>
                </c:pt>
                <c:pt idx="3117">
                  <c:v>2</c:v>
                </c:pt>
                <c:pt idx="3118">
                  <c:v>2</c:v>
                </c:pt>
                <c:pt idx="3119">
                  <c:v>2</c:v>
                </c:pt>
                <c:pt idx="3120">
                  <c:v>2</c:v>
                </c:pt>
                <c:pt idx="3121">
                  <c:v>3</c:v>
                </c:pt>
                <c:pt idx="3122">
                  <c:v>3</c:v>
                </c:pt>
                <c:pt idx="3123">
                  <c:v>3</c:v>
                </c:pt>
                <c:pt idx="3124">
                  <c:v>3</c:v>
                </c:pt>
                <c:pt idx="3125">
                  <c:v>3</c:v>
                </c:pt>
                <c:pt idx="3126">
                  <c:v>3</c:v>
                </c:pt>
                <c:pt idx="3127">
                  <c:v>3</c:v>
                </c:pt>
                <c:pt idx="3128">
                  <c:v>3</c:v>
                </c:pt>
                <c:pt idx="3129">
                  <c:v>3</c:v>
                </c:pt>
                <c:pt idx="3130">
                  <c:v>3</c:v>
                </c:pt>
                <c:pt idx="3131">
                  <c:v>3</c:v>
                </c:pt>
                <c:pt idx="3132">
                  <c:v>3</c:v>
                </c:pt>
                <c:pt idx="3133">
                  <c:v>3</c:v>
                </c:pt>
                <c:pt idx="3134">
                  <c:v>3</c:v>
                </c:pt>
                <c:pt idx="3135">
                  <c:v>3</c:v>
                </c:pt>
                <c:pt idx="3136">
                  <c:v>3</c:v>
                </c:pt>
                <c:pt idx="3137">
                  <c:v>3</c:v>
                </c:pt>
                <c:pt idx="3138">
                  <c:v>3</c:v>
                </c:pt>
                <c:pt idx="3139">
                  <c:v>3</c:v>
                </c:pt>
                <c:pt idx="3140">
                  <c:v>3</c:v>
                </c:pt>
                <c:pt idx="3141">
                  <c:v>3</c:v>
                </c:pt>
                <c:pt idx="3142">
                  <c:v>3</c:v>
                </c:pt>
                <c:pt idx="3143">
                  <c:v>3</c:v>
                </c:pt>
                <c:pt idx="3144">
                  <c:v>3</c:v>
                </c:pt>
                <c:pt idx="3145">
                  <c:v>3</c:v>
                </c:pt>
                <c:pt idx="3146">
                  <c:v>3</c:v>
                </c:pt>
                <c:pt idx="3147">
                  <c:v>3</c:v>
                </c:pt>
                <c:pt idx="3148">
                  <c:v>3</c:v>
                </c:pt>
                <c:pt idx="3149">
                  <c:v>3</c:v>
                </c:pt>
                <c:pt idx="3150">
                  <c:v>3</c:v>
                </c:pt>
                <c:pt idx="3151">
                  <c:v>3</c:v>
                </c:pt>
                <c:pt idx="3152">
                  <c:v>3</c:v>
                </c:pt>
                <c:pt idx="3153">
                  <c:v>4</c:v>
                </c:pt>
                <c:pt idx="3154">
                  <c:v>4</c:v>
                </c:pt>
                <c:pt idx="3155">
                  <c:v>4</c:v>
                </c:pt>
                <c:pt idx="3156">
                  <c:v>4</c:v>
                </c:pt>
                <c:pt idx="3157">
                  <c:v>4</c:v>
                </c:pt>
                <c:pt idx="3158">
                  <c:v>4</c:v>
                </c:pt>
                <c:pt idx="3159">
                  <c:v>4</c:v>
                </c:pt>
                <c:pt idx="3160">
                  <c:v>4</c:v>
                </c:pt>
                <c:pt idx="3161">
                  <c:v>4</c:v>
                </c:pt>
                <c:pt idx="3162">
                  <c:v>4</c:v>
                </c:pt>
                <c:pt idx="3163">
                  <c:v>4</c:v>
                </c:pt>
                <c:pt idx="3164">
                  <c:v>4</c:v>
                </c:pt>
                <c:pt idx="3165">
                  <c:v>4</c:v>
                </c:pt>
                <c:pt idx="3166">
                  <c:v>4</c:v>
                </c:pt>
                <c:pt idx="3167">
                  <c:v>4</c:v>
                </c:pt>
                <c:pt idx="3168">
                  <c:v>4</c:v>
                </c:pt>
                <c:pt idx="3169">
                  <c:v>4</c:v>
                </c:pt>
                <c:pt idx="3170">
                  <c:v>4</c:v>
                </c:pt>
                <c:pt idx="3171">
                  <c:v>4</c:v>
                </c:pt>
                <c:pt idx="3172">
                  <c:v>4</c:v>
                </c:pt>
                <c:pt idx="3173">
                  <c:v>4</c:v>
                </c:pt>
                <c:pt idx="3174">
                  <c:v>4</c:v>
                </c:pt>
                <c:pt idx="3175">
                  <c:v>4</c:v>
                </c:pt>
                <c:pt idx="3176">
                  <c:v>4</c:v>
                </c:pt>
                <c:pt idx="3177">
                  <c:v>4</c:v>
                </c:pt>
                <c:pt idx="3178">
                  <c:v>4</c:v>
                </c:pt>
                <c:pt idx="3179">
                  <c:v>4</c:v>
                </c:pt>
                <c:pt idx="3180">
                  <c:v>4</c:v>
                </c:pt>
                <c:pt idx="3181">
                  <c:v>4</c:v>
                </c:pt>
                <c:pt idx="3182">
                  <c:v>4</c:v>
                </c:pt>
                <c:pt idx="3183">
                  <c:v>4</c:v>
                </c:pt>
                <c:pt idx="3184">
                  <c:v>4</c:v>
                </c:pt>
                <c:pt idx="3185">
                  <c:v>5</c:v>
                </c:pt>
                <c:pt idx="3186">
                  <c:v>5</c:v>
                </c:pt>
                <c:pt idx="3187">
                  <c:v>5</c:v>
                </c:pt>
                <c:pt idx="3188">
                  <c:v>5</c:v>
                </c:pt>
                <c:pt idx="3189">
                  <c:v>5</c:v>
                </c:pt>
                <c:pt idx="3190">
                  <c:v>5</c:v>
                </c:pt>
                <c:pt idx="3191">
                  <c:v>5</c:v>
                </c:pt>
                <c:pt idx="3192">
                  <c:v>5</c:v>
                </c:pt>
                <c:pt idx="3193">
                  <c:v>5</c:v>
                </c:pt>
                <c:pt idx="3194">
                  <c:v>5</c:v>
                </c:pt>
                <c:pt idx="3195">
                  <c:v>5</c:v>
                </c:pt>
                <c:pt idx="3196">
                  <c:v>5</c:v>
                </c:pt>
                <c:pt idx="3197">
                  <c:v>5</c:v>
                </c:pt>
                <c:pt idx="3198">
                  <c:v>5</c:v>
                </c:pt>
                <c:pt idx="3199">
                  <c:v>5</c:v>
                </c:pt>
                <c:pt idx="3200">
                  <c:v>5</c:v>
                </c:pt>
                <c:pt idx="3201">
                  <c:v>5</c:v>
                </c:pt>
                <c:pt idx="3202">
                  <c:v>5</c:v>
                </c:pt>
                <c:pt idx="3203">
                  <c:v>5</c:v>
                </c:pt>
                <c:pt idx="3204">
                  <c:v>5</c:v>
                </c:pt>
                <c:pt idx="3205">
                  <c:v>5</c:v>
                </c:pt>
                <c:pt idx="3206">
                  <c:v>5</c:v>
                </c:pt>
                <c:pt idx="3207">
                  <c:v>5</c:v>
                </c:pt>
                <c:pt idx="3208">
                  <c:v>5</c:v>
                </c:pt>
                <c:pt idx="3209">
                  <c:v>5</c:v>
                </c:pt>
                <c:pt idx="3210">
                  <c:v>5</c:v>
                </c:pt>
                <c:pt idx="3211">
                  <c:v>5</c:v>
                </c:pt>
                <c:pt idx="3212">
                  <c:v>5</c:v>
                </c:pt>
                <c:pt idx="3213">
                  <c:v>5</c:v>
                </c:pt>
                <c:pt idx="3214">
                  <c:v>5</c:v>
                </c:pt>
                <c:pt idx="3215">
                  <c:v>5</c:v>
                </c:pt>
                <c:pt idx="3216">
                  <c:v>5</c:v>
                </c:pt>
                <c:pt idx="3217">
                  <c:v>6</c:v>
                </c:pt>
                <c:pt idx="3218">
                  <c:v>6</c:v>
                </c:pt>
                <c:pt idx="3219">
                  <c:v>6</c:v>
                </c:pt>
                <c:pt idx="3220">
                  <c:v>6</c:v>
                </c:pt>
                <c:pt idx="3221">
                  <c:v>6</c:v>
                </c:pt>
                <c:pt idx="3222">
                  <c:v>6</c:v>
                </c:pt>
                <c:pt idx="3223">
                  <c:v>6</c:v>
                </c:pt>
                <c:pt idx="3224">
                  <c:v>6</c:v>
                </c:pt>
                <c:pt idx="3225">
                  <c:v>6</c:v>
                </c:pt>
                <c:pt idx="3226">
                  <c:v>6</c:v>
                </c:pt>
                <c:pt idx="3227">
                  <c:v>6</c:v>
                </c:pt>
                <c:pt idx="3228">
                  <c:v>6</c:v>
                </c:pt>
                <c:pt idx="3229">
                  <c:v>6</c:v>
                </c:pt>
                <c:pt idx="3230">
                  <c:v>6</c:v>
                </c:pt>
                <c:pt idx="3231">
                  <c:v>6</c:v>
                </c:pt>
                <c:pt idx="3232">
                  <c:v>6</c:v>
                </c:pt>
                <c:pt idx="3233">
                  <c:v>6</c:v>
                </c:pt>
                <c:pt idx="3234">
                  <c:v>6</c:v>
                </c:pt>
                <c:pt idx="3235">
                  <c:v>6</c:v>
                </c:pt>
                <c:pt idx="3236">
                  <c:v>6</c:v>
                </c:pt>
                <c:pt idx="3237">
                  <c:v>6</c:v>
                </c:pt>
                <c:pt idx="3238">
                  <c:v>6</c:v>
                </c:pt>
                <c:pt idx="3239">
                  <c:v>6</c:v>
                </c:pt>
                <c:pt idx="3240">
                  <c:v>6</c:v>
                </c:pt>
                <c:pt idx="3241">
                  <c:v>6</c:v>
                </c:pt>
                <c:pt idx="3242">
                  <c:v>6</c:v>
                </c:pt>
                <c:pt idx="3243">
                  <c:v>6</c:v>
                </c:pt>
                <c:pt idx="3244">
                  <c:v>6</c:v>
                </c:pt>
                <c:pt idx="3245">
                  <c:v>6</c:v>
                </c:pt>
                <c:pt idx="3246">
                  <c:v>6</c:v>
                </c:pt>
                <c:pt idx="3247">
                  <c:v>6</c:v>
                </c:pt>
                <c:pt idx="3248">
                  <c:v>6</c:v>
                </c:pt>
                <c:pt idx="3249">
                  <c:v>6</c:v>
                </c:pt>
                <c:pt idx="3250">
                  <c:v>6</c:v>
                </c:pt>
                <c:pt idx="3251">
                  <c:v>6</c:v>
                </c:pt>
                <c:pt idx="3252">
                  <c:v>6</c:v>
                </c:pt>
                <c:pt idx="3253">
                  <c:v>6</c:v>
                </c:pt>
                <c:pt idx="3254">
                  <c:v>6</c:v>
                </c:pt>
                <c:pt idx="3255">
                  <c:v>6</c:v>
                </c:pt>
                <c:pt idx="3256">
                  <c:v>6</c:v>
                </c:pt>
                <c:pt idx="3257">
                  <c:v>6</c:v>
                </c:pt>
                <c:pt idx="3258">
                  <c:v>6</c:v>
                </c:pt>
                <c:pt idx="3259">
                  <c:v>6</c:v>
                </c:pt>
                <c:pt idx="3260">
                  <c:v>6</c:v>
                </c:pt>
                <c:pt idx="3261">
                  <c:v>6</c:v>
                </c:pt>
                <c:pt idx="3262">
                  <c:v>6</c:v>
                </c:pt>
                <c:pt idx="3263">
                  <c:v>6</c:v>
                </c:pt>
                <c:pt idx="3264">
                  <c:v>6</c:v>
                </c:pt>
                <c:pt idx="3265">
                  <c:v>6</c:v>
                </c:pt>
                <c:pt idx="3266">
                  <c:v>6</c:v>
                </c:pt>
                <c:pt idx="3267">
                  <c:v>6</c:v>
                </c:pt>
                <c:pt idx="3268">
                  <c:v>6</c:v>
                </c:pt>
                <c:pt idx="3269">
                  <c:v>6</c:v>
                </c:pt>
                <c:pt idx="3270">
                  <c:v>6</c:v>
                </c:pt>
                <c:pt idx="3271">
                  <c:v>6</c:v>
                </c:pt>
                <c:pt idx="3272">
                  <c:v>6</c:v>
                </c:pt>
                <c:pt idx="3273">
                  <c:v>6</c:v>
                </c:pt>
                <c:pt idx="3274">
                  <c:v>6</c:v>
                </c:pt>
                <c:pt idx="3275">
                  <c:v>6</c:v>
                </c:pt>
                <c:pt idx="3276">
                  <c:v>6</c:v>
                </c:pt>
                <c:pt idx="3277">
                  <c:v>6</c:v>
                </c:pt>
                <c:pt idx="3278">
                  <c:v>6</c:v>
                </c:pt>
                <c:pt idx="3279">
                  <c:v>6</c:v>
                </c:pt>
                <c:pt idx="3280">
                  <c:v>6</c:v>
                </c:pt>
                <c:pt idx="3281">
                  <c:v>6</c:v>
                </c:pt>
                <c:pt idx="3282">
                  <c:v>6</c:v>
                </c:pt>
                <c:pt idx="3283">
                  <c:v>6</c:v>
                </c:pt>
                <c:pt idx="3284">
                  <c:v>6</c:v>
                </c:pt>
                <c:pt idx="3285">
                  <c:v>6</c:v>
                </c:pt>
                <c:pt idx="3286">
                  <c:v>6</c:v>
                </c:pt>
                <c:pt idx="3287">
                  <c:v>6</c:v>
                </c:pt>
                <c:pt idx="3288">
                  <c:v>6</c:v>
                </c:pt>
                <c:pt idx="3289">
                  <c:v>6</c:v>
                </c:pt>
                <c:pt idx="3290">
                  <c:v>6</c:v>
                </c:pt>
                <c:pt idx="3291">
                  <c:v>6</c:v>
                </c:pt>
                <c:pt idx="3292">
                  <c:v>6</c:v>
                </c:pt>
                <c:pt idx="3293">
                  <c:v>6</c:v>
                </c:pt>
                <c:pt idx="3294">
                  <c:v>6</c:v>
                </c:pt>
                <c:pt idx="3295">
                  <c:v>6</c:v>
                </c:pt>
                <c:pt idx="3296">
                  <c:v>6</c:v>
                </c:pt>
                <c:pt idx="3297">
                  <c:v>6</c:v>
                </c:pt>
                <c:pt idx="3298">
                  <c:v>6</c:v>
                </c:pt>
                <c:pt idx="3299">
                  <c:v>6</c:v>
                </c:pt>
                <c:pt idx="3300">
                  <c:v>6</c:v>
                </c:pt>
                <c:pt idx="3301">
                  <c:v>6</c:v>
                </c:pt>
                <c:pt idx="3302">
                  <c:v>6</c:v>
                </c:pt>
                <c:pt idx="3303">
                  <c:v>6</c:v>
                </c:pt>
                <c:pt idx="3304">
                  <c:v>6</c:v>
                </c:pt>
                <c:pt idx="3305">
                  <c:v>6</c:v>
                </c:pt>
                <c:pt idx="3306">
                  <c:v>6</c:v>
                </c:pt>
                <c:pt idx="3307">
                  <c:v>6</c:v>
                </c:pt>
                <c:pt idx="3308">
                  <c:v>6</c:v>
                </c:pt>
                <c:pt idx="3309">
                  <c:v>6</c:v>
                </c:pt>
                <c:pt idx="3310">
                  <c:v>6</c:v>
                </c:pt>
                <c:pt idx="3311">
                  <c:v>6</c:v>
                </c:pt>
                <c:pt idx="3312">
                  <c:v>6</c:v>
                </c:pt>
                <c:pt idx="3313">
                  <c:v>6</c:v>
                </c:pt>
                <c:pt idx="3314">
                  <c:v>6</c:v>
                </c:pt>
                <c:pt idx="3315">
                  <c:v>6</c:v>
                </c:pt>
                <c:pt idx="3316">
                  <c:v>6</c:v>
                </c:pt>
                <c:pt idx="3317">
                  <c:v>6</c:v>
                </c:pt>
                <c:pt idx="3318">
                  <c:v>6</c:v>
                </c:pt>
                <c:pt idx="3319">
                  <c:v>6</c:v>
                </c:pt>
                <c:pt idx="3320">
                  <c:v>6</c:v>
                </c:pt>
                <c:pt idx="3321">
                  <c:v>6</c:v>
                </c:pt>
                <c:pt idx="3322">
                  <c:v>6</c:v>
                </c:pt>
                <c:pt idx="3323">
                  <c:v>6</c:v>
                </c:pt>
                <c:pt idx="3324">
                  <c:v>6</c:v>
                </c:pt>
                <c:pt idx="3325">
                  <c:v>6</c:v>
                </c:pt>
                <c:pt idx="3326">
                  <c:v>6</c:v>
                </c:pt>
                <c:pt idx="3327">
                  <c:v>6</c:v>
                </c:pt>
                <c:pt idx="3328">
                  <c:v>6</c:v>
                </c:pt>
                <c:pt idx="3329">
                  <c:v>6</c:v>
                </c:pt>
                <c:pt idx="3330">
                  <c:v>6</c:v>
                </c:pt>
                <c:pt idx="3331">
                  <c:v>6</c:v>
                </c:pt>
                <c:pt idx="3332">
                  <c:v>6</c:v>
                </c:pt>
                <c:pt idx="3333">
                  <c:v>6</c:v>
                </c:pt>
                <c:pt idx="3334">
                  <c:v>6</c:v>
                </c:pt>
                <c:pt idx="3335">
                  <c:v>6</c:v>
                </c:pt>
                <c:pt idx="3336">
                  <c:v>6</c:v>
                </c:pt>
                <c:pt idx="3337">
                  <c:v>6</c:v>
                </c:pt>
                <c:pt idx="3338">
                  <c:v>6</c:v>
                </c:pt>
                <c:pt idx="3339">
                  <c:v>6</c:v>
                </c:pt>
                <c:pt idx="3340">
                  <c:v>6</c:v>
                </c:pt>
                <c:pt idx="3341">
                  <c:v>6</c:v>
                </c:pt>
                <c:pt idx="3342">
                  <c:v>6</c:v>
                </c:pt>
                <c:pt idx="3343">
                  <c:v>6</c:v>
                </c:pt>
                <c:pt idx="3344">
                  <c:v>6</c:v>
                </c:pt>
                <c:pt idx="3345">
                  <c:v>6</c:v>
                </c:pt>
                <c:pt idx="3346">
                  <c:v>6</c:v>
                </c:pt>
                <c:pt idx="3347">
                  <c:v>6</c:v>
                </c:pt>
                <c:pt idx="3348">
                  <c:v>6</c:v>
                </c:pt>
                <c:pt idx="3349">
                  <c:v>6</c:v>
                </c:pt>
                <c:pt idx="3350">
                  <c:v>6</c:v>
                </c:pt>
                <c:pt idx="3351">
                  <c:v>6</c:v>
                </c:pt>
                <c:pt idx="3352">
                  <c:v>6</c:v>
                </c:pt>
                <c:pt idx="3353">
                  <c:v>6</c:v>
                </c:pt>
                <c:pt idx="3354">
                  <c:v>6</c:v>
                </c:pt>
                <c:pt idx="3355">
                  <c:v>6</c:v>
                </c:pt>
                <c:pt idx="3356">
                  <c:v>6</c:v>
                </c:pt>
                <c:pt idx="3357">
                  <c:v>6</c:v>
                </c:pt>
                <c:pt idx="3358">
                  <c:v>6</c:v>
                </c:pt>
                <c:pt idx="3359">
                  <c:v>6</c:v>
                </c:pt>
                <c:pt idx="3360">
                  <c:v>6</c:v>
                </c:pt>
                <c:pt idx="3361">
                  <c:v>6</c:v>
                </c:pt>
                <c:pt idx="3362">
                  <c:v>6</c:v>
                </c:pt>
                <c:pt idx="3363">
                  <c:v>6</c:v>
                </c:pt>
                <c:pt idx="3364">
                  <c:v>6</c:v>
                </c:pt>
                <c:pt idx="3365">
                  <c:v>6</c:v>
                </c:pt>
                <c:pt idx="3366">
                  <c:v>6</c:v>
                </c:pt>
                <c:pt idx="3367">
                  <c:v>6</c:v>
                </c:pt>
                <c:pt idx="3368">
                  <c:v>6</c:v>
                </c:pt>
                <c:pt idx="3369">
                  <c:v>6</c:v>
                </c:pt>
                <c:pt idx="3370">
                  <c:v>6</c:v>
                </c:pt>
                <c:pt idx="3371">
                  <c:v>6</c:v>
                </c:pt>
                <c:pt idx="3372">
                  <c:v>6</c:v>
                </c:pt>
                <c:pt idx="3373">
                  <c:v>6</c:v>
                </c:pt>
                <c:pt idx="3374">
                  <c:v>6</c:v>
                </c:pt>
                <c:pt idx="3375">
                  <c:v>6</c:v>
                </c:pt>
                <c:pt idx="3376">
                  <c:v>6</c:v>
                </c:pt>
                <c:pt idx="3377">
                  <c:v>6</c:v>
                </c:pt>
                <c:pt idx="3378">
                  <c:v>6</c:v>
                </c:pt>
                <c:pt idx="3379">
                  <c:v>6</c:v>
                </c:pt>
                <c:pt idx="3380">
                  <c:v>6</c:v>
                </c:pt>
                <c:pt idx="3381">
                  <c:v>6</c:v>
                </c:pt>
                <c:pt idx="3382">
                  <c:v>6</c:v>
                </c:pt>
                <c:pt idx="3383">
                  <c:v>6</c:v>
                </c:pt>
                <c:pt idx="3384">
                  <c:v>6</c:v>
                </c:pt>
                <c:pt idx="3385">
                  <c:v>6</c:v>
                </c:pt>
                <c:pt idx="3386">
                  <c:v>6</c:v>
                </c:pt>
                <c:pt idx="3387">
                  <c:v>6</c:v>
                </c:pt>
                <c:pt idx="3388">
                  <c:v>6</c:v>
                </c:pt>
                <c:pt idx="3389">
                  <c:v>6</c:v>
                </c:pt>
                <c:pt idx="3390">
                  <c:v>6</c:v>
                </c:pt>
                <c:pt idx="3391">
                  <c:v>6</c:v>
                </c:pt>
                <c:pt idx="3392">
                  <c:v>6</c:v>
                </c:pt>
                <c:pt idx="3393">
                  <c:v>6</c:v>
                </c:pt>
                <c:pt idx="3394">
                  <c:v>6</c:v>
                </c:pt>
                <c:pt idx="3395">
                  <c:v>6</c:v>
                </c:pt>
                <c:pt idx="3396">
                  <c:v>6</c:v>
                </c:pt>
                <c:pt idx="3397">
                  <c:v>6</c:v>
                </c:pt>
                <c:pt idx="3398">
                  <c:v>6</c:v>
                </c:pt>
                <c:pt idx="3399">
                  <c:v>6</c:v>
                </c:pt>
                <c:pt idx="3400">
                  <c:v>6</c:v>
                </c:pt>
                <c:pt idx="3401">
                  <c:v>6</c:v>
                </c:pt>
                <c:pt idx="3402">
                  <c:v>6</c:v>
                </c:pt>
                <c:pt idx="3403">
                  <c:v>6</c:v>
                </c:pt>
                <c:pt idx="3404">
                  <c:v>6</c:v>
                </c:pt>
                <c:pt idx="3405">
                  <c:v>6</c:v>
                </c:pt>
                <c:pt idx="3406">
                  <c:v>6</c:v>
                </c:pt>
                <c:pt idx="3407">
                  <c:v>6</c:v>
                </c:pt>
                <c:pt idx="3408">
                  <c:v>6</c:v>
                </c:pt>
                <c:pt idx="3409">
                  <c:v>6</c:v>
                </c:pt>
                <c:pt idx="3410">
                  <c:v>6</c:v>
                </c:pt>
                <c:pt idx="3411">
                  <c:v>6</c:v>
                </c:pt>
                <c:pt idx="3412">
                  <c:v>6</c:v>
                </c:pt>
                <c:pt idx="3413">
                  <c:v>6</c:v>
                </c:pt>
                <c:pt idx="3414">
                  <c:v>6</c:v>
                </c:pt>
                <c:pt idx="3415">
                  <c:v>6</c:v>
                </c:pt>
                <c:pt idx="3416">
                  <c:v>6</c:v>
                </c:pt>
                <c:pt idx="3417">
                  <c:v>6</c:v>
                </c:pt>
                <c:pt idx="3418">
                  <c:v>6</c:v>
                </c:pt>
                <c:pt idx="3419">
                  <c:v>6</c:v>
                </c:pt>
                <c:pt idx="3420">
                  <c:v>6</c:v>
                </c:pt>
                <c:pt idx="3421">
                  <c:v>6</c:v>
                </c:pt>
                <c:pt idx="3422">
                  <c:v>6</c:v>
                </c:pt>
                <c:pt idx="3423">
                  <c:v>6</c:v>
                </c:pt>
                <c:pt idx="3424">
                  <c:v>6</c:v>
                </c:pt>
                <c:pt idx="3425">
                  <c:v>6</c:v>
                </c:pt>
                <c:pt idx="3426">
                  <c:v>6</c:v>
                </c:pt>
                <c:pt idx="3427">
                  <c:v>6</c:v>
                </c:pt>
                <c:pt idx="3428">
                  <c:v>6</c:v>
                </c:pt>
                <c:pt idx="3429">
                  <c:v>6</c:v>
                </c:pt>
                <c:pt idx="3430">
                  <c:v>6</c:v>
                </c:pt>
                <c:pt idx="3431">
                  <c:v>6</c:v>
                </c:pt>
                <c:pt idx="3432">
                  <c:v>6</c:v>
                </c:pt>
                <c:pt idx="3433">
                  <c:v>6</c:v>
                </c:pt>
                <c:pt idx="3434">
                  <c:v>6</c:v>
                </c:pt>
                <c:pt idx="3435">
                  <c:v>6</c:v>
                </c:pt>
                <c:pt idx="3436">
                  <c:v>6</c:v>
                </c:pt>
                <c:pt idx="3437">
                  <c:v>6</c:v>
                </c:pt>
                <c:pt idx="3438">
                  <c:v>6</c:v>
                </c:pt>
                <c:pt idx="3439">
                  <c:v>6</c:v>
                </c:pt>
                <c:pt idx="3440">
                  <c:v>6</c:v>
                </c:pt>
                <c:pt idx="3441">
                  <c:v>6</c:v>
                </c:pt>
                <c:pt idx="3442">
                  <c:v>6</c:v>
                </c:pt>
                <c:pt idx="3443">
                  <c:v>6</c:v>
                </c:pt>
                <c:pt idx="3444">
                  <c:v>6</c:v>
                </c:pt>
                <c:pt idx="3445">
                  <c:v>6</c:v>
                </c:pt>
                <c:pt idx="3446">
                  <c:v>6</c:v>
                </c:pt>
                <c:pt idx="3447">
                  <c:v>6</c:v>
                </c:pt>
                <c:pt idx="3448">
                  <c:v>6</c:v>
                </c:pt>
                <c:pt idx="3449">
                  <c:v>6</c:v>
                </c:pt>
                <c:pt idx="3450">
                  <c:v>6</c:v>
                </c:pt>
                <c:pt idx="3451">
                  <c:v>6</c:v>
                </c:pt>
                <c:pt idx="3452">
                  <c:v>6</c:v>
                </c:pt>
                <c:pt idx="3453">
                  <c:v>6</c:v>
                </c:pt>
                <c:pt idx="3454">
                  <c:v>6</c:v>
                </c:pt>
                <c:pt idx="3455">
                  <c:v>6</c:v>
                </c:pt>
                <c:pt idx="3456">
                  <c:v>6</c:v>
                </c:pt>
                <c:pt idx="3457">
                  <c:v>6</c:v>
                </c:pt>
                <c:pt idx="3458">
                  <c:v>6</c:v>
                </c:pt>
                <c:pt idx="3459">
                  <c:v>6</c:v>
                </c:pt>
                <c:pt idx="3460">
                  <c:v>6</c:v>
                </c:pt>
                <c:pt idx="3461">
                  <c:v>6</c:v>
                </c:pt>
                <c:pt idx="3462">
                  <c:v>6</c:v>
                </c:pt>
                <c:pt idx="3463">
                  <c:v>6</c:v>
                </c:pt>
                <c:pt idx="3464">
                  <c:v>6</c:v>
                </c:pt>
                <c:pt idx="3465">
                  <c:v>6</c:v>
                </c:pt>
                <c:pt idx="3466">
                  <c:v>6</c:v>
                </c:pt>
                <c:pt idx="3467">
                  <c:v>6</c:v>
                </c:pt>
                <c:pt idx="3468">
                  <c:v>6</c:v>
                </c:pt>
                <c:pt idx="3469">
                  <c:v>6</c:v>
                </c:pt>
                <c:pt idx="3470">
                  <c:v>6</c:v>
                </c:pt>
                <c:pt idx="3471">
                  <c:v>6</c:v>
                </c:pt>
                <c:pt idx="3472">
                  <c:v>6</c:v>
                </c:pt>
                <c:pt idx="3473">
                  <c:v>6</c:v>
                </c:pt>
                <c:pt idx="3474">
                  <c:v>6</c:v>
                </c:pt>
                <c:pt idx="3475">
                  <c:v>6</c:v>
                </c:pt>
                <c:pt idx="3476">
                  <c:v>6</c:v>
                </c:pt>
                <c:pt idx="3477">
                  <c:v>6</c:v>
                </c:pt>
                <c:pt idx="3478">
                  <c:v>6</c:v>
                </c:pt>
                <c:pt idx="3479">
                  <c:v>6</c:v>
                </c:pt>
                <c:pt idx="3480">
                  <c:v>6</c:v>
                </c:pt>
                <c:pt idx="3481">
                  <c:v>6</c:v>
                </c:pt>
                <c:pt idx="3482">
                  <c:v>6</c:v>
                </c:pt>
                <c:pt idx="3483">
                  <c:v>6</c:v>
                </c:pt>
                <c:pt idx="3484">
                  <c:v>6</c:v>
                </c:pt>
                <c:pt idx="3485">
                  <c:v>6</c:v>
                </c:pt>
                <c:pt idx="3486">
                  <c:v>6</c:v>
                </c:pt>
                <c:pt idx="3487">
                  <c:v>6</c:v>
                </c:pt>
                <c:pt idx="3488">
                  <c:v>6</c:v>
                </c:pt>
                <c:pt idx="3489">
                  <c:v>6</c:v>
                </c:pt>
                <c:pt idx="3490">
                  <c:v>6</c:v>
                </c:pt>
                <c:pt idx="3491">
                  <c:v>6</c:v>
                </c:pt>
                <c:pt idx="3492">
                  <c:v>6</c:v>
                </c:pt>
                <c:pt idx="3493">
                  <c:v>6</c:v>
                </c:pt>
                <c:pt idx="3494">
                  <c:v>6</c:v>
                </c:pt>
                <c:pt idx="3495">
                  <c:v>6</c:v>
                </c:pt>
                <c:pt idx="3496">
                  <c:v>6</c:v>
                </c:pt>
                <c:pt idx="3497">
                  <c:v>6</c:v>
                </c:pt>
                <c:pt idx="3498">
                  <c:v>6</c:v>
                </c:pt>
                <c:pt idx="3499">
                  <c:v>6</c:v>
                </c:pt>
                <c:pt idx="3500">
                  <c:v>6</c:v>
                </c:pt>
                <c:pt idx="3501">
                  <c:v>6</c:v>
                </c:pt>
                <c:pt idx="3502">
                  <c:v>6</c:v>
                </c:pt>
                <c:pt idx="3503">
                  <c:v>6</c:v>
                </c:pt>
                <c:pt idx="3504">
                  <c:v>6</c:v>
                </c:pt>
                <c:pt idx="3505">
                  <c:v>6</c:v>
                </c:pt>
                <c:pt idx="3506">
                  <c:v>6</c:v>
                </c:pt>
                <c:pt idx="3507">
                  <c:v>6</c:v>
                </c:pt>
                <c:pt idx="3508">
                  <c:v>6</c:v>
                </c:pt>
                <c:pt idx="3509">
                  <c:v>6</c:v>
                </c:pt>
                <c:pt idx="3510">
                  <c:v>6</c:v>
                </c:pt>
                <c:pt idx="3511">
                  <c:v>6</c:v>
                </c:pt>
                <c:pt idx="3512">
                  <c:v>6</c:v>
                </c:pt>
                <c:pt idx="3513">
                  <c:v>6</c:v>
                </c:pt>
                <c:pt idx="3514">
                  <c:v>6</c:v>
                </c:pt>
                <c:pt idx="3515">
                  <c:v>6</c:v>
                </c:pt>
                <c:pt idx="3516">
                  <c:v>6</c:v>
                </c:pt>
                <c:pt idx="3517">
                  <c:v>6</c:v>
                </c:pt>
                <c:pt idx="3518">
                  <c:v>6</c:v>
                </c:pt>
                <c:pt idx="3519">
                  <c:v>6</c:v>
                </c:pt>
                <c:pt idx="3520">
                  <c:v>6</c:v>
                </c:pt>
                <c:pt idx="3521">
                  <c:v>6</c:v>
                </c:pt>
                <c:pt idx="3522">
                  <c:v>6</c:v>
                </c:pt>
                <c:pt idx="3523">
                  <c:v>6</c:v>
                </c:pt>
                <c:pt idx="3524">
                  <c:v>6</c:v>
                </c:pt>
                <c:pt idx="3525">
                  <c:v>6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1</c:v>
                </c:pt>
                <c:pt idx="3560">
                  <c:v>1</c:v>
                </c:pt>
                <c:pt idx="3561">
                  <c:v>1</c:v>
                </c:pt>
                <c:pt idx="3562">
                  <c:v>1</c:v>
                </c:pt>
                <c:pt idx="3563">
                  <c:v>1</c:v>
                </c:pt>
                <c:pt idx="3564">
                  <c:v>1</c:v>
                </c:pt>
                <c:pt idx="3565">
                  <c:v>1</c:v>
                </c:pt>
                <c:pt idx="3566">
                  <c:v>1</c:v>
                </c:pt>
                <c:pt idx="3567">
                  <c:v>1</c:v>
                </c:pt>
                <c:pt idx="3568">
                  <c:v>1</c:v>
                </c:pt>
                <c:pt idx="3569">
                  <c:v>1</c:v>
                </c:pt>
                <c:pt idx="3570">
                  <c:v>1</c:v>
                </c:pt>
                <c:pt idx="3571">
                  <c:v>1</c:v>
                </c:pt>
                <c:pt idx="3572">
                  <c:v>1</c:v>
                </c:pt>
                <c:pt idx="3573">
                  <c:v>1</c:v>
                </c:pt>
                <c:pt idx="3574">
                  <c:v>1</c:v>
                </c:pt>
                <c:pt idx="3575">
                  <c:v>1</c:v>
                </c:pt>
                <c:pt idx="3576">
                  <c:v>1</c:v>
                </c:pt>
                <c:pt idx="3577">
                  <c:v>1</c:v>
                </c:pt>
                <c:pt idx="3578">
                  <c:v>1</c:v>
                </c:pt>
                <c:pt idx="3579">
                  <c:v>1</c:v>
                </c:pt>
                <c:pt idx="3580">
                  <c:v>1</c:v>
                </c:pt>
                <c:pt idx="3581">
                  <c:v>1</c:v>
                </c:pt>
                <c:pt idx="3582">
                  <c:v>1</c:v>
                </c:pt>
                <c:pt idx="3583">
                  <c:v>1</c:v>
                </c:pt>
                <c:pt idx="3584">
                  <c:v>1</c:v>
                </c:pt>
                <c:pt idx="3585">
                  <c:v>1</c:v>
                </c:pt>
                <c:pt idx="3586">
                  <c:v>1</c:v>
                </c:pt>
                <c:pt idx="3587">
                  <c:v>1</c:v>
                </c:pt>
                <c:pt idx="3588">
                  <c:v>1</c:v>
                </c:pt>
                <c:pt idx="3589">
                  <c:v>1</c:v>
                </c:pt>
                <c:pt idx="3590">
                  <c:v>1</c:v>
                </c:pt>
                <c:pt idx="3591">
                  <c:v>2</c:v>
                </c:pt>
                <c:pt idx="3592">
                  <c:v>2</c:v>
                </c:pt>
                <c:pt idx="3593">
                  <c:v>2</c:v>
                </c:pt>
                <c:pt idx="3594">
                  <c:v>2</c:v>
                </c:pt>
                <c:pt idx="3595">
                  <c:v>2</c:v>
                </c:pt>
                <c:pt idx="3596">
                  <c:v>2</c:v>
                </c:pt>
                <c:pt idx="3597">
                  <c:v>2</c:v>
                </c:pt>
                <c:pt idx="3598">
                  <c:v>2</c:v>
                </c:pt>
                <c:pt idx="3599">
                  <c:v>2</c:v>
                </c:pt>
                <c:pt idx="3600">
                  <c:v>2</c:v>
                </c:pt>
                <c:pt idx="3601">
                  <c:v>2</c:v>
                </c:pt>
                <c:pt idx="3602">
                  <c:v>2</c:v>
                </c:pt>
                <c:pt idx="3603">
                  <c:v>2</c:v>
                </c:pt>
                <c:pt idx="3604">
                  <c:v>2</c:v>
                </c:pt>
                <c:pt idx="3605">
                  <c:v>2</c:v>
                </c:pt>
                <c:pt idx="3606">
                  <c:v>2</c:v>
                </c:pt>
                <c:pt idx="3607">
                  <c:v>2</c:v>
                </c:pt>
                <c:pt idx="3608">
                  <c:v>2</c:v>
                </c:pt>
                <c:pt idx="3609">
                  <c:v>2</c:v>
                </c:pt>
                <c:pt idx="3610">
                  <c:v>2</c:v>
                </c:pt>
                <c:pt idx="3611">
                  <c:v>2</c:v>
                </c:pt>
                <c:pt idx="3612">
                  <c:v>2</c:v>
                </c:pt>
                <c:pt idx="3613">
                  <c:v>2</c:v>
                </c:pt>
                <c:pt idx="3614">
                  <c:v>2</c:v>
                </c:pt>
                <c:pt idx="3615">
                  <c:v>2</c:v>
                </c:pt>
                <c:pt idx="3616">
                  <c:v>2</c:v>
                </c:pt>
                <c:pt idx="3617">
                  <c:v>2</c:v>
                </c:pt>
                <c:pt idx="3618">
                  <c:v>2</c:v>
                </c:pt>
                <c:pt idx="3619">
                  <c:v>2</c:v>
                </c:pt>
                <c:pt idx="3620">
                  <c:v>2</c:v>
                </c:pt>
                <c:pt idx="3621">
                  <c:v>2</c:v>
                </c:pt>
                <c:pt idx="3622">
                  <c:v>2</c:v>
                </c:pt>
                <c:pt idx="3623">
                  <c:v>3</c:v>
                </c:pt>
                <c:pt idx="3624">
                  <c:v>3</c:v>
                </c:pt>
                <c:pt idx="3625">
                  <c:v>3</c:v>
                </c:pt>
                <c:pt idx="3626">
                  <c:v>3</c:v>
                </c:pt>
                <c:pt idx="3627">
                  <c:v>3</c:v>
                </c:pt>
                <c:pt idx="3628">
                  <c:v>3</c:v>
                </c:pt>
                <c:pt idx="3629">
                  <c:v>3</c:v>
                </c:pt>
                <c:pt idx="3630">
                  <c:v>3</c:v>
                </c:pt>
                <c:pt idx="3631">
                  <c:v>3</c:v>
                </c:pt>
                <c:pt idx="3632">
                  <c:v>3</c:v>
                </c:pt>
                <c:pt idx="3633">
                  <c:v>3</c:v>
                </c:pt>
                <c:pt idx="3634">
                  <c:v>3</c:v>
                </c:pt>
                <c:pt idx="3635">
                  <c:v>3</c:v>
                </c:pt>
                <c:pt idx="3636">
                  <c:v>3</c:v>
                </c:pt>
                <c:pt idx="3637">
                  <c:v>3</c:v>
                </c:pt>
                <c:pt idx="3638">
                  <c:v>3</c:v>
                </c:pt>
                <c:pt idx="3639">
                  <c:v>3</c:v>
                </c:pt>
                <c:pt idx="3640">
                  <c:v>3</c:v>
                </c:pt>
                <c:pt idx="3641">
                  <c:v>3</c:v>
                </c:pt>
                <c:pt idx="3642">
                  <c:v>3</c:v>
                </c:pt>
                <c:pt idx="3643">
                  <c:v>3</c:v>
                </c:pt>
                <c:pt idx="3644">
                  <c:v>3</c:v>
                </c:pt>
                <c:pt idx="3645">
                  <c:v>3</c:v>
                </c:pt>
                <c:pt idx="3646">
                  <c:v>3</c:v>
                </c:pt>
                <c:pt idx="3647">
                  <c:v>3</c:v>
                </c:pt>
                <c:pt idx="3648">
                  <c:v>3</c:v>
                </c:pt>
                <c:pt idx="3649">
                  <c:v>3</c:v>
                </c:pt>
                <c:pt idx="3650">
                  <c:v>3</c:v>
                </c:pt>
                <c:pt idx="3651">
                  <c:v>3</c:v>
                </c:pt>
                <c:pt idx="3652">
                  <c:v>3</c:v>
                </c:pt>
                <c:pt idx="3653">
                  <c:v>3</c:v>
                </c:pt>
                <c:pt idx="3654">
                  <c:v>3</c:v>
                </c:pt>
                <c:pt idx="3655">
                  <c:v>4</c:v>
                </c:pt>
                <c:pt idx="3656">
                  <c:v>4</c:v>
                </c:pt>
                <c:pt idx="3657">
                  <c:v>4</c:v>
                </c:pt>
                <c:pt idx="3658">
                  <c:v>4</c:v>
                </c:pt>
                <c:pt idx="3659">
                  <c:v>4</c:v>
                </c:pt>
                <c:pt idx="3660">
                  <c:v>4</c:v>
                </c:pt>
                <c:pt idx="3661">
                  <c:v>4</c:v>
                </c:pt>
                <c:pt idx="3662">
                  <c:v>4</c:v>
                </c:pt>
                <c:pt idx="3663">
                  <c:v>4</c:v>
                </c:pt>
                <c:pt idx="3664">
                  <c:v>4</c:v>
                </c:pt>
                <c:pt idx="3665">
                  <c:v>4</c:v>
                </c:pt>
                <c:pt idx="3666">
                  <c:v>4</c:v>
                </c:pt>
                <c:pt idx="3667">
                  <c:v>4</c:v>
                </c:pt>
                <c:pt idx="3668">
                  <c:v>4</c:v>
                </c:pt>
                <c:pt idx="3669">
                  <c:v>4</c:v>
                </c:pt>
                <c:pt idx="3670">
                  <c:v>4</c:v>
                </c:pt>
                <c:pt idx="3671">
                  <c:v>4</c:v>
                </c:pt>
                <c:pt idx="3672">
                  <c:v>4</c:v>
                </c:pt>
                <c:pt idx="3673">
                  <c:v>4</c:v>
                </c:pt>
                <c:pt idx="3674">
                  <c:v>4</c:v>
                </c:pt>
                <c:pt idx="3675">
                  <c:v>4</c:v>
                </c:pt>
                <c:pt idx="3676">
                  <c:v>4</c:v>
                </c:pt>
                <c:pt idx="3677">
                  <c:v>4</c:v>
                </c:pt>
                <c:pt idx="3678">
                  <c:v>4</c:v>
                </c:pt>
                <c:pt idx="3679">
                  <c:v>4</c:v>
                </c:pt>
                <c:pt idx="3680">
                  <c:v>4</c:v>
                </c:pt>
                <c:pt idx="3681">
                  <c:v>4</c:v>
                </c:pt>
                <c:pt idx="3682">
                  <c:v>4</c:v>
                </c:pt>
                <c:pt idx="3683">
                  <c:v>4</c:v>
                </c:pt>
                <c:pt idx="3684">
                  <c:v>4</c:v>
                </c:pt>
                <c:pt idx="3685">
                  <c:v>4</c:v>
                </c:pt>
                <c:pt idx="3686">
                  <c:v>4</c:v>
                </c:pt>
                <c:pt idx="3687">
                  <c:v>5</c:v>
                </c:pt>
                <c:pt idx="3688">
                  <c:v>5</c:v>
                </c:pt>
                <c:pt idx="3689">
                  <c:v>5</c:v>
                </c:pt>
                <c:pt idx="3690">
                  <c:v>5</c:v>
                </c:pt>
                <c:pt idx="3691">
                  <c:v>5</c:v>
                </c:pt>
                <c:pt idx="3692">
                  <c:v>5</c:v>
                </c:pt>
                <c:pt idx="3693">
                  <c:v>5</c:v>
                </c:pt>
                <c:pt idx="3694">
                  <c:v>5</c:v>
                </c:pt>
                <c:pt idx="3695">
                  <c:v>5</c:v>
                </c:pt>
                <c:pt idx="3696">
                  <c:v>5</c:v>
                </c:pt>
                <c:pt idx="3697">
                  <c:v>5</c:v>
                </c:pt>
                <c:pt idx="3698">
                  <c:v>5</c:v>
                </c:pt>
                <c:pt idx="3699">
                  <c:v>5</c:v>
                </c:pt>
                <c:pt idx="3700">
                  <c:v>5</c:v>
                </c:pt>
                <c:pt idx="3701">
                  <c:v>5</c:v>
                </c:pt>
                <c:pt idx="3702">
                  <c:v>5</c:v>
                </c:pt>
                <c:pt idx="3703">
                  <c:v>5</c:v>
                </c:pt>
                <c:pt idx="3704">
                  <c:v>5</c:v>
                </c:pt>
                <c:pt idx="3705">
                  <c:v>5</c:v>
                </c:pt>
                <c:pt idx="3706">
                  <c:v>5</c:v>
                </c:pt>
                <c:pt idx="3707">
                  <c:v>5</c:v>
                </c:pt>
                <c:pt idx="3708">
                  <c:v>5</c:v>
                </c:pt>
                <c:pt idx="3709">
                  <c:v>5</c:v>
                </c:pt>
                <c:pt idx="3710">
                  <c:v>5</c:v>
                </c:pt>
                <c:pt idx="3711">
                  <c:v>5</c:v>
                </c:pt>
                <c:pt idx="3712">
                  <c:v>5</c:v>
                </c:pt>
                <c:pt idx="3713">
                  <c:v>5</c:v>
                </c:pt>
                <c:pt idx="3714">
                  <c:v>5</c:v>
                </c:pt>
                <c:pt idx="3715">
                  <c:v>5</c:v>
                </c:pt>
                <c:pt idx="3716">
                  <c:v>5</c:v>
                </c:pt>
                <c:pt idx="3717">
                  <c:v>5</c:v>
                </c:pt>
                <c:pt idx="3718">
                  <c:v>5</c:v>
                </c:pt>
                <c:pt idx="3719">
                  <c:v>6</c:v>
                </c:pt>
                <c:pt idx="3720">
                  <c:v>6</c:v>
                </c:pt>
                <c:pt idx="3721">
                  <c:v>6</c:v>
                </c:pt>
                <c:pt idx="3722">
                  <c:v>6</c:v>
                </c:pt>
                <c:pt idx="3723">
                  <c:v>6</c:v>
                </c:pt>
                <c:pt idx="3724">
                  <c:v>6</c:v>
                </c:pt>
                <c:pt idx="3725">
                  <c:v>6</c:v>
                </c:pt>
                <c:pt idx="3726">
                  <c:v>6</c:v>
                </c:pt>
                <c:pt idx="3727">
                  <c:v>6</c:v>
                </c:pt>
                <c:pt idx="3728">
                  <c:v>6</c:v>
                </c:pt>
                <c:pt idx="3729">
                  <c:v>6</c:v>
                </c:pt>
                <c:pt idx="3730">
                  <c:v>6</c:v>
                </c:pt>
                <c:pt idx="3731">
                  <c:v>6</c:v>
                </c:pt>
                <c:pt idx="3732">
                  <c:v>6</c:v>
                </c:pt>
                <c:pt idx="3733">
                  <c:v>6</c:v>
                </c:pt>
                <c:pt idx="3734">
                  <c:v>6</c:v>
                </c:pt>
                <c:pt idx="3735">
                  <c:v>6</c:v>
                </c:pt>
                <c:pt idx="3736">
                  <c:v>6</c:v>
                </c:pt>
                <c:pt idx="3737">
                  <c:v>6</c:v>
                </c:pt>
                <c:pt idx="3738">
                  <c:v>6</c:v>
                </c:pt>
                <c:pt idx="3739">
                  <c:v>6</c:v>
                </c:pt>
                <c:pt idx="3740">
                  <c:v>6</c:v>
                </c:pt>
                <c:pt idx="3741">
                  <c:v>6</c:v>
                </c:pt>
                <c:pt idx="3742">
                  <c:v>6</c:v>
                </c:pt>
                <c:pt idx="3743">
                  <c:v>6</c:v>
                </c:pt>
                <c:pt idx="3744">
                  <c:v>6</c:v>
                </c:pt>
                <c:pt idx="3745">
                  <c:v>6</c:v>
                </c:pt>
                <c:pt idx="3746">
                  <c:v>6</c:v>
                </c:pt>
                <c:pt idx="3747">
                  <c:v>6</c:v>
                </c:pt>
                <c:pt idx="3748">
                  <c:v>6</c:v>
                </c:pt>
                <c:pt idx="3749">
                  <c:v>6</c:v>
                </c:pt>
                <c:pt idx="3750">
                  <c:v>6</c:v>
                </c:pt>
                <c:pt idx="3751">
                  <c:v>6</c:v>
                </c:pt>
                <c:pt idx="3752">
                  <c:v>6</c:v>
                </c:pt>
                <c:pt idx="3753">
                  <c:v>6</c:v>
                </c:pt>
                <c:pt idx="3754">
                  <c:v>6</c:v>
                </c:pt>
                <c:pt idx="3755">
                  <c:v>6</c:v>
                </c:pt>
                <c:pt idx="3756">
                  <c:v>6</c:v>
                </c:pt>
                <c:pt idx="3757">
                  <c:v>6</c:v>
                </c:pt>
                <c:pt idx="3758">
                  <c:v>6</c:v>
                </c:pt>
                <c:pt idx="3759">
                  <c:v>6</c:v>
                </c:pt>
                <c:pt idx="3760">
                  <c:v>6</c:v>
                </c:pt>
                <c:pt idx="3761">
                  <c:v>6</c:v>
                </c:pt>
                <c:pt idx="3762">
                  <c:v>6</c:v>
                </c:pt>
                <c:pt idx="3763">
                  <c:v>6</c:v>
                </c:pt>
                <c:pt idx="3764">
                  <c:v>6</c:v>
                </c:pt>
                <c:pt idx="3765">
                  <c:v>6</c:v>
                </c:pt>
                <c:pt idx="3766">
                  <c:v>6</c:v>
                </c:pt>
                <c:pt idx="3767">
                  <c:v>6</c:v>
                </c:pt>
                <c:pt idx="3768">
                  <c:v>6</c:v>
                </c:pt>
                <c:pt idx="3769">
                  <c:v>6</c:v>
                </c:pt>
                <c:pt idx="3770">
                  <c:v>6</c:v>
                </c:pt>
                <c:pt idx="3771">
                  <c:v>6</c:v>
                </c:pt>
                <c:pt idx="3772">
                  <c:v>6</c:v>
                </c:pt>
                <c:pt idx="3773">
                  <c:v>6</c:v>
                </c:pt>
                <c:pt idx="3774">
                  <c:v>6</c:v>
                </c:pt>
                <c:pt idx="3775">
                  <c:v>6</c:v>
                </c:pt>
                <c:pt idx="3776">
                  <c:v>6</c:v>
                </c:pt>
                <c:pt idx="3777">
                  <c:v>6</c:v>
                </c:pt>
                <c:pt idx="3778">
                  <c:v>6</c:v>
                </c:pt>
                <c:pt idx="3779">
                  <c:v>6</c:v>
                </c:pt>
                <c:pt idx="3780">
                  <c:v>6</c:v>
                </c:pt>
                <c:pt idx="3781">
                  <c:v>6</c:v>
                </c:pt>
                <c:pt idx="3782">
                  <c:v>6</c:v>
                </c:pt>
                <c:pt idx="3783">
                  <c:v>6</c:v>
                </c:pt>
                <c:pt idx="3784">
                  <c:v>6</c:v>
                </c:pt>
                <c:pt idx="3785">
                  <c:v>6</c:v>
                </c:pt>
                <c:pt idx="3786">
                  <c:v>6</c:v>
                </c:pt>
                <c:pt idx="3787">
                  <c:v>6</c:v>
                </c:pt>
                <c:pt idx="3788">
                  <c:v>6</c:v>
                </c:pt>
                <c:pt idx="3789">
                  <c:v>6</c:v>
                </c:pt>
                <c:pt idx="3790">
                  <c:v>6</c:v>
                </c:pt>
                <c:pt idx="3791">
                  <c:v>6</c:v>
                </c:pt>
                <c:pt idx="3792">
                  <c:v>6</c:v>
                </c:pt>
                <c:pt idx="3793">
                  <c:v>6</c:v>
                </c:pt>
                <c:pt idx="3794">
                  <c:v>6</c:v>
                </c:pt>
                <c:pt idx="3795">
                  <c:v>6</c:v>
                </c:pt>
                <c:pt idx="3796">
                  <c:v>6</c:v>
                </c:pt>
                <c:pt idx="3797">
                  <c:v>6</c:v>
                </c:pt>
                <c:pt idx="3798">
                  <c:v>6</c:v>
                </c:pt>
                <c:pt idx="3799">
                  <c:v>6</c:v>
                </c:pt>
                <c:pt idx="3800">
                  <c:v>6</c:v>
                </c:pt>
                <c:pt idx="3801">
                  <c:v>6</c:v>
                </c:pt>
                <c:pt idx="3802">
                  <c:v>6</c:v>
                </c:pt>
                <c:pt idx="3803">
                  <c:v>6</c:v>
                </c:pt>
                <c:pt idx="3804">
                  <c:v>6</c:v>
                </c:pt>
                <c:pt idx="3805">
                  <c:v>6</c:v>
                </c:pt>
                <c:pt idx="3806">
                  <c:v>6</c:v>
                </c:pt>
                <c:pt idx="3807">
                  <c:v>6</c:v>
                </c:pt>
                <c:pt idx="3808">
                  <c:v>6</c:v>
                </c:pt>
                <c:pt idx="3809">
                  <c:v>6</c:v>
                </c:pt>
                <c:pt idx="3810">
                  <c:v>6</c:v>
                </c:pt>
                <c:pt idx="3811">
                  <c:v>6</c:v>
                </c:pt>
                <c:pt idx="3812">
                  <c:v>6</c:v>
                </c:pt>
                <c:pt idx="3813">
                  <c:v>6</c:v>
                </c:pt>
                <c:pt idx="3814">
                  <c:v>6</c:v>
                </c:pt>
                <c:pt idx="3815">
                  <c:v>6</c:v>
                </c:pt>
                <c:pt idx="3816">
                  <c:v>6</c:v>
                </c:pt>
                <c:pt idx="3817">
                  <c:v>6</c:v>
                </c:pt>
                <c:pt idx="3818">
                  <c:v>6</c:v>
                </c:pt>
                <c:pt idx="3819">
                  <c:v>6</c:v>
                </c:pt>
                <c:pt idx="3820">
                  <c:v>6</c:v>
                </c:pt>
                <c:pt idx="3821">
                  <c:v>6</c:v>
                </c:pt>
                <c:pt idx="3822">
                  <c:v>6</c:v>
                </c:pt>
                <c:pt idx="3823">
                  <c:v>6</c:v>
                </c:pt>
                <c:pt idx="3824">
                  <c:v>6</c:v>
                </c:pt>
                <c:pt idx="3825">
                  <c:v>6</c:v>
                </c:pt>
                <c:pt idx="3826">
                  <c:v>6</c:v>
                </c:pt>
                <c:pt idx="3827">
                  <c:v>6</c:v>
                </c:pt>
                <c:pt idx="3828">
                  <c:v>6</c:v>
                </c:pt>
                <c:pt idx="3829">
                  <c:v>6</c:v>
                </c:pt>
                <c:pt idx="3830">
                  <c:v>6</c:v>
                </c:pt>
                <c:pt idx="3831">
                  <c:v>6</c:v>
                </c:pt>
                <c:pt idx="3832">
                  <c:v>6</c:v>
                </c:pt>
                <c:pt idx="3833">
                  <c:v>6</c:v>
                </c:pt>
                <c:pt idx="3834">
                  <c:v>6</c:v>
                </c:pt>
                <c:pt idx="3835">
                  <c:v>6</c:v>
                </c:pt>
                <c:pt idx="3836">
                  <c:v>6</c:v>
                </c:pt>
                <c:pt idx="3837">
                  <c:v>6</c:v>
                </c:pt>
                <c:pt idx="3838">
                  <c:v>6</c:v>
                </c:pt>
                <c:pt idx="3839">
                  <c:v>6</c:v>
                </c:pt>
                <c:pt idx="3840">
                  <c:v>6</c:v>
                </c:pt>
                <c:pt idx="3841">
                  <c:v>6</c:v>
                </c:pt>
                <c:pt idx="3842">
                  <c:v>6</c:v>
                </c:pt>
                <c:pt idx="3843">
                  <c:v>6</c:v>
                </c:pt>
                <c:pt idx="3844">
                  <c:v>6</c:v>
                </c:pt>
                <c:pt idx="3845">
                  <c:v>6</c:v>
                </c:pt>
                <c:pt idx="3846">
                  <c:v>6</c:v>
                </c:pt>
                <c:pt idx="3847">
                  <c:v>6</c:v>
                </c:pt>
                <c:pt idx="3848">
                  <c:v>6</c:v>
                </c:pt>
                <c:pt idx="3849">
                  <c:v>6</c:v>
                </c:pt>
                <c:pt idx="3850">
                  <c:v>6</c:v>
                </c:pt>
                <c:pt idx="3851">
                  <c:v>6</c:v>
                </c:pt>
                <c:pt idx="3852">
                  <c:v>6</c:v>
                </c:pt>
                <c:pt idx="3853">
                  <c:v>6</c:v>
                </c:pt>
                <c:pt idx="3854">
                  <c:v>6</c:v>
                </c:pt>
                <c:pt idx="3855">
                  <c:v>6</c:v>
                </c:pt>
                <c:pt idx="3856">
                  <c:v>6</c:v>
                </c:pt>
                <c:pt idx="3857">
                  <c:v>6</c:v>
                </c:pt>
                <c:pt idx="3858">
                  <c:v>6</c:v>
                </c:pt>
                <c:pt idx="3859">
                  <c:v>6</c:v>
                </c:pt>
                <c:pt idx="3860">
                  <c:v>6</c:v>
                </c:pt>
                <c:pt idx="3861">
                  <c:v>6</c:v>
                </c:pt>
                <c:pt idx="3862">
                  <c:v>6</c:v>
                </c:pt>
                <c:pt idx="3863">
                  <c:v>6</c:v>
                </c:pt>
                <c:pt idx="3864">
                  <c:v>6</c:v>
                </c:pt>
                <c:pt idx="3865">
                  <c:v>6</c:v>
                </c:pt>
                <c:pt idx="3866">
                  <c:v>6</c:v>
                </c:pt>
                <c:pt idx="3867">
                  <c:v>6</c:v>
                </c:pt>
                <c:pt idx="3868">
                  <c:v>6</c:v>
                </c:pt>
                <c:pt idx="3869">
                  <c:v>6</c:v>
                </c:pt>
                <c:pt idx="3870">
                  <c:v>6</c:v>
                </c:pt>
                <c:pt idx="3871">
                  <c:v>6</c:v>
                </c:pt>
                <c:pt idx="3872">
                  <c:v>6</c:v>
                </c:pt>
                <c:pt idx="3873">
                  <c:v>6</c:v>
                </c:pt>
                <c:pt idx="3874">
                  <c:v>6</c:v>
                </c:pt>
                <c:pt idx="3875">
                  <c:v>6</c:v>
                </c:pt>
                <c:pt idx="3876">
                  <c:v>6</c:v>
                </c:pt>
                <c:pt idx="3877">
                  <c:v>6</c:v>
                </c:pt>
                <c:pt idx="3878">
                  <c:v>6</c:v>
                </c:pt>
                <c:pt idx="3879">
                  <c:v>6</c:v>
                </c:pt>
                <c:pt idx="3880">
                  <c:v>6</c:v>
                </c:pt>
                <c:pt idx="3881">
                  <c:v>6</c:v>
                </c:pt>
                <c:pt idx="3882">
                  <c:v>6</c:v>
                </c:pt>
                <c:pt idx="3883">
                  <c:v>6</c:v>
                </c:pt>
                <c:pt idx="3884">
                  <c:v>6</c:v>
                </c:pt>
                <c:pt idx="3885">
                  <c:v>6</c:v>
                </c:pt>
                <c:pt idx="3886">
                  <c:v>6</c:v>
                </c:pt>
                <c:pt idx="3887">
                  <c:v>6</c:v>
                </c:pt>
                <c:pt idx="3888">
                  <c:v>6</c:v>
                </c:pt>
                <c:pt idx="3889">
                  <c:v>6</c:v>
                </c:pt>
                <c:pt idx="3890">
                  <c:v>6</c:v>
                </c:pt>
                <c:pt idx="3891">
                  <c:v>6</c:v>
                </c:pt>
                <c:pt idx="3892">
                  <c:v>6</c:v>
                </c:pt>
                <c:pt idx="3893">
                  <c:v>6</c:v>
                </c:pt>
                <c:pt idx="3894">
                  <c:v>6</c:v>
                </c:pt>
                <c:pt idx="3895">
                  <c:v>6</c:v>
                </c:pt>
                <c:pt idx="3896">
                  <c:v>6</c:v>
                </c:pt>
                <c:pt idx="3897">
                  <c:v>6</c:v>
                </c:pt>
                <c:pt idx="3898">
                  <c:v>6</c:v>
                </c:pt>
                <c:pt idx="3899">
                  <c:v>6</c:v>
                </c:pt>
                <c:pt idx="3900">
                  <c:v>6</c:v>
                </c:pt>
                <c:pt idx="3901">
                  <c:v>6</c:v>
                </c:pt>
                <c:pt idx="3902">
                  <c:v>6</c:v>
                </c:pt>
                <c:pt idx="3903">
                  <c:v>6</c:v>
                </c:pt>
                <c:pt idx="3904">
                  <c:v>6</c:v>
                </c:pt>
                <c:pt idx="3905">
                  <c:v>6</c:v>
                </c:pt>
                <c:pt idx="3906">
                  <c:v>6</c:v>
                </c:pt>
                <c:pt idx="3907">
                  <c:v>6</c:v>
                </c:pt>
                <c:pt idx="3908">
                  <c:v>6</c:v>
                </c:pt>
                <c:pt idx="3909">
                  <c:v>6</c:v>
                </c:pt>
                <c:pt idx="3910">
                  <c:v>6</c:v>
                </c:pt>
                <c:pt idx="3911">
                  <c:v>6</c:v>
                </c:pt>
                <c:pt idx="3912">
                  <c:v>6</c:v>
                </c:pt>
                <c:pt idx="3913">
                  <c:v>6</c:v>
                </c:pt>
                <c:pt idx="3914">
                  <c:v>6</c:v>
                </c:pt>
                <c:pt idx="3915">
                  <c:v>6</c:v>
                </c:pt>
                <c:pt idx="3916">
                  <c:v>6</c:v>
                </c:pt>
                <c:pt idx="3917">
                  <c:v>6</c:v>
                </c:pt>
                <c:pt idx="3918">
                  <c:v>6</c:v>
                </c:pt>
                <c:pt idx="3919">
                  <c:v>6</c:v>
                </c:pt>
                <c:pt idx="3920">
                  <c:v>6</c:v>
                </c:pt>
                <c:pt idx="3921">
                  <c:v>6</c:v>
                </c:pt>
                <c:pt idx="3922">
                  <c:v>6</c:v>
                </c:pt>
                <c:pt idx="3923">
                  <c:v>6</c:v>
                </c:pt>
                <c:pt idx="3924">
                  <c:v>6</c:v>
                </c:pt>
                <c:pt idx="3925">
                  <c:v>6</c:v>
                </c:pt>
                <c:pt idx="3926">
                  <c:v>6</c:v>
                </c:pt>
                <c:pt idx="3927">
                  <c:v>6</c:v>
                </c:pt>
                <c:pt idx="3928">
                  <c:v>6</c:v>
                </c:pt>
                <c:pt idx="3929">
                  <c:v>6</c:v>
                </c:pt>
                <c:pt idx="3930">
                  <c:v>6</c:v>
                </c:pt>
                <c:pt idx="3931">
                  <c:v>6</c:v>
                </c:pt>
                <c:pt idx="3932">
                  <c:v>6</c:v>
                </c:pt>
                <c:pt idx="3933">
                  <c:v>6</c:v>
                </c:pt>
                <c:pt idx="3934">
                  <c:v>6</c:v>
                </c:pt>
                <c:pt idx="3935">
                  <c:v>6</c:v>
                </c:pt>
                <c:pt idx="3936">
                  <c:v>6</c:v>
                </c:pt>
                <c:pt idx="3937">
                  <c:v>6</c:v>
                </c:pt>
                <c:pt idx="3938">
                  <c:v>6</c:v>
                </c:pt>
                <c:pt idx="3939">
                  <c:v>6</c:v>
                </c:pt>
                <c:pt idx="3940">
                  <c:v>6</c:v>
                </c:pt>
                <c:pt idx="3941">
                  <c:v>6</c:v>
                </c:pt>
                <c:pt idx="3942">
                  <c:v>6</c:v>
                </c:pt>
                <c:pt idx="3943">
                  <c:v>6</c:v>
                </c:pt>
                <c:pt idx="3944">
                  <c:v>6</c:v>
                </c:pt>
                <c:pt idx="3945">
                  <c:v>6</c:v>
                </c:pt>
                <c:pt idx="3946">
                  <c:v>6</c:v>
                </c:pt>
                <c:pt idx="3947">
                  <c:v>6</c:v>
                </c:pt>
                <c:pt idx="3948">
                  <c:v>6</c:v>
                </c:pt>
                <c:pt idx="3949">
                  <c:v>6</c:v>
                </c:pt>
                <c:pt idx="3950">
                  <c:v>6</c:v>
                </c:pt>
                <c:pt idx="3951">
                  <c:v>6</c:v>
                </c:pt>
                <c:pt idx="3952">
                  <c:v>6</c:v>
                </c:pt>
                <c:pt idx="3953">
                  <c:v>6</c:v>
                </c:pt>
                <c:pt idx="3954">
                  <c:v>6</c:v>
                </c:pt>
                <c:pt idx="3955">
                  <c:v>6</c:v>
                </c:pt>
                <c:pt idx="3956">
                  <c:v>6</c:v>
                </c:pt>
                <c:pt idx="3957">
                  <c:v>6</c:v>
                </c:pt>
                <c:pt idx="3958">
                  <c:v>6</c:v>
                </c:pt>
                <c:pt idx="3959">
                  <c:v>6</c:v>
                </c:pt>
                <c:pt idx="3960">
                  <c:v>6</c:v>
                </c:pt>
                <c:pt idx="3961">
                  <c:v>6</c:v>
                </c:pt>
                <c:pt idx="3962">
                  <c:v>6</c:v>
                </c:pt>
                <c:pt idx="3963">
                  <c:v>6</c:v>
                </c:pt>
                <c:pt idx="3964">
                  <c:v>6</c:v>
                </c:pt>
                <c:pt idx="3965">
                  <c:v>6</c:v>
                </c:pt>
                <c:pt idx="3966">
                  <c:v>6</c:v>
                </c:pt>
                <c:pt idx="3967">
                  <c:v>6</c:v>
                </c:pt>
                <c:pt idx="3968">
                  <c:v>6</c:v>
                </c:pt>
                <c:pt idx="3969">
                  <c:v>6</c:v>
                </c:pt>
                <c:pt idx="3970">
                  <c:v>6</c:v>
                </c:pt>
                <c:pt idx="3971">
                  <c:v>6</c:v>
                </c:pt>
                <c:pt idx="3972">
                  <c:v>6</c:v>
                </c:pt>
                <c:pt idx="3973">
                  <c:v>6</c:v>
                </c:pt>
                <c:pt idx="3974">
                  <c:v>6</c:v>
                </c:pt>
                <c:pt idx="3975">
                  <c:v>6</c:v>
                </c:pt>
                <c:pt idx="3976">
                  <c:v>6</c:v>
                </c:pt>
                <c:pt idx="3977">
                  <c:v>6</c:v>
                </c:pt>
                <c:pt idx="3978">
                  <c:v>6</c:v>
                </c:pt>
                <c:pt idx="3979">
                  <c:v>6</c:v>
                </c:pt>
                <c:pt idx="3980">
                  <c:v>6</c:v>
                </c:pt>
                <c:pt idx="3981">
                  <c:v>6</c:v>
                </c:pt>
                <c:pt idx="3982">
                  <c:v>6</c:v>
                </c:pt>
                <c:pt idx="3983">
                  <c:v>6</c:v>
                </c:pt>
                <c:pt idx="3984">
                  <c:v>6</c:v>
                </c:pt>
                <c:pt idx="3985">
                  <c:v>6</c:v>
                </c:pt>
                <c:pt idx="3986">
                  <c:v>6</c:v>
                </c:pt>
                <c:pt idx="3987">
                  <c:v>6</c:v>
                </c:pt>
                <c:pt idx="3988">
                  <c:v>6</c:v>
                </c:pt>
                <c:pt idx="3989">
                  <c:v>6</c:v>
                </c:pt>
                <c:pt idx="3990">
                  <c:v>6</c:v>
                </c:pt>
                <c:pt idx="3991">
                  <c:v>6</c:v>
                </c:pt>
                <c:pt idx="3992">
                  <c:v>6</c:v>
                </c:pt>
                <c:pt idx="3993">
                  <c:v>6</c:v>
                </c:pt>
                <c:pt idx="3994">
                  <c:v>6</c:v>
                </c:pt>
                <c:pt idx="3995">
                  <c:v>6</c:v>
                </c:pt>
                <c:pt idx="3996">
                  <c:v>6</c:v>
                </c:pt>
                <c:pt idx="3997">
                  <c:v>6</c:v>
                </c:pt>
                <c:pt idx="3998">
                  <c:v>6</c:v>
                </c:pt>
                <c:pt idx="3999">
                  <c:v>6</c:v>
                </c:pt>
                <c:pt idx="4000">
                  <c:v>6</c:v>
                </c:pt>
                <c:pt idx="4001">
                  <c:v>6</c:v>
                </c:pt>
                <c:pt idx="4002">
                  <c:v>6</c:v>
                </c:pt>
                <c:pt idx="4003">
                  <c:v>6</c:v>
                </c:pt>
                <c:pt idx="4004">
                  <c:v>6</c:v>
                </c:pt>
                <c:pt idx="4005">
                  <c:v>6</c:v>
                </c:pt>
                <c:pt idx="4006">
                  <c:v>6</c:v>
                </c:pt>
                <c:pt idx="4007">
                  <c:v>6</c:v>
                </c:pt>
                <c:pt idx="4008">
                  <c:v>6</c:v>
                </c:pt>
                <c:pt idx="4009">
                  <c:v>6</c:v>
                </c:pt>
                <c:pt idx="4010">
                  <c:v>6</c:v>
                </c:pt>
                <c:pt idx="4011">
                  <c:v>6</c:v>
                </c:pt>
                <c:pt idx="4012">
                  <c:v>6</c:v>
                </c:pt>
                <c:pt idx="4013">
                  <c:v>6</c:v>
                </c:pt>
                <c:pt idx="4014">
                  <c:v>6</c:v>
                </c:pt>
                <c:pt idx="4015">
                  <c:v>6</c:v>
                </c:pt>
                <c:pt idx="4016">
                  <c:v>6</c:v>
                </c:pt>
                <c:pt idx="4017">
                  <c:v>6</c:v>
                </c:pt>
                <c:pt idx="4018">
                  <c:v>6</c:v>
                </c:pt>
                <c:pt idx="4019">
                  <c:v>6</c:v>
                </c:pt>
                <c:pt idx="4020">
                  <c:v>6</c:v>
                </c:pt>
                <c:pt idx="4021">
                  <c:v>6</c:v>
                </c:pt>
                <c:pt idx="4022">
                  <c:v>6</c:v>
                </c:pt>
                <c:pt idx="4023">
                  <c:v>6</c:v>
                </c:pt>
                <c:pt idx="4024">
                  <c:v>6</c:v>
                </c:pt>
                <c:pt idx="4025">
                  <c:v>6</c:v>
                </c:pt>
                <c:pt idx="4026">
                  <c:v>6</c:v>
                </c:pt>
                <c:pt idx="4027">
                  <c:v>6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</c:v>
                </c:pt>
                <c:pt idx="4034">
                  <c:v>0</c:v>
                </c:pt>
                <c:pt idx="4035">
                  <c:v>0</c:v>
                </c:pt>
                <c:pt idx="4036">
                  <c:v>0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0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1</c:v>
                </c:pt>
                <c:pt idx="4062">
                  <c:v>1</c:v>
                </c:pt>
                <c:pt idx="4063">
                  <c:v>1</c:v>
                </c:pt>
                <c:pt idx="4064">
                  <c:v>1</c:v>
                </c:pt>
                <c:pt idx="4065">
                  <c:v>1</c:v>
                </c:pt>
                <c:pt idx="4066">
                  <c:v>1</c:v>
                </c:pt>
                <c:pt idx="4067">
                  <c:v>1</c:v>
                </c:pt>
                <c:pt idx="4068">
                  <c:v>1</c:v>
                </c:pt>
                <c:pt idx="4069">
                  <c:v>1</c:v>
                </c:pt>
                <c:pt idx="4070">
                  <c:v>1</c:v>
                </c:pt>
                <c:pt idx="4071">
                  <c:v>1</c:v>
                </c:pt>
                <c:pt idx="4072">
                  <c:v>1</c:v>
                </c:pt>
                <c:pt idx="4073">
                  <c:v>1</c:v>
                </c:pt>
                <c:pt idx="4074">
                  <c:v>1</c:v>
                </c:pt>
                <c:pt idx="4075">
                  <c:v>1</c:v>
                </c:pt>
                <c:pt idx="4076">
                  <c:v>1</c:v>
                </c:pt>
                <c:pt idx="4077">
                  <c:v>1</c:v>
                </c:pt>
                <c:pt idx="4078">
                  <c:v>1</c:v>
                </c:pt>
                <c:pt idx="4079">
                  <c:v>1</c:v>
                </c:pt>
                <c:pt idx="4080">
                  <c:v>1</c:v>
                </c:pt>
                <c:pt idx="4081">
                  <c:v>1</c:v>
                </c:pt>
                <c:pt idx="4082">
                  <c:v>1</c:v>
                </c:pt>
                <c:pt idx="4083">
                  <c:v>1</c:v>
                </c:pt>
                <c:pt idx="4084">
                  <c:v>1</c:v>
                </c:pt>
                <c:pt idx="4085">
                  <c:v>1</c:v>
                </c:pt>
                <c:pt idx="4086">
                  <c:v>1</c:v>
                </c:pt>
                <c:pt idx="4087">
                  <c:v>1</c:v>
                </c:pt>
                <c:pt idx="4088">
                  <c:v>1</c:v>
                </c:pt>
                <c:pt idx="4089">
                  <c:v>1</c:v>
                </c:pt>
                <c:pt idx="4090">
                  <c:v>1</c:v>
                </c:pt>
                <c:pt idx="4091">
                  <c:v>1</c:v>
                </c:pt>
                <c:pt idx="4092">
                  <c:v>1</c:v>
                </c:pt>
                <c:pt idx="4093">
                  <c:v>2</c:v>
                </c:pt>
                <c:pt idx="4094">
                  <c:v>2</c:v>
                </c:pt>
                <c:pt idx="4095">
                  <c:v>2</c:v>
                </c:pt>
                <c:pt idx="4096">
                  <c:v>2</c:v>
                </c:pt>
                <c:pt idx="4097">
                  <c:v>2</c:v>
                </c:pt>
                <c:pt idx="4098">
                  <c:v>2</c:v>
                </c:pt>
                <c:pt idx="4099">
                  <c:v>2</c:v>
                </c:pt>
                <c:pt idx="4100">
                  <c:v>2</c:v>
                </c:pt>
                <c:pt idx="4101">
                  <c:v>2</c:v>
                </c:pt>
                <c:pt idx="4102">
                  <c:v>2</c:v>
                </c:pt>
                <c:pt idx="4103">
                  <c:v>2</c:v>
                </c:pt>
                <c:pt idx="4104">
                  <c:v>2</c:v>
                </c:pt>
                <c:pt idx="4105">
                  <c:v>2</c:v>
                </c:pt>
                <c:pt idx="4106">
                  <c:v>2</c:v>
                </c:pt>
                <c:pt idx="4107">
                  <c:v>2</c:v>
                </c:pt>
                <c:pt idx="4108">
                  <c:v>2</c:v>
                </c:pt>
                <c:pt idx="4109">
                  <c:v>2</c:v>
                </c:pt>
                <c:pt idx="4110">
                  <c:v>2</c:v>
                </c:pt>
                <c:pt idx="4111">
                  <c:v>2</c:v>
                </c:pt>
                <c:pt idx="4112">
                  <c:v>2</c:v>
                </c:pt>
                <c:pt idx="4113">
                  <c:v>2</c:v>
                </c:pt>
                <c:pt idx="4114">
                  <c:v>2</c:v>
                </c:pt>
                <c:pt idx="4115">
                  <c:v>2</c:v>
                </c:pt>
                <c:pt idx="4116">
                  <c:v>2</c:v>
                </c:pt>
                <c:pt idx="4117">
                  <c:v>2</c:v>
                </c:pt>
                <c:pt idx="4118">
                  <c:v>2</c:v>
                </c:pt>
                <c:pt idx="4119">
                  <c:v>2</c:v>
                </c:pt>
                <c:pt idx="4120">
                  <c:v>2</c:v>
                </c:pt>
                <c:pt idx="4121">
                  <c:v>2</c:v>
                </c:pt>
                <c:pt idx="4122">
                  <c:v>2</c:v>
                </c:pt>
                <c:pt idx="4123">
                  <c:v>2</c:v>
                </c:pt>
                <c:pt idx="4124">
                  <c:v>2</c:v>
                </c:pt>
                <c:pt idx="4125">
                  <c:v>3</c:v>
                </c:pt>
                <c:pt idx="4126">
                  <c:v>3</c:v>
                </c:pt>
                <c:pt idx="4127">
                  <c:v>3</c:v>
                </c:pt>
                <c:pt idx="4128">
                  <c:v>3</c:v>
                </c:pt>
                <c:pt idx="4129">
                  <c:v>3</c:v>
                </c:pt>
                <c:pt idx="4130">
                  <c:v>3</c:v>
                </c:pt>
                <c:pt idx="4131">
                  <c:v>3</c:v>
                </c:pt>
                <c:pt idx="4132">
                  <c:v>3</c:v>
                </c:pt>
                <c:pt idx="4133">
                  <c:v>3</c:v>
                </c:pt>
                <c:pt idx="4134">
                  <c:v>3</c:v>
                </c:pt>
                <c:pt idx="4135">
                  <c:v>3</c:v>
                </c:pt>
                <c:pt idx="4136">
                  <c:v>3</c:v>
                </c:pt>
                <c:pt idx="4137">
                  <c:v>3</c:v>
                </c:pt>
                <c:pt idx="4138">
                  <c:v>3</c:v>
                </c:pt>
                <c:pt idx="4139">
                  <c:v>3</c:v>
                </c:pt>
                <c:pt idx="4140">
                  <c:v>3</c:v>
                </c:pt>
                <c:pt idx="4141">
                  <c:v>3</c:v>
                </c:pt>
                <c:pt idx="4142">
                  <c:v>3</c:v>
                </c:pt>
                <c:pt idx="4143">
                  <c:v>3</c:v>
                </c:pt>
                <c:pt idx="4144">
                  <c:v>3</c:v>
                </c:pt>
                <c:pt idx="4145">
                  <c:v>3</c:v>
                </c:pt>
                <c:pt idx="4146">
                  <c:v>3</c:v>
                </c:pt>
                <c:pt idx="4147">
                  <c:v>3</c:v>
                </c:pt>
                <c:pt idx="4148">
                  <c:v>3</c:v>
                </c:pt>
                <c:pt idx="4149">
                  <c:v>3</c:v>
                </c:pt>
                <c:pt idx="4150">
                  <c:v>3</c:v>
                </c:pt>
                <c:pt idx="4151">
                  <c:v>3</c:v>
                </c:pt>
                <c:pt idx="4152">
                  <c:v>3</c:v>
                </c:pt>
                <c:pt idx="4153">
                  <c:v>3</c:v>
                </c:pt>
                <c:pt idx="4154">
                  <c:v>3</c:v>
                </c:pt>
                <c:pt idx="4155">
                  <c:v>3</c:v>
                </c:pt>
                <c:pt idx="4156">
                  <c:v>3</c:v>
                </c:pt>
                <c:pt idx="4157">
                  <c:v>4</c:v>
                </c:pt>
                <c:pt idx="4158">
                  <c:v>4</c:v>
                </c:pt>
                <c:pt idx="4159">
                  <c:v>4</c:v>
                </c:pt>
                <c:pt idx="4160">
                  <c:v>4</c:v>
                </c:pt>
                <c:pt idx="4161">
                  <c:v>4</c:v>
                </c:pt>
                <c:pt idx="4162">
                  <c:v>4</c:v>
                </c:pt>
                <c:pt idx="4163">
                  <c:v>4</c:v>
                </c:pt>
                <c:pt idx="4164">
                  <c:v>4</c:v>
                </c:pt>
                <c:pt idx="4165">
                  <c:v>4</c:v>
                </c:pt>
                <c:pt idx="4166">
                  <c:v>4</c:v>
                </c:pt>
                <c:pt idx="4167">
                  <c:v>4</c:v>
                </c:pt>
                <c:pt idx="4168">
                  <c:v>4</c:v>
                </c:pt>
                <c:pt idx="4169">
                  <c:v>4</c:v>
                </c:pt>
                <c:pt idx="4170">
                  <c:v>4</c:v>
                </c:pt>
                <c:pt idx="4171">
                  <c:v>4</c:v>
                </c:pt>
                <c:pt idx="4172">
                  <c:v>4</c:v>
                </c:pt>
                <c:pt idx="4173">
                  <c:v>4</c:v>
                </c:pt>
                <c:pt idx="4174">
                  <c:v>4</c:v>
                </c:pt>
                <c:pt idx="4175">
                  <c:v>4</c:v>
                </c:pt>
                <c:pt idx="4176">
                  <c:v>4</c:v>
                </c:pt>
                <c:pt idx="4177">
                  <c:v>4</c:v>
                </c:pt>
                <c:pt idx="4178">
                  <c:v>4</c:v>
                </c:pt>
                <c:pt idx="4179">
                  <c:v>4</c:v>
                </c:pt>
                <c:pt idx="4180">
                  <c:v>4</c:v>
                </c:pt>
                <c:pt idx="4181">
                  <c:v>4</c:v>
                </c:pt>
                <c:pt idx="4182">
                  <c:v>4</c:v>
                </c:pt>
                <c:pt idx="4183">
                  <c:v>4</c:v>
                </c:pt>
                <c:pt idx="4184">
                  <c:v>4</c:v>
                </c:pt>
                <c:pt idx="4185">
                  <c:v>4</c:v>
                </c:pt>
                <c:pt idx="4186">
                  <c:v>4</c:v>
                </c:pt>
                <c:pt idx="4187">
                  <c:v>4</c:v>
                </c:pt>
                <c:pt idx="4188">
                  <c:v>4</c:v>
                </c:pt>
                <c:pt idx="4189">
                  <c:v>5</c:v>
                </c:pt>
                <c:pt idx="4190">
                  <c:v>5</c:v>
                </c:pt>
                <c:pt idx="4191">
                  <c:v>5</c:v>
                </c:pt>
                <c:pt idx="4192">
                  <c:v>5</c:v>
                </c:pt>
                <c:pt idx="4193">
                  <c:v>5</c:v>
                </c:pt>
                <c:pt idx="4194">
                  <c:v>5</c:v>
                </c:pt>
                <c:pt idx="4195">
                  <c:v>5</c:v>
                </c:pt>
                <c:pt idx="4196">
                  <c:v>5</c:v>
                </c:pt>
                <c:pt idx="4197">
                  <c:v>5</c:v>
                </c:pt>
                <c:pt idx="4198">
                  <c:v>5</c:v>
                </c:pt>
                <c:pt idx="4199">
                  <c:v>5</c:v>
                </c:pt>
                <c:pt idx="4200">
                  <c:v>5</c:v>
                </c:pt>
                <c:pt idx="4201">
                  <c:v>5</c:v>
                </c:pt>
                <c:pt idx="4202">
                  <c:v>5</c:v>
                </c:pt>
                <c:pt idx="4203">
                  <c:v>5</c:v>
                </c:pt>
                <c:pt idx="4204">
                  <c:v>5</c:v>
                </c:pt>
                <c:pt idx="4205">
                  <c:v>5</c:v>
                </c:pt>
                <c:pt idx="4206">
                  <c:v>5</c:v>
                </c:pt>
                <c:pt idx="4207">
                  <c:v>5</c:v>
                </c:pt>
                <c:pt idx="4208">
                  <c:v>5</c:v>
                </c:pt>
                <c:pt idx="4209">
                  <c:v>5</c:v>
                </c:pt>
                <c:pt idx="4210">
                  <c:v>5</c:v>
                </c:pt>
                <c:pt idx="4211">
                  <c:v>5</c:v>
                </c:pt>
                <c:pt idx="4212">
                  <c:v>5</c:v>
                </c:pt>
                <c:pt idx="4213">
                  <c:v>5</c:v>
                </c:pt>
                <c:pt idx="4214">
                  <c:v>5</c:v>
                </c:pt>
                <c:pt idx="4215">
                  <c:v>5</c:v>
                </c:pt>
                <c:pt idx="4216">
                  <c:v>5</c:v>
                </c:pt>
                <c:pt idx="4217">
                  <c:v>5</c:v>
                </c:pt>
                <c:pt idx="4218">
                  <c:v>5</c:v>
                </c:pt>
                <c:pt idx="4219">
                  <c:v>5</c:v>
                </c:pt>
                <c:pt idx="4220">
                  <c:v>5</c:v>
                </c:pt>
                <c:pt idx="4221">
                  <c:v>6</c:v>
                </c:pt>
                <c:pt idx="4222">
                  <c:v>6</c:v>
                </c:pt>
                <c:pt idx="4223">
                  <c:v>6</c:v>
                </c:pt>
                <c:pt idx="4224">
                  <c:v>6</c:v>
                </c:pt>
                <c:pt idx="4225">
                  <c:v>6</c:v>
                </c:pt>
                <c:pt idx="4226">
                  <c:v>6</c:v>
                </c:pt>
                <c:pt idx="4227">
                  <c:v>6</c:v>
                </c:pt>
                <c:pt idx="4228">
                  <c:v>6</c:v>
                </c:pt>
                <c:pt idx="4229">
                  <c:v>6</c:v>
                </c:pt>
                <c:pt idx="4230">
                  <c:v>6</c:v>
                </c:pt>
                <c:pt idx="4231">
                  <c:v>6</c:v>
                </c:pt>
                <c:pt idx="4232">
                  <c:v>6</c:v>
                </c:pt>
                <c:pt idx="4233">
                  <c:v>6</c:v>
                </c:pt>
                <c:pt idx="4234">
                  <c:v>6</c:v>
                </c:pt>
                <c:pt idx="4235">
                  <c:v>6</c:v>
                </c:pt>
                <c:pt idx="4236">
                  <c:v>6</c:v>
                </c:pt>
                <c:pt idx="4237">
                  <c:v>6</c:v>
                </c:pt>
                <c:pt idx="4238">
                  <c:v>6</c:v>
                </c:pt>
                <c:pt idx="4239">
                  <c:v>6</c:v>
                </c:pt>
                <c:pt idx="4240">
                  <c:v>6</c:v>
                </c:pt>
                <c:pt idx="4241">
                  <c:v>6</c:v>
                </c:pt>
                <c:pt idx="4242">
                  <c:v>6</c:v>
                </c:pt>
                <c:pt idx="4243">
                  <c:v>6</c:v>
                </c:pt>
                <c:pt idx="4244">
                  <c:v>6</c:v>
                </c:pt>
                <c:pt idx="4245">
                  <c:v>6</c:v>
                </c:pt>
                <c:pt idx="4246">
                  <c:v>6</c:v>
                </c:pt>
                <c:pt idx="4247">
                  <c:v>6</c:v>
                </c:pt>
                <c:pt idx="4248">
                  <c:v>6</c:v>
                </c:pt>
                <c:pt idx="4249">
                  <c:v>6</c:v>
                </c:pt>
                <c:pt idx="4250">
                  <c:v>6</c:v>
                </c:pt>
                <c:pt idx="4251">
                  <c:v>6</c:v>
                </c:pt>
                <c:pt idx="4252">
                  <c:v>6</c:v>
                </c:pt>
                <c:pt idx="4253">
                  <c:v>6</c:v>
                </c:pt>
                <c:pt idx="4254">
                  <c:v>6</c:v>
                </c:pt>
                <c:pt idx="4255">
                  <c:v>6</c:v>
                </c:pt>
                <c:pt idx="4256">
                  <c:v>6</c:v>
                </c:pt>
                <c:pt idx="4257">
                  <c:v>6</c:v>
                </c:pt>
                <c:pt idx="4258">
                  <c:v>6</c:v>
                </c:pt>
                <c:pt idx="4259">
                  <c:v>6</c:v>
                </c:pt>
                <c:pt idx="4260">
                  <c:v>6</c:v>
                </c:pt>
                <c:pt idx="4261">
                  <c:v>6</c:v>
                </c:pt>
                <c:pt idx="4262">
                  <c:v>6</c:v>
                </c:pt>
                <c:pt idx="4263">
                  <c:v>6</c:v>
                </c:pt>
                <c:pt idx="4264">
                  <c:v>6</c:v>
                </c:pt>
                <c:pt idx="4265">
                  <c:v>6</c:v>
                </c:pt>
                <c:pt idx="4266">
                  <c:v>6</c:v>
                </c:pt>
                <c:pt idx="4267">
                  <c:v>6</c:v>
                </c:pt>
                <c:pt idx="4268">
                  <c:v>6</c:v>
                </c:pt>
                <c:pt idx="4269">
                  <c:v>6</c:v>
                </c:pt>
                <c:pt idx="4270">
                  <c:v>6</c:v>
                </c:pt>
                <c:pt idx="4271">
                  <c:v>6</c:v>
                </c:pt>
                <c:pt idx="4272">
                  <c:v>6</c:v>
                </c:pt>
                <c:pt idx="4273">
                  <c:v>6</c:v>
                </c:pt>
                <c:pt idx="4274">
                  <c:v>6</c:v>
                </c:pt>
                <c:pt idx="4275">
                  <c:v>6</c:v>
                </c:pt>
                <c:pt idx="4276">
                  <c:v>6</c:v>
                </c:pt>
                <c:pt idx="4277">
                  <c:v>6</c:v>
                </c:pt>
                <c:pt idx="4278">
                  <c:v>6</c:v>
                </c:pt>
                <c:pt idx="4279">
                  <c:v>6</c:v>
                </c:pt>
                <c:pt idx="4280">
                  <c:v>6</c:v>
                </c:pt>
                <c:pt idx="4281">
                  <c:v>6</c:v>
                </c:pt>
                <c:pt idx="4282">
                  <c:v>6</c:v>
                </c:pt>
                <c:pt idx="4283">
                  <c:v>6</c:v>
                </c:pt>
                <c:pt idx="4284">
                  <c:v>6</c:v>
                </c:pt>
                <c:pt idx="4285">
                  <c:v>6</c:v>
                </c:pt>
                <c:pt idx="4286">
                  <c:v>6</c:v>
                </c:pt>
                <c:pt idx="4287">
                  <c:v>6</c:v>
                </c:pt>
                <c:pt idx="4288">
                  <c:v>6</c:v>
                </c:pt>
                <c:pt idx="4289">
                  <c:v>6</c:v>
                </c:pt>
                <c:pt idx="4290">
                  <c:v>6</c:v>
                </c:pt>
                <c:pt idx="4291">
                  <c:v>6</c:v>
                </c:pt>
                <c:pt idx="4292">
                  <c:v>6</c:v>
                </c:pt>
                <c:pt idx="4293">
                  <c:v>6</c:v>
                </c:pt>
                <c:pt idx="4294">
                  <c:v>6</c:v>
                </c:pt>
                <c:pt idx="4295">
                  <c:v>6</c:v>
                </c:pt>
                <c:pt idx="4296">
                  <c:v>6</c:v>
                </c:pt>
                <c:pt idx="4297">
                  <c:v>6</c:v>
                </c:pt>
                <c:pt idx="4298">
                  <c:v>6</c:v>
                </c:pt>
                <c:pt idx="4299">
                  <c:v>6</c:v>
                </c:pt>
                <c:pt idx="4300">
                  <c:v>6</c:v>
                </c:pt>
                <c:pt idx="4301">
                  <c:v>6</c:v>
                </c:pt>
                <c:pt idx="4302">
                  <c:v>6</c:v>
                </c:pt>
                <c:pt idx="4303">
                  <c:v>6</c:v>
                </c:pt>
                <c:pt idx="4304">
                  <c:v>6</c:v>
                </c:pt>
                <c:pt idx="4305">
                  <c:v>6</c:v>
                </c:pt>
                <c:pt idx="4306">
                  <c:v>6</c:v>
                </c:pt>
                <c:pt idx="4307">
                  <c:v>6</c:v>
                </c:pt>
                <c:pt idx="4308">
                  <c:v>6</c:v>
                </c:pt>
                <c:pt idx="4309">
                  <c:v>6</c:v>
                </c:pt>
                <c:pt idx="4310">
                  <c:v>6</c:v>
                </c:pt>
                <c:pt idx="4311">
                  <c:v>6</c:v>
                </c:pt>
                <c:pt idx="4312">
                  <c:v>6</c:v>
                </c:pt>
                <c:pt idx="4313">
                  <c:v>6</c:v>
                </c:pt>
                <c:pt idx="4314">
                  <c:v>6</c:v>
                </c:pt>
                <c:pt idx="4315">
                  <c:v>6</c:v>
                </c:pt>
                <c:pt idx="4316">
                  <c:v>6</c:v>
                </c:pt>
                <c:pt idx="4317">
                  <c:v>6</c:v>
                </c:pt>
                <c:pt idx="4318">
                  <c:v>6</c:v>
                </c:pt>
                <c:pt idx="4319">
                  <c:v>6</c:v>
                </c:pt>
                <c:pt idx="4320">
                  <c:v>6</c:v>
                </c:pt>
                <c:pt idx="4321">
                  <c:v>6</c:v>
                </c:pt>
                <c:pt idx="4322">
                  <c:v>6</c:v>
                </c:pt>
                <c:pt idx="4323">
                  <c:v>6</c:v>
                </c:pt>
                <c:pt idx="4324">
                  <c:v>6</c:v>
                </c:pt>
                <c:pt idx="4325">
                  <c:v>6</c:v>
                </c:pt>
                <c:pt idx="4326">
                  <c:v>6</c:v>
                </c:pt>
                <c:pt idx="4327">
                  <c:v>6</c:v>
                </c:pt>
                <c:pt idx="4328">
                  <c:v>6</c:v>
                </c:pt>
                <c:pt idx="4329">
                  <c:v>6</c:v>
                </c:pt>
                <c:pt idx="4330">
                  <c:v>6</c:v>
                </c:pt>
                <c:pt idx="4331">
                  <c:v>6</c:v>
                </c:pt>
                <c:pt idx="4332">
                  <c:v>6</c:v>
                </c:pt>
                <c:pt idx="4333">
                  <c:v>6</c:v>
                </c:pt>
                <c:pt idx="4334">
                  <c:v>6</c:v>
                </c:pt>
                <c:pt idx="4335">
                  <c:v>6</c:v>
                </c:pt>
                <c:pt idx="4336">
                  <c:v>6</c:v>
                </c:pt>
                <c:pt idx="4337">
                  <c:v>6</c:v>
                </c:pt>
                <c:pt idx="4338">
                  <c:v>6</c:v>
                </c:pt>
                <c:pt idx="4339">
                  <c:v>6</c:v>
                </c:pt>
                <c:pt idx="4340">
                  <c:v>6</c:v>
                </c:pt>
                <c:pt idx="4341">
                  <c:v>6</c:v>
                </c:pt>
                <c:pt idx="4342">
                  <c:v>6</c:v>
                </c:pt>
                <c:pt idx="4343">
                  <c:v>6</c:v>
                </c:pt>
                <c:pt idx="4344">
                  <c:v>6</c:v>
                </c:pt>
                <c:pt idx="4345">
                  <c:v>6</c:v>
                </c:pt>
                <c:pt idx="4346">
                  <c:v>6</c:v>
                </c:pt>
                <c:pt idx="4347">
                  <c:v>6</c:v>
                </c:pt>
                <c:pt idx="4348">
                  <c:v>6</c:v>
                </c:pt>
                <c:pt idx="4349">
                  <c:v>6</c:v>
                </c:pt>
                <c:pt idx="4350">
                  <c:v>6</c:v>
                </c:pt>
                <c:pt idx="4351">
                  <c:v>6</c:v>
                </c:pt>
                <c:pt idx="4352">
                  <c:v>6</c:v>
                </c:pt>
                <c:pt idx="4353">
                  <c:v>6</c:v>
                </c:pt>
                <c:pt idx="4354">
                  <c:v>6</c:v>
                </c:pt>
                <c:pt idx="4355">
                  <c:v>6</c:v>
                </c:pt>
                <c:pt idx="4356">
                  <c:v>6</c:v>
                </c:pt>
                <c:pt idx="4357">
                  <c:v>6</c:v>
                </c:pt>
                <c:pt idx="4358">
                  <c:v>6</c:v>
                </c:pt>
                <c:pt idx="4359">
                  <c:v>6</c:v>
                </c:pt>
                <c:pt idx="4360">
                  <c:v>6</c:v>
                </c:pt>
                <c:pt idx="4361">
                  <c:v>6</c:v>
                </c:pt>
                <c:pt idx="4362">
                  <c:v>6</c:v>
                </c:pt>
                <c:pt idx="4363">
                  <c:v>6</c:v>
                </c:pt>
                <c:pt idx="4364">
                  <c:v>6</c:v>
                </c:pt>
                <c:pt idx="4365">
                  <c:v>6</c:v>
                </c:pt>
                <c:pt idx="4366">
                  <c:v>6</c:v>
                </c:pt>
                <c:pt idx="4367">
                  <c:v>6</c:v>
                </c:pt>
                <c:pt idx="4368">
                  <c:v>6</c:v>
                </c:pt>
                <c:pt idx="4369">
                  <c:v>6</c:v>
                </c:pt>
                <c:pt idx="4370">
                  <c:v>6</c:v>
                </c:pt>
                <c:pt idx="4371">
                  <c:v>6</c:v>
                </c:pt>
                <c:pt idx="4372">
                  <c:v>6</c:v>
                </c:pt>
                <c:pt idx="4373">
                  <c:v>6</c:v>
                </c:pt>
                <c:pt idx="4374">
                  <c:v>6</c:v>
                </c:pt>
                <c:pt idx="4375">
                  <c:v>6</c:v>
                </c:pt>
                <c:pt idx="4376">
                  <c:v>6</c:v>
                </c:pt>
                <c:pt idx="4377">
                  <c:v>6</c:v>
                </c:pt>
                <c:pt idx="4378">
                  <c:v>6</c:v>
                </c:pt>
                <c:pt idx="4379">
                  <c:v>6</c:v>
                </c:pt>
                <c:pt idx="4380">
                  <c:v>6</c:v>
                </c:pt>
                <c:pt idx="4381">
                  <c:v>6</c:v>
                </c:pt>
                <c:pt idx="4382">
                  <c:v>6</c:v>
                </c:pt>
                <c:pt idx="4383">
                  <c:v>6</c:v>
                </c:pt>
                <c:pt idx="4384">
                  <c:v>6</c:v>
                </c:pt>
                <c:pt idx="4385">
                  <c:v>6</c:v>
                </c:pt>
                <c:pt idx="4386">
                  <c:v>6</c:v>
                </c:pt>
                <c:pt idx="4387">
                  <c:v>6</c:v>
                </c:pt>
                <c:pt idx="4388">
                  <c:v>6</c:v>
                </c:pt>
                <c:pt idx="4389">
                  <c:v>6</c:v>
                </c:pt>
                <c:pt idx="4390">
                  <c:v>6</c:v>
                </c:pt>
                <c:pt idx="4391">
                  <c:v>6</c:v>
                </c:pt>
                <c:pt idx="4392">
                  <c:v>6</c:v>
                </c:pt>
                <c:pt idx="4393">
                  <c:v>6</c:v>
                </c:pt>
                <c:pt idx="4394">
                  <c:v>6</c:v>
                </c:pt>
                <c:pt idx="4395">
                  <c:v>6</c:v>
                </c:pt>
                <c:pt idx="4396">
                  <c:v>6</c:v>
                </c:pt>
                <c:pt idx="4397">
                  <c:v>6</c:v>
                </c:pt>
                <c:pt idx="4398">
                  <c:v>6</c:v>
                </c:pt>
                <c:pt idx="4399">
                  <c:v>6</c:v>
                </c:pt>
                <c:pt idx="4400">
                  <c:v>6</c:v>
                </c:pt>
                <c:pt idx="4401">
                  <c:v>6</c:v>
                </c:pt>
                <c:pt idx="4402">
                  <c:v>6</c:v>
                </c:pt>
                <c:pt idx="4403">
                  <c:v>6</c:v>
                </c:pt>
                <c:pt idx="4404">
                  <c:v>6</c:v>
                </c:pt>
                <c:pt idx="4405">
                  <c:v>6</c:v>
                </c:pt>
                <c:pt idx="4406">
                  <c:v>6</c:v>
                </c:pt>
                <c:pt idx="4407">
                  <c:v>6</c:v>
                </c:pt>
                <c:pt idx="4408">
                  <c:v>6</c:v>
                </c:pt>
                <c:pt idx="4409">
                  <c:v>6</c:v>
                </c:pt>
                <c:pt idx="4410">
                  <c:v>6</c:v>
                </c:pt>
                <c:pt idx="4411">
                  <c:v>6</c:v>
                </c:pt>
                <c:pt idx="4412">
                  <c:v>6</c:v>
                </c:pt>
                <c:pt idx="4413">
                  <c:v>6</c:v>
                </c:pt>
                <c:pt idx="4414">
                  <c:v>6</c:v>
                </c:pt>
                <c:pt idx="4415">
                  <c:v>6</c:v>
                </c:pt>
                <c:pt idx="4416">
                  <c:v>6</c:v>
                </c:pt>
                <c:pt idx="4417">
                  <c:v>6</c:v>
                </c:pt>
                <c:pt idx="4418">
                  <c:v>6</c:v>
                </c:pt>
                <c:pt idx="4419">
                  <c:v>6</c:v>
                </c:pt>
                <c:pt idx="4420">
                  <c:v>6</c:v>
                </c:pt>
                <c:pt idx="4421">
                  <c:v>6</c:v>
                </c:pt>
                <c:pt idx="4422">
                  <c:v>6</c:v>
                </c:pt>
                <c:pt idx="4423">
                  <c:v>6</c:v>
                </c:pt>
                <c:pt idx="4424">
                  <c:v>6</c:v>
                </c:pt>
                <c:pt idx="4425">
                  <c:v>6</c:v>
                </c:pt>
                <c:pt idx="4426">
                  <c:v>6</c:v>
                </c:pt>
                <c:pt idx="4427">
                  <c:v>6</c:v>
                </c:pt>
                <c:pt idx="4428">
                  <c:v>6</c:v>
                </c:pt>
                <c:pt idx="4429">
                  <c:v>6</c:v>
                </c:pt>
                <c:pt idx="4430">
                  <c:v>6</c:v>
                </c:pt>
                <c:pt idx="4431">
                  <c:v>6</c:v>
                </c:pt>
                <c:pt idx="4432">
                  <c:v>6</c:v>
                </c:pt>
                <c:pt idx="4433">
                  <c:v>6</c:v>
                </c:pt>
                <c:pt idx="4434">
                  <c:v>6</c:v>
                </c:pt>
                <c:pt idx="4435">
                  <c:v>6</c:v>
                </c:pt>
                <c:pt idx="4436">
                  <c:v>6</c:v>
                </c:pt>
                <c:pt idx="4437">
                  <c:v>6</c:v>
                </c:pt>
                <c:pt idx="4438">
                  <c:v>6</c:v>
                </c:pt>
                <c:pt idx="4439">
                  <c:v>6</c:v>
                </c:pt>
                <c:pt idx="4440">
                  <c:v>6</c:v>
                </c:pt>
                <c:pt idx="4441">
                  <c:v>6</c:v>
                </c:pt>
                <c:pt idx="4442">
                  <c:v>6</c:v>
                </c:pt>
                <c:pt idx="4443">
                  <c:v>6</c:v>
                </c:pt>
                <c:pt idx="4444">
                  <c:v>6</c:v>
                </c:pt>
                <c:pt idx="4445">
                  <c:v>6</c:v>
                </c:pt>
                <c:pt idx="4446">
                  <c:v>6</c:v>
                </c:pt>
                <c:pt idx="4447">
                  <c:v>6</c:v>
                </c:pt>
                <c:pt idx="4448">
                  <c:v>6</c:v>
                </c:pt>
                <c:pt idx="4449">
                  <c:v>6</c:v>
                </c:pt>
                <c:pt idx="4450">
                  <c:v>6</c:v>
                </c:pt>
                <c:pt idx="4451">
                  <c:v>6</c:v>
                </c:pt>
                <c:pt idx="4452">
                  <c:v>6</c:v>
                </c:pt>
                <c:pt idx="4453">
                  <c:v>6</c:v>
                </c:pt>
                <c:pt idx="4454">
                  <c:v>6</c:v>
                </c:pt>
                <c:pt idx="4455">
                  <c:v>6</c:v>
                </c:pt>
                <c:pt idx="4456">
                  <c:v>6</c:v>
                </c:pt>
                <c:pt idx="4457">
                  <c:v>6</c:v>
                </c:pt>
                <c:pt idx="4458">
                  <c:v>6</c:v>
                </c:pt>
                <c:pt idx="4459">
                  <c:v>6</c:v>
                </c:pt>
                <c:pt idx="4460">
                  <c:v>6</c:v>
                </c:pt>
                <c:pt idx="4461">
                  <c:v>6</c:v>
                </c:pt>
                <c:pt idx="4462">
                  <c:v>6</c:v>
                </c:pt>
                <c:pt idx="4463">
                  <c:v>6</c:v>
                </c:pt>
                <c:pt idx="4464">
                  <c:v>6</c:v>
                </c:pt>
                <c:pt idx="4465">
                  <c:v>6</c:v>
                </c:pt>
                <c:pt idx="4466">
                  <c:v>6</c:v>
                </c:pt>
                <c:pt idx="4467">
                  <c:v>6</c:v>
                </c:pt>
                <c:pt idx="4468">
                  <c:v>6</c:v>
                </c:pt>
                <c:pt idx="4469">
                  <c:v>6</c:v>
                </c:pt>
                <c:pt idx="4470">
                  <c:v>6</c:v>
                </c:pt>
                <c:pt idx="4471">
                  <c:v>6</c:v>
                </c:pt>
                <c:pt idx="4472">
                  <c:v>6</c:v>
                </c:pt>
                <c:pt idx="4473">
                  <c:v>6</c:v>
                </c:pt>
                <c:pt idx="4474">
                  <c:v>6</c:v>
                </c:pt>
                <c:pt idx="4475">
                  <c:v>6</c:v>
                </c:pt>
                <c:pt idx="4476">
                  <c:v>6</c:v>
                </c:pt>
                <c:pt idx="4477">
                  <c:v>6</c:v>
                </c:pt>
                <c:pt idx="4478">
                  <c:v>6</c:v>
                </c:pt>
                <c:pt idx="4479">
                  <c:v>6</c:v>
                </c:pt>
                <c:pt idx="4480">
                  <c:v>6</c:v>
                </c:pt>
                <c:pt idx="4481">
                  <c:v>6</c:v>
                </c:pt>
                <c:pt idx="4482">
                  <c:v>6</c:v>
                </c:pt>
                <c:pt idx="4483">
                  <c:v>6</c:v>
                </c:pt>
                <c:pt idx="4484">
                  <c:v>6</c:v>
                </c:pt>
                <c:pt idx="4485">
                  <c:v>6</c:v>
                </c:pt>
                <c:pt idx="4486">
                  <c:v>6</c:v>
                </c:pt>
                <c:pt idx="4487">
                  <c:v>6</c:v>
                </c:pt>
                <c:pt idx="4488">
                  <c:v>6</c:v>
                </c:pt>
                <c:pt idx="4489">
                  <c:v>6</c:v>
                </c:pt>
                <c:pt idx="4490">
                  <c:v>6</c:v>
                </c:pt>
                <c:pt idx="4491">
                  <c:v>6</c:v>
                </c:pt>
                <c:pt idx="4492">
                  <c:v>6</c:v>
                </c:pt>
                <c:pt idx="4493">
                  <c:v>6</c:v>
                </c:pt>
                <c:pt idx="4494">
                  <c:v>6</c:v>
                </c:pt>
                <c:pt idx="4495">
                  <c:v>6</c:v>
                </c:pt>
                <c:pt idx="4496">
                  <c:v>6</c:v>
                </c:pt>
                <c:pt idx="4497">
                  <c:v>6</c:v>
                </c:pt>
                <c:pt idx="4498">
                  <c:v>6</c:v>
                </c:pt>
                <c:pt idx="4499">
                  <c:v>6</c:v>
                </c:pt>
                <c:pt idx="4500">
                  <c:v>6</c:v>
                </c:pt>
                <c:pt idx="4501">
                  <c:v>6</c:v>
                </c:pt>
                <c:pt idx="4502">
                  <c:v>6</c:v>
                </c:pt>
                <c:pt idx="4503">
                  <c:v>6</c:v>
                </c:pt>
                <c:pt idx="4504">
                  <c:v>6</c:v>
                </c:pt>
                <c:pt idx="4505">
                  <c:v>6</c:v>
                </c:pt>
                <c:pt idx="4506">
                  <c:v>6</c:v>
                </c:pt>
                <c:pt idx="4507">
                  <c:v>6</c:v>
                </c:pt>
                <c:pt idx="4508">
                  <c:v>6</c:v>
                </c:pt>
                <c:pt idx="4509">
                  <c:v>6</c:v>
                </c:pt>
                <c:pt idx="4510">
                  <c:v>6</c:v>
                </c:pt>
                <c:pt idx="4511">
                  <c:v>6</c:v>
                </c:pt>
                <c:pt idx="4512">
                  <c:v>6</c:v>
                </c:pt>
                <c:pt idx="4513">
                  <c:v>6</c:v>
                </c:pt>
                <c:pt idx="4514">
                  <c:v>6</c:v>
                </c:pt>
                <c:pt idx="4515">
                  <c:v>6</c:v>
                </c:pt>
                <c:pt idx="4516">
                  <c:v>6</c:v>
                </c:pt>
                <c:pt idx="4517">
                  <c:v>6</c:v>
                </c:pt>
                <c:pt idx="4518">
                  <c:v>6</c:v>
                </c:pt>
                <c:pt idx="4519">
                  <c:v>6</c:v>
                </c:pt>
                <c:pt idx="4520">
                  <c:v>6</c:v>
                </c:pt>
                <c:pt idx="4521">
                  <c:v>6</c:v>
                </c:pt>
                <c:pt idx="4522">
                  <c:v>6</c:v>
                </c:pt>
                <c:pt idx="4523">
                  <c:v>6</c:v>
                </c:pt>
                <c:pt idx="4524">
                  <c:v>6</c:v>
                </c:pt>
                <c:pt idx="4525">
                  <c:v>6</c:v>
                </c:pt>
                <c:pt idx="4526">
                  <c:v>6</c:v>
                </c:pt>
                <c:pt idx="4527">
                  <c:v>6</c:v>
                </c:pt>
                <c:pt idx="4528">
                  <c:v>6</c:v>
                </c:pt>
                <c:pt idx="4529">
                  <c:v>6</c:v>
                </c:pt>
                <c:pt idx="4530">
                  <c:v>0</c:v>
                </c:pt>
                <c:pt idx="4531">
                  <c:v>0</c:v>
                </c:pt>
                <c:pt idx="4532">
                  <c:v>0</c:v>
                </c:pt>
                <c:pt idx="4533">
                  <c:v>0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</c:v>
                </c:pt>
                <c:pt idx="4538">
                  <c:v>0</c:v>
                </c:pt>
                <c:pt idx="4539">
                  <c:v>0</c:v>
                </c:pt>
                <c:pt idx="4540">
                  <c:v>0</c:v>
                </c:pt>
                <c:pt idx="4541">
                  <c:v>0</c:v>
                </c:pt>
                <c:pt idx="4542">
                  <c:v>0</c:v>
                </c:pt>
                <c:pt idx="4543">
                  <c:v>0</c:v>
                </c:pt>
                <c:pt idx="4544">
                  <c:v>0</c:v>
                </c:pt>
                <c:pt idx="4545">
                  <c:v>0</c:v>
                </c:pt>
                <c:pt idx="4546">
                  <c:v>0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</c:v>
                </c:pt>
                <c:pt idx="4552">
                  <c:v>0</c:v>
                </c:pt>
                <c:pt idx="4553">
                  <c:v>0</c:v>
                </c:pt>
                <c:pt idx="4554">
                  <c:v>0</c:v>
                </c:pt>
                <c:pt idx="4555">
                  <c:v>0</c:v>
                </c:pt>
                <c:pt idx="4556">
                  <c:v>0</c:v>
                </c:pt>
                <c:pt idx="4557">
                  <c:v>0</c:v>
                </c:pt>
                <c:pt idx="4558">
                  <c:v>0</c:v>
                </c:pt>
                <c:pt idx="4559">
                  <c:v>0</c:v>
                </c:pt>
                <c:pt idx="4560">
                  <c:v>0</c:v>
                </c:pt>
                <c:pt idx="4561">
                  <c:v>0</c:v>
                </c:pt>
                <c:pt idx="4562">
                  <c:v>0</c:v>
                </c:pt>
                <c:pt idx="4563">
                  <c:v>1</c:v>
                </c:pt>
                <c:pt idx="4564">
                  <c:v>1</c:v>
                </c:pt>
                <c:pt idx="4565">
                  <c:v>1</c:v>
                </c:pt>
                <c:pt idx="4566">
                  <c:v>1</c:v>
                </c:pt>
                <c:pt idx="4567">
                  <c:v>1</c:v>
                </c:pt>
                <c:pt idx="4568">
                  <c:v>1</c:v>
                </c:pt>
                <c:pt idx="4569">
                  <c:v>1</c:v>
                </c:pt>
                <c:pt idx="4570">
                  <c:v>1</c:v>
                </c:pt>
                <c:pt idx="4571">
                  <c:v>1</c:v>
                </c:pt>
                <c:pt idx="4572">
                  <c:v>1</c:v>
                </c:pt>
                <c:pt idx="4573">
                  <c:v>1</c:v>
                </c:pt>
                <c:pt idx="4574">
                  <c:v>1</c:v>
                </c:pt>
                <c:pt idx="4575">
                  <c:v>1</c:v>
                </c:pt>
                <c:pt idx="4576">
                  <c:v>1</c:v>
                </c:pt>
                <c:pt idx="4577">
                  <c:v>1</c:v>
                </c:pt>
                <c:pt idx="4578">
                  <c:v>1</c:v>
                </c:pt>
                <c:pt idx="4579">
                  <c:v>1</c:v>
                </c:pt>
                <c:pt idx="4580">
                  <c:v>1</c:v>
                </c:pt>
                <c:pt idx="4581">
                  <c:v>1</c:v>
                </c:pt>
                <c:pt idx="4582">
                  <c:v>1</c:v>
                </c:pt>
                <c:pt idx="4583">
                  <c:v>1</c:v>
                </c:pt>
                <c:pt idx="4584">
                  <c:v>1</c:v>
                </c:pt>
                <c:pt idx="4585">
                  <c:v>1</c:v>
                </c:pt>
                <c:pt idx="4586">
                  <c:v>1</c:v>
                </c:pt>
                <c:pt idx="4587">
                  <c:v>1</c:v>
                </c:pt>
                <c:pt idx="4588">
                  <c:v>1</c:v>
                </c:pt>
                <c:pt idx="4589">
                  <c:v>1</c:v>
                </c:pt>
                <c:pt idx="4590">
                  <c:v>1</c:v>
                </c:pt>
                <c:pt idx="4591">
                  <c:v>1</c:v>
                </c:pt>
                <c:pt idx="4592">
                  <c:v>1</c:v>
                </c:pt>
                <c:pt idx="4593">
                  <c:v>1</c:v>
                </c:pt>
                <c:pt idx="4594">
                  <c:v>1</c:v>
                </c:pt>
                <c:pt idx="4595">
                  <c:v>2</c:v>
                </c:pt>
                <c:pt idx="4596">
                  <c:v>2</c:v>
                </c:pt>
                <c:pt idx="4597">
                  <c:v>2</c:v>
                </c:pt>
                <c:pt idx="4598">
                  <c:v>2</c:v>
                </c:pt>
                <c:pt idx="4599">
                  <c:v>2</c:v>
                </c:pt>
                <c:pt idx="4600">
                  <c:v>2</c:v>
                </c:pt>
                <c:pt idx="4601">
                  <c:v>2</c:v>
                </c:pt>
                <c:pt idx="4602">
                  <c:v>2</c:v>
                </c:pt>
                <c:pt idx="4603">
                  <c:v>2</c:v>
                </c:pt>
                <c:pt idx="4604">
                  <c:v>2</c:v>
                </c:pt>
                <c:pt idx="4605">
                  <c:v>2</c:v>
                </c:pt>
                <c:pt idx="4606">
                  <c:v>2</c:v>
                </c:pt>
                <c:pt idx="4607">
                  <c:v>2</c:v>
                </c:pt>
                <c:pt idx="4608">
                  <c:v>2</c:v>
                </c:pt>
                <c:pt idx="4609">
                  <c:v>2</c:v>
                </c:pt>
                <c:pt idx="4610">
                  <c:v>2</c:v>
                </c:pt>
                <c:pt idx="4611">
                  <c:v>2</c:v>
                </c:pt>
                <c:pt idx="4612">
                  <c:v>2</c:v>
                </c:pt>
                <c:pt idx="4613">
                  <c:v>2</c:v>
                </c:pt>
                <c:pt idx="4614">
                  <c:v>2</c:v>
                </c:pt>
                <c:pt idx="4615">
                  <c:v>2</c:v>
                </c:pt>
                <c:pt idx="4616">
                  <c:v>2</c:v>
                </c:pt>
                <c:pt idx="4617">
                  <c:v>2</c:v>
                </c:pt>
                <c:pt idx="4618">
                  <c:v>2</c:v>
                </c:pt>
                <c:pt idx="4619">
                  <c:v>2</c:v>
                </c:pt>
                <c:pt idx="4620">
                  <c:v>2</c:v>
                </c:pt>
                <c:pt idx="4621">
                  <c:v>2</c:v>
                </c:pt>
                <c:pt idx="4622">
                  <c:v>2</c:v>
                </c:pt>
                <c:pt idx="4623">
                  <c:v>2</c:v>
                </c:pt>
                <c:pt idx="4624">
                  <c:v>2</c:v>
                </c:pt>
                <c:pt idx="4625">
                  <c:v>2</c:v>
                </c:pt>
                <c:pt idx="4626">
                  <c:v>2</c:v>
                </c:pt>
                <c:pt idx="4627">
                  <c:v>3</c:v>
                </c:pt>
                <c:pt idx="4628">
                  <c:v>3</c:v>
                </c:pt>
                <c:pt idx="4629">
                  <c:v>3</c:v>
                </c:pt>
                <c:pt idx="4630">
                  <c:v>3</c:v>
                </c:pt>
                <c:pt idx="4631">
                  <c:v>3</c:v>
                </c:pt>
                <c:pt idx="4632">
                  <c:v>3</c:v>
                </c:pt>
                <c:pt idx="4633">
                  <c:v>3</c:v>
                </c:pt>
                <c:pt idx="4634">
                  <c:v>3</c:v>
                </c:pt>
                <c:pt idx="4635">
                  <c:v>3</c:v>
                </c:pt>
                <c:pt idx="4636">
                  <c:v>3</c:v>
                </c:pt>
                <c:pt idx="4637">
                  <c:v>3</c:v>
                </c:pt>
                <c:pt idx="4638">
                  <c:v>3</c:v>
                </c:pt>
                <c:pt idx="4639">
                  <c:v>3</c:v>
                </c:pt>
                <c:pt idx="4640">
                  <c:v>3</c:v>
                </c:pt>
                <c:pt idx="4641">
                  <c:v>3</c:v>
                </c:pt>
                <c:pt idx="4642">
                  <c:v>3</c:v>
                </c:pt>
                <c:pt idx="4643">
                  <c:v>3</c:v>
                </c:pt>
                <c:pt idx="4644">
                  <c:v>3</c:v>
                </c:pt>
                <c:pt idx="4645">
                  <c:v>3</c:v>
                </c:pt>
                <c:pt idx="4646">
                  <c:v>3</c:v>
                </c:pt>
                <c:pt idx="4647">
                  <c:v>3</c:v>
                </c:pt>
                <c:pt idx="4648">
                  <c:v>3</c:v>
                </c:pt>
                <c:pt idx="4649">
                  <c:v>3</c:v>
                </c:pt>
                <c:pt idx="4650">
                  <c:v>3</c:v>
                </c:pt>
                <c:pt idx="4651">
                  <c:v>3</c:v>
                </c:pt>
                <c:pt idx="4652">
                  <c:v>3</c:v>
                </c:pt>
                <c:pt idx="4653">
                  <c:v>3</c:v>
                </c:pt>
                <c:pt idx="4654">
                  <c:v>3</c:v>
                </c:pt>
                <c:pt idx="4655">
                  <c:v>3</c:v>
                </c:pt>
                <c:pt idx="4656">
                  <c:v>3</c:v>
                </c:pt>
                <c:pt idx="4657">
                  <c:v>3</c:v>
                </c:pt>
                <c:pt idx="4658">
                  <c:v>3</c:v>
                </c:pt>
                <c:pt idx="4659">
                  <c:v>4</c:v>
                </c:pt>
                <c:pt idx="4660">
                  <c:v>4</c:v>
                </c:pt>
                <c:pt idx="4661">
                  <c:v>4</c:v>
                </c:pt>
                <c:pt idx="4662">
                  <c:v>4</c:v>
                </c:pt>
                <c:pt idx="4663">
                  <c:v>4</c:v>
                </c:pt>
                <c:pt idx="4664">
                  <c:v>4</c:v>
                </c:pt>
                <c:pt idx="4665">
                  <c:v>4</c:v>
                </c:pt>
                <c:pt idx="4666">
                  <c:v>4</c:v>
                </c:pt>
                <c:pt idx="4667">
                  <c:v>4</c:v>
                </c:pt>
                <c:pt idx="4668">
                  <c:v>4</c:v>
                </c:pt>
                <c:pt idx="4669">
                  <c:v>4</c:v>
                </c:pt>
                <c:pt idx="4670">
                  <c:v>4</c:v>
                </c:pt>
                <c:pt idx="4671">
                  <c:v>4</c:v>
                </c:pt>
                <c:pt idx="4672">
                  <c:v>4</c:v>
                </c:pt>
                <c:pt idx="4673">
                  <c:v>4</c:v>
                </c:pt>
                <c:pt idx="4674">
                  <c:v>4</c:v>
                </c:pt>
                <c:pt idx="4675">
                  <c:v>4</c:v>
                </c:pt>
                <c:pt idx="4676">
                  <c:v>4</c:v>
                </c:pt>
                <c:pt idx="4677">
                  <c:v>4</c:v>
                </c:pt>
                <c:pt idx="4678">
                  <c:v>4</c:v>
                </c:pt>
                <c:pt idx="4679">
                  <c:v>4</c:v>
                </c:pt>
                <c:pt idx="4680">
                  <c:v>4</c:v>
                </c:pt>
                <c:pt idx="4681">
                  <c:v>4</c:v>
                </c:pt>
                <c:pt idx="4682">
                  <c:v>4</c:v>
                </c:pt>
                <c:pt idx="4683">
                  <c:v>4</c:v>
                </c:pt>
                <c:pt idx="4684">
                  <c:v>4</c:v>
                </c:pt>
                <c:pt idx="4685">
                  <c:v>4</c:v>
                </c:pt>
                <c:pt idx="4686">
                  <c:v>4</c:v>
                </c:pt>
                <c:pt idx="4687">
                  <c:v>4</c:v>
                </c:pt>
                <c:pt idx="4688">
                  <c:v>4</c:v>
                </c:pt>
                <c:pt idx="4689">
                  <c:v>4</c:v>
                </c:pt>
                <c:pt idx="4690">
                  <c:v>4</c:v>
                </c:pt>
                <c:pt idx="4691">
                  <c:v>5</c:v>
                </c:pt>
                <c:pt idx="4692">
                  <c:v>5</c:v>
                </c:pt>
                <c:pt idx="4693">
                  <c:v>5</c:v>
                </c:pt>
                <c:pt idx="4694">
                  <c:v>5</c:v>
                </c:pt>
                <c:pt idx="4695">
                  <c:v>5</c:v>
                </c:pt>
                <c:pt idx="4696">
                  <c:v>5</c:v>
                </c:pt>
                <c:pt idx="4697">
                  <c:v>5</c:v>
                </c:pt>
                <c:pt idx="4698">
                  <c:v>5</c:v>
                </c:pt>
                <c:pt idx="4699">
                  <c:v>5</c:v>
                </c:pt>
                <c:pt idx="4700">
                  <c:v>5</c:v>
                </c:pt>
                <c:pt idx="4701">
                  <c:v>5</c:v>
                </c:pt>
                <c:pt idx="4702">
                  <c:v>5</c:v>
                </c:pt>
                <c:pt idx="4703">
                  <c:v>5</c:v>
                </c:pt>
                <c:pt idx="4704">
                  <c:v>5</c:v>
                </c:pt>
                <c:pt idx="4705">
                  <c:v>5</c:v>
                </c:pt>
                <c:pt idx="4706">
                  <c:v>5</c:v>
                </c:pt>
                <c:pt idx="4707">
                  <c:v>5</c:v>
                </c:pt>
                <c:pt idx="4708">
                  <c:v>5</c:v>
                </c:pt>
                <c:pt idx="4709">
                  <c:v>5</c:v>
                </c:pt>
                <c:pt idx="4710">
                  <c:v>5</c:v>
                </c:pt>
                <c:pt idx="4711">
                  <c:v>5</c:v>
                </c:pt>
                <c:pt idx="4712">
                  <c:v>5</c:v>
                </c:pt>
                <c:pt idx="4713">
                  <c:v>5</c:v>
                </c:pt>
                <c:pt idx="4714">
                  <c:v>5</c:v>
                </c:pt>
                <c:pt idx="4715">
                  <c:v>5</c:v>
                </c:pt>
                <c:pt idx="4716">
                  <c:v>5</c:v>
                </c:pt>
                <c:pt idx="4717">
                  <c:v>5</c:v>
                </c:pt>
                <c:pt idx="4718">
                  <c:v>5</c:v>
                </c:pt>
                <c:pt idx="4719">
                  <c:v>5</c:v>
                </c:pt>
                <c:pt idx="4720">
                  <c:v>5</c:v>
                </c:pt>
                <c:pt idx="4721">
                  <c:v>5</c:v>
                </c:pt>
                <c:pt idx="4722">
                  <c:v>5</c:v>
                </c:pt>
                <c:pt idx="4723">
                  <c:v>6</c:v>
                </c:pt>
                <c:pt idx="4724">
                  <c:v>6</c:v>
                </c:pt>
                <c:pt idx="4725">
                  <c:v>6</c:v>
                </c:pt>
                <c:pt idx="4726">
                  <c:v>6</c:v>
                </c:pt>
                <c:pt idx="4727">
                  <c:v>6</c:v>
                </c:pt>
                <c:pt idx="4728">
                  <c:v>6</c:v>
                </c:pt>
                <c:pt idx="4729">
                  <c:v>6</c:v>
                </c:pt>
                <c:pt idx="4730">
                  <c:v>6</c:v>
                </c:pt>
                <c:pt idx="4731">
                  <c:v>6</c:v>
                </c:pt>
                <c:pt idx="4732">
                  <c:v>6</c:v>
                </c:pt>
                <c:pt idx="4733">
                  <c:v>6</c:v>
                </c:pt>
                <c:pt idx="4734">
                  <c:v>6</c:v>
                </c:pt>
                <c:pt idx="4735">
                  <c:v>6</c:v>
                </c:pt>
                <c:pt idx="4736">
                  <c:v>6</c:v>
                </c:pt>
                <c:pt idx="4737">
                  <c:v>6</c:v>
                </c:pt>
                <c:pt idx="4738">
                  <c:v>6</c:v>
                </c:pt>
                <c:pt idx="4739">
                  <c:v>6</c:v>
                </c:pt>
                <c:pt idx="4740">
                  <c:v>6</c:v>
                </c:pt>
                <c:pt idx="4741">
                  <c:v>6</c:v>
                </c:pt>
                <c:pt idx="4742">
                  <c:v>6</c:v>
                </c:pt>
                <c:pt idx="4743">
                  <c:v>6</c:v>
                </c:pt>
                <c:pt idx="4744">
                  <c:v>6</c:v>
                </c:pt>
                <c:pt idx="4745">
                  <c:v>6</c:v>
                </c:pt>
                <c:pt idx="4746">
                  <c:v>6</c:v>
                </c:pt>
                <c:pt idx="4747">
                  <c:v>6</c:v>
                </c:pt>
                <c:pt idx="4748">
                  <c:v>6</c:v>
                </c:pt>
                <c:pt idx="4749">
                  <c:v>6</c:v>
                </c:pt>
                <c:pt idx="4750">
                  <c:v>6</c:v>
                </c:pt>
                <c:pt idx="4751">
                  <c:v>6</c:v>
                </c:pt>
                <c:pt idx="4752">
                  <c:v>6</c:v>
                </c:pt>
                <c:pt idx="4753">
                  <c:v>6</c:v>
                </c:pt>
                <c:pt idx="4754">
                  <c:v>6</c:v>
                </c:pt>
                <c:pt idx="4755">
                  <c:v>6</c:v>
                </c:pt>
                <c:pt idx="4756">
                  <c:v>6</c:v>
                </c:pt>
                <c:pt idx="4757">
                  <c:v>6</c:v>
                </c:pt>
                <c:pt idx="4758">
                  <c:v>6</c:v>
                </c:pt>
                <c:pt idx="4759">
                  <c:v>6</c:v>
                </c:pt>
                <c:pt idx="4760">
                  <c:v>6</c:v>
                </c:pt>
                <c:pt idx="4761">
                  <c:v>6</c:v>
                </c:pt>
                <c:pt idx="4762">
                  <c:v>6</c:v>
                </c:pt>
                <c:pt idx="4763">
                  <c:v>6</c:v>
                </c:pt>
                <c:pt idx="4764">
                  <c:v>6</c:v>
                </c:pt>
                <c:pt idx="4765">
                  <c:v>6</c:v>
                </c:pt>
                <c:pt idx="4766">
                  <c:v>6</c:v>
                </c:pt>
                <c:pt idx="4767">
                  <c:v>6</c:v>
                </c:pt>
                <c:pt idx="4768">
                  <c:v>6</c:v>
                </c:pt>
                <c:pt idx="4769">
                  <c:v>6</c:v>
                </c:pt>
                <c:pt idx="4770">
                  <c:v>6</c:v>
                </c:pt>
                <c:pt idx="4771">
                  <c:v>6</c:v>
                </c:pt>
                <c:pt idx="4772">
                  <c:v>6</c:v>
                </c:pt>
                <c:pt idx="4773">
                  <c:v>6</c:v>
                </c:pt>
                <c:pt idx="4774">
                  <c:v>6</c:v>
                </c:pt>
                <c:pt idx="4775">
                  <c:v>6</c:v>
                </c:pt>
                <c:pt idx="4776">
                  <c:v>6</c:v>
                </c:pt>
                <c:pt idx="4777">
                  <c:v>6</c:v>
                </c:pt>
                <c:pt idx="4778">
                  <c:v>6</c:v>
                </c:pt>
                <c:pt idx="4779">
                  <c:v>6</c:v>
                </c:pt>
                <c:pt idx="4780">
                  <c:v>6</c:v>
                </c:pt>
                <c:pt idx="4781">
                  <c:v>6</c:v>
                </c:pt>
                <c:pt idx="4782">
                  <c:v>6</c:v>
                </c:pt>
                <c:pt idx="4783">
                  <c:v>6</c:v>
                </c:pt>
                <c:pt idx="4784">
                  <c:v>6</c:v>
                </c:pt>
                <c:pt idx="4785">
                  <c:v>6</c:v>
                </c:pt>
                <c:pt idx="4786">
                  <c:v>6</c:v>
                </c:pt>
                <c:pt idx="4787">
                  <c:v>6</c:v>
                </c:pt>
                <c:pt idx="4788">
                  <c:v>6</c:v>
                </c:pt>
                <c:pt idx="4789">
                  <c:v>6</c:v>
                </c:pt>
                <c:pt idx="4790">
                  <c:v>6</c:v>
                </c:pt>
                <c:pt idx="4791">
                  <c:v>6</c:v>
                </c:pt>
                <c:pt idx="4792">
                  <c:v>6</c:v>
                </c:pt>
                <c:pt idx="4793">
                  <c:v>6</c:v>
                </c:pt>
                <c:pt idx="4794">
                  <c:v>6</c:v>
                </c:pt>
                <c:pt idx="4795">
                  <c:v>6</c:v>
                </c:pt>
                <c:pt idx="4796">
                  <c:v>6</c:v>
                </c:pt>
                <c:pt idx="4797">
                  <c:v>6</c:v>
                </c:pt>
                <c:pt idx="4798">
                  <c:v>6</c:v>
                </c:pt>
                <c:pt idx="4799">
                  <c:v>6</c:v>
                </c:pt>
                <c:pt idx="4800">
                  <c:v>6</c:v>
                </c:pt>
                <c:pt idx="4801">
                  <c:v>6</c:v>
                </c:pt>
                <c:pt idx="4802">
                  <c:v>6</c:v>
                </c:pt>
                <c:pt idx="4803">
                  <c:v>6</c:v>
                </c:pt>
                <c:pt idx="4804">
                  <c:v>6</c:v>
                </c:pt>
                <c:pt idx="4805">
                  <c:v>6</c:v>
                </c:pt>
                <c:pt idx="4806">
                  <c:v>6</c:v>
                </c:pt>
                <c:pt idx="4807">
                  <c:v>6</c:v>
                </c:pt>
                <c:pt idx="4808">
                  <c:v>6</c:v>
                </c:pt>
                <c:pt idx="4809">
                  <c:v>6</c:v>
                </c:pt>
                <c:pt idx="4810">
                  <c:v>6</c:v>
                </c:pt>
                <c:pt idx="4811">
                  <c:v>6</c:v>
                </c:pt>
                <c:pt idx="4812">
                  <c:v>6</c:v>
                </c:pt>
                <c:pt idx="4813">
                  <c:v>6</c:v>
                </c:pt>
                <c:pt idx="4814">
                  <c:v>6</c:v>
                </c:pt>
                <c:pt idx="4815">
                  <c:v>6</c:v>
                </c:pt>
                <c:pt idx="4816">
                  <c:v>6</c:v>
                </c:pt>
                <c:pt idx="4817">
                  <c:v>6</c:v>
                </c:pt>
                <c:pt idx="4818">
                  <c:v>6</c:v>
                </c:pt>
                <c:pt idx="4819">
                  <c:v>6</c:v>
                </c:pt>
                <c:pt idx="4820">
                  <c:v>6</c:v>
                </c:pt>
                <c:pt idx="4821">
                  <c:v>6</c:v>
                </c:pt>
                <c:pt idx="4822">
                  <c:v>6</c:v>
                </c:pt>
                <c:pt idx="4823">
                  <c:v>6</c:v>
                </c:pt>
                <c:pt idx="4824">
                  <c:v>6</c:v>
                </c:pt>
                <c:pt idx="4825">
                  <c:v>6</c:v>
                </c:pt>
                <c:pt idx="4826">
                  <c:v>6</c:v>
                </c:pt>
                <c:pt idx="4827">
                  <c:v>6</c:v>
                </c:pt>
                <c:pt idx="4828">
                  <c:v>6</c:v>
                </c:pt>
                <c:pt idx="4829">
                  <c:v>6</c:v>
                </c:pt>
                <c:pt idx="4830">
                  <c:v>6</c:v>
                </c:pt>
                <c:pt idx="4831">
                  <c:v>6</c:v>
                </c:pt>
                <c:pt idx="4832">
                  <c:v>6</c:v>
                </c:pt>
                <c:pt idx="4833">
                  <c:v>6</c:v>
                </c:pt>
                <c:pt idx="4834">
                  <c:v>6</c:v>
                </c:pt>
                <c:pt idx="4835">
                  <c:v>6</c:v>
                </c:pt>
                <c:pt idx="4836">
                  <c:v>6</c:v>
                </c:pt>
                <c:pt idx="4837">
                  <c:v>6</c:v>
                </c:pt>
                <c:pt idx="4838">
                  <c:v>6</c:v>
                </c:pt>
                <c:pt idx="4839">
                  <c:v>6</c:v>
                </c:pt>
                <c:pt idx="4840">
                  <c:v>6</c:v>
                </c:pt>
                <c:pt idx="4841">
                  <c:v>6</c:v>
                </c:pt>
                <c:pt idx="4842">
                  <c:v>6</c:v>
                </c:pt>
                <c:pt idx="4843">
                  <c:v>6</c:v>
                </c:pt>
                <c:pt idx="4844">
                  <c:v>6</c:v>
                </c:pt>
                <c:pt idx="4845">
                  <c:v>6</c:v>
                </c:pt>
                <c:pt idx="4846">
                  <c:v>6</c:v>
                </c:pt>
                <c:pt idx="4847">
                  <c:v>6</c:v>
                </c:pt>
                <c:pt idx="4848">
                  <c:v>6</c:v>
                </c:pt>
                <c:pt idx="4849">
                  <c:v>6</c:v>
                </c:pt>
                <c:pt idx="4850">
                  <c:v>6</c:v>
                </c:pt>
                <c:pt idx="4851">
                  <c:v>6</c:v>
                </c:pt>
                <c:pt idx="4852">
                  <c:v>6</c:v>
                </c:pt>
                <c:pt idx="4853">
                  <c:v>6</c:v>
                </c:pt>
                <c:pt idx="4854">
                  <c:v>6</c:v>
                </c:pt>
                <c:pt idx="4855">
                  <c:v>6</c:v>
                </c:pt>
                <c:pt idx="4856">
                  <c:v>6</c:v>
                </c:pt>
                <c:pt idx="4857">
                  <c:v>6</c:v>
                </c:pt>
                <c:pt idx="4858">
                  <c:v>6</c:v>
                </c:pt>
                <c:pt idx="4859">
                  <c:v>6</c:v>
                </c:pt>
                <c:pt idx="4860">
                  <c:v>6</c:v>
                </c:pt>
                <c:pt idx="4861">
                  <c:v>6</c:v>
                </c:pt>
                <c:pt idx="4862">
                  <c:v>6</c:v>
                </c:pt>
                <c:pt idx="4863">
                  <c:v>6</c:v>
                </c:pt>
                <c:pt idx="4864">
                  <c:v>6</c:v>
                </c:pt>
                <c:pt idx="4865">
                  <c:v>6</c:v>
                </c:pt>
                <c:pt idx="4866">
                  <c:v>6</c:v>
                </c:pt>
                <c:pt idx="4867">
                  <c:v>6</c:v>
                </c:pt>
                <c:pt idx="4868">
                  <c:v>6</c:v>
                </c:pt>
                <c:pt idx="4869">
                  <c:v>6</c:v>
                </c:pt>
                <c:pt idx="4870">
                  <c:v>6</c:v>
                </c:pt>
                <c:pt idx="4871">
                  <c:v>6</c:v>
                </c:pt>
                <c:pt idx="4872">
                  <c:v>6</c:v>
                </c:pt>
                <c:pt idx="4873">
                  <c:v>6</c:v>
                </c:pt>
                <c:pt idx="4874">
                  <c:v>6</c:v>
                </c:pt>
                <c:pt idx="4875">
                  <c:v>6</c:v>
                </c:pt>
                <c:pt idx="4876">
                  <c:v>6</c:v>
                </c:pt>
                <c:pt idx="4877">
                  <c:v>6</c:v>
                </c:pt>
                <c:pt idx="4878">
                  <c:v>6</c:v>
                </c:pt>
                <c:pt idx="4879">
                  <c:v>6</c:v>
                </c:pt>
                <c:pt idx="4880">
                  <c:v>6</c:v>
                </c:pt>
                <c:pt idx="4881">
                  <c:v>6</c:v>
                </c:pt>
                <c:pt idx="4882">
                  <c:v>6</c:v>
                </c:pt>
                <c:pt idx="4883">
                  <c:v>6</c:v>
                </c:pt>
                <c:pt idx="4884">
                  <c:v>6</c:v>
                </c:pt>
                <c:pt idx="4885">
                  <c:v>6</c:v>
                </c:pt>
                <c:pt idx="4886">
                  <c:v>6</c:v>
                </c:pt>
                <c:pt idx="4887">
                  <c:v>6</c:v>
                </c:pt>
                <c:pt idx="4888">
                  <c:v>6</c:v>
                </c:pt>
                <c:pt idx="4889">
                  <c:v>6</c:v>
                </c:pt>
                <c:pt idx="4890">
                  <c:v>6</c:v>
                </c:pt>
                <c:pt idx="4891">
                  <c:v>6</c:v>
                </c:pt>
                <c:pt idx="4892">
                  <c:v>6</c:v>
                </c:pt>
                <c:pt idx="4893">
                  <c:v>6</c:v>
                </c:pt>
                <c:pt idx="4894">
                  <c:v>6</c:v>
                </c:pt>
                <c:pt idx="4895">
                  <c:v>6</c:v>
                </c:pt>
                <c:pt idx="4896">
                  <c:v>6</c:v>
                </c:pt>
                <c:pt idx="4897">
                  <c:v>6</c:v>
                </c:pt>
                <c:pt idx="4898">
                  <c:v>6</c:v>
                </c:pt>
                <c:pt idx="4899">
                  <c:v>6</c:v>
                </c:pt>
                <c:pt idx="4900">
                  <c:v>6</c:v>
                </c:pt>
                <c:pt idx="4901">
                  <c:v>6</c:v>
                </c:pt>
                <c:pt idx="4902">
                  <c:v>6</c:v>
                </c:pt>
                <c:pt idx="4903">
                  <c:v>6</c:v>
                </c:pt>
                <c:pt idx="4904">
                  <c:v>6</c:v>
                </c:pt>
                <c:pt idx="4905">
                  <c:v>6</c:v>
                </c:pt>
                <c:pt idx="4906">
                  <c:v>6</c:v>
                </c:pt>
                <c:pt idx="4907">
                  <c:v>6</c:v>
                </c:pt>
                <c:pt idx="4908">
                  <c:v>6</c:v>
                </c:pt>
                <c:pt idx="4909">
                  <c:v>6</c:v>
                </c:pt>
                <c:pt idx="4910">
                  <c:v>6</c:v>
                </c:pt>
                <c:pt idx="4911">
                  <c:v>6</c:v>
                </c:pt>
                <c:pt idx="4912">
                  <c:v>6</c:v>
                </c:pt>
                <c:pt idx="4913">
                  <c:v>6</c:v>
                </c:pt>
                <c:pt idx="4914">
                  <c:v>6</c:v>
                </c:pt>
                <c:pt idx="4915">
                  <c:v>6</c:v>
                </c:pt>
                <c:pt idx="4916">
                  <c:v>6</c:v>
                </c:pt>
                <c:pt idx="4917">
                  <c:v>6</c:v>
                </c:pt>
                <c:pt idx="4918">
                  <c:v>6</c:v>
                </c:pt>
                <c:pt idx="4919">
                  <c:v>6</c:v>
                </c:pt>
                <c:pt idx="4920">
                  <c:v>6</c:v>
                </c:pt>
                <c:pt idx="4921">
                  <c:v>6</c:v>
                </c:pt>
                <c:pt idx="4922">
                  <c:v>6</c:v>
                </c:pt>
                <c:pt idx="4923">
                  <c:v>6</c:v>
                </c:pt>
                <c:pt idx="4924">
                  <c:v>6</c:v>
                </c:pt>
                <c:pt idx="4925">
                  <c:v>6</c:v>
                </c:pt>
                <c:pt idx="4926">
                  <c:v>6</c:v>
                </c:pt>
                <c:pt idx="4927">
                  <c:v>6</c:v>
                </c:pt>
                <c:pt idx="4928">
                  <c:v>6</c:v>
                </c:pt>
                <c:pt idx="4929">
                  <c:v>6</c:v>
                </c:pt>
                <c:pt idx="4930">
                  <c:v>6</c:v>
                </c:pt>
                <c:pt idx="4931">
                  <c:v>6</c:v>
                </c:pt>
                <c:pt idx="4932">
                  <c:v>6</c:v>
                </c:pt>
                <c:pt idx="4933">
                  <c:v>6</c:v>
                </c:pt>
                <c:pt idx="4934">
                  <c:v>6</c:v>
                </c:pt>
                <c:pt idx="4935">
                  <c:v>6</c:v>
                </c:pt>
                <c:pt idx="4936">
                  <c:v>6</c:v>
                </c:pt>
                <c:pt idx="4937">
                  <c:v>6</c:v>
                </c:pt>
                <c:pt idx="4938">
                  <c:v>6</c:v>
                </c:pt>
                <c:pt idx="4939">
                  <c:v>6</c:v>
                </c:pt>
                <c:pt idx="4940">
                  <c:v>6</c:v>
                </c:pt>
                <c:pt idx="4941">
                  <c:v>6</c:v>
                </c:pt>
                <c:pt idx="4942">
                  <c:v>6</c:v>
                </c:pt>
                <c:pt idx="4943">
                  <c:v>6</c:v>
                </c:pt>
                <c:pt idx="4944">
                  <c:v>6</c:v>
                </c:pt>
                <c:pt idx="4945">
                  <c:v>6</c:v>
                </c:pt>
                <c:pt idx="4946">
                  <c:v>6</c:v>
                </c:pt>
                <c:pt idx="4947">
                  <c:v>6</c:v>
                </c:pt>
                <c:pt idx="4948">
                  <c:v>6</c:v>
                </c:pt>
                <c:pt idx="4949">
                  <c:v>6</c:v>
                </c:pt>
                <c:pt idx="4950">
                  <c:v>6</c:v>
                </c:pt>
                <c:pt idx="4951">
                  <c:v>6</c:v>
                </c:pt>
                <c:pt idx="4952">
                  <c:v>6</c:v>
                </c:pt>
                <c:pt idx="4953">
                  <c:v>6</c:v>
                </c:pt>
                <c:pt idx="4954">
                  <c:v>6</c:v>
                </c:pt>
                <c:pt idx="4955">
                  <c:v>6</c:v>
                </c:pt>
                <c:pt idx="4956">
                  <c:v>6</c:v>
                </c:pt>
                <c:pt idx="4957">
                  <c:v>6</c:v>
                </c:pt>
                <c:pt idx="4958">
                  <c:v>6</c:v>
                </c:pt>
                <c:pt idx="4959">
                  <c:v>6</c:v>
                </c:pt>
                <c:pt idx="4960">
                  <c:v>6</c:v>
                </c:pt>
                <c:pt idx="4961">
                  <c:v>6</c:v>
                </c:pt>
                <c:pt idx="4962">
                  <c:v>6</c:v>
                </c:pt>
                <c:pt idx="4963">
                  <c:v>6</c:v>
                </c:pt>
                <c:pt idx="4964">
                  <c:v>6</c:v>
                </c:pt>
                <c:pt idx="4965">
                  <c:v>6</c:v>
                </c:pt>
                <c:pt idx="4966">
                  <c:v>6</c:v>
                </c:pt>
                <c:pt idx="4967">
                  <c:v>6</c:v>
                </c:pt>
                <c:pt idx="4968">
                  <c:v>6</c:v>
                </c:pt>
                <c:pt idx="4969">
                  <c:v>6</c:v>
                </c:pt>
                <c:pt idx="4970">
                  <c:v>6</c:v>
                </c:pt>
                <c:pt idx="4971">
                  <c:v>6</c:v>
                </c:pt>
                <c:pt idx="4972">
                  <c:v>6</c:v>
                </c:pt>
                <c:pt idx="4973">
                  <c:v>6</c:v>
                </c:pt>
                <c:pt idx="4974">
                  <c:v>6</c:v>
                </c:pt>
                <c:pt idx="4975">
                  <c:v>6</c:v>
                </c:pt>
                <c:pt idx="4976">
                  <c:v>6</c:v>
                </c:pt>
                <c:pt idx="4977">
                  <c:v>6</c:v>
                </c:pt>
                <c:pt idx="4978">
                  <c:v>6</c:v>
                </c:pt>
                <c:pt idx="4979">
                  <c:v>6</c:v>
                </c:pt>
                <c:pt idx="4980">
                  <c:v>6</c:v>
                </c:pt>
                <c:pt idx="4981">
                  <c:v>6</c:v>
                </c:pt>
                <c:pt idx="4982">
                  <c:v>6</c:v>
                </c:pt>
                <c:pt idx="4983">
                  <c:v>6</c:v>
                </c:pt>
                <c:pt idx="4984">
                  <c:v>6</c:v>
                </c:pt>
                <c:pt idx="4985">
                  <c:v>6</c:v>
                </c:pt>
                <c:pt idx="4986">
                  <c:v>6</c:v>
                </c:pt>
                <c:pt idx="4987">
                  <c:v>6</c:v>
                </c:pt>
                <c:pt idx="4988">
                  <c:v>6</c:v>
                </c:pt>
                <c:pt idx="4989">
                  <c:v>6</c:v>
                </c:pt>
                <c:pt idx="4990">
                  <c:v>6</c:v>
                </c:pt>
                <c:pt idx="4991">
                  <c:v>6</c:v>
                </c:pt>
                <c:pt idx="4992">
                  <c:v>6</c:v>
                </c:pt>
                <c:pt idx="4993">
                  <c:v>6</c:v>
                </c:pt>
                <c:pt idx="4994">
                  <c:v>6</c:v>
                </c:pt>
                <c:pt idx="4995">
                  <c:v>6</c:v>
                </c:pt>
                <c:pt idx="4996">
                  <c:v>6</c:v>
                </c:pt>
                <c:pt idx="4997">
                  <c:v>6</c:v>
                </c:pt>
                <c:pt idx="4998">
                  <c:v>6</c:v>
                </c:pt>
                <c:pt idx="4999">
                  <c:v>6</c:v>
                </c:pt>
                <c:pt idx="5000">
                  <c:v>6</c:v>
                </c:pt>
                <c:pt idx="5001">
                  <c:v>6</c:v>
                </c:pt>
                <c:pt idx="5002">
                  <c:v>6</c:v>
                </c:pt>
                <c:pt idx="5003">
                  <c:v>6</c:v>
                </c:pt>
                <c:pt idx="5004">
                  <c:v>6</c:v>
                </c:pt>
                <c:pt idx="5005">
                  <c:v>6</c:v>
                </c:pt>
                <c:pt idx="5006">
                  <c:v>6</c:v>
                </c:pt>
                <c:pt idx="5007">
                  <c:v>6</c:v>
                </c:pt>
                <c:pt idx="5008">
                  <c:v>6</c:v>
                </c:pt>
                <c:pt idx="5009">
                  <c:v>6</c:v>
                </c:pt>
                <c:pt idx="5010">
                  <c:v>6</c:v>
                </c:pt>
                <c:pt idx="5011">
                  <c:v>6</c:v>
                </c:pt>
                <c:pt idx="5012">
                  <c:v>6</c:v>
                </c:pt>
                <c:pt idx="5013">
                  <c:v>6</c:v>
                </c:pt>
                <c:pt idx="5014">
                  <c:v>6</c:v>
                </c:pt>
                <c:pt idx="5015">
                  <c:v>6</c:v>
                </c:pt>
                <c:pt idx="5016">
                  <c:v>6</c:v>
                </c:pt>
                <c:pt idx="5017">
                  <c:v>6</c:v>
                </c:pt>
                <c:pt idx="5018">
                  <c:v>6</c:v>
                </c:pt>
                <c:pt idx="5019">
                  <c:v>6</c:v>
                </c:pt>
                <c:pt idx="5020">
                  <c:v>6</c:v>
                </c:pt>
                <c:pt idx="5021">
                  <c:v>6</c:v>
                </c:pt>
                <c:pt idx="5022">
                  <c:v>6</c:v>
                </c:pt>
                <c:pt idx="5023">
                  <c:v>6</c:v>
                </c:pt>
                <c:pt idx="5024">
                  <c:v>6</c:v>
                </c:pt>
                <c:pt idx="5025">
                  <c:v>6</c:v>
                </c:pt>
                <c:pt idx="5026">
                  <c:v>6</c:v>
                </c:pt>
                <c:pt idx="5027">
                  <c:v>6</c:v>
                </c:pt>
                <c:pt idx="5028">
                  <c:v>6</c:v>
                </c:pt>
                <c:pt idx="5029">
                  <c:v>6</c:v>
                </c:pt>
                <c:pt idx="5030">
                  <c:v>6</c:v>
                </c:pt>
                <c:pt idx="5031">
                  <c:v>6</c:v>
                </c:pt>
                <c:pt idx="5032">
                  <c:v>6</c:v>
                </c:pt>
                <c:pt idx="5033">
                  <c:v>6</c:v>
                </c:pt>
                <c:pt idx="5034">
                  <c:v>6</c:v>
                </c:pt>
                <c:pt idx="5035">
                  <c:v>6</c:v>
                </c:pt>
                <c:pt idx="5036">
                  <c:v>6</c:v>
                </c:pt>
                <c:pt idx="5037">
                  <c:v>6</c:v>
                </c:pt>
                <c:pt idx="5038">
                  <c:v>6</c:v>
                </c:pt>
                <c:pt idx="5039">
                  <c:v>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898-48D9-B012-3CBC03559137}"/>
            </c:ext>
          </c:extLst>
        </c:ser>
        <c:ser>
          <c:idx val="1"/>
          <c:order val="1"/>
          <c:tx>
            <c:strRef>
              <c:f>Dump_data_noise_25psStep_d00!$AL$1</c:f>
              <c:strCache>
                <c:ptCount val="1"/>
                <c:pt idx="0">
                  <c:v>32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Dump_data_noise_25psStep_d00!$B$2:$B$5041</c:f>
              <c:numCache>
                <c:formatCode>General</c:formatCode>
                <c:ptCount val="5040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50.1</c:v>
                </c:pt>
                <c:pt idx="502">
                  <c:v>50.2</c:v>
                </c:pt>
                <c:pt idx="503">
                  <c:v>50.3</c:v>
                </c:pt>
                <c:pt idx="504">
                  <c:v>50.4</c:v>
                </c:pt>
                <c:pt idx="505">
                  <c:v>50.5</c:v>
                </c:pt>
                <c:pt idx="506">
                  <c:v>50.6</c:v>
                </c:pt>
                <c:pt idx="507">
                  <c:v>50.7</c:v>
                </c:pt>
                <c:pt idx="508">
                  <c:v>50.8</c:v>
                </c:pt>
                <c:pt idx="509">
                  <c:v>50.9</c:v>
                </c:pt>
                <c:pt idx="510">
                  <c:v>51</c:v>
                </c:pt>
                <c:pt idx="511">
                  <c:v>51.1</c:v>
                </c:pt>
                <c:pt idx="512">
                  <c:v>51.2</c:v>
                </c:pt>
                <c:pt idx="513">
                  <c:v>51.3</c:v>
                </c:pt>
                <c:pt idx="514">
                  <c:v>51.4</c:v>
                </c:pt>
                <c:pt idx="515">
                  <c:v>51.5</c:v>
                </c:pt>
                <c:pt idx="516">
                  <c:v>51.6</c:v>
                </c:pt>
                <c:pt idx="517">
                  <c:v>51.7</c:v>
                </c:pt>
                <c:pt idx="518">
                  <c:v>51.8</c:v>
                </c:pt>
                <c:pt idx="519">
                  <c:v>51.9</c:v>
                </c:pt>
                <c:pt idx="520">
                  <c:v>52</c:v>
                </c:pt>
                <c:pt idx="521">
                  <c:v>52.1</c:v>
                </c:pt>
                <c:pt idx="522">
                  <c:v>52.2</c:v>
                </c:pt>
                <c:pt idx="523">
                  <c:v>52.3</c:v>
                </c:pt>
                <c:pt idx="524">
                  <c:v>52.4</c:v>
                </c:pt>
                <c:pt idx="525">
                  <c:v>52.5</c:v>
                </c:pt>
                <c:pt idx="526">
                  <c:v>52.6</c:v>
                </c:pt>
                <c:pt idx="527">
                  <c:v>52.7</c:v>
                </c:pt>
                <c:pt idx="528">
                  <c:v>52.8</c:v>
                </c:pt>
                <c:pt idx="529">
                  <c:v>52.9</c:v>
                </c:pt>
                <c:pt idx="530">
                  <c:v>53</c:v>
                </c:pt>
                <c:pt idx="531">
                  <c:v>53.1</c:v>
                </c:pt>
                <c:pt idx="532">
                  <c:v>53.2</c:v>
                </c:pt>
                <c:pt idx="533">
                  <c:v>53.3</c:v>
                </c:pt>
                <c:pt idx="534">
                  <c:v>53.4</c:v>
                </c:pt>
                <c:pt idx="535">
                  <c:v>53.5</c:v>
                </c:pt>
                <c:pt idx="536">
                  <c:v>53.6</c:v>
                </c:pt>
                <c:pt idx="537">
                  <c:v>53.7</c:v>
                </c:pt>
                <c:pt idx="538">
                  <c:v>53.8</c:v>
                </c:pt>
                <c:pt idx="539">
                  <c:v>53.9</c:v>
                </c:pt>
                <c:pt idx="540">
                  <c:v>54</c:v>
                </c:pt>
                <c:pt idx="541">
                  <c:v>54.1</c:v>
                </c:pt>
                <c:pt idx="542">
                  <c:v>54.2</c:v>
                </c:pt>
                <c:pt idx="543">
                  <c:v>54.3</c:v>
                </c:pt>
                <c:pt idx="544">
                  <c:v>54.4</c:v>
                </c:pt>
                <c:pt idx="545">
                  <c:v>54.5</c:v>
                </c:pt>
                <c:pt idx="546">
                  <c:v>54.6</c:v>
                </c:pt>
                <c:pt idx="547">
                  <c:v>54.7</c:v>
                </c:pt>
                <c:pt idx="548">
                  <c:v>54.8</c:v>
                </c:pt>
                <c:pt idx="549">
                  <c:v>54.9</c:v>
                </c:pt>
                <c:pt idx="550">
                  <c:v>55</c:v>
                </c:pt>
                <c:pt idx="551">
                  <c:v>55.1</c:v>
                </c:pt>
                <c:pt idx="552">
                  <c:v>55.2</c:v>
                </c:pt>
                <c:pt idx="553">
                  <c:v>55.3</c:v>
                </c:pt>
                <c:pt idx="554">
                  <c:v>55.4</c:v>
                </c:pt>
                <c:pt idx="555">
                  <c:v>55.5</c:v>
                </c:pt>
                <c:pt idx="556">
                  <c:v>55.6</c:v>
                </c:pt>
                <c:pt idx="557">
                  <c:v>55.7</c:v>
                </c:pt>
                <c:pt idx="558">
                  <c:v>55.8</c:v>
                </c:pt>
                <c:pt idx="559">
                  <c:v>55.9</c:v>
                </c:pt>
                <c:pt idx="560">
                  <c:v>56</c:v>
                </c:pt>
                <c:pt idx="561">
                  <c:v>56.1</c:v>
                </c:pt>
                <c:pt idx="562">
                  <c:v>56.2</c:v>
                </c:pt>
                <c:pt idx="563">
                  <c:v>56.3</c:v>
                </c:pt>
                <c:pt idx="564">
                  <c:v>56.4</c:v>
                </c:pt>
                <c:pt idx="565">
                  <c:v>56.5</c:v>
                </c:pt>
                <c:pt idx="566">
                  <c:v>56.6</c:v>
                </c:pt>
                <c:pt idx="567">
                  <c:v>56.7</c:v>
                </c:pt>
                <c:pt idx="568">
                  <c:v>56.8</c:v>
                </c:pt>
                <c:pt idx="569">
                  <c:v>56.9</c:v>
                </c:pt>
                <c:pt idx="570">
                  <c:v>57</c:v>
                </c:pt>
                <c:pt idx="571">
                  <c:v>57.1</c:v>
                </c:pt>
                <c:pt idx="572">
                  <c:v>57.2</c:v>
                </c:pt>
                <c:pt idx="573">
                  <c:v>57.3</c:v>
                </c:pt>
                <c:pt idx="574">
                  <c:v>57.4</c:v>
                </c:pt>
                <c:pt idx="575">
                  <c:v>57.5</c:v>
                </c:pt>
                <c:pt idx="576">
                  <c:v>57.6</c:v>
                </c:pt>
                <c:pt idx="577">
                  <c:v>57.7</c:v>
                </c:pt>
                <c:pt idx="578">
                  <c:v>57.8</c:v>
                </c:pt>
                <c:pt idx="579">
                  <c:v>57.9</c:v>
                </c:pt>
                <c:pt idx="580">
                  <c:v>58</c:v>
                </c:pt>
                <c:pt idx="581">
                  <c:v>58.1</c:v>
                </c:pt>
                <c:pt idx="582">
                  <c:v>58.2</c:v>
                </c:pt>
                <c:pt idx="583">
                  <c:v>58.3</c:v>
                </c:pt>
                <c:pt idx="584">
                  <c:v>58.4</c:v>
                </c:pt>
                <c:pt idx="585">
                  <c:v>58.5</c:v>
                </c:pt>
                <c:pt idx="586">
                  <c:v>58.6</c:v>
                </c:pt>
                <c:pt idx="587">
                  <c:v>58.7</c:v>
                </c:pt>
                <c:pt idx="588">
                  <c:v>58.8</c:v>
                </c:pt>
                <c:pt idx="589">
                  <c:v>58.9</c:v>
                </c:pt>
                <c:pt idx="590">
                  <c:v>59</c:v>
                </c:pt>
                <c:pt idx="591">
                  <c:v>59.1</c:v>
                </c:pt>
                <c:pt idx="592">
                  <c:v>59.2</c:v>
                </c:pt>
                <c:pt idx="593">
                  <c:v>59.3</c:v>
                </c:pt>
                <c:pt idx="594">
                  <c:v>59.4</c:v>
                </c:pt>
                <c:pt idx="595">
                  <c:v>59.5</c:v>
                </c:pt>
                <c:pt idx="596">
                  <c:v>59.6</c:v>
                </c:pt>
                <c:pt idx="597">
                  <c:v>59.7</c:v>
                </c:pt>
                <c:pt idx="598">
                  <c:v>59.8</c:v>
                </c:pt>
                <c:pt idx="599">
                  <c:v>59.9</c:v>
                </c:pt>
                <c:pt idx="600">
                  <c:v>60</c:v>
                </c:pt>
                <c:pt idx="601">
                  <c:v>60.1</c:v>
                </c:pt>
                <c:pt idx="602">
                  <c:v>60.2</c:v>
                </c:pt>
                <c:pt idx="603">
                  <c:v>60.3</c:v>
                </c:pt>
                <c:pt idx="604">
                  <c:v>60.4</c:v>
                </c:pt>
                <c:pt idx="605">
                  <c:v>60.5</c:v>
                </c:pt>
                <c:pt idx="606">
                  <c:v>60.6</c:v>
                </c:pt>
                <c:pt idx="607">
                  <c:v>60.7</c:v>
                </c:pt>
                <c:pt idx="608">
                  <c:v>60.8</c:v>
                </c:pt>
                <c:pt idx="609">
                  <c:v>60.9</c:v>
                </c:pt>
                <c:pt idx="610">
                  <c:v>61</c:v>
                </c:pt>
                <c:pt idx="611">
                  <c:v>61.1</c:v>
                </c:pt>
                <c:pt idx="612">
                  <c:v>61.2</c:v>
                </c:pt>
                <c:pt idx="613">
                  <c:v>61.3</c:v>
                </c:pt>
                <c:pt idx="614">
                  <c:v>61.4</c:v>
                </c:pt>
                <c:pt idx="615">
                  <c:v>61.5</c:v>
                </c:pt>
                <c:pt idx="616">
                  <c:v>61.6</c:v>
                </c:pt>
                <c:pt idx="617">
                  <c:v>61.7</c:v>
                </c:pt>
                <c:pt idx="618">
                  <c:v>61.8</c:v>
                </c:pt>
                <c:pt idx="619">
                  <c:v>61.9</c:v>
                </c:pt>
                <c:pt idx="620">
                  <c:v>62</c:v>
                </c:pt>
                <c:pt idx="621">
                  <c:v>62.1</c:v>
                </c:pt>
                <c:pt idx="622">
                  <c:v>62.2</c:v>
                </c:pt>
                <c:pt idx="623">
                  <c:v>62.3</c:v>
                </c:pt>
                <c:pt idx="624">
                  <c:v>62.4</c:v>
                </c:pt>
                <c:pt idx="625">
                  <c:v>62.5</c:v>
                </c:pt>
                <c:pt idx="626">
                  <c:v>62.6</c:v>
                </c:pt>
                <c:pt idx="627">
                  <c:v>62.7</c:v>
                </c:pt>
                <c:pt idx="628">
                  <c:v>62.8</c:v>
                </c:pt>
                <c:pt idx="629">
                  <c:v>62.9</c:v>
                </c:pt>
                <c:pt idx="630">
                  <c:v>63</c:v>
                </c:pt>
                <c:pt idx="631">
                  <c:v>63.1</c:v>
                </c:pt>
                <c:pt idx="632">
                  <c:v>63.2</c:v>
                </c:pt>
                <c:pt idx="633">
                  <c:v>63.3</c:v>
                </c:pt>
                <c:pt idx="634">
                  <c:v>63.4</c:v>
                </c:pt>
                <c:pt idx="635">
                  <c:v>63.5</c:v>
                </c:pt>
                <c:pt idx="636">
                  <c:v>63.6</c:v>
                </c:pt>
                <c:pt idx="637">
                  <c:v>63.7</c:v>
                </c:pt>
                <c:pt idx="638">
                  <c:v>63.8</c:v>
                </c:pt>
                <c:pt idx="639">
                  <c:v>63.9</c:v>
                </c:pt>
                <c:pt idx="640">
                  <c:v>64</c:v>
                </c:pt>
                <c:pt idx="641">
                  <c:v>64.099999999999994</c:v>
                </c:pt>
                <c:pt idx="642">
                  <c:v>64.2</c:v>
                </c:pt>
                <c:pt idx="643">
                  <c:v>64.3</c:v>
                </c:pt>
                <c:pt idx="644">
                  <c:v>64.400000000000006</c:v>
                </c:pt>
                <c:pt idx="645">
                  <c:v>64.5</c:v>
                </c:pt>
                <c:pt idx="646">
                  <c:v>64.599999999999994</c:v>
                </c:pt>
                <c:pt idx="647">
                  <c:v>64.7</c:v>
                </c:pt>
                <c:pt idx="648">
                  <c:v>64.8</c:v>
                </c:pt>
                <c:pt idx="649">
                  <c:v>64.900000000000006</c:v>
                </c:pt>
                <c:pt idx="650">
                  <c:v>65</c:v>
                </c:pt>
                <c:pt idx="651">
                  <c:v>65.099999999999994</c:v>
                </c:pt>
                <c:pt idx="652">
                  <c:v>65.2</c:v>
                </c:pt>
                <c:pt idx="653">
                  <c:v>65.3</c:v>
                </c:pt>
                <c:pt idx="654">
                  <c:v>65.400000000000006</c:v>
                </c:pt>
                <c:pt idx="655">
                  <c:v>65.5</c:v>
                </c:pt>
                <c:pt idx="656">
                  <c:v>65.599999999999994</c:v>
                </c:pt>
                <c:pt idx="657">
                  <c:v>65.7</c:v>
                </c:pt>
                <c:pt idx="658">
                  <c:v>65.8</c:v>
                </c:pt>
                <c:pt idx="659">
                  <c:v>65.900000000000006</c:v>
                </c:pt>
                <c:pt idx="660">
                  <c:v>66</c:v>
                </c:pt>
                <c:pt idx="661">
                  <c:v>66.099999999999994</c:v>
                </c:pt>
                <c:pt idx="662">
                  <c:v>66.2</c:v>
                </c:pt>
                <c:pt idx="663">
                  <c:v>66.3</c:v>
                </c:pt>
                <c:pt idx="664">
                  <c:v>66.400000000000006</c:v>
                </c:pt>
                <c:pt idx="665">
                  <c:v>66.5</c:v>
                </c:pt>
                <c:pt idx="666">
                  <c:v>66.599999999999994</c:v>
                </c:pt>
                <c:pt idx="667">
                  <c:v>66.7</c:v>
                </c:pt>
                <c:pt idx="668">
                  <c:v>66.8</c:v>
                </c:pt>
                <c:pt idx="669">
                  <c:v>66.900000000000006</c:v>
                </c:pt>
                <c:pt idx="670">
                  <c:v>67</c:v>
                </c:pt>
                <c:pt idx="671">
                  <c:v>67.099999999999994</c:v>
                </c:pt>
                <c:pt idx="672">
                  <c:v>67.2</c:v>
                </c:pt>
                <c:pt idx="673">
                  <c:v>67.3</c:v>
                </c:pt>
                <c:pt idx="674">
                  <c:v>67.400000000000006</c:v>
                </c:pt>
                <c:pt idx="675">
                  <c:v>67.5</c:v>
                </c:pt>
                <c:pt idx="676">
                  <c:v>67.599999999999994</c:v>
                </c:pt>
                <c:pt idx="677">
                  <c:v>67.7</c:v>
                </c:pt>
                <c:pt idx="678">
                  <c:v>67.8</c:v>
                </c:pt>
                <c:pt idx="679">
                  <c:v>67.900000000000006</c:v>
                </c:pt>
                <c:pt idx="680">
                  <c:v>68</c:v>
                </c:pt>
                <c:pt idx="681">
                  <c:v>68.099999999999994</c:v>
                </c:pt>
                <c:pt idx="682">
                  <c:v>68.2</c:v>
                </c:pt>
                <c:pt idx="683">
                  <c:v>68.3</c:v>
                </c:pt>
                <c:pt idx="684">
                  <c:v>68.400000000000006</c:v>
                </c:pt>
                <c:pt idx="685">
                  <c:v>68.5</c:v>
                </c:pt>
                <c:pt idx="686">
                  <c:v>68.599999999999994</c:v>
                </c:pt>
                <c:pt idx="687">
                  <c:v>68.7</c:v>
                </c:pt>
                <c:pt idx="688">
                  <c:v>68.8</c:v>
                </c:pt>
                <c:pt idx="689">
                  <c:v>68.900000000000006</c:v>
                </c:pt>
                <c:pt idx="690">
                  <c:v>69</c:v>
                </c:pt>
                <c:pt idx="691">
                  <c:v>69.099999999999994</c:v>
                </c:pt>
                <c:pt idx="692">
                  <c:v>69.2</c:v>
                </c:pt>
                <c:pt idx="693">
                  <c:v>69.3</c:v>
                </c:pt>
                <c:pt idx="694">
                  <c:v>69.400000000000006</c:v>
                </c:pt>
                <c:pt idx="695">
                  <c:v>69.5</c:v>
                </c:pt>
                <c:pt idx="696">
                  <c:v>69.599999999999994</c:v>
                </c:pt>
                <c:pt idx="697">
                  <c:v>69.7</c:v>
                </c:pt>
                <c:pt idx="698">
                  <c:v>69.8</c:v>
                </c:pt>
                <c:pt idx="699">
                  <c:v>69.900000000000006</c:v>
                </c:pt>
                <c:pt idx="700">
                  <c:v>70</c:v>
                </c:pt>
                <c:pt idx="701">
                  <c:v>70.099999999999994</c:v>
                </c:pt>
                <c:pt idx="702">
                  <c:v>70.2</c:v>
                </c:pt>
                <c:pt idx="703">
                  <c:v>70.3</c:v>
                </c:pt>
                <c:pt idx="704">
                  <c:v>70.400000000000006</c:v>
                </c:pt>
                <c:pt idx="705">
                  <c:v>70.5</c:v>
                </c:pt>
                <c:pt idx="706">
                  <c:v>70.599999999999994</c:v>
                </c:pt>
                <c:pt idx="707">
                  <c:v>70.7</c:v>
                </c:pt>
                <c:pt idx="708">
                  <c:v>70.8</c:v>
                </c:pt>
                <c:pt idx="709">
                  <c:v>70.900000000000006</c:v>
                </c:pt>
                <c:pt idx="710">
                  <c:v>71</c:v>
                </c:pt>
                <c:pt idx="711">
                  <c:v>71.099999999999994</c:v>
                </c:pt>
                <c:pt idx="712">
                  <c:v>71.2</c:v>
                </c:pt>
                <c:pt idx="713">
                  <c:v>71.3</c:v>
                </c:pt>
                <c:pt idx="714">
                  <c:v>71.400000000000006</c:v>
                </c:pt>
                <c:pt idx="715">
                  <c:v>71.5</c:v>
                </c:pt>
                <c:pt idx="716">
                  <c:v>71.599999999999994</c:v>
                </c:pt>
                <c:pt idx="717">
                  <c:v>71.7</c:v>
                </c:pt>
                <c:pt idx="718">
                  <c:v>71.8</c:v>
                </c:pt>
                <c:pt idx="719">
                  <c:v>71.900000000000006</c:v>
                </c:pt>
                <c:pt idx="720">
                  <c:v>72</c:v>
                </c:pt>
                <c:pt idx="721">
                  <c:v>72.099999999999994</c:v>
                </c:pt>
                <c:pt idx="722">
                  <c:v>72.2</c:v>
                </c:pt>
                <c:pt idx="723">
                  <c:v>72.3</c:v>
                </c:pt>
                <c:pt idx="724">
                  <c:v>72.400000000000006</c:v>
                </c:pt>
                <c:pt idx="725">
                  <c:v>72.5</c:v>
                </c:pt>
                <c:pt idx="726">
                  <c:v>72.599999999999994</c:v>
                </c:pt>
                <c:pt idx="727">
                  <c:v>72.7</c:v>
                </c:pt>
                <c:pt idx="728">
                  <c:v>72.8</c:v>
                </c:pt>
                <c:pt idx="729">
                  <c:v>72.900000000000006</c:v>
                </c:pt>
                <c:pt idx="730">
                  <c:v>73</c:v>
                </c:pt>
                <c:pt idx="731">
                  <c:v>73.099999999999994</c:v>
                </c:pt>
                <c:pt idx="732">
                  <c:v>73.2</c:v>
                </c:pt>
                <c:pt idx="733">
                  <c:v>73.3</c:v>
                </c:pt>
                <c:pt idx="734">
                  <c:v>73.400000000000006</c:v>
                </c:pt>
                <c:pt idx="735">
                  <c:v>73.5</c:v>
                </c:pt>
                <c:pt idx="736">
                  <c:v>73.599999999999994</c:v>
                </c:pt>
                <c:pt idx="737">
                  <c:v>73.7</c:v>
                </c:pt>
                <c:pt idx="738">
                  <c:v>73.8</c:v>
                </c:pt>
                <c:pt idx="739">
                  <c:v>73.900000000000006</c:v>
                </c:pt>
                <c:pt idx="740">
                  <c:v>74</c:v>
                </c:pt>
                <c:pt idx="741">
                  <c:v>74.099999999999994</c:v>
                </c:pt>
                <c:pt idx="742">
                  <c:v>74.2</c:v>
                </c:pt>
                <c:pt idx="743">
                  <c:v>74.3</c:v>
                </c:pt>
                <c:pt idx="744">
                  <c:v>74.400000000000006</c:v>
                </c:pt>
                <c:pt idx="745">
                  <c:v>74.5</c:v>
                </c:pt>
                <c:pt idx="746">
                  <c:v>74.599999999999994</c:v>
                </c:pt>
                <c:pt idx="747">
                  <c:v>74.7</c:v>
                </c:pt>
                <c:pt idx="748">
                  <c:v>74.8</c:v>
                </c:pt>
                <c:pt idx="749">
                  <c:v>74.900000000000006</c:v>
                </c:pt>
                <c:pt idx="750">
                  <c:v>75</c:v>
                </c:pt>
                <c:pt idx="751">
                  <c:v>75.099999999999994</c:v>
                </c:pt>
                <c:pt idx="752">
                  <c:v>75.2</c:v>
                </c:pt>
                <c:pt idx="753">
                  <c:v>75.3</c:v>
                </c:pt>
                <c:pt idx="754">
                  <c:v>75.400000000000006</c:v>
                </c:pt>
                <c:pt idx="755">
                  <c:v>75.5</c:v>
                </c:pt>
                <c:pt idx="756">
                  <c:v>75.599999999999994</c:v>
                </c:pt>
                <c:pt idx="757">
                  <c:v>75.7</c:v>
                </c:pt>
                <c:pt idx="758">
                  <c:v>75.8</c:v>
                </c:pt>
                <c:pt idx="759">
                  <c:v>75.900000000000006</c:v>
                </c:pt>
                <c:pt idx="760">
                  <c:v>76</c:v>
                </c:pt>
                <c:pt idx="761">
                  <c:v>76.099999999999994</c:v>
                </c:pt>
                <c:pt idx="762">
                  <c:v>76.2</c:v>
                </c:pt>
                <c:pt idx="763">
                  <c:v>76.3</c:v>
                </c:pt>
                <c:pt idx="764">
                  <c:v>76.400000000000006</c:v>
                </c:pt>
                <c:pt idx="765">
                  <c:v>76.5</c:v>
                </c:pt>
                <c:pt idx="766">
                  <c:v>76.599999999999994</c:v>
                </c:pt>
                <c:pt idx="767">
                  <c:v>76.7</c:v>
                </c:pt>
                <c:pt idx="768">
                  <c:v>76.8</c:v>
                </c:pt>
                <c:pt idx="769">
                  <c:v>76.900000000000006</c:v>
                </c:pt>
                <c:pt idx="770">
                  <c:v>77</c:v>
                </c:pt>
                <c:pt idx="771">
                  <c:v>77.099999999999994</c:v>
                </c:pt>
                <c:pt idx="772">
                  <c:v>77.2</c:v>
                </c:pt>
                <c:pt idx="773">
                  <c:v>77.3</c:v>
                </c:pt>
                <c:pt idx="774">
                  <c:v>77.400000000000006</c:v>
                </c:pt>
                <c:pt idx="775">
                  <c:v>77.5</c:v>
                </c:pt>
                <c:pt idx="776">
                  <c:v>77.599999999999994</c:v>
                </c:pt>
                <c:pt idx="777">
                  <c:v>77.7</c:v>
                </c:pt>
                <c:pt idx="778">
                  <c:v>77.8</c:v>
                </c:pt>
                <c:pt idx="779">
                  <c:v>77.900000000000006</c:v>
                </c:pt>
                <c:pt idx="780">
                  <c:v>78</c:v>
                </c:pt>
                <c:pt idx="781">
                  <c:v>78.099999999999994</c:v>
                </c:pt>
                <c:pt idx="782">
                  <c:v>78.2</c:v>
                </c:pt>
                <c:pt idx="783">
                  <c:v>78.3</c:v>
                </c:pt>
                <c:pt idx="784">
                  <c:v>78.400000000000006</c:v>
                </c:pt>
                <c:pt idx="785">
                  <c:v>78.5</c:v>
                </c:pt>
                <c:pt idx="786">
                  <c:v>78.599999999999994</c:v>
                </c:pt>
                <c:pt idx="787">
                  <c:v>78.7</c:v>
                </c:pt>
                <c:pt idx="788">
                  <c:v>78.8</c:v>
                </c:pt>
                <c:pt idx="789">
                  <c:v>78.900000000000006</c:v>
                </c:pt>
                <c:pt idx="790">
                  <c:v>79</c:v>
                </c:pt>
                <c:pt idx="791">
                  <c:v>79.099999999999994</c:v>
                </c:pt>
                <c:pt idx="792">
                  <c:v>79.2</c:v>
                </c:pt>
                <c:pt idx="793">
                  <c:v>79.3</c:v>
                </c:pt>
                <c:pt idx="794">
                  <c:v>79.400000000000006</c:v>
                </c:pt>
                <c:pt idx="795">
                  <c:v>79.5</c:v>
                </c:pt>
                <c:pt idx="796">
                  <c:v>79.599999999999994</c:v>
                </c:pt>
                <c:pt idx="797">
                  <c:v>79.7</c:v>
                </c:pt>
                <c:pt idx="798">
                  <c:v>79.8</c:v>
                </c:pt>
                <c:pt idx="799">
                  <c:v>79.900000000000006</c:v>
                </c:pt>
                <c:pt idx="800">
                  <c:v>80</c:v>
                </c:pt>
                <c:pt idx="801">
                  <c:v>80.099999999999994</c:v>
                </c:pt>
                <c:pt idx="802">
                  <c:v>80.2</c:v>
                </c:pt>
                <c:pt idx="803">
                  <c:v>80.3</c:v>
                </c:pt>
                <c:pt idx="804">
                  <c:v>80.400000000000006</c:v>
                </c:pt>
                <c:pt idx="805">
                  <c:v>80.5</c:v>
                </c:pt>
                <c:pt idx="806">
                  <c:v>80.599999999999994</c:v>
                </c:pt>
                <c:pt idx="807">
                  <c:v>80.7</c:v>
                </c:pt>
                <c:pt idx="808">
                  <c:v>80.8</c:v>
                </c:pt>
                <c:pt idx="809">
                  <c:v>80.900000000000006</c:v>
                </c:pt>
                <c:pt idx="810">
                  <c:v>81</c:v>
                </c:pt>
                <c:pt idx="811">
                  <c:v>81.099999999999994</c:v>
                </c:pt>
                <c:pt idx="812">
                  <c:v>81.2</c:v>
                </c:pt>
                <c:pt idx="813">
                  <c:v>81.3</c:v>
                </c:pt>
                <c:pt idx="814">
                  <c:v>81.400000000000006</c:v>
                </c:pt>
                <c:pt idx="815">
                  <c:v>81.5</c:v>
                </c:pt>
                <c:pt idx="816">
                  <c:v>81.599999999999994</c:v>
                </c:pt>
                <c:pt idx="817">
                  <c:v>81.7</c:v>
                </c:pt>
                <c:pt idx="818">
                  <c:v>81.8</c:v>
                </c:pt>
                <c:pt idx="819">
                  <c:v>81.900000000000006</c:v>
                </c:pt>
                <c:pt idx="820">
                  <c:v>82</c:v>
                </c:pt>
                <c:pt idx="821">
                  <c:v>82.1</c:v>
                </c:pt>
                <c:pt idx="822">
                  <c:v>82.2</c:v>
                </c:pt>
                <c:pt idx="823">
                  <c:v>82.3</c:v>
                </c:pt>
                <c:pt idx="824">
                  <c:v>82.4</c:v>
                </c:pt>
                <c:pt idx="825">
                  <c:v>82.5</c:v>
                </c:pt>
                <c:pt idx="826">
                  <c:v>82.6</c:v>
                </c:pt>
                <c:pt idx="827">
                  <c:v>82.7</c:v>
                </c:pt>
                <c:pt idx="828">
                  <c:v>82.8</c:v>
                </c:pt>
                <c:pt idx="829">
                  <c:v>82.9</c:v>
                </c:pt>
                <c:pt idx="830">
                  <c:v>83</c:v>
                </c:pt>
                <c:pt idx="831">
                  <c:v>83.1</c:v>
                </c:pt>
                <c:pt idx="832">
                  <c:v>83.2</c:v>
                </c:pt>
                <c:pt idx="833">
                  <c:v>83.3</c:v>
                </c:pt>
                <c:pt idx="834">
                  <c:v>83.4</c:v>
                </c:pt>
                <c:pt idx="835">
                  <c:v>83.5</c:v>
                </c:pt>
                <c:pt idx="836">
                  <c:v>83.6</c:v>
                </c:pt>
                <c:pt idx="837">
                  <c:v>83.7</c:v>
                </c:pt>
                <c:pt idx="838">
                  <c:v>83.8</c:v>
                </c:pt>
                <c:pt idx="839">
                  <c:v>83.9</c:v>
                </c:pt>
                <c:pt idx="840">
                  <c:v>84</c:v>
                </c:pt>
                <c:pt idx="841">
                  <c:v>84.1</c:v>
                </c:pt>
                <c:pt idx="842">
                  <c:v>84.2</c:v>
                </c:pt>
                <c:pt idx="843">
                  <c:v>84.3</c:v>
                </c:pt>
                <c:pt idx="844">
                  <c:v>84.4</c:v>
                </c:pt>
                <c:pt idx="845">
                  <c:v>84.5</c:v>
                </c:pt>
                <c:pt idx="846">
                  <c:v>84.6</c:v>
                </c:pt>
                <c:pt idx="847">
                  <c:v>84.7</c:v>
                </c:pt>
                <c:pt idx="848">
                  <c:v>84.8</c:v>
                </c:pt>
                <c:pt idx="849">
                  <c:v>84.9</c:v>
                </c:pt>
                <c:pt idx="850">
                  <c:v>85</c:v>
                </c:pt>
                <c:pt idx="851">
                  <c:v>85.1</c:v>
                </c:pt>
                <c:pt idx="852">
                  <c:v>85.2</c:v>
                </c:pt>
                <c:pt idx="853">
                  <c:v>85.3</c:v>
                </c:pt>
                <c:pt idx="854">
                  <c:v>85.4</c:v>
                </c:pt>
                <c:pt idx="855">
                  <c:v>85.5</c:v>
                </c:pt>
                <c:pt idx="856">
                  <c:v>85.6</c:v>
                </c:pt>
                <c:pt idx="857">
                  <c:v>85.7</c:v>
                </c:pt>
                <c:pt idx="858">
                  <c:v>85.8</c:v>
                </c:pt>
                <c:pt idx="859">
                  <c:v>85.9</c:v>
                </c:pt>
                <c:pt idx="860">
                  <c:v>86</c:v>
                </c:pt>
                <c:pt idx="861">
                  <c:v>86.1</c:v>
                </c:pt>
                <c:pt idx="862">
                  <c:v>86.2</c:v>
                </c:pt>
                <c:pt idx="863">
                  <c:v>86.3</c:v>
                </c:pt>
                <c:pt idx="864">
                  <c:v>86.4</c:v>
                </c:pt>
                <c:pt idx="865">
                  <c:v>86.5</c:v>
                </c:pt>
                <c:pt idx="866">
                  <c:v>86.6</c:v>
                </c:pt>
                <c:pt idx="867">
                  <c:v>86.7</c:v>
                </c:pt>
                <c:pt idx="868">
                  <c:v>86.8</c:v>
                </c:pt>
                <c:pt idx="869">
                  <c:v>86.9</c:v>
                </c:pt>
                <c:pt idx="870">
                  <c:v>87</c:v>
                </c:pt>
                <c:pt idx="871">
                  <c:v>87.1</c:v>
                </c:pt>
                <c:pt idx="872">
                  <c:v>87.2</c:v>
                </c:pt>
                <c:pt idx="873">
                  <c:v>87.3</c:v>
                </c:pt>
                <c:pt idx="874">
                  <c:v>87.4</c:v>
                </c:pt>
                <c:pt idx="875">
                  <c:v>87.5</c:v>
                </c:pt>
                <c:pt idx="876">
                  <c:v>87.6</c:v>
                </c:pt>
                <c:pt idx="877">
                  <c:v>87.7</c:v>
                </c:pt>
                <c:pt idx="878">
                  <c:v>87.8</c:v>
                </c:pt>
                <c:pt idx="879">
                  <c:v>87.9</c:v>
                </c:pt>
                <c:pt idx="880">
                  <c:v>88</c:v>
                </c:pt>
                <c:pt idx="881">
                  <c:v>88.1</c:v>
                </c:pt>
                <c:pt idx="882">
                  <c:v>88.2</c:v>
                </c:pt>
                <c:pt idx="883">
                  <c:v>88.3</c:v>
                </c:pt>
                <c:pt idx="884">
                  <c:v>88.4</c:v>
                </c:pt>
                <c:pt idx="885">
                  <c:v>88.5</c:v>
                </c:pt>
                <c:pt idx="886">
                  <c:v>88.6</c:v>
                </c:pt>
                <c:pt idx="887">
                  <c:v>88.7</c:v>
                </c:pt>
                <c:pt idx="888">
                  <c:v>88.8</c:v>
                </c:pt>
                <c:pt idx="889">
                  <c:v>88.9</c:v>
                </c:pt>
                <c:pt idx="890">
                  <c:v>89</c:v>
                </c:pt>
                <c:pt idx="891">
                  <c:v>89.1</c:v>
                </c:pt>
                <c:pt idx="892">
                  <c:v>89.2</c:v>
                </c:pt>
                <c:pt idx="893">
                  <c:v>89.3</c:v>
                </c:pt>
                <c:pt idx="894">
                  <c:v>89.4</c:v>
                </c:pt>
                <c:pt idx="895">
                  <c:v>89.5</c:v>
                </c:pt>
                <c:pt idx="896">
                  <c:v>89.6</c:v>
                </c:pt>
                <c:pt idx="897">
                  <c:v>89.7</c:v>
                </c:pt>
                <c:pt idx="898">
                  <c:v>89.8</c:v>
                </c:pt>
                <c:pt idx="899">
                  <c:v>89.9</c:v>
                </c:pt>
                <c:pt idx="900">
                  <c:v>90</c:v>
                </c:pt>
                <c:pt idx="901">
                  <c:v>90.1</c:v>
                </c:pt>
                <c:pt idx="902">
                  <c:v>90.2</c:v>
                </c:pt>
                <c:pt idx="903">
                  <c:v>90.3</c:v>
                </c:pt>
                <c:pt idx="904">
                  <c:v>90.4</c:v>
                </c:pt>
                <c:pt idx="905">
                  <c:v>90.5</c:v>
                </c:pt>
                <c:pt idx="906">
                  <c:v>90.6</c:v>
                </c:pt>
                <c:pt idx="907">
                  <c:v>90.7</c:v>
                </c:pt>
                <c:pt idx="908">
                  <c:v>90.8</c:v>
                </c:pt>
                <c:pt idx="909">
                  <c:v>90.9</c:v>
                </c:pt>
                <c:pt idx="910">
                  <c:v>91</c:v>
                </c:pt>
                <c:pt idx="911">
                  <c:v>91.1</c:v>
                </c:pt>
                <c:pt idx="912">
                  <c:v>91.2</c:v>
                </c:pt>
                <c:pt idx="913">
                  <c:v>91.3</c:v>
                </c:pt>
                <c:pt idx="914">
                  <c:v>91.4</c:v>
                </c:pt>
                <c:pt idx="915">
                  <c:v>91.5</c:v>
                </c:pt>
                <c:pt idx="916">
                  <c:v>91.6</c:v>
                </c:pt>
                <c:pt idx="917">
                  <c:v>91.7</c:v>
                </c:pt>
                <c:pt idx="918">
                  <c:v>91.8</c:v>
                </c:pt>
                <c:pt idx="919">
                  <c:v>91.9</c:v>
                </c:pt>
                <c:pt idx="920">
                  <c:v>92</c:v>
                </c:pt>
                <c:pt idx="921">
                  <c:v>92.1</c:v>
                </c:pt>
                <c:pt idx="922">
                  <c:v>92.2</c:v>
                </c:pt>
                <c:pt idx="923">
                  <c:v>92.3</c:v>
                </c:pt>
                <c:pt idx="924">
                  <c:v>92.4</c:v>
                </c:pt>
                <c:pt idx="925">
                  <c:v>92.5</c:v>
                </c:pt>
                <c:pt idx="926">
                  <c:v>92.6</c:v>
                </c:pt>
                <c:pt idx="927">
                  <c:v>92.7</c:v>
                </c:pt>
                <c:pt idx="928">
                  <c:v>92.8</c:v>
                </c:pt>
                <c:pt idx="929">
                  <c:v>92.9</c:v>
                </c:pt>
                <c:pt idx="930">
                  <c:v>93</c:v>
                </c:pt>
                <c:pt idx="931">
                  <c:v>93.1</c:v>
                </c:pt>
                <c:pt idx="932">
                  <c:v>93.2</c:v>
                </c:pt>
                <c:pt idx="933">
                  <c:v>93.3</c:v>
                </c:pt>
                <c:pt idx="934">
                  <c:v>93.4</c:v>
                </c:pt>
                <c:pt idx="935">
                  <c:v>93.5</c:v>
                </c:pt>
                <c:pt idx="936">
                  <c:v>93.6</c:v>
                </c:pt>
                <c:pt idx="937">
                  <c:v>93.7</c:v>
                </c:pt>
                <c:pt idx="938">
                  <c:v>93.8</c:v>
                </c:pt>
                <c:pt idx="939">
                  <c:v>93.9</c:v>
                </c:pt>
                <c:pt idx="940">
                  <c:v>94</c:v>
                </c:pt>
                <c:pt idx="941">
                  <c:v>94.1</c:v>
                </c:pt>
                <c:pt idx="942">
                  <c:v>94.2</c:v>
                </c:pt>
                <c:pt idx="943">
                  <c:v>94.3</c:v>
                </c:pt>
                <c:pt idx="944">
                  <c:v>94.4</c:v>
                </c:pt>
                <c:pt idx="945">
                  <c:v>94.5</c:v>
                </c:pt>
                <c:pt idx="946">
                  <c:v>94.6</c:v>
                </c:pt>
                <c:pt idx="947">
                  <c:v>94.7</c:v>
                </c:pt>
                <c:pt idx="948">
                  <c:v>94.8</c:v>
                </c:pt>
                <c:pt idx="949">
                  <c:v>94.9</c:v>
                </c:pt>
                <c:pt idx="950">
                  <c:v>95</c:v>
                </c:pt>
                <c:pt idx="951">
                  <c:v>95.1</c:v>
                </c:pt>
                <c:pt idx="952">
                  <c:v>95.2</c:v>
                </c:pt>
                <c:pt idx="953">
                  <c:v>95.3</c:v>
                </c:pt>
                <c:pt idx="954">
                  <c:v>95.4</c:v>
                </c:pt>
                <c:pt idx="955">
                  <c:v>95.5</c:v>
                </c:pt>
                <c:pt idx="956">
                  <c:v>95.6</c:v>
                </c:pt>
                <c:pt idx="957">
                  <c:v>95.7</c:v>
                </c:pt>
                <c:pt idx="958">
                  <c:v>95.8</c:v>
                </c:pt>
                <c:pt idx="959">
                  <c:v>95.9</c:v>
                </c:pt>
                <c:pt idx="960">
                  <c:v>96</c:v>
                </c:pt>
                <c:pt idx="961">
                  <c:v>96.1</c:v>
                </c:pt>
                <c:pt idx="962">
                  <c:v>96.2</c:v>
                </c:pt>
                <c:pt idx="963">
                  <c:v>96.3</c:v>
                </c:pt>
                <c:pt idx="964">
                  <c:v>96.4</c:v>
                </c:pt>
                <c:pt idx="965">
                  <c:v>96.5</c:v>
                </c:pt>
                <c:pt idx="966">
                  <c:v>96.6</c:v>
                </c:pt>
                <c:pt idx="967">
                  <c:v>96.7</c:v>
                </c:pt>
                <c:pt idx="968">
                  <c:v>96.8</c:v>
                </c:pt>
                <c:pt idx="969">
                  <c:v>96.9</c:v>
                </c:pt>
                <c:pt idx="970">
                  <c:v>97</c:v>
                </c:pt>
                <c:pt idx="971">
                  <c:v>97.1</c:v>
                </c:pt>
                <c:pt idx="972">
                  <c:v>97.2</c:v>
                </c:pt>
                <c:pt idx="973">
                  <c:v>97.3</c:v>
                </c:pt>
                <c:pt idx="974">
                  <c:v>97.4</c:v>
                </c:pt>
                <c:pt idx="975">
                  <c:v>97.5</c:v>
                </c:pt>
                <c:pt idx="976">
                  <c:v>97.6</c:v>
                </c:pt>
                <c:pt idx="977">
                  <c:v>97.7</c:v>
                </c:pt>
                <c:pt idx="978">
                  <c:v>97.8</c:v>
                </c:pt>
                <c:pt idx="979">
                  <c:v>97.9</c:v>
                </c:pt>
                <c:pt idx="980">
                  <c:v>98</c:v>
                </c:pt>
                <c:pt idx="981">
                  <c:v>98.1</c:v>
                </c:pt>
                <c:pt idx="982">
                  <c:v>98.2</c:v>
                </c:pt>
                <c:pt idx="983">
                  <c:v>98.3</c:v>
                </c:pt>
                <c:pt idx="984">
                  <c:v>98.4</c:v>
                </c:pt>
                <c:pt idx="985">
                  <c:v>98.5</c:v>
                </c:pt>
                <c:pt idx="986">
                  <c:v>98.6</c:v>
                </c:pt>
                <c:pt idx="987">
                  <c:v>98.7</c:v>
                </c:pt>
                <c:pt idx="988">
                  <c:v>98.8</c:v>
                </c:pt>
                <c:pt idx="989">
                  <c:v>98.9</c:v>
                </c:pt>
                <c:pt idx="990">
                  <c:v>99</c:v>
                </c:pt>
                <c:pt idx="991">
                  <c:v>99.1</c:v>
                </c:pt>
                <c:pt idx="992">
                  <c:v>99.2</c:v>
                </c:pt>
                <c:pt idx="993">
                  <c:v>99.3</c:v>
                </c:pt>
                <c:pt idx="994">
                  <c:v>99.4</c:v>
                </c:pt>
                <c:pt idx="995">
                  <c:v>99.5</c:v>
                </c:pt>
                <c:pt idx="996">
                  <c:v>99.6</c:v>
                </c:pt>
                <c:pt idx="997">
                  <c:v>99.7</c:v>
                </c:pt>
                <c:pt idx="998">
                  <c:v>99.8</c:v>
                </c:pt>
                <c:pt idx="999">
                  <c:v>99.9</c:v>
                </c:pt>
                <c:pt idx="1000">
                  <c:v>100</c:v>
                </c:pt>
                <c:pt idx="1001">
                  <c:v>100.1</c:v>
                </c:pt>
                <c:pt idx="1002">
                  <c:v>100.2</c:v>
                </c:pt>
                <c:pt idx="1003">
                  <c:v>100.3</c:v>
                </c:pt>
                <c:pt idx="1004">
                  <c:v>100.4</c:v>
                </c:pt>
                <c:pt idx="1005">
                  <c:v>100.5</c:v>
                </c:pt>
                <c:pt idx="1006">
                  <c:v>100.6</c:v>
                </c:pt>
                <c:pt idx="1007">
                  <c:v>100.7</c:v>
                </c:pt>
                <c:pt idx="1008">
                  <c:v>100.8</c:v>
                </c:pt>
                <c:pt idx="1009">
                  <c:v>100.9</c:v>
                </c:pt>
                <c:pt idx="1010">
                  <c:v>101</c:v>
                </c:pt>
                <c:pt idx="1011">
                  <c:v>101.1</c:v>
                </c:pt>
                <c:pt idx="1012">
                  <c:v>101.2</c:v>
                </c:pt>
                <c:pt idx="1013">
                  <c:v>101.3</c:v>
                </c:pt>
                <c:pt idx="1014">
                  <c:v>101.4</c:v>
                </c:pt>
                <c:pt idx="1015">
                  <c:v>101.5</c:v>
                </c:pt>
                <c:pt idx="1016">
                  <c:v>101.6</c:v>
                </c:pt>
                <c:pt idx="1017">
                  <c:v>101.7</c:v>
                </c:pt>
                <c:pt idx="1018">
                  <c:v>101.8</c:v>
                </c:pt>
                <c:pt idx="1019">
                  <c:v>101.9</c:v>
                </c:pt>
                <c:pt idx="1020">
                  <c:v>102</c:v>
                </c:pt>
                <c:pt idx="1021">
                  <c:v>102.1</c:v>
                </c:pt>
                <c:pt idx="1022">
                  <c:v>102.2</c:v>
                </c:pt>
                <c:pt idx="1023">
                  <c:v>102.3</c:v>
                </c:pt>
                <c:pt idx="1024">
                  <c:v>102.4</c:v>
                </c:pt>
                <c:pt idx="1025">
                  <c:v>102.5</c:v>
                </c:pt>
                <c:pt idx="1026">
                  <c:v>102.6</c:v>
                </c:pt>
                <c:pt idx="1027">
                  <c:v>102.7</c:v>
                </c:pt>
                <c:pt idx="1028">
                  <c:v>102.8</c:v>
                </c:pt>
                <c:pt idx="1029">
                  <c:v>102.9</c:v>
                </c:pt>
                <c:pt idx="1030">
                  <c:v>103</c:v>
                </c:pt>
                <c:pt idx="1031">
                  <c:v>103.1</c:v>
                </c:pt>
                <c:pt idx="1032">
                  <c:v>103.2</c:v>
                </c:pt>
                <c:pt idx="1033">
                  <c:v>103.3</c:v>
                </c:pt>
                <c:pt idx="1034">
                  <c:v>103.4</c:v>
                </c:pt>
                <c:pt idx="1035">
                  <c:v>103.5</c:v>
                </c:pt>
                <c:pt idx="1036">
                  <c:v>103.6</c:v>
                </c:pt>
                <c:pt idx="1037">
                  <c:v>103.7</c:v>
                </c:pt>
                <c:pt idx="1038">
                  <c:v>103.8</c:v>
                </c:pt>
                <c:pt idx="1039">
                  <c:v>103.9</c:v>
                </c:pt>
                <c:pt idx="1040">
                  <c:v>104</c:v>
                </c:pt>
                <c:pt idx="1041">
                  <c:v>104.1</c:v>
                </c:pt>
                <c:pt idx="1042">
                  <c:v>104.2</c:v>
                </c:pt>
                <c:pt idx="1043">
                  <c:v>104.3</c:v>
                </c:pt>
                <c:pt idx="1044">
                  <c:v>104.4</c:v>
                </c:pt>
                <c:pt idx="1045">
                  <c:v>104.5</c:v>
                </c:pt>
                <c:pt idx="1046">
                  <c:v>104.6</c:v>
                </c:pt>
                <c:pt idx="1047">
                  <c:v>104.7</c:v>
                </c:pt>
                <c:pt idx="1048">
                  <c:v>104.8</c:v>
                </c:pt>
                <c:pt idx="1049">
                  <c:v>104.9</c:v>
                </c:pt>
                <c:pt idx="1050">
                  <c:v>105</c:v>
                </c:pt>
                <c:pt idx="1051">
                  <c:v>105.1</c:v>
                </c:pt>
                <c:pt idx="1052">
                  <c:v>105.2</c:v>
                </c:pt>
                <c:pt idx="1053">
                  <c:v>105.3</c:v>
                </c:pt>
                <c:pt idx="1054">
                  <c:v>105.4</c:v>
                </c:pt>
                <c:pt idx="1055">
                  <c:v>105.5</c:v>
                </c:pt>
                <c:pt idx="1056">
                  <c:v>105.6</c:v>
                </c:pt>
                <c:pt idx="1057">
                  <c:v>105.7</c:v>
                </c:pt>
                <c:pt idx="1058">
                  <c:v>105.8</c:v>
                </c:pt>
                <c:pt idx="1059">
                  <c:v>105.9</c:v>
                </c:pt>
                <c:pt idx="1060">
                  <c:v>106</c:v>
                </c:pt>
                <c:pt idx="1061">
                  <c:v>106.1</c:v>
                </c:pt>
                <c:pt idx="1062">
                  <c:v>106.2</c:v>
                </c:pt>
                <c:pt idx="1063">
                  <c:v>106.3</c:v>
                </c:pt>
                <c:pt idx="1064">
                  <c:v>106.4</c:v>
                </c:pt>
                <c:pt idx="1065">
                  <c:v>106.5</c:v>
                </c:pt>
                <c:pt idx="1066">
                  <c:v>106.6</c:v>
                </c:pt>
                <c:pt idx="1067">
                  <c:v>106.7</c:v>
                </c:pt>
                <c:pt idx="1068">
                  <c:v>106.8</c:v>
                </c:pt>
                <c:pt idx="1069">
                  <c:v>106.9</c:v>
                </c:pt>
                <c:pt idx="1070">
                  <c:v>107</c:v>
                </c:pt>
                <c:pt idx="1071">
                  <c:v>107.1</c:v>
                </c:pt>
                <c:pt idx="1072">
                  <c:v>107.2</c:v>
                </c:pt>
                <c:pt idx="1073">
                  <c:v>107.3</c:v>
                </c:pt>
                <c:pt idx="1074">
                  <c:v>107.4</c:v>
                </c:pt>
                <c:pt idx="1075">
                  <c:v>107.5</c:v>
                </c:pt>
                <c:pt idx="1076">
                  <c:v>107.6</c:v>
                </c:pt>
                <c:pt idx="1077">
                  <c:v>107.7</c:v>
                </c:pt>
                <c:pt idx="1078">
                  <c:v>107.8</c:v>
                </c:pt>
                <c:pt idx="1079">
                  <c:v>107.9</c:v>
                </c:pt>
                <c:pt idx="1080">
                  <c:v>108</c:v>
                </c:pt>
                <c:pt idx="1081">
                  <c:v>108.1</c:v>
                </c:pt>
                <c:pt idx="1082">
                  <c:v>108.2</c:v>
                </c:pt>
                <c:pt idx="1083">
                  <c:v>108.3</c:v>
                </c:pt>
                <c:pt idx="1084">
                  <c:v>108.4</c:v>
                </c:pt>
                <c:pt idx="1085">
                  <c:v>108.5</c:v>
                </c:pt>
                <c:pt idx="1086">
                  <c:v>108.6</c:v>
                </c:pt>
                <c:pt idx="1087">
                  <c:v>108.7</c:v>
                </c:pt>
                <c:pt idx="1088">
                  <c:v>108.8</c:v>
                </c:pt>
                <c:pt idx="1089">
                  <c:v>108.9</c:v>
                </c:pt>
                <c:pt idx="1090">
                  <c:v>109</c:v>
                </c:pt>
                <c:pt idx="1091">
                  <c:v>109.1</c:v>
                </c:pt>
                <c:pt idx="1092">
                  <c:v>109.2</c:v>
                </c:pt>
                <c:pt idx="1093">
                  <c:v>109.3</c:v>
                </c:pt>
                <c:pt idx="1094">
                  <c:v>109.4</c:v>
                </c:pt>
                <c:pt idx="1095">
                  <c:v>109.5</c:v>
                </c:pt>
                <c:pt idx="1096">
                  <c:v>109.6</c:v>
                </c:pt>
                <c:pt idx="1097">
                  <c:v>109.7</c:v>
                </c:pt>
                <c:pt idx="1098">
                  <c:v>109.8</c:v>
                </c:pt>
                <c:pt idx="1099">
                  <c:v>109.9</c:v>
                </c:pt>
                <c:pt idx="1100">
                  <c:v>110</c:v>
                </c:pt>
                <c:pt idx="1101">
                  <c:v>110.1</c:v>
                </c:pt>
                <c:pt idx="1102">
                  <c:v>110.2</c:v>
                </c:pt>
                <c:pt idx="1103">
                  <c:v>110.3</c:v>
                </c:pt>
                <c:pt idx="1104">
                  <c:v>110.4</c:v>
                </c:pt>
                <c:pt idx="1105">
                  <c:v>110.5</c:v>
                </c:pt>
                <c:pt idx="1106">
                  <c:v>110.6</c:v>
                </c:pt>
                <c:pt idx="1107">
                  <c:v>110.7</c:v>
                </c:pt>
                <c:pt idx="1108">
                  <c:v>110.8</c:v>
                </c:pt>
                <c:pt idx="1109">
                  <c:v>110.9</c:v>
                </c:pt>
                <c:pt idx="1110">
                  <c:v>111</c:v>
                </c:pt>
                <c:pt idx="1111">
                  <c:v>111.1</c:v>
                </c:pt>
                <c:pt idx="1112">
                  <c:v>111.2</c:v>
                </c:pt>
                <c:pt idx="1113">
                  <c:v>111.3</c:v>
                </c:pt>
                <c:pt idx="1114">
                  <c:v>111.4</c:v>
                </c:pt>
                <c:pt idx="1115">
                  <c:v>111.5</c:v>
                </c:pt>
                <c:pt idx="1116">
                  <c:v>111.6</c:v>
                </c:pt>
                <c:pt idx="1117">
                  <c:v>111.7</c:v>
                </c:pt>
                <c:pt idx="1118">
                  <c:v>111.8</c:v>
                </c:pt>
                <c:pt idx="1119">
                  <c:v>111.9</c:v>
                </c:pt>
                <c:pt idx="1120">
                  <c:v>112</c:v>
                </c:pt>
                <c:pt idx="1121">
                  <c:v>112.1</c:v>
                </c:pt>
                <c:pt idx="1122">
                  <c:v>112.2</c:v>
                </c:pt>
                <c:pt idx="1123">
                  <c:v>112.3</c:v>
                </c:pt>
                <c:pt idx="1124">
                  <c:v>112.4</c:v>
                </c:pt>
                <c:pt idx="1125">
                  <c:v>112.5</c:v>
                </c:pt>
                <c:pt idx="1126">
                  <c:v>112.6</c:v>
                </c:pt>
                <c:pt idx="1127">
                  <c:v>112.7</c:v>
                </c:pt>
                <c:pt idx="1128">
                  <c:v>112.8</c:v>
                </c:pt>
                <c:pt idx="1129">
                  <c:v>112.9</c:v>
                </c:pt>
                <c:pt idx="1130">
                  <c:v>113</c:v>
                </c:pt>
                <c:pt idx="1131">
                  <c:v>113.1</c:v>
                </c:pt>
                <c:pt idx="1132">
                  <c:v>113.2</c:v>
                </c:pt>
                <c:pt idx="1133">
                  <c:v>113.3</c:v>
                </c:pt>
                <c:pt idx="1134">
                  <c:v>113.4</c:v>
                </c:pt>
                <c:pt idx="1135">
                  <c:v>113.5</c:v>
                </c:pt>
                <c:pt idx="1136">
                  <c:v>113.6</c:v>
                </c:pt>
                <c:pt idx="1137">
                  <c:v>113.7</c:v>
                </c:pt>
                <c:pt idx="1138">
                  <c:v>113.8</c:v>
                </c:pt>
                <c:pt idx="1139">
                  <c:v>113.9</c:v>
                </c:pt>
                <c:pt idx="1140">
                  <c:v>114</c:v>
                </c:pt>
                <c:pt idx="1141">
                  <c:v>114.1</c:v>
                </c:pt>
                <c:pt idx="1142">
                  <c:v>114.2</c:v>
                </c:pt>
                <c:pt idx="1143">
                  <c:v>114.3</c:v>
                </c:pt>
                <c:pt idx="1144">
                  <c:v>114.4</c:v>
                </c:pt>
                <c:pt idx="1145">
                  <c:v>114.5</c:v>
                </c:pt>
                <c:pt idx="1146">
                  <c:v>114.6</c:v>
                </c:pt>
                <c:pt idx="1147">
                  <c:v>114.7</c:v>
                </c:pt>
                <c:pt idx="1148">
                  <c:v>114.8</c:v>
                </c:pt>
                <c:pt idx="1149">
                  <c:v>114.9</c:v>
                </c:pt>
                <c:pt idx="1150">
                  <c:v>115</c:v>
                </c:pt>
                <c:pt idx="1151">
                  <c:v>115.1</c:v>
                </c:pt>
                <c:pt idx="1152">
                  <c:v>115.2</c:v>
                </c:pt>
                <c:pt idx="1153">
                  <c:v>115.3</c:v>
                </c:pt>
                <c:pt idx="1154">
                  <c:v>115.4</c:v>
                </c:pt>
                <c:pt idx="1155">
                  <c:v>115.5</c:v>
                </c:pt>
                <c:pt idx="1156">
                  <c:v>115.6</c:v>
                </c:pt>
                <c:pt idx="1157">
                  <c:v>115.7</c:v>
                </c:pt>
                <c:pt idx="1158">
                  <c:v>115.8</c:v>
                </c:pt>
                <c:pt idx="1159">
                  <c:v>115.9</c:v>
                </c:pt>
                <c:pt idx="1160">
                  <c:v>116</c:v>
                </c:pt>
                <c:pt idx="1161">
                  <c:v>116.1</c:v>
                </c:pt>
                <c:pt idx="1162">
                  <c:v>116.2</c:v>
                </c:pt>
                <c:pt idx="1163">
                  <c:v>116.3</c:v>
                </c:pt>
                <c:pt idx="1164">
                  <c:v>116.4</c:v>
                </c:pt>
                <c:pt idx="1165">
                  <c:v>116.5</c:v>
                </c:pt>
                <c:pt idx="1166">
                  <c:v>116.6</c:v>
                </c:pt>
                <c:pt idx="1167">
                  <c:v>116.7</c:v>
                </c:pt>
                <c:pt idx="1168">
                  <c:v>116.8</c:v>
                </c:pt>
                <c:pt idx="1169">
                  <c:v>116.9</c:v>
                </c:pt>
                <c:pt idx="1170">
                  <c:v>117</c:v>
                </c:pt>
                <c:pt idx="1171">
                  <c:v>117.1</c:v>
                </c:pt>
                <c:pt idx="1172">
                  <c:v>117.2</c:v>
                </c:pt>
                <c:pt idx="1173">
                  <c:v>117.3</c:v>
                </c:pt>
                <c:pt idx="1174">
                  <c:v>117.4</c:v>
                </c:pt>
                <c:pt idx="1175">
                  <c:v>117.5</c:v>
                </c:pt>
                <c:pt idx="1176">
                  <c:v>117.6</c:v>
                </c:pt>
                <c:pt idx="1177">
                  <c:v>117.7</c:v>
                </c:pt>
                <c:pt idx="1178">
                  <c:v>117.8</c:v>
                </c:pt>
                <c:pt idx="1179">
                  <c:v>117.9</c:v>
                </c:pt>
                <c:pt idx="1180">
                  <c:v>118</c:v>
                </c:pt>
                <c:pt idx="1181">
                  <c:v>118.1</c:v>
                </c:pt>
                <c:pt idx="1182">
                  <c:v>118.2</c:v>
                </c:pt>
                <c:pt idx="1183">
                  <c:v>118.3</c:v>
                </c:pt>
                <c:pt idx="1184">
                  <c:v>118.4</c:v>
                </c:pt>
                <c:pt idx="1185">
                  <c:v>118.5</c:v>
                </c:pt>
                <c:pt idx="1186">
                  <c:v>118.6</c:v>
                </c:pt>
                <c:pt idx="1187">
                  <c:v>118.7</c:v>
                </c:pt>
                <c:pt idx="1188">
                  <c:v>118.8</c:v>
                </c:pt>
                <c:pt idx="1189">
                  <c:v>118.9</c:v>
                </c:pt>
                <c:pt idx="1190">
                  <c:v>119</c:v>
                </c:pt>
                <c:pt idx="1191">
                  <c:v>119.1</c:v>
                </c:pt>
                <c:pt idx="1192">
                  <c:v>119.2</c:v>
                </c:pt>
                <c:pt idx="1193">
                  <c:v>119.3</c:v>
                </c:pt>
                <c:pt idx="1194">
                  <c:v>119.4</c:v>
                </c:pt>
                <c:pt idx="1195">
                  <c:v>119.5</c:v>
                </c:pt>
                <c:pt idx="1196">
                  <c:v>119.6</c:v>
                </c:pt>
                <c:pt idx="1197">
                  <c:v>119.7</c:v>
                </c:pt>
                <c:pt idx="1198">
                  <c:v>119.8</c:v>
                </c:pt>
                <c:pt idx="1199">
                  <c:v>119.9</c:v>
                </c:pt>
                <c:pt idx="1200">
                  <c:v>120</c:v>
                </c:pt>
                <c:pt idx="1201">
                  <c:v>120.1</c:v>
                </c:pt>
                <c:pt idx="1202">
                  <c:v>120.2</c:v>
                </c:pt>
                <c:pt idx="1203">
                  <c:v>120.3</c:v>
                </c:pt>
                <c:pt idx="1204">
                  <c:v>120.4</c:v>
                </c:pt>
                <c:pt idx="1205">
                  <c:v>120.5</c:v>
                </c:pt>
                <c:pt idx="1206">
                  <c:v>120.6</c:v>
                </c:pt>
                <c:pt idx="1207">
                  <c:v>120.7</c:v>
                </c:pt>
                <c:pt idx="1208">
                  <c:v>120.8</c:v>
                </c:pt>
                <c:pt idx="1209">
                  <c:v>120.9</c:v>
                </c:pt>
                <c:pt idx="1210">
                  <c:v>121</c:v>
                </c:pt>
                <c:pt idx="1211">
                  <c:v>121.1</c:v>
                </c:pt>
                <c:pt idx="1212">
                  <c:v>121.2</c:v>
                </c:pt>
                <c:pt idx="1213">
                  <c:v>121.3</c:v>
                </c:pt>
                <c:pt idx="1214">
                  <c:v>121.4</c:v>
                </c:pt>
                <c:pt idx="1215">
                  <c:v>121.5</c:v>
                </c:pt>
                <c:pt idx="1216">
                  <c:v>121.6</c:v>
                </c:pt>
                <c:pt idx="1217">
                  <c:v>121.7</c:v>
                </c:pt>
                <c:pt idx="1218">
                  <c:v>121.8</c:v>
                </c:pt>
                <c:pt idx="1219">
                  <c:v>121.9</c:v>
                </c:pt>
                <c:pt idx="1220">
                  <c:v>122</c:v>
                </c:pt>
                <c:pt idx="1221">
                  <c:v>122.1</c:v>
                </c:pt>
                <c:pt idx="1222">
                  <c:v>122.2</c:v>
                </c:pt>
                <c:pt idx="1223">
                  <c:v>122.3</c:v>
                </c:pt>
                <c:pt idx="1224">
                  <c:v>122.4</c:v>
                </c:pt>
                <c:pt idx="1225">
                  <c:v>122.5</c:v>
                </c:pt>
                <c:pt idx="1226">
                  <c:v>122.6</c:v>
                </c:pt>
                <c:pt idx="1227">
                  <c:v>122.7</c:v>
                </c:pt>
                <c:pt idx="1228">
                  <c:v>122.8</c:v>
                </c:pt>
                <c:pt idx="1229">
                  <c:v>122.9</c:v>
                </c:pt>
                <c:pt idx="1230">
                  <c:v>123</c:v>
                </c:pt>
                <c:pt idx="1231">
                  <c:v>123.1</c:v>
                </c:pt>
                <c:pt idx="1232">
                  <c:v>123.2</c:v>
                </c:pt>
                <c:pt idx="1233">
                  <c:v>123.3</c:v>
                </c:pt>
                <c:pt idx="1234">
                  <c:v>123.4</c:v>
                </c:pt>
                <c:pt idx="1235">
                  <c:v>123.5</c:v>
                </c:pt>
                <c:pt idx="1236">
                  <c:v>123.6</c:v>
                </c:pt>
                <c:pt idx="1237">
                  <c:v>123.7</c:v>
                </c:pt>
                <c:pt idx="1238">
                  <c:v>123.8</c:v>
                </c:pt>
                <c:pt idx="1239">
                  <c:v>123.9</c:v>
                </c:pt>
                <c:pt idx="1240">
                  <c:v>124</c:v>
                </c:pt>
                <c:pt idx="1241">
                  <c:v>124.1</c:v>
                </c:pt>
                <c:pt idx="1242">
                  <c:v>124.2</c:v>
                </c:pt>
                <c:pt idx="1243">
                  <c:v>124.3</c:v>
                </c:pt>
                <c:pt idx="1244">
                  <c:v>124.4</c:v>
                </c:pt>
                <c:pt idx="1245">
                  <c:v>124.5</c:v>
                </c:pt>
                <c:pt idx="1246">
                  <c:v>124.6</c:v>
                </c:pt>
                <c:pt idx="1247">
                  <c:v>124.7</c:v>
                </c:pt>
                <c:pt idx="1248">
                  <c:v>124.8</c:v>
                </c:pt>
                <c:pt idx="1249">
                  <c:v>124.9</c:v>
                </c:pt>
                <c:pt idx="1250">
                  <c:v>125</c:v>
                </c:pt>
                <c:pt idx="1251">
                  <c:v>125.1</c:v>
                </c:pt>
                <c:pt idx="1252">
                  <c:v>125.2</c:v>
                </c:pt>
                <c:pt idx="1253">
                  <c:v>125.3</c:v>
                </c:pt>
                <c:pt idx="1254">
                  <c:v>125.4</c:v>
                </c:pt>
                <c:pt idx="1255">
                  <c:v>125.5</c:v>
                </c:pt>
                <c:pt idx="1256">
                  <c:v>125.6</c:v>
                </c:pt>
                <c:pt idx="1257">
                  <c:v>125.7</c:v>
                </c:pt>
                <c:pt idx="1258">
                  <c:v>125.8</c:v>
                </c:pt>
                <c:pt idx="1259">
                  <c:v>125.9</c:v>
                </c:pt>
                <c:pt idx="1260">
                  <c:v>126</c:v>
                </c:pt>
                <c:pt idx="1261">
                  <c:v>126.1</c:v>
                </c:pt>
                <c:pt idx="1262">
                  <c:v>126.2</c:v>
                </c:pt>
                <c:pt idx="1263">
                  <c:v>126.3</c:v>
                </c:pt>
                <c:pt idx="1264">
                  <c:v>126.4</c:v>
                </c:pt>
                <c:pt idx="1265">
                  <c:v>126.5</c:v>
                </c:pt>
                <c:pt idx="1266">
                  <c:v>126.6</c:v>
                </c:pt>
                <c:pt idx="1267">
                  <c:v>126.7</c:v>
                </c:pt>
                <c:pt idx="1268">
                  <c:v>126.8</c:v>
                </c:pt>
                <c:pt idx="1269">
                  <c:v>126.9</c:v>
                </c:pt>
                <c:pt idx="1270">
                  <c:v>127</c:v>
                </c:pt>
                <c:pt idx="1271">
                  <c:v>127.1</c:v>
                </c:pt>
                <c:pt idx="1272">
                  <c:v>127.2</c:v>
                </c:pt>
                <c:pt idx="1273">
                  <c:v>127.3</c:v>
                </c:pt>
                <c:pt idx="1274">
                  <c:v>127.4</c:v>
                </c:pt>
                <c:pt idx="1275">
                  <c:v>127.5</c:v>
                </c:pt>
                <c:pt idx="1276">
                  <c:v>127.6</c:v>
                </c:pt>
                <c:pt idx="1277">
                  <c:v>127.7</c:v>
                </c:pt>
                <c:pt idx="1278">
                  <c:v>127.8</c:v>
                </c:pt>
                <c:pt idx="1279">
                  <c:v>127.9</c:v>
                </c:pt>
                <c:pt idx="1280">
                  <c:v>128</c:v>
                </c:pt>
                <c:pt idx="1281">
                  <c:v>128.1</c:v>
                </c:pt>
                <c:pt idx="1282">
                  <c:v>128.19999999999999</c:v>
                </c:pt>
                <c:pt idx="1283">
                  <c:v>128.30000000000001</c:v>
                </c:pt>
                <c:pt idx="1284">
                  <c:v>128.4</c:v>
                </c:pt>
                <c:pt idx="1285">
                  <c:v>128.5</c:v>
                </c:pt>
                <c:pt idx="1286">
                  <c:v>128.6</c:v>
                </c:pt>
                <c:pt idx="1287">
                  <c:v>128.69999999999999</c:v>
                </c:pt>
                <c:pt idx="1288">
                  <c:v>128.80000000000001</c:v>
                </c:pt>
                <c:pt idx="1289">
                  <c:v>128.9</c:v>
                </c:pt>
                <c:pt idx="1290">
                  <c:v>129</c:v>
                </c:pt>
                <c:pt idx="1291">
                  <c:v>129.1</c:v>
                </c:pt>
                <c:pt idx="1292">
                  <c:v>129.19999999999999</c:v>
                </c:pt>
                <c:pt idx="1293">
                  <c:v>129.30000000000001</c:v>
                </c:pt>
                <c:pt idx="1294">
                  <c:v>129.4</c:v>
                </c:pt>
                <c:pt idx="1295">
                  <c:v>129.5</c:v>
                </c:pt>
                <c:pt idx="1296">
                  <c:v>129.6</c:v>
                </c:pt>
                <c:pt idx="1297">
                  <c:v>129.69999999999999</c:v>
                </c:pt>
                <c:pt idx="1298">
                  <c:v>129.80000000000001</c:v>
                </c:pt>
                <c:pt idx="1299">
                  <c:v>129.9</c:v>
                </c:pt>
                <c:pt idx="1300">
                  <c:v>130</c:v>
                </c:pt>
                <c:pt idx="1301">
                  <c:v>130.1</c:v>
                </c:pt>
                <c:pt idx="1302">
                  <c:v>130.19999999999999</c:v>
                </c:pt>
                <c:pt idx="1303">
                  <c:v>130.30000000000001</c:v>
                </c:pt>
                <c:pt idx="1304">
                  <c:v>130.4</c:v>
                </c:pt>
                <c:pt idx="1305">
                  <c:v>130.5</c:v>
                </c:pt>
                <c:pt idx="1306">
                  <c:v>130.6</c:v>
                </c:pt>
                <c:pt idx="1307">
                  <c:v>130.69999999999999</c:v>
                </c:pt>
                <c:pt idx="1308">
                  <c:v>130.80000000000001</c:v>
                </c:pt>
                <c:pt idx="1309">
                  <c:v>130.9</c:v>
                </c:pt>
                <c:pt idx="1310">
                  <c:v>131</c:v>
                </c:pt>
                <c:pt idx="1311">
                  <c:v>131.1</c:v>
                </c:pt>
                <c:pt idx="1312">
                  <c:v>131.19999999999999</c:v>
                </c:pt>
                <c:pt idx="1313">
                  <c:v>131.30000000000001</c:v>
                </c:pt>
                <c:pt idx="1314">
                  <c:v>131.4</c:v>
                </c:pt>
                <c:pt idx="1315">
                  <c:v>131.5</c:v>
                </c:pt>
                <c:pt idx="1316">
                  <c:v>131.6</c:v>
                </c:pt>
                <c:pt idx="1317">
                  <c:v>131.69999999999999</c:v>
                </c:pt>
                <c:pt idx="1318">
                  <c:v>131.80000000000001</c:v>
                </c:pt>
                <c:pt idx="1319">
                  <c:v>131.9</c:v>
                </c:pt>
                <c:pt idx="1320">
                  <c:v>132</c:v>
                </c:pt>
                <c:pt idx="1321">
                  <c:v>132.1</c:v>
                </c:pt>
                <c:pt idx="1322">
                  <c:v>132.19999999999999</c:v>
                </c:pt>
                <c:pt idx="1323">
                  <c:v>132.30000000000001</c:v>
                </c:pt>
                <c:pt idx="1324">
                  <c:v>132.4</c:v>
                </c:pt>
                <c:pt idx="1325">
                  <c:v>132.5</c:v>
                </c:pt>
                <c:pt idx="1326">
                  <c:v>132.6</c:v>
                </c:pt>
                <c:pt idx="1327">
                  <c:v>132.69999999999999</c:v>
                </c:pt>
                <c:pt idx="1328">
                  <c:v>132.80000000000001</c:v>
                </c:pt>
                <c:pt idx="1329">
                  <c:v>132.9</c:v>
                </c:pt>
                <c:pt idx="1330">
                  <c:v>133</c:v>
                </c:pt>
                <c:pt idx="1331">
                  <c:v>133.1</c:v>
                </c:pt>
                <c:pt idx="1332">
                  <c:v>133.19999999999999</c:v>
                </c:pt>
                <c:pt idx="1333">
                  <c:v>133.30000000000001</c:v>
                </c:pt>
                <c:pt idx="1334">
                  <c:v>133.4</c:v>
                </c:pt>
                <c:pt idx="1335">
                  <c:v>133.5</c:v>
                </c:pt>
                <c:pt idx="1336">
                  <c:v>133.6</c:v>
                </c:pt>
                <c:pt idx="1337">
                  <c:v>133.69999999999999</c:v>
                </c:pt>
                <c:pt idx="1338">
                  <c:v>133.80000000000001</c:v>
                </c:pt>
                <c:pt idx="1339">
                  <c:v>133.9</c:v>
                </c:pt>
                <c:pt idx="1340">
                  <c:v>134</c:v>
                </c:pt>
                <c:pt idx="1341">
                  <c:v>134.1</c:v>
                </c:pt>
                <c:pt idx="1342">
                  <c:v>134.19999999999999</c:v>
                </c:pt>
                <c:pt idx="1343">
                  <c:v>134.30000000000001</c:v>
                </c:pt>
                <c:pt idx="1344">
                  <c:v>134.4</c:v>
                </c:pt>
                <c:pt idx="1345">
                  <c:v>134.5</c:v>
                </c:pt>
                <c:pt idx="1346">
                  <c:v>134.6</c:v>
                </c:pt>
                <c:pt idx="1347">
                  <c:v>134.69999999999999</c:v>
                </c:pt>
                <c:pt idx="1348">
                  <c:v>134.80000000000001</c:v>
                </c:pt>
                <c:pt idx="1349">
                  <c:v>134.9</c:v>
                </c:pt>
                <c:pt idx="1350">
                  <c:v>135</c:v>
                </c:pt>
                <c:pt idx="1351">
                  <c:v>135.1</c:v>
                </c:pt>
                <c:pt idx="1352">
                  <c:v>135.19999999999999</c:v>
                </c:pt>
                <c:pt idx="1353">
                  <c:v>135.30000000000001</c:v>
                </c:pt>
                <c:pt idx="1354">
                  <c:v>135.4</c:v>
                </c:pt>
                <c:pt idx="1355">
                  <c:v>135.5</c:v>
                </c:pt>
                <c:pt idx="1356">
                  <c:v>135.6</c:v>
                </c:pt>
                <c:pt idx="1357">
                  <c:v>135.69999999999999</c:v>
                </c:pt>
                <c:pt idx="1358">
                  <c:v>135.80000000000001</c:v>
                </c:pt>
                <c:pt idx="1359">
                  <c:v>135.9</c:v>
                </c:pt>
                <c:pt idx="1360">
                  <c:v>136</c:v>
                </c:pt>
                <c:pt idx="1361">
                  <c:v>136.1</c:v>
                </c:pt>
                <c:pt idx="1362">
                  <c:v>136.19999999999999</c:v>
                </c:pt>
                <c:pt idx="1363">
                  <c:v>136.30000000000001</c:v>
                </c:pt>
                <c:pt idx="1364">
                  <c:v>136.4</c:v>
                </c:pt>
                <c:pt idx="1365">
                  <c:v>136.5</c:v>
                </c:pt>
                <c:pt idx="1366">
                  <c:v>136.6</c:v>
                </c:pt>
                <c:pt idx="1367">
                  <c:v>136.69999999999999</c:v>
                </c:pt>
                <c:pt idx="1368">
                  <c:v>136.80000000000001</c:v>
                </c:pt>
                <c:pt idx="1369">
                  <c:v>136.9</c:v>
                </c:pt>
                <c:pt idx="1370">
                  <c:v>137</c:v>
                </c:pt>
                <c:pt idx="1371">
                  <c:v>137.1</c:v>
                </c:pt>
                <c:pt idx="1372">
                  <c:v>137.19999999999999</c:v>
                </c:pt>
                <c:pt idx="1373">
                  <c:v>137.30000000000001</c:v>
                </c:pt>
                <c:pt idx="1374">
                  <c:v>137.4</c:v>
                </c:pt>
                <c:pt idx="1375">
                  <c:v>137.5</c:v>
                </c:pt>
                <c:pt idx="1376">
                  <c:v>137.6</c:v>
                </c:pt>
                <c:pt idx="1377">
                  <c:v>137.69999999999999</c:v>
                </c:pt>
                <c:pt idx="1378">
                  <c:v>137.80000000000001</c:v>
                </c:pt>
                <c:pt idx="1379">
                  <c:v>137.9</c:v>
                </c:pt>
                <c:pt idx="1380">
                  <c:v>138</c:v>
                </c:pt>
                <c:pt idx="1381">
                  <c:v>138.1</c:v>
                </c:pt>
                <c:pt idx="1382">
                  <c:v>138.19999999999999</c:v>
                </c:pt>
                <c:pt idx="1383">
                  <c:v>138.30000000000001</c:v>
                </c:pt>
                <c:pt idx="1384">
                  <c:v>138.4</c:v>
                </c:pt>
                <c:pt idx="1385">
                  <c:v>138.5</c:v>
                </c:pt>
                <c:pt idx="1386">
                  <c:v>138.6</c:v>
                </c:pt>
                <c:pt idx="1387">
                  <c:v>138.69999999999999</c:v>
                </c:pt>
                <c:pt idx="1388">
                  <c:v>138.80000000000001</c:v>
                </c:pt>
                <c:pt idx="1389">
                  <c:v>138.9</c:v>
                </c:pt>
                <c:pt idx="1390">
                  <c:v>139</c:v>
                </c:pt>
                <c:pt idx="1391">
                  <c:v>139.1</c:v>
                </c:pt>
                <c:pt idx="1392">
                  <c:v>139.19999999999999</c:v>
                </c:pt>
                <c:pt idx="1393">
                  <c:v>139.30000000000001</c:v>
                </c:pt>
                <c:pt idx="1394">
                  <c:v>139.4</c:v>
                </c:pt>
                <c:pt idx="1395">
                  <c:v>139.5</c:v>
                </c:pt>
                <c:pt idx="1396">
                  <c:v>139.6</c:v>
                </c:pt>
                <c:pt idx="1397">
                  <c:v>139.69999999999999</c:v>
                </c:pt>
                <c:pt idx="1398">
                  <c:v>139.80000000000001</c:v>
                </c:pt>
                <c:pt idx="1399">
                  <c:v>139.9</c:v>
                </c:pt>
                <c:pt idx="1400">
                  <c:v>140</c:v>
                </c:pt>
                <c:pt idx="1401">
                  <c:v>140.1</c:v>
                </c:pt>
                <c:pt idx="1402">
                  <c:v>140.19999999999999</c:v>
                </c:pt>
                <c:pt idx="1403">
                  <c:v>140.30000000000001</c:v>
                </c:pt>
                <c:pt idx="1404">
                  <c:v>140.4</c:v>
                </c:pt>
                <c:pt idx="1405">
                  <c:v>140.5</c:v>
                </c:pt>
                <c:pt idx="1406">
                  <c:v>140.6</c:v>
                </c:pt>
                <c:pt idx="1407">
                  <c:v>140.69999999999999</c:v>
                </c:pt>
                <c:pt idx="1408">
                  <c:v>140.80000000000001</c:v>
                </c:pt>
                <c:pt idx="1409">
                  <c:v>140.9</c:v>
                </c:pt>
                <c:pt idx="1410">
                  <c:v>141</c:v>
                </c:pt>
                <c:pt idx="1411">
                  <c:v>141.1</c:v>
                </c:pt>
                <c:pt idx="1412">
                  <c:v>141.19999999999999</c:v>
                </c:pt>
                <c:pt idx="1413">
                  <c:v>141.30000000000001</c:v>
                </c:pt>
                <c:pt idx="1414">
                  <c:v>141.4</c:v>
                </c:pt>
                <c:pt idx="1415">
                  <c:v>141.5</c:v>
                </c:pt>
                <c:pt idx="1416">
                  <c:v>141.6</c:v>
                </c:pt>
                <c:pt idx="1417">
                  <c:v>141.69999999999999</c:v>
                </c:pt>
                <c:pt idx="1418">
                  <c:v>141.80000000000001</c:v>
                </c:pt>
                <c:pt idx="1419">
                  <c:v>141.9</c:v>
                </c:pt>
                <c:pt idx="1420">
                  <c:v>142</c:v>
                </c:pt>
                <c:pt idx="1421">
                  <c:v>142.1</c:v>
                </c:pt>
                <c:pt idx="1422">
                  <c:v>142.19999999999999</c:v>
                </c:pt>
                <c:pt idx="1423">
                  <c:v>142.30000000000001</c:v>
                </c:pt>
                <c:pt idx="1424">
                  <c:v>142.4</c:v>
                </c:pt>
                <c:pt idx="1425">
                  <c:v>142.5</c:v>
                </c:pt>
                <c:pt idx="1426">
                  <c:v>142.6</c:v>
                </c:pt>
                <c:pt idx="1427">
                  <c:v>142.69999999999999</c:v>
                </c:pt>
                <c:pt idx="1428">
                  <c:v>142.80000000000001</c:v>
                </c:pt>
                <c:pt idx="1429">
                  <c:v>142.9</c:v>
                </c:pt>
                <c:pt idx="1430">
                  <c:v>143</c:v>
                </c:pt>
                <c:pt idx="1431">
                  <c:v>143.1</c:v>
                </c:pt>
                <c:pt idx="1432">
                  <c:v>143.19999999999999</c:v>
                </c:pt>
                <c:pt idx="1433">
                  <c:v>143.30000000000001</c:v>
                </c:pt>
                <c:pt idx="1434">
                  <c:v>143.4</c:v>
                </c:pt>
                <c:pt idx="1435">
                  <c:v>143.5</c:v>
                </c:pt>
                <c:pt idx="1436">
                  <c:v>143.6</c:v>
                </c:pt>
                <c:pt idx="1437">
                  <c:v>143.69999999999999</c:v>
                </c:pt>
                <c:pt idx="1438">
                  <c:v>143.80000000000001</c:v>
                </c:pt>
                <c:pt idx="1439">
                  <c:v>143.9</c:v>
                </c:pt>
                <c:pt idx="1440">
                  <c:v>144</c:v>
                </c:pt>
                <c:pt idx="1441">
                  <c:v>144.1</c:v>
                </c:pt>
                <c:pt idx="1442">
                  <c:v>144.19999999999999</c:v>
                </c:pt>
                <c:pt idx="1443">
                  <c:v>144.30000000000001</c:v>
                </c:pt>
                <c:pt idx="1444">
                  <c:v>144.4</c:v>
                </c:pt>
                <c:pt idx="1445">
                  <c:v>144.5</c:v>
                </c:pt>
                <c:pt idx="1446">
                  <c:v>144.6</c:v>
                </c:pt>
                <c:pt idx="1447">
                  <c:v>144.69999999999999</c:v>
                </c:pt>
                <c:pt idx="1448">
                  <c:v>144.80000000000001</c:v>
                </c:pt>
                <c:pt idx="1449">
                  <c:v>144.9</c:v>
                </c:pt>
                <c:pt idx="1450">
                  <c:v>145</c:v>
                </c:pt>
                <c:pt idx="1451">
                  <c:v>145.1</c:v>
                </c:pt>
                <c:pt idx="1452">
                  <c:v>145.19999999999999</c:v>
                </c:pt>
                <c:pt idx="1453">
                  <c:v>145.30000000000001</c:v>
                </c:pt>
                <c:pt idx="1454">
                  <c:v>145.4</c:v>
                </c:pt>
                <c:pt idx="1455">
                  <c:v>145.5</c:v>
                </c:pt>
                <c:pt idx="1456">
                  <c:v>145.6</c:v>
                </c:pt>
                <c:pt idx="1457">
                  <c:v>145.69999999999999</c:v>
                </c:pt>
                <c:pt idx="1458">
                  <c:v>145.80000000000001</c:v>
                </c:pt>
                <c:pt idx="1459">
                  <c:v>145.9</c:v>
                </c:pt>
                <c:pt idx="1460">
                  <c:v>146</c:v>
                </c:pt>
                <c:pt idx="1461">
                  <c:v>146.1</c:v>
                </c:pt>
                <c:pt idx="1462">
                  <c:v>146.19999999999999</c:v>
                </c:pt>
                <c:pt idx="1463">
                  <c:v>146.30000000000001</c:v>
                </c:pt>
                <c:pt idx="1464">
                  <c:v>146.4</c:v>
                </c:pt>
                <c:pt idx="1465">
                  <c:v>146.5</c:v>
                </c:pt>
                <c:pt idx="1466">
                  <c:v>146.6</c:v>
                </c:pt>
                <c:pt idx="1467">
                  <c:v>146.69999999999999</c:v>
                </c:pt>
                <c:pt idx="1468">
                  <c:v>146.80000000000001</c:v>
                </c:pt>
                <c:pt idx="1469">
                  <c:v>146.9</c:v>
                </c:pt>
                <c:pt idx="1470">
                  <c:v>147</c:v>
                </c:pt>
                <c:pt idx="1471">
                  <c:v>147.1</c:v>
                </c:pt>
                <c:pt idx="1472">
                  <c:v>147.19999999999999</c:v>
                </c:pt>
                <c:pt idx="1473">
                  <c:v>147.30000000000001</c:v>
                </c:pt>
                <c:pt idx="1474">
                  <c:v>147.4</c:v>
                </c:pt>
                <c:pt idx="1475">
                  <c:v>147.5</c:v>
                </c:pt>
                <c:pt idx="1476">
                  <c:v>147.6</c:v>
                </c:pt>
                <c:pt idx="1477">
                  <c:v>147.69999999999999</c:v>
                </c:pt>
                <c:pt idx="1478">
                  <c:v>147.80000000000001</c:v>
                </c:pt>
                <c:pt idx="1479">
                  <c:v>147.9</c:v>
                </c:pt>
                <c:pt idx="1480">
                  <c:v>148</c:v>
                </c:pt>
                <c:pt idx="1481">
                  <c:v>148.1</c:v>
                </c:pt>
                <c:pt idx="1482">
                  <c:v>148.19999999999999</c:v>
                </c:pt>
                <c:pt idx="1483">
                  <c:v>148.30000000000001</c:v>
                </c:pt>
                <c:pt idx="1484">
                  <c:v>148.4</c:v>
                </c:pt>
                <c:pt idx="1485">
                  <c:v>148.5</c:v>
                </c:pt>
                <c:pt idx="1486">
                  <c:v>148.6</c:v>
                </c:pt>
                <c:pt idx="1487">
                  <c:v>148.69999999999999</c:v>
                </c:pt>
                <c:pt idx="1488">
                  <c:v>148.80000000000001</c:v>
                </c:pt>
                <c:pt idx="1489">
                  <c:v>148.9</c:v>
                </c:pt>
                <c:pt idx="1490">
                  <c:v>149</c:v>
                </c:pt>
                <c:pt idx="1491">
                  <c:v>149.1</c:v>
                </c:pt>
                <c:pt idx="1492">
                  <c:v>149.19999999999999</c:v>
                </c:pt>
                <c:pt idx="1493">
                  <c:v>149.30000000000001</c:v>
                </c:pt>
                <c:pt idx="1494">
                  <c:v>149.4</c:v>
                </c:pt>
                <c:pt idx="1495">
                  <c:v>149.5</c:v>
                </c:pt>
                <c:pt idx="1496">
                  <c:v>149.6</c:v>
                </c:pt>
                <c:pt idx="1497">
                  <c:v>149.69999999999999</c:v>
                </c:pt>
                <c:pt idx="1498">
                  <c:v>149.80000000000001</c:v>
                </c:pt>
                <c:pt idx="1499">
                  <c:v>149.9</c:v>
                </c:pt>
                <c:pt idx="1500">
                  <c:v>150</c:v>
                </c:pt>
                <c:pt idx="1501">
                  <c:v>150.1</c:v>
                </c:pt>
                <c:pt idx="1502">
                  <c:v>150.19999999999999</c:v>
                </c:pt>
                <c:pt idx="1503">
                  <c:v>150.30000000000001</c:v>
                </c:pt>
                <c:pt idx="1504">
                  <c:v>150.4</c:v>
                </c:pt>
                <c:pt idx="1505">
                  <c:v>150.5</c:v>
                </c:pt>
                <c:pt idx="1506">
                  <c:v>150.6</c:v>
                </c:pt>
                <c:pt idx="1507">
                  <c:v>150.69999999999999</c:v>
                </c:pt>
                <c:pt idx="1508">
                  <c:v>150.80000000000001</c:v>
                </c:pt>
                <c:pt idx="1509">
                  <c:v>150.9</c:v>
                </c:pt>
                <c:pt idx="1510">
                  <c:v>151</c:v>
                </c:pt>
                <c:pt idx="1511">
                  <c:v>151.1</c:v>
                </c:pt>
                <c:pt idx="1512">
                  <c:v>151.19999999999999</c:v>
                </c:pt>
                <c:pt idx="1513">
                  <c:v>151.30000000000001</c:v>
                </c:pt>
                <c:pt idx="1514">
                  <c:v>151.4</c:v>
                </c:pt>
                <c:pt idx="1515">
                  <c:v>151.5</c:v>
                </c:pt>
                <c:pt idx="1516">
                  <c:v>151.6</c:v>
                </c:pt>
                <c:pt idx="1517">
                  <c:v>151.69999999999999</c:v>
                </c:pt>
                <c:pt idx="1518">
                  <c:v>151.80000000000001</c:v>
                </c:pt>
                <c:pt idx="1519">
                  <c:v>151.9</c:v>
                </c:pt>
                <c:pt idx="1520">
                  <c:v>152</c:v>
                </c:pt>
                <c:pt idx="1521">
                  <c:v>152.1</c:v>
                </c:pt>
                <c:pt idx="1522">
                  <c:v>152.19999999999999</c:v>
                </c:pt>
                <c:pt idx="1523">
                  <c:v>152.30000000000001</c:v>
                </c:pt>
                <c:pt idx="1524">
                  <c:v>152.4</c:v>
                </c:pt>
                <c:pt idx="1525">
                  <c:v>152.5</c:v>
                </c:pt>
                <c:pt idx="1526">
                  <c:v>152.6</c:v>
                </c:pt>
                <c:pt idx="1527">
                  <c:v>152.69999999999999</c:v>
                </c:pt>
                <c:pt idx="1528">
                  <c:v>152.80000000000001</c:v>
                </c:pt>
                <c:pt idx="1529">
                  <c:v>152.9</c:v>
                </c:pt>
                <c:pt idx="1530">
                  <c:v>153</c:v>
                </c:pt>
                <c:pt idx="1531">
                  <c:v>153.1</c:v>
                </c:pt>
                <c:pt idx="1532">
                  <c:v>153.19999999999999</c:v>
                </c:pt>
                <c:pt idx="1533">
                  <c:v>153.30000000000001</c:v>
                </c:pt>
                <c:pt idx="1534">
                  <c:v>153.4</c:v>
                </c:pt>
                <c:pt idx="1535">
                  <c:v>153.5</c:v>
                </c:pt>
                <c:pt idx="1536">
                  <c:v>153.6</c:v>
                </c:pt>
                <c:pt idx="1537">
                  <c:v>153.69999999999999</c:v>
                </c:pt>
                <c:pt idx="1538">
                  <c:v>153.80000000000001</c:v>
                </c:pt>
                <c:pt idx="1539">
                  <c:v>153.9</c:v>
                </c:pt>
                <c:pt idx="1540">
                  <c:v>154</c:v>
                </c:pt>
                <c:pt idx="1541">
                  <c:v>154.1</c:v>
                </c:pt>
                <c:pt idx="1542">
                  <c:v>154.19999999999999</c:v>
                </c:pt>
                <c:pt idx="1543">
                  <c:v>154.30000000000001</c:v>
                </c:pt>
                <c:pt idx="1544">
                  <c:v>154.4</c:v>
                </c:pt>
                <c:pt idx="1545">
                  <c:v>154.5</c:v>
                </c:pt>
                <c:pt idx="1546">
                  <c:v>154.6</c:v>
                </c:pt>
                <c:pt idx="1547">
                  <c:v>154.69999999999999</c:v>
                </c:pt>
                <c:pt idx="1548">
                  <c:v>154.80000000000001</c:v>
                </c:pt>
                <c:pt idx="1549">
                  <c:v>154.9</c:v>
                </c:pt>
                <c:pt idx="1550">
                  <c:v>155</c:v>
                </c:pt>
                <c:pt idx="1551">
                  <c:v>155.1</c:v>
                </c:pt>
                <c:pt idx="1552">
                  <c:v>155.19999999999999</c:v>
                </c:pt>
                <c:pt idx="1553">
                  <c:v>155.30000000000001</c:v>
                </c:pt>
                <c:pt idx="1554">
                  <c:v>155.4</c:v>
                </c:pt>
                <c:pt idx="1555">
                  <c:v>155.5</c:v>
                </c:pt>
                <c:pt idx="1556">
                  <c:v>155.6</c:v>
                </c:pt>
                <c:pt idx="1557">
                  <c:v>155.69999999999999</c:v>
                </c:pt>
                <c:pt idx="1558">
                  <c:v>155.80000000000001</c:v>
                </c:pt>
                <c:pt idx="1559">
                  <c:v>155.9</c:v>
                </c:pt>
                <c:pt idx="1560">
                  <c:v>156</c:v>
                </c:pt>
                <c:pt idx="1561">
                  <c:v>156.1</c:v>
                </c:pt>
                <c:pt idx="1562">
                  <c:v>156.19999999999999</c:v>
                </c:pt>
                <c:pt idx="1563">
                  <c:v>156.30000000000001</c:v>
                </c:pt>
                <c:pt idx="1564">
                  <c:v>156.4</c:v>
                </c:pt>
                <c:pt idx="1565">
                  <c:v>156.5</c:v>
                </c:pt>
                <c:pt idx="1566">
                  <c:v>156.6</c:v>
                </c:pt>
                <c:pt idx="1567">
                  <c:v>156.69999999999999</c:v>
                </c:pt>
                <c:pt idx="1568">
                  <c:v>156.80000000000001</c:v>
                </c:pt>
                <c:pt idx="1569">
                  <c:v>156.9</c:v>
                </c:pt>
                <c:pt idx="1570">
                  <c:v>157</c:v>
                </c:pt>
                <c:pt idx="1571">
                  <c:v>157.1</c:v>
                </c:pt>
                <c:pt idx="1572">
                  <c:v>157.19999999999999</c:v>
                </c:pt>
                <c:pt idx="1573">
                  <c:v>157.30000000000001</c:v>
                </c:pt>
                <c:pt idx="1574">
                  <c:v>157.4</c:v>
                </c:pt>
                <c:pt idx="1575">
                  <c:v>157.5</c:v>
                </c:pt>
                <c:pt idx="1576">
                  <c:v>157.6</c:v>
                </c:pt>
                <c:pt idx="1577">
                  <c:v>157.69999999999999</c:v>
                </c:pt>
                <c:pt idx="1578">
                  <c:v>157.80000000000001</c:v>
                </c:pt>
                <c:pt idx="1579">
                  <c:v>157.9</c:v>
                </c:pt>
                <c:pt idx="1580">
                  <c:v>158</c:v>
                </c:pt>
                <c:pt idx="1581">
                  <c:v>158.1</c:v>
                </c:pt>
                <c:pt idx="1582">
                  <c:v>158.19999999999999</c:v>
                </c:pt>
                <c:pt idx="1583">
                  <c:v>158.30000000000001</c:v>
                </c:pt>
                <c:pt idx="1584">
                  <c:v>158.4</c:v>
                </c:pt>
                <c:pt idx="1585">
                  <c:v>158.5</c:v>
                </c:pt>
                <c:pt idx="1586">
                  <c:v>158.6</c:v>
                </c:pt>
                <c:pt idx="1587">
                  <c:v>158.69999999999999</c:v>
                </c:pt>
                <c:pt idx="1588">
                  <c:v>158.80000000000001</c:v>
                </c:pt>
                <c:pt idx="1589">
                  <c:v>158.9</c:v>
                </c:pt>
                <c:pt idx="1590">
                  <c:v>159</c:v>
                </c:pt>
                <c:pt idx="1591">
                  <c:v>159.1</c:v>
                </c:pt>
                <c:pt idx="1592">
                  <c:v>159.19999999999999</c:v>
                </c:pt>
                <c:pt idx="1593">
                  <c:v>159.30000000000001</c:v>
                </c:pt>
                <c:pt idx="1594">
                  <c:v>159.4</c:v>
                </c:pt>
                <c:pt idx="1595">
                  <c:v>159.5</c:v>
                </c:pt>
                <c:pt idx="1596">
                  <c:v>159.6</c:v>
                </c:pt>
                <c:pt idx="1597">
                  <c:v>159.69999999999999</c:v>
                </c:pt>
                <c:pt idx="1598">
                  <c:v>159.80000000000001</c:v>
                </c:pt>
                <c:pt idx="1599">
                  <c:v>159.9</c:v>
                </c:pt>
                <c:pt idx="1600">
                  <c:v>160</c:v>
                </c:pt>
                <c:pt idx="1601">
                  <c:v>160.1</c:v>
                </c:pt>
                <c:pt idx="1602">
                  <c:v>160.19999999999999</c:v>
                </c:pt>
                <c:pt idx="1603">
                  <c:v>160.30000000000001</c:v>
                </c:pt>
                <c:pt idx="1604">
                  <c:v>160.4</c:v>
                </c:pt>
                <c:pt idx="1605">
                  <c:v>160.5</c:v>
                </c:pt>
                <c:pt idx="1606">
                  <c:v>160.6</c:v>
                </c:pt>
                <c:pt idx="1607">
                  <c:v>160.69999999999999</c:v>
                </c:pt>
                <c:pt idx="1608">
                  <c:v>160.80000000000001</c:v>
                </c:pt>
                <c:pt idx="1609">
                  <c:v>160.9</c:v>
                </c:pt>
                <c:pt idx="1610">
                  <c:v>161</c:v>
                </c:pt>
                <c:pt idx="1611">
                  <c:v>161.1</c:v>
                </c:pt>
                <c:pt idx="1612">
                  <c:v>161.19999999999999</c:v>
                </c:pt>
                <c:pt idx="1613">
                  <c:v>161.30000000000001</c:v>
                </c:pt>
                <c:pt idx="1614">
                  <c:v>161.4</c:v>
                </c:pt>
                <c:pt idx="1615">
                  <c:v>161.5</c:v>
                </c:pt>
                <c:pt idx="1616">
                  <c:v>161.6</c:v>
                </c:pt>
                <c:pt idx="1617">
                  <c:v>161.69999999999999</c:v>
                </c:pt>
                <c:pt idx="1618">
                  <c:v>161.80000000000001</c:v>
                </c:pt>
                <c:pt idx="1619">
                  <c:v>161.9</c:v>
                </c:pt>
                <c:pt idx="1620">
                  <c:v>162</c:v>
                </c:pt>
                <c:pt idx="1621">
                  <c:v>162.1</c:v>
                </c:pt>
                <c:pt idx="1622">
                  <c:v>162.19999999999999</c:v>
                </c:pt>
                <c:pt idx="1623">
                  <c:v>162.30000000000001</c:v>
                </c:pt>
                <c:pt idx="1624">
                  <c:v>162.4</c:v>
                </c:pt>
                <c:pt idx="1625">
                  <c:v>162.5</c:v>
                </c:pt>
                <c:pt idx="1626">
                  <c:v>162.6</c:v>
                </c:pt>
                <c:pt idx="1627">
                  <c:v>162.69999999999999</c:v>
                </c:pt>
                <c:pt idx="1628">
                  <c:v>162.80000000000001</c:v>
                </c:pt>
                <c:pt idx="1629">
                  <c:v>162.9</c:v>
                </c:pt>
                <c:pt idx="1630">
                  <c:v>163</c:v>
                </c:pt>
                <c:pt idx="1631">
                  <c:v>163.1</c:v>
                </c:pt>
                <c:pt idx="1632">
                  <c:v>163.19999999999999</c:v>
                </c:pt>
                <c:pt idx="1633">
                  <c:v>163.30000000000001</c:v>
                </c:pt>
                <c:pt idx="1634">
                  <c:v>163.4</c:v>
                </c:pt>
                <c:pt idx="1635">
                  <c:v>163.5</c:v>
                </c:pt>
                <c:pt idx="1636">
                  <c:v>163.6</c:v>
                </c:pt>
                <c:pt idx="1637">
                  <c:v>163.69999999999999</c:v>
                </c:pt>
                <c:pt idx="1638">
                  <c:v>163.80000000000001</c:v>
                </c:pt>
                <c:pt idx="1639">
                  <c:v>163.9</c:v>
                </c:pt>
                <c:pt idx="1640">
                  <c:v>164</c:v>
                </c:pt>
                <c:pt idx="1641">
                  <c:v>164.1</c:v>
                </c:pt>
                <c:pt idx="1642">
                  <c:v>164.2</c:v>
                </c:pt>
                <c:pt idx="1643">
                  <c:v>164.3</c:v>
                </c:pt>
                <c:pt idx="1644">
                  <c:v>164.4</c:v>
                </c:pt>
                <c:pt idx="1645">
                  <c:v>164.5</c:v>
                </c:pt>
                <c:pt idx="1646">
                  <c:v>164.6</c:v>
                </c:pt>
                <c:pt idx="1647">
                  <c:v>164.7</c:v>
                </c:pt>
                <c:pt idx="1648">
                  <c:v>164.8</c:v>
                </c:pt>
                <c:pt idx="1649">
                  <c:v>164.9</c:v>
                </c:pt>
                <c:pt idx="1650">
                  <c:v>165</c:v>
                </c:pt>
                <c:pt idx="1651">
                  <c:v>165.1</c:v>
                </c:pt>
                <c:pt idx="1652">
                  <c:v>165.2</c:v>
                </c:pt>
                <c:pt idx="1653">
                  <c:v>165.3</c:v>
                </c:pt>
                <c:pt idx="1654">
                  <c:v>165.4</c:v>
                </c:pt>
                <c:pt idx="1655">
                  <c:v>165.5</c:v>
                </c:pt>
                <c:pt idx="1656">
                  <c:v>165.6</c:v>
                </c:pt>
                <c:pt idx="1657">
                  <c:v>165.7</c:v>
                </c:pt>
                <c:pt idx="1658">
                  <c:v>165.8</c:v>
                </c:pt>
                <c:pt idx="1659">
                  <c:v>165.9</c:v>
                </c:pt>
                <c:pt idx="1660">
                  <c:v>166</c:v>
                </c:pt>
                <c:pt idx="1661">
                  <c:v>166.1</c:v>
                </c:pt>
                <c:pt idx="1662">
                  <c:v>166.2</c:v>
                </c:pt>
                <c:pt idx="1663">
                  <c:v>166.3</c:v>
                </c:pt>
                <c:pt idx="1664">
                  <c:v>166.4</c:v>
                </c:pt>
                <c:pt idx="1665">
                  <c:v>166.5</c:v>
                </c:pt>
                <c:pt idx="1666">
                  <c:v>166.6</c:v>
                </c:pt>
                <c:pt idx="1667">
                  <c:v>166.7</c:v>
                </c:pt>
                <c:pt idx="1668">
                  <c:v>166.8</c:v>
                </c:pt>
                <c:pt idx="1669">
                  <c:v>166.9</c:v>
                </c:pt>
                <c:pt idx="1670">
                  <c:v>167</c:v>
                </c:pt>
                <c:pt idx="1671">
                  <c:v>167.1</c:v>
                </c:pt>
                <c:pt idx="1672">
                  <c:v>167.2</c:v>
                </c:pt>
                <c:pt idx="1673">
                  <c:v>167.3</c:v>
                </c:pt>
                <c:pt idx="1674">
                  <c:v>167.4</c:v>
                </c:pt>
                <c:pt idx="1675">
                  <c:v>167.5</c:v>
                </c:pt>
                <c:pt idx="1676">
                  <c:v>167.6</c:v>
                </c:pt>
                <c:pt idx="1677">
                  <c:v>167.7</c:v>
                </c:pt>
                <c:pt idx="1678">
                  <c:v>167.8</c:v>
                </c:pt>
                <c:pt idx="1679">
                  <c:v>167.9</c:v>
                </c:pt>
                <c:pt idx="1680">
                  <c:v>168</c:v>
                </c:pt>
                <c:pt idx="1681">
                  <c:v>168.1</c:v>
                </c:pt>
                <c:pt idx="1682">
                  <c:v>168.2</c:v>
                </c:pt>
                <c:pt idx="1683">
                  <c:v>168.3</c:v>
                </c:pt>
                <c:pt idx="1684">
                  <c:v>168.4</c:v>
                </c:pt>
                <c:pt idx="1685">
                  <c:v>168.5</c:v>
                </c:pt>
                <c:pt idx="1686">
                  <c:v>168.6</c:v>
                </c:pt>
                <c:pt idx="1687">
                  <c:v>168.7</c:v>
                </c:pt>
                <c:pt idx="1688">
                  <c:v>168.8</c:v>
                </c:pt>
                <c:pt idx="1689">
                  <c:v>168.9</c:v>
                </c:pt>
                <c:pt idx="1690">
                  <c:v>169</c:v>
                </c:pt>
                <c:pt idx="1691">
                  <c:v>169.1</c:v>
                </c:pt>
                <c:pt idx="1692">
                  <c:v>169.2</c:v>
                </c:pt>
                <c:pt idx="1693">
                  <c:v>169.3</c:v>
                </c:pt>
                <c:pt idx="1694">
                  <c:v>169.4</c:v>
                </c:pt>
                <c:pt idx="1695">
                  <c:v>169.5</c:v>
                </c:pt>
                <c:pt idx="1696">
                  <c:v>169.6</c:v>
                </c:pt>
                <c:pt idx="1697">
                  <c:v>169.7</c:v>
                </c:pt>
                <c:pt idx="1698">
                  <c:v>169.8</c:v>
                </c:pt>
                <c:pt idx="1699">
                  <c:v>169.9</c:v>
                </c:pt>
                <c:pt idx="1700">
                  <c:v>170</c:v>
                </c:pt>
                <c:pt idx="1701">
                  <c:v>170.1</c:v>
                </c:pt>
                <c:pt idx="1702">
                  <c:v>170.2</c:v>
                </c:pt>
                <c:pt idx="1703">
                  <c:v>170.3</c:v>
                </c:pt>
                <c:pt idx="1704">
                  <c:v>170.4</c:v>
                </c:pt>
                <c:pt idx="1705">
                  <c:v>170.5</c:v>
                </c:pt>
                <c:pt idx="1706">
                  <c:v>170.6</c:v>
                </c:pt>
                <c:pt idx="1707">
                  <c:v>170.7</c:v>
                </c:pt>
                <c:pt idx="1708">
                  <c:v>170.8</c:v>
                </c:pt>
                <c:pt idx="1709">
                  <c:v>170.9</c:v>
                </c:pt>
                <c:pt idx="1710">
                  <c:v>171</c:v>
                </c:pt>
                <c:pt idx="1711">
                  <c:v>171.1</c:v>
                </c:pt>
                <c:pt idx="1712">
                  <c:v>171.2</c:v>
                </c:pt>
                <c:pt idx="1713">
                  <c:v>171.3</c:v>
                </c:pt>
                <c:pt idx="1714">
                  <c:v>171.4</c:v>
                </c:pt>
                <c:pt idx="1715">
                  <c:v>171.5</c:v>
                </c:pt>
                <c:pt idx="1716">
                  <c:v>171.6</c:v>
                </c:pt>
                <c:pt idx="1717">
                  <c:v>171.7</c:v>
                </c:pt>
                <c:pt idx="1718">
                  <c:v>171.8</c:v>
                </c:pt>
                <c:pt idx="1719">
                  <c:v>171.9</c:v>
                </c:pt>
                <c:pt idx="1720">
                  <c:v>172</c:v>
                </c:pt>
                <c:pt idx="1721">
                  <c:v>172.1</c:v>
                </c:pt>
                <c:pt idx="1722">
                  <c:v>172.2</c:v>
                </c:pt>
                <c:pt idx="1723">
                  <c:v>172.3</c:v>
                </c:pt>
                <c:pt idx="1724">
                  <c:v>172.4</c:v>
                </c:pt>
                <c:pt idx="1725">
                  <c:v>172.5</c:v>
                </c:pt>
                <c:pt idx="1726">
                  <c:v>172.6</c:v>
                </c:pt>
                <c:pt idx="1727">
                  <c:v>172.7</c:v>
                </c:pt>
                <c:pt idx="1728">
                  <c:v>172.8</c:v>
                </c:pt>
                <c:pt idx="1729">
                  <c:v>172.9</c:v>
                </c:pt>
                <c:pt idx="1730">
                  <c:v>173</c:v>
                </c:pt>
                <c:pt idx="1731">
                  <c:v>173.1</c:v>
                </c:pt>
                <c:pt idx="1732">
                  <c:v>173.2</c:v>
                </c:pt>
                <c:pt idx="1733">
                  <c:v>173.3</c:v>
                </c:pt>
                <c:pt idx="1734">
                  <c:v>173.4</c:v>
                </c:pt>
                <c:pt idx="1735">
                  <c:v>173.5</c:v>
                </c:pt>
                <c:pt idx="1736">
                  <c:v>173.6</c:v>
                </c:pt>
                <c:pt idx="1737">
                  <c:v>173.7</c:v>
                </c:pt>
                <c:pt idx="1738">
                  <c:v>173.8</c:v>
                </c:pt>
                <c:pt idx="1739">
                  <c:v>173.9</c:v>
                </c:pt>
                <c:pt idx="1740">
                  <c:v>174</c:v>
                </c:pt>
                <c:pt idx="1741">
                  <c:v>174.1</c:v>
                </c:pt>
                <c:pt idx="1742">
                  <c:v>174.2</c:v>
                </c:pt>
                <c:pt idx="1743">
                  <c:v>174.3</c:v>
                </c:pt>
                <c:pt idx="1744">
                  <c:v>174.4</c:v>
                </c:pt>
                <c:pt idx="1745">
                  <c:v>174.5</c:v>
                </c:pt>
                <c:pt idx="1746">
                  <c:v>174.6</c:v>
                </c:pt>
                <c:pt idx="1747">
                  <c:v>174.7</c:v>
                </c:pt>
                <c:pt idx="1748">
                  <c:v>174.8</c:v>
                </c:pt>
                <c:pt idx="1749">
                  <c:v>174.9</c:v>
                </c:pt>
                <c:pt idx="1750">
                  <c:v>175</c:v>
                </c:pt>
                <c:pt idx="1751">
                  <c:v>175.1</c:v>
                </c:pt>
                <c:pt idx="1752">
                  <c:v>175.2</c:v>
                </c:pt>
                <c:pt idx="1753">
                  <c:v>175.3</c:v>
                </c:pt>
                <c:pt idx="1754">
                  <c:v>175.4</c:v>
                </c:pt>
                <c:pt idx="1755">
                  <c:v>175.5</c:v>
                </c:pt>
                <c:pt idx="1756">
                  <c:v>175.6</c:v>
                </c:pt>
                <c:pt idx="1757">
                  <c:v>175.7</c:v>
                </c:pt>
                <c:pt idx="1758">
                  <c:v>175.8</c:v>
                </c:pt>
                <c:pt idx="1759">
                  <c:v>175.9</c:v>
                </c:pt>
                <c:pt idx="1760">
                  <c:v>176</c:v>
                </c:pt>
                <c:pt idx="1761">
                  <c:v>176.1</c:v>
                </c:pt>
                <c:pt idx="1762">
                  <c:v>176.2</c:v>
                </c:pt>
                <c:pt idx="1763">
                  <c:v>176.3</c:v>
                </c:pt>
                <c:pt idx="1764">
                  <c:v>176.4</c:v>
                </c:pt>
                <c:pt idx="1765">
                  <c:v>176.5</c:v>
                </c:pt>
                <c:pt idx="1766">
                  <c:v>176.6</c:v>
                </c:pt>
                <c:pt idx="1767">
                  <c:v>176.7</c:v>
                </c:pt>
                <c:pt idx="1768">
                  <c:v>176.8</c:v>
                </c:pt>
                <c:pt idx="1769">
                  <c:v>176.9</c:v>
                </c:pt>
                <c:pt idx="1770">
                  <c:v>177</c:v>
                </c:pt>
                <c:pt idx="1771">
                  <c:v>177.1</c:v>
                </c:pt>
                <c:pt idx="1772">
                  <c:v>177.2</c:v>
                </c:pt>
                <c:pt idx="1773">
                  <c:v>177.3</c:v>
                </c:pt>
                <c:pt idx="1774">
                  <c:v>177.4</c:v>
                </c:pt>
                <c:pt idx="1775">
                  <c:v>177.5</c:v>
                </c:pt>
                <c:pt idx="1776">
                  <c:v>177.6</c:v>
                </c:pt>
                <c:pt idx="1777">
                  <c:v>177.7</c:v>
                </c:pt>
                <c:pt idx="1778">
                  <c:v>177.8</c:v>
                </c:pt>
                <c:pt idx="1779">
                  <c:v>177.9</c:v>
                </c:pt>
                <c:pt idx="1780">
                  <c:v>178</c:v>
                </c:pt>
                <c:pt idx="1781">
                  <c:v>178.1</c:v>
                </c:pt>
                <c:pt idx="1782">
                  <c:v>178.2</c:v>
                </c:pt>
                <c:pt idx="1783">
                  <c:v>178.3</c:v>
                </c:pt>
                <c:pt idx="1784">
                  <c:v>178.4</c:v>
                </c:pt>
                <c:pt idx="1785">
                  <c:v>178.5</c:v>
                </c:pt>
                <c:pt idx="1786">
                  <c:v>178.6</c:v>
                </c:pt>
                <c:pt idx="1787">
                  <c:v>178.7</c:v>
                </c:pt>
                <c:pt idx="1788">
                  <c:v>178.8</c:v>
                </c:pt>
                <c:pt idx="1789">
                  <c:v>178.9</c:v>
                </c:pt>
                <c:pt idx="1790">
                  <c:v>179</c:v>
                </c:pt>
                <c:pt idx="1791">
                  <c:v>179.1</c:v>
                </c:pt>
                <c:pt idx="1792">
                  <c:v>179.2</c:v>
                </c:pt>
                <c:pt idx="1793">
                  <c:v>179.3</c:v>
                </c:pt>
                <c:pt idx="1794">
                  <c:v>179.4</c:v>
                </c:pt>
                <c:pt idx="1795">
                  <c:v>179.5</c:v>
                </c:pt>
                <c:pt idx="1796">
                  <c:v>179.6</c:v>
                </c:pt>
                <c:pt idx="1797">
                  <c:v>179.7</c:v>
                </c:pt>
                <c:pt idx="1798">
                  <c:v>179.8</c:v>
                </c:pt>
                <c:pt idx="1799">
                  <c:v>179.9</c:v>
                </c:pt>
                <c:pt idx="1800">
                  <c:v>180</c:v>
                </c:pt>
                <c:pt idx="1801">
                  <c:v>180.1</c:v>
                </c:pt>
                <c:pt idx="1802">
                  <c:v>180.2</c:v>
                </c:pt>
                <c:pt idx="1803">
                  <c:v>180.3</c:v>
                </c:pt>
                <c:pt idx="1804">
                  <c:v>180.4</c:v>
                </c:pt>
                <c:pt idx="1805">
                  <c:v>180.5</c:v>
                </c:pt>
                <c:pt idx="1806">
                  <c:v>180.6</c:v>
                </c:pt>
                <c:pt idx="1807">
                  <c:v>180.7</c:v>
                </c:pt>
                <c:pt idx="1808">
                  <c:v>180.8</c:v>
                </c:pt>
                <c:pt idx="1809">
                  <c:v>180.9</c:v>
                </c:pt>
                <c:pt idx="1810">
                  <c:v>181</c:v>
                </c:pt>
                <c:pt idx="1811">
                  <c:v>181.1</c:v>
                </c:pt>
                <c:pt idx="1812">
                  <c:v>181.2</c:v>
                </c:pt>
                <c:pt idx="1813">
                  <c:v>181.3</c:v>
                </c:pt>
                <c:pt idx="1814">
                  <c:v>181.4</c:v>
                </c:pt>
                <c:pt idx="1815">
                  <c:v>181.5</c:v>
                </c:pt>
                <c:pt idx="1816">
                  <c:v>181.6</c:v>
                </c:pt>
                <c:pt idx="1817">
                  <c:v>181.7</c:v>
                </c:pt>
                <c:pt idx="1818">
                  <c:v>181.8</c:v>
                </c:pt>
                <c:pt idx="1819">
                  <c:v>181.9</c:v>
                </c:pt>
                <c:pt idx="1820">
                  <c:v>182</c:v>
                </c:pt>
                <c:pt idx="1821">
                  <c:v>182.1</c:v>
                </c:pt>
                <c:pt idx="1822">
                  <c:v>182.2</c:v>
                </c:pt>
                <c:pt idx="1823">
                  <c:v>182.3</c:v>
                </c:pt>
                <c:pt idx="1824">
                  <c:v>182.4</c:v>
                </c:pt>
                <c:pt idx="1825">
                  <c:v>182.5</c:v>
                </c:pt>
                <c:pt idx="1826">
                  <c:v>182.6</c:v>
                </c:pt>
                <c:pt idx="1827">
                  <c:v>182.7</c:v>
                </c:pt>
                <c:pt idx="1828">
                  <c:v>182.8</c:v>
                </c:pt>
                <c:pt idx="1829">
                  <c:v>182.9</c:v>
                </c:pt>
                <c:pt idx="1830">
                  <c:v>183</c:v>
                </c:pt>
                <c:pt idx="1831">
                  <c:v>183.1</c:v>
                </c:pt>
                <c:pt idx="1832">
                  <c:v>183.2</c:v>
                </c:pt>
                <c:pt idx="1833">
                  <c:v>183.3</c:v>
                </c:pt>
                <c:pt idx="1834">
                  <c:v>183.4</c:v>
                </c:pt>
                <c:pt idx="1835">
                  <c:v>183.5</c:v>
                </c:pt>
                <c:pt idx="1836">
                  <c:v>183.6</c:v>
                </c:pt>
                <c:pt idx="1837">
                  <c:v>183.7</c:v>
                </c:pt>
                <c:pt idx="1838">
                  <c:v>183.8</c:v>
                </c:pt>
                <c:pt idx="1839">
                  <c:v>183.9</c:v>
                </c:pt>
                <c:pt idx="1840">
                  <c:v>184</c:v>
                </c:pt>
                <c:pt idx="1841">
                  <c:v>184.1</c:v>
                </c:pt>
                <c:pt idx="1842">
                  <c:v>184.2</c:v>
                </c:pt>
                <c:pt idx="1843">
                  <c:v>184.3</c:v>
                </c:pt>
                <c:pt idx="1844">
                  <c:v>184.4</c:v>
                </c:pt>
                <c:pt idx="1845">
                  <c:v>184.5</c:v>
                </c:pt>
                <c:pt idx="1846">
                  <c:v>184.6</c:v>
                </c:pt>
                <c:pt idx="1847">
                  <c:v>184.7</c:v>
                </c:pt>
                <c:pt idx="1848">
                  <c:v>184.8</c:v>
                </c:pt>
                <c:pt idx="1849">
                  <c:v>184.9</c:v>
                </c:pt>
                <c:pt idx="1850">
                  <c:v>185</c:v>
                </c:pt>
                <c:pt idx="1851">
                  <c:v>185.1</c:v>
                </c:pt>
                <c:pt idx="1852">
                  <c:v>185.2</c:v>
                </c:pt>
                <c:pt idx="1853">
                  <c:v>185.3</c:v>
                </c:pt>
                <c:pt idx="1854">
                  <c:v>185.4</c:v>
                </c:pt>
                <c:pt idx="1855">
                  <c:v>185.5</c:v>
                </c:pt>
                <c:pt idx="1856">
                  <c:v>185.6</c:v>
                </c:pt>
                <c:pt idx="1857">
                  <c:v>185.7</c:v>
                </c:pt>
                <c:pt idx="1858">
                  <c:v>185.8</c:v>
                </c:pt>
                <c:pt idx="1859">
                  <c:v>185.9</c:v>
                </c:pt>
                <c:pt idx="1860">
                  <c:v>186</c:v>
                </c:pt>
                <c:pt idx="1861">
                  <c:v>186.1</c:v>
                </c:pt>
                <c:pt idx="1862">
                  <c:v>186.2</c:v>
                </c:pt>
                <c:pt idx="1863">
                  <c:v>186.3</c:v>
                </c:pt>
                <c:pt idx="1864">
                  <c:v>186.4</c:v>
                </c:pt>
                <c:pt idx="1865">
                  <c:v>186.5</c:v>
                </c:pt>
                <c:pt idx="1866">
                  <c:v>186.6</c:v>
                </c:pt>
                <c:pt idx="1867">
                  <c:v>186.7</c:v>
                </c:pt>
                <c:pt idx="1868">
                  <c:v>186.8</c:v>
                </c:pt>
                <c:pt idx="1869">
                  <c:v>186.9</c:v>
                </c:pt>
                <c:pt idx="1870">
                  <c:v>187</c:v>
                </c:pt>
                <c:pt idx="1871">
                  <c:v>187.1</c:v>
                </c:pt>
                <c:pt idx="1872">
                  <c:v>187.2</c:v>
                </c:pt>
                <c:pt idx="1873">
                  <c:v>187.3</c:v>
                </c:pt>
                <c:pt idx="1874">
                  <c:v>187.4</c:v>
                </c:pt>
                <c:pt idx="1875">
                  <c:v>187.5</c:v>
                </c:pt>
                <c:pt idx="1876">
                  <c:v>187.6</c:v>
                </c:pt>
                <c:pt idx="1877">
                  <c:v>187.7</c:v>
                </c:pt>
                <c:pt idx="1878">
                  <c:v>187.8</c:v>
                </c:pt>
                <c:pt idx="1879">
                  <c:v>187.9</c:v>
                </c:pt>
                <c:pt idx="1880">
                  <c:v>188</c:v>
                </c:pt>
                <c:pt idx="1881">
                  <c:v>188.1</c:v>
                </c:pt>
                <c:pt idx="1882">
                  <c:v>188.2</c:v>
                </c:pt>
                <c:pt idx="1883">
                  <c:v>188.3</c:v>
                </c:pt>
                <c:pt idx="1884">
                  <c:v>188.4</c:v>
                </c:pt>
                <c:pt idx="1885">
                  <c:v>188.5</c:v>
                </c:pt>
                <c:pt idx="1886">
                  <c:v>188.6</c:v>
                </c:pt>
                <c:pt idx="1887">
                  <c:v>188.7</c:v>
                </c:pt>
                <c:pt idx="1888">
                  <c:v>188.8</c:v>
                </c:pt>
                <c:pt idx="1889">
                  <c:v>188.9</c:v>
                </c:pt>
                <c:pt idx="1890">
                  <c:v>189</c:v>
                </c:pt>
                <c:pt idx="1891">
                  <c:v>189.1</c:v>
                </c:pt>
                <c:pt idx="1892">
                  <c:v>189.2</c:v>
                </c:pt>
                <c:pt idx="1893">
                  <c:v>189.3</c:v>
                </c:pt>
                <c:pt idx="1894">
                  <c:v>189.4</c:v>
                </c:pt>
                <c:pt idx="1895">
                  <c:v>189.5</c:v>
                </c:pt>
                <c:pt idx="1896">
                  <c:v>189.6</c:v>
                </c:pt>
                <c:pt idx="1897">
                  <c:v>189.7</c:v>
                </c:pt>
                <c:pt idx="1898">
                  <c:v>189.8</c:v>
                </c:pt>
                <c:pt idx="1899">
                  <c:v>189.9</c:v>
                </c:pt>
                <c:pt idx="1900">
                  <c:v>190</c:v>
                </c:pt>
                <c:pt idx="1901">
                  <c:v>190.1</c:v>
                </c:pt>
                <c:pt idx="1902">
                  <c:v>190.2</c:v>
                </c:pt>
                <c:pt idx="1903">
                  <c:v>190.3</c:v>
                </c:pt>
                <c:pt idx="1904">
                  <c:v>190.4</c:v>
                </c:pt>
                <c:pt idx="1905">
                  <c:v>190.5</c:v>
                </c:pt>
                <c:pt idx="1906">
                  <c:v>190.6</c:v>
                </c:pt>
                <c:pt idx="1907">
                  <c:v>190.7</c:v>
                </c:pt>
                <c:pt idx="1908">
                  <c:v>190.8</c:v>
                </c:pt>
                <c:pt idx="1909">
                  <c:v>190.9</c:v>
                </c:pt>
                <c:pt idx="1910">
                  <c:v>191</c:v>
                </c:pt>
                <c:pt idx="1911">
                  <c:v>191.1</c:v>
                </c:pt>
                <c:pt idx="1912">
                  <c:v>191.2</c:v>
                </c:pt>
                <c:pt idx="1913">
                  <c:v>191.3</c:v>
                </c:pt>
                <c:pt idx="1914">
                  <c:v>191.4</c:v>
                </c:pt>
                <c:pt idx="1915">
                  <c:v>191.5</c:v>
                </c:pt>
                <c:pt idx="1916">
                  <c:v>191.6</c:v>
                </c:pt>
                <c:pt idx="1917">
                  <c:v>191.7</c:v>
                </c:pt>
                <c:pt idx="1918">
                  <c:v>191.8</c:v>
                </c:pt>
                <c:pt idx="1919">
                  <c:v>191.9</c:v>
                </c:pt>
                <c:pt idx="1920">
                  <c:v>192</c:v>
                </c:pt>
                <c:pt idx="1921">
                  <c:v>192.1</c:v>
                </c:pt>
                <c:pt idx="1922">
                  <c:v>192.2</c:v>
                </c:pt>
                <c:pt idx="1923">
                  <c:v>192.3</c:v>
                </c:pt>
                <c:pt idx="1924">
                  <c:v>192.4</c:v>
                </c:pt>
                <c:pt idx="1925">
                  <c:v>192.5</c:v>
                </c:pt>
                <c:pt idx="1926">
                  <c:v>192.6</c:v>
                </c:pt>
                <c:pt idx="1927">
                  <c:v>192.7</c:v>
                </c:pt>
                <c:pt idx="1928">
                  <c:v>192.8</c:v>
                </c:pt>
                <c:pt idx="1929">
                  <c:v>192.9</c:v>
                </c:pt>
                <c:pt idx="1930">
                  <c:v>193</c:v>
                </c:pt>
                <c:pt idx="1931">
                  <c:v>193.1</c:v>
                </c:pt>
                <c:pt idx="1932">
                  <c:v>193.2</c:v>
                </c:pt>
                <c:pt idx="1933">
                  <c:v>193.3</c:v>
                </c:pt>
                <c:pt idx="1934">
                  <c:v>193.4</c:v>
                </c:pt>
                <c:pt idx="1935">
                  <c:v>193.5</c:v>
                </c:pt>
                <c:pt idx="1936">
                  <c:v>193.6</c:v>
                </c:pt>
                <c:pt idx="1937">
                  <c:v>193.7</c:v>
                </c:pt>
                <c:pt idx="1938">
                  <c:v>193.8</c:v>
                </c:pt>
                <c:pt idx="1939">
                  <c:v>193.9</c:v>
                </c:pt>
                <c:pt idx="1940">
                  <c:v>194</c:v>
                </c:pt>
                <c:pt idx="1941">
                  <c:v>194.1</c:v>
                </c:pt>
                <c:pt idx="1942">
                  <c:v>194.2</c:v>
                </c:pt>
                <c:pt idx="1943">
                  <c:v>194.3</c:v>
                </c:pt>
                <c:pt idx="1944">
                  <c:v>194.4</c:v>
                </c:pt>
                <c:pt idx="1945">
                  <c:v>194.5</c:v>
                </c:pt>
                <c:pt idx="1946">
                  <c:v>194.6</c:v>
                </c:pt>
                <c:pt idx="1947">
                  <c:v>194.7</c:v>
                </c:pt>
                <c:pt idx="1948">
                  <c:v>194.8</c:v>
                </c:pt>
                <c:pt idx="1949">
                  <c:v>194.9</c:v>
                </c:pt>
                <c:pt idx="1950">
                  <c:v>195</c:v>
                </c:pt>
                <c:pt idx="1951">
                  <c:v>195.1</c:v>
                </c:pt>
                <c:pt idx="1952">
                  <c:v>195.2</c:v>
                </c:pt>
                <c:pt idx="1953">
                  <c:v>195.3</c:v>
                </c:pt>
                <c:pt idx="1954">
                  <c:v>195.4</c:v>
                </c:pt>
                <c:pt idx="1955">
                  <c:v>195.5</c:v>
                </c:pt>
                <c:pt idx="1956">
                  <c:v>195.6</c:v>
                </c:pt>
                <c:pt idx="1957">
                  <c:v>195.7</c:v>
                </c:pt>
                <c:pt idx="1958">
                  <c:v>195.8</c:v>
                </c:pt>
                <c:pt idx="1959">
                  <c:v>195.9</c:v>
                </c:pt>
                <c:pt idx="1960">
                  <c:v>196</c:v>
                </c:pt>
                <c:pt idx="1961">
                  <c:v>196.1</c:v>
                </c:pt>
                <c:pt idx="1962">
                  <c:v>196.2</c:v>
                </c:pt>
                <c:pt idx="1963">
                  <c:v>196.3</c:v>
                </c:pt>
                <c:pt idx="1964">
                  <c:v>196.4</c:v>
                </c:pt>
                <c:pt idx="1965">
                  <c:v>196.5</c:v>
                </c:pt>
                <c:pt idx="1966">
                  <c:v>196.6</c:v>
                </c:pt>
                <c:pt idx="1967">
                  <c:v>196.7</c:v>
                </c:pt>
                <c:pt idx="1968">
                  <c:v>196.8</c:v>
                </c:pt>
                <c:pt idx="1969">
                  <c:v>196.9</c:v>
                </c:pt>
                <c:pt idx="1970">
                  <c:v>197</c:v>
                </c:pt>
                <c:pt idx="1971">
                  <c:v>197.1</c:v>
                </c:pt>
                <c:pt idx="1972">
                  <c:v>197.2</c:v>
                </c:pt>
                <c:pt idx="1973">
                  <c:v>197.3</c:v>
                </c:pt>
                <c:pt idx="1974">
                  <c:v>197.4</c:v>
                </c:pt>
                <c:pt idx="1975">
                  <c:v>197.5</c:v>
                </c:pt>
                <c:pt idx="1976">
                  <c:v>197.6</c:v>
                </c:pt>
                <c:pt idx="1977">
                  <c:v>197.7</c:v>
                </c:pt>
                <c:pt idx="1978">
                  <c:v>197.8</c:v>
                </c:pt>
                <c:pt idx="1979">
                  <c:v>197.9</c:v>
                </c:pt>
                <c:pt idx="1980">
                  <c:v>198</c:v>
                </c:pt>
                <c:pt idx="1981">
                  <c:v>198.1</c:v>
                </c:pt>
                <c:pt idx="1982">
                  <c:v>198.2</c:v>
                </c:pt>
                <c:pt idx="1983">
                  <c:v>198.3</c:v>
                </c:pt>
                <c:pt idx="1984">
                  <c:v>198.4</c:v>
                </c:pt>
                <c:pt idx="1985">
                  <c:v>198.5</c:v>
                </c:pt>
                <c:pt idx="1986">
                  <c:v>198.6</c:v>
                </c:pt>
                <c:pt idx="1987">
                  <c:v>198.7</c:v>
                </c:pt>
                <c:pt idx="1988">
                  <c:v>198.8</c:v>
                </c:pt>
                <c:pt idx="1989">
                  <c:v>198.9</c:v>
                </c:pt>
                <c:pt idx="1990">
                  <c:v>199</c:v>
                </c:pt>
                <c:pt idx="1991">
                  <c:v>199.1</c:v>
                </c:pt>
                <c:pt idx="1992">
                  <c:v>199.2</c:v>
                </c:pt>
                <c:pt idx="1993">
                  <c:v>199.3</c:v>
                </c:pt>
                <c:pt idx="1994">
                  <c:v>199.4</c:v>
                </c:pt>
                <c:pt idx="1995">
                  <c:v>199.5</c:v>
                </c:pt>
                <c:pt idx="1996">
                  <c:v>199.6</c:v>
                </c:pt>
                <c:pt idx="1997">
                  <c:v>199.7</c:v>
                </c:pt>
                <c:pt idx="1998">
                  <c:v>199.8</c:v>
                </c:pt>
                <c:pt idx="1999">
                  <c:v>199.9</c:v>
                </c:pt>
                <c:pt idx="2000">
                  <c:v>200</c:v>
                </c:pt>
                <c:pt idx="2001">
                  <c:v>200.1</c:v>
                </c:pt>
                <c:pt idx="2002">
                  <c:v>200.2</c:v>
                </c:pt>
                <c:pt idx="2003">
                  <c:v>200.3</c:v>
                </c:pt>
                <c:pt idx="2004">
                  <c:v>200.4</c:v>
                </c:pt>
                <c:pt idx="2005">
                  <c:v>200.5</c:v>
                </c:pt>
                <c:pt idx="2006">
                  <c:v>200.6</c:v>
                </c:pt>
                <c:pt idx="2007">
                  <c:v>200.7</c:v>
                </c:pt>
                <c:pt idx="2008">
                  <c:v>200.8</c:v>
                </c:pt>
                <c:pt idx="2009">
                  <c:v>200.9</c:v>
                </c:pt>
                <c:pt idx="2010">
                  <c:v>201</c:v>
                </c:pt>
                <c:pt idx="2011">
                  <c:v>201.1</c:v>
                </c:pt>
                <c:pt idx="2012">
                  <c:v>201.2</c:v>
                </c:pt>
                <c:pt idx="2013">
                  <c:v>201.3</c:v>
                </c:pt>
                <c:pt idx="2014">
                  <c:v>201.4</c:v>
                </c:pt>
                <c:pt idx="2015">
                  <c:v>201.5</c:v>
                </c:pt>
                <c:pt idx="2016">
                  <c:v>201.6</c:v>
                </c:pt>
                <c:pt idx="2017">
                  <c:v>201.7</c:v>
                </c:pt>
                <c:pt idx="2018">
                  <c:v>201.8</c:v>
                </c:pt>
                <c:pt idx="2019">
                  <c:v>201.9</c:v>
                </c:pt>
                <c:pt idx="2020">
                  <c:v>202</c:v>
                </c:pt>
                <c:pt idx="2021">
                  <c:v>202.1</c:v>
                </c:pt>
                <c:pt idx="2022">
                  <c:v>202.2</c:v>
                </c:pt>
                <c:pt idx="2023">
                  <c:v>202.3</c:v>
                </c:pt>
                <c:pt idx="2024">
                  <c:v>202.4</c:v>
                </c:pt>
                <c:pt idx="2025">
                  <c:v>202.5</c:v>
                </c:pt>
                <c:pt idx="2026">
                  <c:v>202.6</c:v>
                </c:pt>
                <c:pt idx="2027">
                  <c:v>202.7</c:v>
                </c:pt>
                <c:pt idx="2028">
                  <c:v>202.8</c:v>
                </c:pt>
                <c:pt idx="2029">
                  <c:v>202.9</c:v>
                </c:pt>
                <c:pt idx="2030">
                  <c:v>203</c:v>
                </c:pt>
                <c:pt idx="2031">
                  <c:v>203.1</c:v>
                </c:pt>
                <c:pt idx="2032">
                  <c:v>203.2</c:v>
                </c:pt>
                <c:pt idx="2033">
                  <c:v>203.3</c:v>
                </c:pt>
                <c:pt idx="2034">
                  <c:v>203.4</c:v>
                </c:pt>
                <c:pt idx="2035">
                  <c:v>203.5</c:v>
                </c:pt>
                <c:pt idx="2036">
                  <c:v>203.6</c:v>
                </c:pt>
                <c:pt idx="2037">
                  <c:v>203.7</c:v>
                </c:pt>
                <c:pt idx="2038">
                  <c:v>203.8</c:v>
                </c:pt>
                <c:pt idx="2039">
                  <c:v>203.9</c:v>
                </c:pt>
                <c:pt idx="2040">
                  <c:v>204</c:v>
                </c:pt>
                <c:pt idx="2041">
                  <c:v>204.1</c:v>
                </c:pt>
                <c:pt idx="2042">
                  <c:v>204.2</c:v>
                </c:pt>
                <c:pt idx="2043">
                  <c:v>204.3</c:v>
                </c:pt>
                <c:pt idx="2044">
                  <c:v>204.4</c:v>
                </c:pt>
                <c:pt idx="2045">
                  <c:v>204.5</c:v>
                </c:pt>
                <c:pt idx="2046">
                  <c:v>204.6</c:v>
                </c:pt>
                <c:pt idx="2047">
                  <c:v>204.7</c:v>
                </c:pt>
                <c:pt idx="2048">
                  <c:v>204.8</c:v>
                </c:pt>
                <c:pt idx="2049">
                  <c:v>204.9</c:v>
                </c:pt>
                <c:pt idx="2050">
                  <c:v>205</c:v>
                </c:pt>
                <c:pt idx="2051">
                  <c:v>205.1</c:v>
                </c:pt>
                <c:pt idx="2052">
                  <c:v>205.2</c:v>
                </c:pt>
                <c:pt idx="2053">
                  <c:v>205.3</c:v>
                </c:pt>
                <c:pt idx="2054">
                  <c:v>205.4</c:v>
                </c:pt>
                <c:pt idx="2055">
                  <c:v>205.5</c:v>
                </c:pt>
                <c:pt idx="2056">
                  <c:v>205.6</c:v>
                </c:pt>
                <c:pt idx="2057">
                  <c:v>205.7</c:v>
                </c:pt>
                <c:pt idx="2058">
                  <c:v>205.8</c:v>
                </c:pt>
                <c:pt idx="2059">
                  <c:v>205.9</c:v>
                </c:pt>
                <c:pt idx="2060">
                  <c:v>206</c:v>
                </c:pt>
                <c:pt idx="2061">
                  <c:v>206.1</c:v>
                </c:pt>
                <c:pt idx="2062">
                  <c:v>206.2</c:v>
                </c:pt>
                <c:pt idx="2063">
                  <c:v>206.3</c:v>
                </c:pt>
                <c:pt idx="2064">
                  <c:v>206.4</c:v>
                </c:pt>
                <c:pt idx="2065">
                  <c:v>206.5</c:v>
                </c:pt>
                <c:pt idx="2066">
                  <c:v>206.6</c:v>
                </c:pt>
                <c:pt idx="2067">
                  <c:v>206.7</c:v>
                </c:pt>
                <c:pt idx="2068">
                  <c:v>206.8</c:v>
                </c:pt>
                <c:pt idx="2069">
                  <c:v>206.9</c:v>
                </c:pt>
                <c:pt idx="2070">
                  <c:v>207</c:v>
                </c:pt>
                <c:pt idx="2071">
                  <c:v>207.1</c:v>
                </c:pt>
                <c:pt idx="2072">
                  <c:v>207.2</c:v>
                </c:pt>
                <c:pt idx="2073">
                  <c:v>207.3</c:v>
                </c:pt>
                <c:pt idx="2074">
                  <c:v>207.4</c:v>
                </c:pt>
                <c:pt idx="2075">
                  <c:v>207.5</c:v>
                </c:pt>
                <c:pt idx="2076">
                  <c:v>207.6</c:v>
                </c:pt>
                <c:pt idx="2077">
                  <c:v>207.7</c:v>
                </c:pt>
                <c:pt idx="2078">
                  <c:v>207.8</c:v>
                </c:pt>
                <c:pt idx="2079">
                  <c:v>207.9</c:v>
                </c:pt>
                <c:pt idx="2080">
                  <c:v>208</c:v>
                </c:pt>
                <c:pt idx="2081">
                  <c:v>208.1</c:v>
                </c:pt>
                <c:pt idx="2082">
                  <c:v>208.2</c:v>
                </c:pt>
                <c:pt idx="2083">
                  <c:v>208.3</c:v>
                </c:pt>
                <c:pt idx="2084">
                  <c:v>208.4</c:v>
                </c:pt>
                <c:pt idx="2085">
                  <c:v>208.5</c:v>
                </c:pt>
                <c:pt idx="2086">
                  <c:v>208.6</c:v>
                </c:pt>
                <c:pt idx="2087">
                  <c:v>208.7</c:v>
                </c:pt>
                <c:pt idx="2088">
                  <c:v>208.8</c:v>
                </c:pt>
                <c:pt idx="2089">
                  <c:v>208.9</c:v>
                </c:pt>
                <c:pt idx="2090">
                  <c:v>209</c:v>
                </c:pt>
                <c:pt idx="2091">
                  <c:v>209.1</c:v>
                </c:pt>
                <c:pt idx="2092">
                  <c:v>209.2</c:v>
                </c:pt>
                <c:pt idx="2093">
                  <c:v>209.3</c:v>
                </c:pt>
                <c:pt idx="2094">
                  <c:v>209.4</c:v>
                </c:pt>
                <c:pt idx="2095">
                  <c:v>209.5</c:v>
                </c:pt>
                <c:pt idx="2096">
                  <c:v>209.6</c:v>
                </c:pt>
                <c:pt idx="2097">
                  <c:v>209.7</c:v>
                </c:pt>
                <c:pt idx="2098">
                  <c:v>209.8</c:v>
                </c:pt>
                <c:pt idx="2099">
                  <c:v>209.9</c:v>
                </c:pt>
                <c:pt idx="2100">
                  <c:v>210</c:v>
                </c:pt>
                <c:pt idx="2101">
                  <c:v>210.1</c:v>
                </c:pt>
                <c:pt idx="2102">
                  <c:v>210.2</c:v>
                </c:pt>
                <c:pt idx="2103">
                  <c:v>210.3</c:v>
                </c:pt>
                <c:pt idx="2104">
                  <c:v>210.4</c:v>
                </c:pt>
                <c:pt idx="2105">
                  <c:v>210.5</c:v>
                </c:pt>
                <c:pt idx="2106">
                  <c:v>210.6</c:v>
                </c:pt>
                <c:pt idx="2107">
                  <c:v>210.7</c:v>
                </c:pt>
                <c:pt idx="2108">
                  <c:v>210.8</c:v>
                </c:pt>
                <c:pt idx="2109">
                  <c:v>210.9</c:v>
                </c:pt>
                <c:pt idx="2110">
                  <c:v>211</c:v>
                </c:pt>
                <c:pt idx="2111">
                  <c:v>211.1</c:v>
                </c:pt>
                <c:pt idx="2112">
                  <c:v>211.2</c:v>
                </c:pt>
                <c:pt idx="2113">
                  <c:v>211.3</c:v>
                </c:pt>
                <c:pt idx="2114">
                  <c:v>211.4</c:v>
                </c:pt>
                <c:pt idx="2115">
                  <c:v>211.5</c:v>
                </c:pt>
                <c:pt idx="2116">
                  <c:v>211.6</c:v>
                </c:pt>
                <c:pt idx="2117">
                  <c:v>211.7</c:v>
                </c:pt>
                <c:pt idx="2118">
                  <c:v>211.8</c:v>
                </c:pt>
                <c:pt idx="2119">
                  <c:v>211.9</c:v>
                </c:pt>
                <c:pt idx="2120">
                  <c:v>212</c:v>
                </c:pt>
                <c:pt idx="2121">
                  <c:v>212.1</c:v>
                </c:pt>
                <c:pt idx="2122">
                  <c:v>212.2</c:v>
                </c:pt>
                <c:pt idx="2123">
                  <c:v>212.3</c:v>
                </c:pt>
                <c:pt idx="2124">
                  <c:v>212.4</c:v>
                </c:pt>
                <c:pt idx="2125">
                  <c:v>212.5</c:v>
                </c:pt>
                <c:pt idx="2126">
                  <c:v>212.6</c:v>
                </c:pt>
                <c:pt idx="2127">
                  <c:v>212.7</c:v>
                </c:pt>
                <c:pt idx="2128">
                  <c:v>212.8</c:v>
                </c:pt>
                <c:pt idx="2129">
                  <c:v>212.9</c:v>
                </c:pt>
                <c:pt idx="2130">
                  <c:v>213</c:v>
                </c:pt>
                <c:pt idx="2131">
                  <c:v>213.1</c:v>
                </c:pt>
                <c:pt idx="2132">
                  <c:v>213.2</c:v>
                </c:pt>
                <c:pt idx="2133">
                  <c:v>213.3</c:v>
                </c:pt>
                <c:pt idx="2134">
                  <c:v>213.4</c:v>
                </c:pt>
                <c:pt idx="2135">
                  <c:v>213.5</c:v>
                </c:pt>
                <c:pt idx="2136">
                  <c:v>213.6</c:v>
                </c:pt>
                <c:pt idx="2137">
                  <c:v>213.7</c:v>
                </c:pt>
                <c:pt idx="2138">
                  <c:v>213.8</c:v>
                </c:pt>
                <c:pt idx="2139">
                  <c:v>213.9</c:v>
                </c:pt>
                <c:pt idx="2140">
                  <c:v>214</c:v>
                </c:pt>
                <c:pt idx="2141">
                  <c:v>214.1</c:v>
                </c:pt>
                <c:pt idx="2142">
                  <c:v>214.2</c:v>
                </c:pt>
                <c:pt idx="2143">
                  <c:v>214.3</c:v>
                </c:pt>
                <c:pt idx="2144">
                  <c:v>214.4</c:v>
                </c:pt>
                <c:pt idx="2145">
                  <c:v>214.5</c:v>
                </c:pt>
                <c:pt idx="2146">
                  <c:v>214.6</c:v>
                </c:pt>
                <c:pt idx="2147">
                  <c:v>214.7</c:v>
                </c:pt>
                <c:pt idx="2148">
                  <c:v>214.8</c:v>
                </c:pt>
                <c:pt idx="2149">
                  <c:v>214.9</c:v>
                </c:pt>
                <c:pt idx="2150">
                  <c:v>215</c:v>
                </c:pt>
                <c:pt idx="2151">
                  <c:v>215.1</c:v>
                </c:pt>
                <c:pt idx="2152">
                  <c:v>215.2</c:v>
                </c:pt>
                <c:pt idx="2153">
                  <c:v>215.3</c:v>
                </c:pt>
                <c:pt idx="2154">
                  <c:v>215.4</c:v>
                </c:pt>
                <c:pt idx="2155">
                  <c:v>215.5</c:v>
                </c:pt>
                <c:pt idx="2156">
                  <c:v>215.6</c:v>
                </c:pt>
                <c:pt idx="2157">
                  <c:v>215.7</c:v>
                </c:pt>
                <c:pt idx="2158">
                  <c:v>215.8</c:v>
                </c:pt>
                <c:pt idx="2159">
                  <c:v>215.9</c:v>
                </c:pt>
                <c:pt idx="2160">
                  <c:v>216</c:v>
                </c:pt>
                <c:pt idx="2161">
                  <c:v>216.1</c:v>
                </c:pt>
                <c:pt idx="2162">
                  <c:v>216.2</c:v>
                </c:pt>
                <c:pt idx="2163">
                  <c:v>216.3</c:v>
                </c:pt>
                <c:pt idx="2164">
                  <c:v>216.4</c:v>
                </c:pt>
                <c:pt idx="2165">
                  <c:v>216.5</c:v>
                </c:pt>
                <c:pt idx="2166">
                  <c:v>216.6</c:v>
                </c:pt>
                <c:pt idx="2167">
                  <c:v>216.7</c:v>
                </c:pt>
                <c:pt idx="2168">
                  <c:v>216.8</c:v>
                </c:pt>
                <c:pt idx="2169">
                  <c:v>216.9</c:v>
                </c:pt>
                <c:pt idx="2170">
                  <c:v>217</c:v>
                </c:pt>
                <c:pt idx="2171">
                  <c:v>217.1</c:v>
                </c:pt>
                <c:pt idx="2172">
                  <c:v>217.2</c:v>
                </c:pt>
                <c:pt idx="2173">
                  <c:v>217.3</c:v>
                </c:pt>
                <c:pt idx="2174">
                  <c:v>217.4</c:v>
                </c:pt>
                <c:pt idx="2175">
                  <c:v>217.5</c:v>
                </c:pt>
                <c:pt idx="2176">
                  <c:v>217.6</c:v>
                </c:pt>
                <c:pt idx="2177">
                  <c:v>217.7</c:v>
                </c:pt>
                <c:pt idx="2178">
                  <c:v>217.8</c:v>
                </c:pt>
                <c:pt idx="2179">
                  <c:v>217.9</c:v>
                </c:pt>
                <c:pt idx="2180">
                  <c:v>218</c:v>
                </c:pt>
                <c:pt idx="2181">
                  <c:v>218.1</c:v>
                </c:pt>
                <c:pt idx="2182">
                  <c:v>218.2</c:v>
                </c:pt>
                <c:pt idx="2183">
                  <c:v>218.3</c:v>
                </c:pt>
                <c:pt idx="2184">
                  <c:v>218.4</c:v>
                </c:pt>
                <c:pt idx="2185">
                  <c:v>218.5</c:v>
                </c:pt>
                <c:pt idx="2186">
                  <c:v>218.6</c:v>
                </c:pt>
                <c:pt idx="2187">
                  <c:v>218.7</c:v>
                </c:pt>
                <c:pt idx="2188">
                  <c:v>218.8</c:v>
                </c:pt>
                <c:pt idx="2189">
                  <c:v>218.9</c:v>
                </c:pt>
                <c:pt idx="2190">
                  <c:v>219</c:v>
                </c:pt>
                <c:pt idx="2191">
                  <c:v>219.1</c:v>
                </c:pt>
                <c:pt idx="2192">
                  <c:v>219.2</c:v>
                </c:pt>
                <c:pt idx="2193">
                  <c:v>219.3</c:v>
                </c:pt>
                <c:pt idx="2194">
                  <c:v>219.4</c:v>
                </c:pt>
                <c:pt idx="2195">
                  <c:v>219.5</c:v>
                </c:pt>
                <c:pt idx="2196">
                  <c:v>219.6</c:v>
                </c:pt>
                <c:pt idx="2197">
                  <c:v>219.7</c:v>
                </c:pt>
                <c:pt idx="2198">
                  <c:v>219.8</c:v>
                </c:pt>
                <c:pt idx="2199">
                  <c:v>219.9</c:v>
                </c:pt>
                <c:pt idx="2200">
                  <c:v>220</c:v>
                </c:pt>
                <c:pt idx="2201">
                  <c:v>220.1</c:v>
                </c:pt>
                <c:pt idx="2202">
                  <c:v>220.2</c:v>
                </c:pt>
                <c:pt idx="2203">
                  <c:v>220.3</c:v>
                </c:pt>
                <c:pt idx="2204">
                  <c:v>220.4</c:v>
                </c:pt>
                <c:pt idx="2205">
                  <c:v>220.5</c:v>
                </c:pt>
                <c:pt idx="2206">
                  <c:v>220.6</c:v>
                </c:pt>
                <c:pt idx="2207">
                  <c:v>220.7</c:v>
                </c:pt>
                <c:pt idx="2208">
                  <c:v>220.8</c:v>
                </c:pt>
                <c:pt idx="2209">
                  <c:v>220.9</c:v>
                </c:pt>
                <c:pt idx="2210">
                  <c:v>221</c:v>
                </c:pt>
                <c:pt idx="2211">
                  <c:v>221.1</c:v>
                </c:pt>
                <c:pt idx="2212">
                  <c:v>221.2</c:v>
                </c:pt>
                <c:pt idx="2213">
                  <c:v>221.3</c:v>
                </c:pt>
                <c:pt idx="2214">
                  <c:v>221.4</c:v>
                </c:pt>
                <c:pt idx="2215">
                  <c:v>221.5</c:v>
                </c:pt>
                <c:pt idx="2216">
                  <c:v>221.6</c:v>
                </c:pt>
                <c:pt idx="2217">
                  <c:v>221.7</c:v>
                </c:pt>
                <c:pt idx="2218">
                  <c:v>221.8</c:v>
                </c:pt>
                <c:pt idx="2219">
                  <c:v>221.9</c:v>
                </c:pt>
                <c:pt idx="2220">
                  <c:v>222</c:v>
                </c:pt>
                <c:pt idx="2221">
                  <c:v>222.1</c:v>
                </c:pt>
                <c:pt idx="2222">
                  <c:v>222.2</c:v>
                </c:pt>
                <c:pt idx="2223">
                  <c:v>222.3</c:v>
                </c:pt>
                <c:pt idx="2224">
                  <c:v>222.4</c:v>
                </c:pt>
                <c:pt idx="2225">
                  <c:v>222.5</c:v>
                </c:pt>
                <c:pt idx="2226">
                  <c:v>222.6</c:v>
                </c:pt>
                <c:pt idx="2227">
                  <c:v>222.7</c:v>
                </c:pt>
                <c:pt idx="2228">
                  <c:v>222.8</c:v>
                </c:pt>
                <c:pt idx="2229">
                  <c:v>222.9</c:v>
                </c:pt>
                <c:pt idx="2230">
                  <c:v>223</c:v>
                </c:pt>
                <c:pt idx="2231">
                  <c:v>223.1</c:v>
                </c:pt>
                <c:pt idx="2232">
                  <c:v>223.2</c:v>
                </c:pt>
                <c:pt idx="2233">
                  <c:v>223.3</c:v>
                </c:pt>
                <c:pt idx="2234">
                  <c:v>223.4</c:v>
                </c:pt>
                <c:pt idx="2235">
                  <c:v>223.5</c:v>
                </c:pt>
                <c:pt idx="2236">
                  <c:v>223.6</c:v>
                </c:pt>
                <c:pt idx="2237">
                  <c:v>223.7</c:v>
                </c:pt>
                <c:pt idx="2238">
                  <c:v>223.8</c:v>
                </c:pt>
                <c:pt idx="2239">
                  <c:v>223.9</c:v>
                </c:pt>
                <c:pt idx="2240">
                  <c:v>224</c:v>
                </c:pt>
                <c:pt idx="2241">
                  <c:v>224.1</c:v>
                </c:pt>
                <c:pt idx="2242">
                  <c:v>224.2</c:v>
                </c:pt>
                <c:pt idx="2243">
                  <c:v>224.3</c:v>
                </c:pt>
                <c:pt idx="2244">
                  <c:v>224.4</c:v>
                </c:pt>
                <c:pt idx="2245">
                  <c:v>224.5</c:v>
                </c:pt>
                <c:pt idx="2246">
                  <c:v>224.6</c:v>
                </c:pt>
                <c:pt idx="2247">
                  <c:v>224.7</c:v>
                </c:pt>
                <c:pt idx="2248">
                  <c:v>224.8</c:v>
                </c:pt>
                <c:pt idx="2249">
                  <c:v>224.9</c:v>
                </c:pt>
                <c:pt idx="2250">
                  <c:v>225</c:v>
                </c:pt>
                <c:pt idx="2251">
                  <c:v>225.1</c:v>
                </c:pt>
                <c:pt idx="2252">
                  <c:v>225.2</c:v>
                </c:pt>
                <c:pt idx="2253">
                  <c:v>225.3</c:v>
                </c:pt>
                <c:pt idx="2254">
                  <c:v>225.4</c:v>
                </c:pt>
                <c:pt idx="2255">
                  <c:v>225.5</c:v>
                </c:pt>
                <c:pt idx="2256">
                  <c:v>225.6</c:v>
                </c:pt>
                <c:pt idx="2257">
                  <c:v>225.7</c:v>
                </c:pt>
                <c:pt idx="2258">
                  <c:v>225.8</c:v>
                </c:pt>
                <c:pt idx="2259">
                  <c:v>225.9</c:v>
                </c:pt>
                <c:pt idx="2260">
                  <c:v>226</c:v>
                </c:pt>
                <c:pt idx="2261">
                  <c:v>226.1</c:v>
                </c:pt>
                <c:pt idx="2262">
                  <c:v>226.2</c:v>
                </c:pt>
                <c:pt idx="2263">
                  <c:v>226.3</c:v>
                </c:pt>
                <c:pt idx="2264">
                  <c:v>226.4</c:v>
                </c:pt>
                <c:pt idx="2265">
                  <c:v>226.5</c:v>
                </c:pt>
                <c:pt idx="2266">
                  <c:v>226.6</c:v>
                </c:pt>
                <c:pt idx="2267">
                  <c:v>226.7</c:v>
                </c:pt>
                <c:pt idx="2268">
                  <c:v>226.8</c:v>
                </c:pt>
                <c:pt idx="2269">
                  <c:v>226.9</c:v>
                </c:pt>
                <c:pt idx="2270">
                  <c:v>227</c:v>
                </c:pt>
                <c:pt idx="2271">
                  <c:v>227.1</c:v>
                </c:pt>
                <c:pt idx="2272">
                  <c:v>227.2</c:v>
                </c:pt>
                <c:pt idx="2273">
                  <c:v>227.3</c:v>
                </c:pt>
                <c:pt idx="2274">
                  <c:v>227.4</c:v>
                </c:pt>
                <c:pt idx="2275">
                  <c:v>227.5</c:v>
                </c:pt>
                <c:pt idx="2276">
                  <c:v>227.6</c:v>
                </c:pt>
                <c:pt idx="2277">
                  <c:v>227.7</c:v>
                </c:pt>
                <c:pt idx="2278">
                  <c:v>227.8</c:v>
                </c:pt>
                <c:pt idx="2279">
                  <c:v>227.9</c:v>
                </c:pt>
                <c:pt idx="2280">
                  <c:v>228</c:v>
                </c:pt>
                <c:pt idx="2281">
                  <c:v>228.1</c:v>
                </c:pt>
                <c:pt idx="2282">
                  <c:v>228.2</c:v>
                </c:pt>
                <c:pt idx="2283">
                  <c:v>228.3</c:v>
                </c:pt>
                <c:pt idx="2284">
                  <c:v>228.4</c:v>
                </c:pt>
                <c:pt idx="2285">
                  <c:v>228.5</c:v>
                </c:pt>
                <c:pt idx="2286">
                  <c:v>228.6</c:v>
                </c:pt>
                <c:pt idx="2287">
                  <c:v>228.7</c:v>
                </c:pt>
                <c:pt idx="2288">
                  <c:v>228.8</c:v>
                </c:pt>
                <c:pt idx="2289">
                  <c:v>228.9</c:v>
                </c:pt>
                <c:pt idx="2290">
                  <c:v>229</c:v>
                </c:pt>
                <c:pt idx="2291">
                  <c:v>229.1</c:v>
                </c:pt>
                <c:pt idx="2292">
                  <c:v>229.2</c:v>
                </c:pt>
                <c:pt idx="2293">
                  <c:v>229.3</c:v>
                </c:pt>
                <c:pt idx="2294">
                  <c:v>229.4</c:v>
                </c:pt>
                <c:pt idx="2295">
                  <c:v>229.5</c:v>
                </c:pt>
                <c:pt idx="2296">
                  <c:v>229.6</c:v>
                </c:pt>
                <c:pt idx="2297">
                  <c:v>229.7</c:v>
                </c:pt>
                <c:pt idx="2298">
                  <c:v>229.8</c:v>
                </c:pt>
                <c:pt idx="2299">
                  <c:v>229.9</c:v>
                </c:pt>
                <c:pt idx="2300">
                  <c:v>230</c:v>
                </c:pt>
                <c:pt idx="2301">
                  <c:v>230.1</c:v>
                </c:pt>
                <c:pt idx="2302">
                  <c:v>230.2</c:v>
                </c:pt>
                <c:pt idx="2303">
                  <c:v>230.3</c:v>
                </c:pt>
                <c:pt idx="2304">
                  <c:v>230.4</c:v>
                </c:pt>
                <c:pt idx="2305">
                  <c:v>230.5</c:v>
                </c:pt>
                <c:pt idx="2306">
                  <c:v>230.6</c:v>
                </c:pt>
                <c:pt idx="2307">
                  <c:v>230.7</c:v>
                </c:pt>
                <c:pt idx="2308">
                  <c:v>230.8</c:v>
                </c:pt>
                <c:pt idx="2309">
                  <c:v>230.9</c:v>
                </c:pt>
                <c:pt idx="2310">
                  <c:v>231</c:v>
                </c:pt>
                <c:pt idx="2311">
                  <c:v>231.1</c:v>
                </c:pt>
                <c:pt idx="2312">
                  <c:v>231.2</c:v>
                </c:pt>
                <c:pt idx="2313">
                  <c:v>231.3</c:v>
                </c:pt>
                <c:pt idx="2314">
                  <c:v>231.4</c:v>
                </c:pt>
                <c:pt idx="2315">
                  <c:v>231.5</c:v>
                </c:pt>
                <c:pt idx="2316">
                  <c:v>231.6</c:v>
                </c:pt>
                <c:pt idx="2317">
                  <c:v>231.7</c:v>
                </c:pt>
                <c:pt idx="2318">
                  <c:v>231.8</c:v>
                </c:pt>
                <c:pt idx="2319">
                  <c:v>231.9</c:v>
                </c:pt>
                <c:pt idx="2320">
                  <c:v>232</c:v>
                </c:pt>
                <c:pt idx="2321">
                  <c:v>232.1</c:v>
                </c:pt>
                <c:pt idx="2322">
                  <c:v>232.2</c:v>
                </c:pt>
                <c:pt idx="2323">
                  <c:v>232.3</c:v>
                </c:pt>
                <c:pt idx="2324">
                  <c:v>232.4</c:v>
                </c:pt>
                <c:pt idx="2325">
                  <c:v>232.5</c:v>
                </c:pt>
                <c:pt idx="2326">
                  <c:v>232.6</c:v>
                </c:pt>
                <c:pt idx="2327">
                  <c:v>232.7</c:v>
                </c:pt>
                <c:pt idx="2328">
                  <c:v>232.8</c:v>
                </c:pt>
                <c:pt idx="2329">
                  <c:v>232.9</c:v>
                </c:pt>
                <c:pt idx="2330">
                  <c:v>233</c:v>
                </c:pt>
                <c:pt idx="2331">
                  <c:v>233.1</c:v>
                </c:pt>
                <c:pt idx="2332">
                  <c:v>233.2</c:v>
                </c:pt>
                <c:pt idx="2333">
                  <c:v>233.3</c:v>
                </c:pt>
                <c:pt idx="2334">
                  <c:v>233.4</c:v>
                </c:pt>
                <c:pt idx="2335">
                  <c:v>233.5</c:v>
                </c:pt>
                <c:pt idx="2336">
                  <c:v>233.6</c:v>
                </c:pt>
                <c:pt idx="2337">
                  <c:v>233.7</c:v>
                </c:pt>
                <c:pt idx="2338">
                  <c:v>233.8</c:v>
                </c:pt>
                <c:pt idx="2339">
                  <c:v>233.9</c:v>
                </c:pt>
                <c:pt idx="2340">
                  <c:v>234</c:v>
                </c:pt>
                <c:pt idx="2341">
                  <c:v>234.1</c:v>
                </c:pt>
                <c:pt idx="2342">
                  <c:v>234.2</c:v>
                </c:pt>
                <c:pt idx="2343">
                  <c:v>234.3</c:v>
                </c:pt>
                <c:pt idx="2344">
                  <c:v>234.4</c:v>
                </c:pt>
                <c:pt idx="2345">
                  <c:v>234.5</c:v>
                </c:pt>
                <c:pt idx="2346">
                  <c:v>234.6</c:v>
                </c:pt>
                <c:pt idx="2347">
                  <c:v>234.7</c:v>
                </c:pt>
                <c:pt idx="2348">
                  <c:v>234.8</c:v>
                </c:pt>
                <c:pt idx="2349">
                  <c:v>234.9</c:v>
                </c:pt>
                <c:pt idx="2350">
                  <c:v>235</c:v>
                </c:pt>
                <c:pt idx="2351">
                  <c:v>235.1</c:v>
                </c:pt>
                <c:pt idx="2352">
                  <c:v>235.2</c:v>
                </c:pt>
                <c:pt idx="2353">
                  <c:v>235.3</c:v>
                </c:pt>
                <c:pt idx="2354">
                  <c:v>235.4</c:v>
                </c:pt>
                <c:pt idx="2355">
                  <c:v>235.5</c:v>
                </c:pt>
                <c:pt idx="2356">
                  <c:v>235.6</c:v>
                </c:pt>
                <c:pt idx="2357">
                  <c:v>235.7</c:v>
                </c:pt>
                <c:pt idx="2358">
                  <c:v>235.8</c:v>
                </c:pt>
                <c:pt idx="2359">
                  <c:v>235.9</c:v>
                </c:pt>
                <c:pt idx="2360">
                  <c:v>236</c:v>
                </c:pt>
                <c:pt idx="2361">
                  <c:v>236.1</c:v>
                </c:pt>
                <c:pt idx="2362">
                  <c:v>236.2</c:v>
                </c:pt>
                <c:pt idx="2363">
                  <c:v>236.3</c:v>
                </c:pt>
                <c:pt idx="2364">
                  <c:v>236.4</c:v>
                </c:pt>
                <c:pt idx="2365">
                  <c:v>236.5</c:v>
                </c:pt>
                <c:pt idx="2366">
                  <c:v>236.6</c:v>
                </c:pt>
                <c:pt idx="2367">
                  <c:v>236.7</c:v>
                </c:pt>
                <c:pt idx="2368">
                  <c:v>236.8</c:v>
                </c:pt>
                <c:pt idx="2369">
                  <c:v>236.9</c:v>
                </c:pt>
                <c:pt idx="2370">
                  <c:v>237</c:v>
                </c:pt>
                <c:pt idx="2371">
                  <c:v>237.1</c:v>
                </c:pt>
                <c:pt idx="2372">
                  <c:v>237.2</c:v>
                </c:pt>
                <c:pt idx="2373">
                  <c:v>237.3</c:v>
                </c:pt>
                <c:pt idx="2374">
                  <c:v>237.4</c:v>
                </c:pt>
                <c:pt idx="2375">
                  <c:v>237.5</c:v>
                </c:pt>
                <c:pt idx="2376">
                  <c:v>237.6</c:v>
                </c:pt>
                <c:pt idx="2377">
                  <c:v>237.7</c:v>
                </c:pt>
                <c:pt idx="2378">
                  <c:v>237.8</c:v>
                </c:pt>
                <c:pt idx="2379">
                  <c:v>237.9</c:v>
                </c:pt>
                <c:pt idx="2380">
                  <c:v>238</c:v>
                </c:pt>
                <c:pt idx="2381">
                  <c:v>238.1</c:v>
                </c:pt>
                <c:pt idx="2382">
                  <c:v>238.2</c:v>
                </c:pt>
                <c:pt idx="2383">
                  <c:v>238.3</c:v>
                </c:pt>
                <c:pt idx="2384">
                  <c:v>238.4</c:v>
                </c:pt>
                <c:pt idx="2385">
                  <c:v>238.5</c:v>
                </c:pt>
                <c:pt idx="2386">
                  <c:v>238.6</c:v>
                </c:pt>
                <c:pt idx="2387">
                  <c:v>238.7</c:v>
                </c:pt>
                <c:pt idx="2388">
                  <c:v>238.8</c:v>
                </c:pt>
                <c:pt idx="2389">
                  <c:v>238.9</c:v>
                </c:pt>
                <c:pt idx="2390">
                  <c:v>239</c:v>
                </c:pt>
                <c:pt idx="2391">
                  <c:v>239.1</c:v>
                </c:pt>
                <c:pt idx="2392">
                  <c:v>239.2</c:v>
                </c:pt>
                <c:pt idx="2393">
                  <c:v>239.3</c:v>
                </c:pt>
                <c:pt idx="2394">
                  <c:v>239.4</c:v>
                </c:pt>
                <c:pt idx="2395">
                  <c:v>239.5</c:v>
                </c:pt>
                <c:pt idx="2396">
                  <c:v>239.6</c:v>
                </c:pt>
                <c:pt idx="2397">
                  <c:v>239.7</c:v>
                </c:pt>
                <c:pt idx="2398">
                  <c:v>239.8</c:v>
                </c:pt>
                <c:pt idx="2399">
                  <c:v>239.9</c:v>
                </c:pt>
                <c:pt idx="2400">
                  <c:v>240</c:v>
                </c:pt>
                <c:pt idx="2401">
                  <c:v>240.1</c:v>
                </c:pt>
                <c:pt idx="2402">
                  <c:v>240.2</c:v>
                </c:pt>
                <c:pt idx="2403">
                  <c:v>240.3</c:v>
                </c:pt>
                <c:pt idx="2404">
                  <c:v>240.4</c:v>
                </c:pt>
                <c:pt idx="2405">
                  <c:v>240.5</c:v>
                </c:pt>
                <c:pt idx="2406">
                  <c:v>240.6</c:v>
                </c:pt>
                <c:pt idx="2407">
                  <c:v>240.7</c:v>
                </c:pt>
                <c:pt idx="2408">
                  <c:v>240.8</c:v>
                </c:pt>
                <c:pt idx="2409">
                  <c:v>240.9</c:v>
                </c:pt>
                <c:pt idx="2410">
                  <c:v>241</c:v>
                </c:pt>
                <c:pt idx="2411">
                  <c:v>241.1</c:v>
                </c:pt>
                <c:pt idx="2412">
                  <c:v>241.2</c:v>
                </c:pt>
                <c:pt idx="2413">
                  <c:v>241.3</c:v>
                </c:pt>
                <c:pt idx="2414">
                  <c:v>241.4</c:v>
                </c:pt>
                <c:pt idx="2415">
                  <c:v>241.5</c:v>
                </c:pt>
                <c:pt idx="2416">
                  <c:v>241.6</c:v>
                </c:pt>
                <c:pt idx="2417">
                  <c:v>241.7</c:v>
                </c:pt>
                <c:pt idx="2418">
                  <c:v>241.8</c:v>
                </c:pt>
                <c:pt idx="2419">
                  <c:v>241.9</c:v>
                </c:pt>
                <c:pt idx="2420">
                  <c:v>242</c:v>
                </c:pt>
                <c:pt idx="2421">
                  <c:v>242.1</c:v>
                </c:pt>
                <c:pt idx="2422">
                  <c:v>242.2</c:v>
                </c:pt>
                <c:pt idx="2423">
                  <c:v>242.3</c:v>
                </c:pt>
                <c:pt idx="2424">
                  <c:v>242.4</c:v>
                </c:pt>
                <c:pt idx="2425">
                  <c:v>242.5</c:v>
                </c:pt>
                <c:pt idx="2426">
                  <c:v>242.6</c:v>
                </c:pt>
                <c:pt idx="2427">
                  <c:v>242.7</c:v>
                </c:pt>
                <c:pt idx="2428">
                  <c:v>242.8</c:v>
                </c:pt>
                <c:pt idx="2429">
                  <c:v>242.9</c:v>
                </c:pt>
                <c:pt idx="2430">
                  <c:v>243</c:v>
                </c:pt>
                <c:pt idx="2431">
                  <c:v>243.1</c:v>
                </c:pt>
                <c:pt idx="2432">
                  <c:v>243.2</c:v>
                </c:pt>
                <c:pt idx="2433">
                  <c:v>243.3</c:v>
                </c:pt>
                <c:pt idx="2434">
                  <c:v>243.4</c:v>
                </c:pt>
                <c:pt idx="2435">
                  <c:v>243.5</c:v>
                </c:pt>
                <c:pt idx="2436">
                  <c:v>243.6</c:v>
                </c:pt>
                <c:pt idx="2437">
                  <c:v>243.7</c:v>
                </c:pt>
                <c:pt idx="2438">
                  <c:v>243.8</c:v>
                </c:pt>
                <c:pt idx="2439">
                  <c:v>243.9</c:v>
                </c:pt>
                <c:pt idx="2440">
                  <c:v>244</c:v>
                </c:pt>
                <c:pt idx="2441">
                  <c:v>244.1</c:v>
                </c:pt>
                <c:pt idx="2442">
                  <c:v>244.2</c:v>
                </c:pt>
                <c:pt idx="2443">
                  <c:v>244.3</c:v>
                </c:pt>
                <c:pt idx="2444">
                  <c:v>244.4</c:v>
                </c:pt>
                <c:pt idx="2445">
                  <c:v>244.5</c:v>
                </c:pt>
                <c:pt idx="2446">
                  <c:v>244.6</c:v>
                </c:pt>
                <c:pt idx="2447">
                  <c:v>244.7</c:v>
                </c:pt>
                <c:pt idx="2448">
                  <c:v>244.8</c:v>
                </c:pt>
                <c:pt idx="2449">
                  <c:v>244.9</c:v>
                </c:pt>
                <c:pt idx="2450">
                  <c:v>245</c:v>
                </c:pt>
                <c:pt idx="2451">
                  <c:v>245.1</c:v>
                </c:pt>
                <c:pt idx="2452">
                  <c:v>245.2</c:v>
                </c:pt>
                <c:pt idx="2453">
                  <c:v>245.3</c:v>
                </c:pt>
                <c:pt idx="2454">
                  <c:v>245.4</c:v>
                </c:pt>
                <c:pt idx="2455">
                  <c:v>245.5</c:v>
                </c:pt>
                <c:pt idx="2456">
                  <c:v>245.6</c:v>
                </c:pt>
                <c:pt idx="2457">
                  <c:v>245.7</c:v>
                </c:pt>
                <c:pt idx="2458">
                  <c:v>245.8</c:v>
                </c:pt>
                <c:pt idx="2459">
                  <c:v>245.9</c:v>
                </c:pt>
                <c:pt idx="2460">
                  <c:v>246</c:v>
                </c:pt>
                <c:pt idx="2461">
                  <c:v>246.1</c:v>
                </c:pt>
                <c:pt idx="2462">
                  <c:v>246.2</c:v>
                </c:pt>
                <c:pt idx="2463">
                  <c:v>246.3</c:v>
                </c:pt>
                <c:pt idx="2464">
                  <c:v>246.4</c:v>
                </c:pt>
                <c:pt idx="2465">
                  <c:v>246.5</c:v>
                </c:pt>
                <c:pt idx="2466">
                  <c:v>246.6</c:v>
                </c:pt>
                <c:pt idx="2467">
                  <c:v>246.7</c:v>
                </c:pt>
                <c:pt idx="2468">
                  <c:v>246.8</c:v>
                </c:pt>
                <c:pt idx="2469">
                  <c:v>246.9</c:v>
                </c:pt>
                <c:pt idx="2470">
                  <c:v>247</c:v>
                </c:pt>
                <c:pt idx="2471">
                  <c:v>247.1</c:v>
                </c:pt>
                <c:pt idx="2472">
                  <c:v>247.2</c:v>
                </c:pt>
                <c:pt idx="2473">
                  <c:v>247.3</c:v>
                </c:pt>
                <c:pt idx="2474">
                  <c:v>247.4</c:v>
                </c:pt>
                <c:pt idx="2475">
                  <c:v>247.5</c:v>
                </c:pt>
                <c:pt idx="2476">
                  <c:v>247.6</c:v>
                </c:pt>
                <c:pt idx="2477">
                  <c:v>247.7</c:v>
                </c:pt>
                <c:pt idx="2478">
                  <c:v>247.8</c:v>
                </c:pt>
                <c:pt idx="2479">
                  <c:v>247.9</c:v>
                </c:pt>
                <c:pt idx="2480">
                  <c:v>248</c:v>
                </c:pt>
                <c:pt idx="2481">
                  <c:v>248.1</c:v>
                </c:pt>
                <c:pt idx="2482">
                  <c:v>248.2</c:v>
                </c:pt>
                <c:pt idx="2483">
                  <c:v>248.3</c:v>
                </c:pt>
                <c:pt idx="2484">
                  <c:v>248.4</c:v>
                </c:pt>
                <c:pt idx="2485">
                  <c:v>248.5</c:v>
                </c:pt>
                <c:pt idx="2486">
                  <c:v>248.6</c:v>
                </c:pt>
                <c:pt idx="2487">
                  <c:v>248.7</c:v>
                </c:pt>
                <c:pt idx="2488">
                  <c:v>248.8</c:v>
                </c:pt>
                <c:pt idx="2489">
                  <c:v>248.9</c:v>
                </c:pt>
                <c:pt idx="2490">
                  <c:v>249</c:v>
                </c:pt>
                <c:pt idx="2491">
                  <c:v>249.1</c:v>
                </c:pt>
                <c:pt idx="2492">
                  <c:v>249.2</c:v>
                </c:pt>
                <c:pt idx="2493">
                  <c:v>249.3</c:v>
                </c:pt>
                <c:pt idx="2494">
                  <c:v>249.4</c:v>
                </c:pt>
                <c:pt idx="2495">
                  <c:v>249.5</c:v>
                </c:pt>
                <c:pt idx="2496">
                  <c:v>249.6</c:v>
                </c:pt>
                <c:pt idx="2497">
                  <c:v>249.7</c:v>
                </c:pt>
                <c:pt idx="2498">
                  <c:v>249.8</c:v>
                </c:pt>
                <c:pt idx="2499">
                  <c:v>249.9</c:v>
                </c:pt>
                <c:pt idx="2500">
                  <c:v>250</c:v>
                </c:pt>
                <c:pt idx="2501">
                  <c:v>250.1</c:v>
                </c:pt>
                <c:pt idx="2502">
                  <c:v>250.2</c:v>
                </c:pt>
                <c:pt idx="2503">
                  <c:v>250.3</c:v>
                </c:pt>
                <c:pt idx="2504">
                  <c:v>250.4</c:v>
                </c:pt>
                <c:pt idx="2505">
                  <c:v>250.5</c:v>
                </c:pt>
                <c:pt idx="2506">
                  <c:v>250.6</c:v>
                </c:pt>
                <c:pt idx="2507">
                  <c:v>250.7</c:v>
                </c:pt>
                <c:pt idx="2508">
                  <c:v>250.8</c:v>
                </c:pt>
                <c:pt idx="2509">
                  <c:v>250.9</c:v>
                </c:pt>
                <c:pt idx="2510">
                  <c:v>251</c:v>
                </c:pt>
                <c:pt idx="2511">
                  <c:v>251.1</c:v>
                </c:pt>
                <c:pt idx="2512">
                  <c:v>251.2</c:v>
                </c:pt>
                <c:pt idx="2513">
                  <c:v>251.3</c:v>
                </c:pt>
                <c:pt idx="2514">
                  <c:v>251.4</c:v>
                </c:pt>
                <c:pt idx="2515">
                  <c:v>251.5</c:v>
                </c:pt>
                <c:pt idx="2516">
                  <c:v>251.6</c:v>
                </c:pt>
                <c:pt idx="2517">
                  <c:v>251.7</c:v>
                </c:pt>
                <c:pt idx="2518">
                  <c:v>251.8</c:v>
                </c:pt>
                <c:pt idx="2519">
                  <c:v>251.9</c:v>
                </c:pt>
                <c:pt idx="2520">
                  <c:v>252</c:v>
                </c:pt>
                <c:pt idx="2521">
                  <c:v>252.1</c:v>
                </c:pt>
                <c:pt idx="2522">
                  <c:v>252.2</c:v>
                </c:pt>
                <c:pt idx="2523">
                  <c:v>252.3</c:v>
                </c:pt>
                <c:pt idx="2524">
                  <c:v>252.4</c:v>
                </c:pt>
                <c:pt idx="2525">
                  <c:v>252.5</c:v>
                </c:pt>
                <c:pt idx="2526">
                  <c:v>252.6</c:v>
                </c:pt>
                <c:pt idx="2527">
                  <c:v>252.7</c:v>
                </c:pt>
                <c:pt idx="2528">
                  <c:v>252.8</c:v>
                </c:pt>
                <c:pt idx="2529">
                  <c:v>252.9</c:v>
                </c:pt>
                <c:pt idx="2530">
                  <c:v>253</c:v>
                </c:pt>
                <c:pt idx="2531">
                  <c:v>253.1</c:v>
                </c:pt>
                <c:pt idx="2532">
                  <c:v>253.2</c:v>
                </c:pt>
                <c:pt idx="2533">
                  <c:v>253.3</c:v>
                </c:pt>
                <c:pt idx="2534">
                  <c:v>253.4</c:v>
                </c:pt>
                <c:pt idx="2535">
                  <c:v>253.5</c:v>
                </c:pt>
                <c:pt idx="2536">
                  <c:v>253.6</c:v>
                </c:pt>
                <c:pt idx="2537">
                  <c:v>253.7</c:v>
                </c:pt>
                <c:pt idx="2538">
                  <c:v>253.8</c:v>
                </c:pt>
                <c:pt idx="2539">
                  <c:v>253.9</c:v>
                </c:pt>
                <c:pt idx="2540">
                  <c:v>254</c:v>
                </c:pt>
                <c:pt idx="2541">
                  <c:v>254.1</c:v>
                </c:pt>
                <c:pt idx="2542">
                  <c:v>254.2</c:v>
                </c:pt>
                <c:pt idx="2543">
                  <c:v>254.3</c:v>
                </c:pt>
                <c:pt idx="2544">
                  <c:v>254.4</c:v>
                </c:pt>
                <c:pt idx="2545">
                  <c:v>254.5</c:v>
                </c:pt>
                <c:pt idx="2546">
                  <c:v>254.6</c:v>
                </c:pt>
                <c:pt idx="2547">
                  <c:v>254.7</c:v>
                </c:pt>
                <c:pt idx="2548">
                  <c:v>254.8</c:v>
                </c:pt>
                <c:pt idx="2549">
                  <c:v>254.9</c:v>
                </c:pt>
                <c:pt idx="2550">
                  <c:v>255</c:v>
                </c:pt>
                <c:pt idx="2551">
                  <c:v>255.1</c:v>
                </c:pt>
                <c:pt idx="2552">
                  <c:v>255.2</c:v>
                </c:pt>
                <c:pt idx="2553">
                  <c:v>255.3</c:v>
                </c:pt>
                <c:pt idx="2554">
                  <c:v>255.4</c:v>
                </c:pt>
                <c:pt idx="2555">
                  <c:v>255.5</c:v>
                </c:pt>
                <c:pt idx="2556">
                  <c:v>255.6</c:v>
                </c:pt>
                <c:pt idx="2557">
                  <c:v>255.7</c:v>
                </c:pt>
                <c:pt idx="2558">
                  <c:v>255.8</c:v>
                </c:pt>
                <c:pt idx="2559">
                  <c:v>255.9</c:v>
                </c:pt>
                <c:pt idx="2560">
                  <c:v>256</c:v>
                </c:pt>
                <c:pt idx="2561">
                  <c:v>256.10000000000002</c:v>
                </c:pt>
                <c:pt idx="2562">
                  <c:v>256.2</c:v>
                </c:pt>
                <c:pt idx="2563">
                  <c:v>256.3</c:v>
                </c:pt>
                <c:pt idx="2564">
                  <c:v>256.39999999999998</c:v>
                </c:pt>
                <c:pt idx="2565">
                  <c:v>256.5</c:v>
                </c:pt>
                <c:pt idx="2566">
                  <c:v>256.60000000000002</c:v>
                </c:pt>
                <c:pt idx="2567">
                  <c:v>256.7</c:v>
                </c:pt>
                <c:pt idx="2568">
                  <c:v>256.8</c:v>
                </c:pt>
                <c:pt idx="2569">
                  <c:v>256.89999999999998</c:v>
                </c:pt>
                <c:pt idx="2570">
                  <c:v>257</c:v>
                </c:pt>
                <c:pt idx="2571">
                  <c:v>257.10000000000002</c:v>
                </c:pt>
                <c:pt idx="2572">
                  <c:v>257.2</c:v>
                </c:pt>
                <c:pt idx="2573">
                  <c:v>257.3</c:v>
                </c:pt>
                <c:pt idx="2574">
                  <c:v>257.39999999999998</c:v>
                </c:pt>
                <c:pt idx="2575">
                  <c:v>257.5</c:v>
                </c:pt>
                <c:pt idx="2576">
                  <c:v>257.60000000000002</c:v>
                </c:pt>
                <c:pt idx="2577">
                  <c:v>257.7</c:v>
                </c:pt>
                <c:pt idx="2578">
                  <c:v>257.8</c:v>
                </c:pt>
                <c:pt idx="2579">
                  <c:v>257.89999999999998</c:v>
                </c:pt>
                <c:pt idx="2580">
                  <c:v>258</c:v>
                </c:pt>
                <c:pt idx="2581">
                  <c:v>258.10000000000002</c:v>
                </c:pt>
                <c:pt idx="2582">
                  <c:v>258.2</c:v>
                </c:pt>
                <c:pt idx="2583">
                  <c:v>258.3</c:v>
                </c:pt>
                <c:pt idx="2584">
                  <c:v>258.39999999999998</c:v>
                </c:pt>
                <c:pt idx="2585">
                  <c:v>258.5</c:v>
                </c:pt>
                <c:pt idx="2586">
                  <c:v>258.60000000000002</c:v>
                </c:pt>
                <c:pt idx="2587">
                  <c:v>258.7</c:v>
                </c:pt>
                <c:pt idx="2588">
                  <c:v>258.8</c:v>
                </c:pt>
                <c:pt idx="2589">
                  <c:v>258.89999999999998</c:v>
                </c:pt>
                <c:pt idx="2590">
                  <c:v>259</c:v>
                </c:pt>
                <c:pt idx="2591">
                  <c:v>259.10000000000002</c:v>
                </c:pt>
                <c:pt idx="2592">
                  <c:v>259.2</c:v>
                </c:pt>
                <c:pt idx="2593">
                  <c:v>259.3</c:v>
                </c:pt>
                <c:pt idx="2594">
                  <c:v>259.39999999999998</c:v>
                </c:pt>
                <c:pt idx="2595">
                  <c:v>259.5</c:v>
                </c:pt>
                <c:pt idx="2596">
                  <c:v>259.60000000000002</c:v>
                </c:pt>
                <c:pt idx="2597">
                  <c:v>259.7</c:v>
                </c:pt>
                <c:pt idx="2598">
                  <c:v>259.8</c:v>
                </c:pt>
                <c:pt idx="2599">
                  <c:v>259.89999999999998</c:v>
                </c:pt>
                <c:pt idx="2600">
                  <c:v>260</c:v>
                </c:pt>
                <c:pt idx="2601">
                  <c:v>260.10000000000002</c:v>
                </c:pt>
                <c:pt idx="2602">
                  <c:v>260.2</c:v>
                </c:pt>
                <c:pt idx="2603">
                  <c:v>260.3</c:v>
                </c:pt>
                <c:pt idx="2604">
                  <c:v>260.39999999999998</c:v>
                </c:pt>
                <c:pt idx="2605">
                  <c:v>260.5</c:v>
                </c:pt>
                <c:pt idx="2606">
                  <c:v>260.60000000000002</c:v>
                </c:pt>
                <c:pt idx="2607">
                  <c:v>260.7</c:v>
                </c:pt>
                <c:pt idx="2608">
                  <c:v>260.8</c:v>
                </c:pt>
                <c:pt idx="2609">
                  <c:v>260.89999999999998</c:v>
                </c:pt>
                <c:pt idx="2610">
                  <c:v>261</c:v>
                </c:pt>
                <c:pt idx="2611">
                  <c:v>261.10000000000002</c:v>
                </c:pt>
                <c:pt idx="2612">
                  <c:v>261.2</c:v>
                </c:pt>
                <c:pt idx="2613">
                  <c:v>261.3</c:v>
                </c:pt>
                <c:pt idx="2614">
                  <c:v>261.39999999999998</c:v>
                </c:pt>
                <c:pt idx="2615">
                  <c:v>261.5</c:v>
                </c:pt>
                <c:pt idx="2616">
                  <c:v>261.60000000000002</c:v>
                </c:pt>
                <c:pt idx="2617">
                  <c:v>261.7</c:v>
                </c:pt>
                <c:pt idx="2618">
                  <c:v>261.8</c:v>
                </c:pt>
                <c:pt idx="2619">
                  <c:v>261.89999999999998</c:v>
                </c:pt>
                <c:pt idx="2620">
                  <c:v>262</c:v>
                </c:pt>
                <c:pt idx="2621">
                  <c:v>262.10000000000002</c:v>
                </c:pt>
                <c:pt idx="2622">
                  <c:v>262.2</c:v>
                </c:pt>
                <c:pt idx="2623">
                  <c:v>262.3</c:v>
                </c:pt>
                <c:pt idx="2624">
                  <c:v>262.39999999999998</c:v>
                </c:pt>
                <c:pt idx="2625">
                  <c:v>262.5</c:v>
                </c:pt>
                <c:pt idx="2626">
                  <c:v>262.60000000000002</c:v>
                </c:pt>
                <c:pt idx="2627">
                  <c:v>262.7</c:v>
                </c:pt>
                <c:pt idx="2628">
                  <c:v>262.8</c:v>
                </c:pt>
                <c:pt idx="2629">
                  <c:v>262.89999999999998</c:v>
                </c:pt>
                <c:pt idx="2630">
                  <c:v>263</c:v>
                </c:pt>
                <c:pt idx="2631">
                  <c:v>263.10000000000002</c:v>
                </c:pt>
                <c:pt idx="2632">
                  <c:v>263.2</c:v>
                </c:pt>
                <c:pt idx="2633">
                  <c:v>263.3</c:v>
                </c:pt>
                <c:pt idx="2634">
                  <c:v>263.39999999999998</c:v>
                </c:pt>
                <c:pt idx="2635">
                  <c:v>263.5</c:v>
                </c:pt>
                <c:pt idx="2636">
                  <c:v>263.60000000000002</c:v>
                </c:pt>
                <c:pt idx="2637">
                  <c:v>263.7</c:v>
                </c:pt>
                <c:pt idx="2638">
                  <c:v>263.8</c:v>
                </c:pt>
                <c:pt idx="2639">
                  <c:v>263.89999999999998</c:v>
                </c:pt>
                <c:pt idx="2640">
                  <c:v>264</c:v>
                </c:pt>
                <c:pt idx="2641">
                  <c:v>264.10000000000002</c:v>
                </c:pt>
                <c:pt idx="2642">
                  <c:v>264.2</c:v>
                </c:pt>
                <c:pt idx="2643">
                  <c:v>264.3</c:v>
                </c:pt>
                <c:pt idx="2644">
                  <c:v>264.39999999999998</c:v>
                </c:pt>
                <c:pt idx="2645">
                  <c:v>264.5</c:v>
                </c:pt>
                <c:pt idx="2646">
                  <c:v>264.60000000000002</c:v>
                </c:pt>
                <c:pt idx="2647">
                  <c:v>264.7</c:v>
                </c:pt>
                <c:pt idx="2648">
                  <c:v>264.8</c:v>
                </c:pt>
                <c:pt idx="2649">
                  <c:v>264.89999999999998</c:v>
                </c:pt>
                <c:pt idx="2650">
                  <c:v>265</c:v>
                </c:pt>
                <c:pt idx="2651">
                  <c:v>265.10000000000002</c:v>
                </c:pt>
                <c:pt idx="2652">
                  <c:v>265.2</c:v>
                </c:pt>
                <c:pt idx="2653">
                  <c:v>265.3</c:v>
                </c:pt>
                <c:pt idx="2654">
                  <c:v>265.39999999999998</c:v>
                </c:pt>
                <c:pt idx="2655">
                  <c:v>265.5</c:v>
                </c:pt>
                <c:pt idx="2656">
                  <c:v>265.60000000000002</c:v>
                </c:pt>
                <c:pt idx="2657">
                  <c:v>265.7</c:v>
                </c:pt>
                <c:pt idx="2658">
                  <c:v>265.8</c:v>
                </c:pt>
                <c:pt idx="2659">
                  <c:v>265.89999999999998</c:v>
                </c:pt>
                <c:pt idx="2660">
                  <c:v>266</c:v>
                </c:pt>
                <c:pt idx="2661">
                  <c:v>266.10000000000002</c:v>
                </c:pt>
                <c:pt idx="2662">
                  <c:v>266.2</c:v>
                </c:pt>
                <c:pt idx="2663">
                  <c:v>266.3</c:v>
                </c:pt>
                <c:pt idx="2664">
                  <c:v>266.39999999999998</c:v>
                </c:pt>
                <c:pt idx="2665">
                  <c:v>266.5</c:v>
                </c:pt>
                <c:pt idx="2666">
                  <c:v>266.60000000000002</c:v>
                </c:pt>
                <c:pt idx="2667">
                  <c:v>266.7</c:v>
                </c:pt>
                <c:pt idx="2668">
                  <c:v>266.8</c:v>
                </c:pt>
                <c:pt idx="2669">
                  <c:v>266.89999999999998</c:v>
                </c:pt>
                <c:pt idx="2670">
                  <c:v>267</c:v>
                </c:pt>
                <c:pt idx="2671">
                  <c:v>267.10000000000002</c:v>
                </c:pt>
                <c:pt idx="2672">
                  <c:v>267.2</c:v>
                </c:pt>
                <c:pt idx="2673">
                  <c:v>267.3</c:v>
                </c:pt>
                <c:pt idx="2674">
                  <c:v>267.39999999999998</c:v>
                </c:pt>
                <c:pt idx="2675">
                  <c:v>267.5</c:v>
                </c:pt>
                <c:pt idx="2676">
                  <c:v>267.60000000000002</c:v>
                </c:pt>
                <c:pt idx="2677">
                  <c:v>267.7</c:v>
                </c:pt>
                <c:pt idx="2678">
                  <c:v>267.8</c:v>
                </c:pt>
                <c:pt idx="2679">
                  <c:v>267.89999999999998</c:v>
                </c:pt>
                <c:pt idx="2680">
                  <c:v>268</c:v>
                </c:pt>
                <c:pt idx="2681">
                  <c:v>268.10000000000002</c:v>
                </c:pt>
                <c:pt idx="2682">
                  <c:v>268.2</c:v>
                </c:pt>
                <c:pt idx="2683">
                  <c:v>268.3</c:v>
                </c:pt>
                <c:pt idx="2684">
                  <c:v>268.39999999999998</c:v>
                </c:pt>
                <c:pt idx="2685">
                  <c:v>268.5</c:v>
                </c:pt>
                <c:pt idx="2686">
                  <c:v>268.60000000000002</c:v>
                </c:pt>
                <c:pt idx="2687">
                  <c:v>268.7</c:v>
                </c:pt>
                <c:pt idx="2688">
                  <c:v>268.8</c:v>
                </c:pt>
                <c:pt idx="2689">
                  <c:v>268.89999999999998</c:v>
                </c:pt>
                <c:pt idx="2690">
                  <c:v>269</c:v>
                </c:pt>
                <c:pt idx="2691">
                  <c:v>269.10000000000002</c:v>
                </c:pt>
                <c:pt idx="2692">
                  <c:v>269.2</c:v>
                </c:pt>
                <c:pt idx="2693">
                  <c:v>269.3</c:v>
                </c:pt>
                <c:pt idx="2694">
                  <c:v>269.39999999999998</c:v>
                </c:pt>
                <c:pt idx="2695">
                  <c:v>269.5</c:v>
                </c:pt>
                <c:pt idx="2696">
                  <c:v>269.60000000000002</c:v>
                </c:pt>
                <c:pt idx="2697">
                  <c:v>269.7</c:v>
                </c:pt>
                <c:pt idx="2698">
                  <c:v>269.8</c:v>
                </c:pt>
                <c:pt idx="2699">
                  <c:v>269.89999999999998</c:v>
                </c:pt>
                <c:pt idx="2700">
                  <c:v>270</c:v>
                </c:pt>
                <c:pt idx="2701">
                  <c:v>270.10000000000002</c:v>
                </c:pt>
                <c:pt idx="2702">
                  <c:v>270.2</c:v>
                </c:pt>
                <c:pt idx="2703">
                  <c:v>270.3</c:v>
                </c:pt>
                <c:pt idx="2704">
                  <c:v>270.39999999999998</c:v>
                </c:pt>
                <c:pt idx="2705">
                  <c:v>270.5</c:v>
                </c:pt>
                <c:pt idx="2706">
                  <c:v>270.60000000000002</c:v>
                </c:pt>
                <c:pt idx="2707">
                  <c:v>270.7</c:v>
                </c:pt>
                <c:pt idx="2708">
                  <c:v>270.8</c:v>
                </c:pt>
                <c:pt idx="2709">
                  <c:v>270.89999999999998</c:v>
                </c:pt>
                <c:pt idx="2710">
                  <c:v>271</c:v>
                </c:pt>
                <c:pt idx="2711">
                  <c:v>271.10000000000002</c:v>
                </c:pt>
                <c:pt idx="2712">
                  <c:v>271.2</c:v>
                </c:pt>
                <c:pt idx="2713">
                  <c:v>271.3</c:v>
                </c:pt>
                <c:pt idx="2714">
                  <c:v>271.39999999999998</c:v>
                </c:pt>
                <c:pt idx="2715">
                  <c:v>271.5</c:v>
                </c:pt>
                <c:pt idx="2716">
                  <c:v>271.60000000000002</c:v>
                </c:pt>
                <c:pt idx="2717">
                  <c:v>271.7</c:v>
                </c:pt>
                <c:pt idx="2718">
                  <c:v>271.8</c:v>
                </c:pt>
                <c:pt idx="2719">
                  <c:v>271.89999999999998</c:v>
                </c:pt>
                <c:pt idx="2720">
                  <c:v>272</c:v>
                </c:pt>
                <c:pt idx="2721">
                  <c:v>272.10000000000002</c:v>
                </c:pt>
                <c:pt idx="2722">
                  <c:v>272.2</c:v>
                </c:pt>
                <c:pt idx="2723">
                  <c:v>272.3</c:v>
                </c:pt>
                <c:pt idx="2724">
                  <c:v>272.39999999999998</c:v>
                </c:pt>
                <c:pt idx="2725">
                  <c:v>272.5</c:v>
                </c:pt>
                <c:pt idx="2726">
                  <c:v>272.60000000000002</c:v>
                </c:pt>
                <c:pt idx="2727">
                  <c:v>272.7</c:v>
                </c:pt>
                <c:pt idx="2728">
                  <c:v>272.8</c:v>
                </c:pt>
                <c:pt idx="2729">
                  <c:v>272.89999999999998</c:v>
                </c:pt>
                <c:pt idx="2730">
                  <c:v>273</c:v>
                </c:pt>
                <c:pt idx="2731">
                  <c:v>273.10000000000002</c:v>
                </c:pt>
                <c:pt idx="2732">
                  <c:v>273.2</c:v>
                </c:pt>
                <c:pt idx="2733">
                  <c:v>273.3</c:v>
                </c:pt>
                <c:pt idx="2734">
                  <c:v>273.39999999999998</c:v>
                </c:pt>
                <c:pt idx="2735">
                  <c:v>273.5</c:v>
                </c:pt>
                <c:pt idx="2736">
                  <c:v>273.60000000000002</c:v>
                </c:pt>
                <c:pt idx="2737">
                  <c:v>273.7</c:v>
                </c:pt>
                <c:pt idx="2738">
                  <c:v>273.8</c:v>
                </c:pt>
                <c:pt idx="2739">
                  <c:v>273.89999999999998</c:v>
                </c:pt>
                <c:pt idx="2740">
                  <c:v>274</c:v>
                </c:pt>
                <c:pt idx="2741">
                  <c:v>274.10000000000002</c:v>
                </c:pt>
                <c:pt idx="2742">
                  <c:v>274.2</c:v>
                </c:pt>
                <c:pt idx="2743">
                  <c:v>274.3</c:v>
                </c:pt>
                <c:pt idx="2744">
                  <c:v>274.39999999999998</c:v>
                </c:pt>
                <c:pt idx="2745">
                  <c:v>274.5</c:v>
                </c:pt>
                <c:pt idx="2746">
                  <c:v>274.60000000000002</c:v>
                </c:pt>
                <c:pt idx="2747">
                  <c:v>274.7</c:v>
                </c:pt>
                <c:pt idx="2748">
                  <c:v>274.8</c:v>
                </c:pt>
                <c:pt idx="2749">
                  <c:v>274.89999999999998</c:v>
                </c:pt>
                <c:pt idx="2750">
                  <c:v>275</c:v>
                </c:pt>
                <c:pt idx="2751">
                  <c:v>275.10000000000002</c:v>
                </c:pt>
                <c:pt idx="2752">
                  <c:v>275.2</c:v>
                </c:pt>
                <c:pt idx="2753">
                  <c:v>275.3</c:v>
                </c:pt>
                <c:pt idx="2754">
                  <c:v>275.39999999999998</c:v>
                </c:pt>
                <c:pt idx="2755">
                  <c:v>275.5</c:v>
                </c:pt>
                <c:pt idx="2756">
                  <c:v>275.60000000000002</c:v>
                </c:pt>
                <c:pt idx="2757">
                  <c:v>275.7</c:v>
                </c:pt>
                <c:pt idx="2758">
                  <c:v>275.8</c:v>
                </c:pt>
                <c:pt idx="2759">
                  <c:v>275.89999999999998</c:v>
                </c:pt>
                <c:pt idx="2760">
                  <c:v>276</c:v>
                </c:pt>
                <c:pt idx="2761">
                  <c:v>276.10000000000002</c:v>
                </c:pt>
                <c:pt idx="2762">
                  <c:v>276.2</c:v>
                </c:pt>
                <c:pt idx="2763">
                  <c:v>276.3</c:v>
                </c:pt>
                <c:pt idx="2764">
                  <c:v>276.39999999999998</c:v>
                </c:pt>
                <c:pt idx="2765">
                  <c:v>276.5</c:v>
                </c:pt>
                <c:pt idx="2766">
                  <c:v>276.60000000000002</c:v>
                </c:pt>
                <c:pt idx="2767">
                  <c:v>276.7</c:v>
                </c:pt>
                <c:pt idx="2768">
                  <c:v>276.8</c:v>
                </c:pt>
                <c:pt idx="2769">
                  <c:v>276.89999999999998</c:v>
                </c:pt>
                <c:pt idx="2770">
                  <c:v>277</c:v>
                </c:pt>
                <c:pt idx="2771">
                  <c:v>277.10000000000002</c:v>
                </c:pt>
                <c:pt idx="2772">
                  <c:v>277.2</c:v>
                </c:pt>
                <c:pt idx="2773">
                  <c:v>277.3</c:v>
                </c:pt>
                <c:pt idx="2774">
                  <c:v>277.39999999999998</c:v>
                </c:pt>
                <c:pt idx="2775">
                  <c:v>277.5</c:v>
                </c:pt>
                <c:pt idx="2776">
                  <c:v>277.60000000000002</c:v>
                </c:pt>
                <c:pt idx="2777">
                  <c:v>277.7</c:v>
                </c:pt>
                <c:pt idx="2778">
                  <c:v>277.8</c:v>
                </c:pt>
                <c:pt idx="2779">
                  <c:v>277.89999999999998</c:v>
                </c:pt>
                <c:pt idx="2780">
                  <c:v>278</c:v>
                </c:pt>
                <c:pt idx="2781">
                  <c:v>278.10000000000002</c:v>
                </c:pt>
                <c:pt idx="2782">
                  <c:v>278.2</c:v>
                </c:pt>
                <c:pt idx="2783">
                  <c:v>278.3</c:v>
                </c:pt>
                <c:pt idx="2784">
                  <c:v>278.39999999999998</c:v>
                </c:pt>
                <c:pt idx="2785">
                  <c:v>278.5</c:v>
                </c:pt>
                <c:pt idx="2786">
                  <c:v>278.60000000000002</c:v>
                </c:pt>
                <c:pt idx="2787">
                  <c:v>278.7</c:v>
                </c:pt>
                <c:pt idx="2788">
                  <c:v>278.8</c:v>
                </c:pt>
                <c:pt idx="2789">
                  <c:v>278.89999999999998</c:v>
                </c:pt>
                <c:pt idx="2790">
                  <c:v>279</c:v>
                </c:pt>
                <c:pt idx="2791">
                  <c:v>279.10000000000002</c:v>
                </c:pt>
                <c:pt idx="2792">
                  <c:v>279.2</c:v>
                </c:pt>
                <c:pt idx="2793">
                  <c:v>279.3</c:v>
                </c:pt>
                <c:pt idx="2794">
                  <c:v>279.39999999999998</c:v>
                </c:pt>
                <c:pt idx="2795">
                  <c:v>279.5</c:v>
                </c:pt>
                <c:pt idx="2796">
                  <c:v>279.60000000000002</c:v>
                </c:pt>
                <c:pt idx="2797">
                  <c:v>279.7</c:v>
                </c:pt>
                <c:pt idx="2798">
                  <c:v>279.8</c:v>
                </c:pt>
                <c:pt idx="2799">
                  <c:v>279.89999999999998</c:v>
                </c:pt>
                <c:pt idx="2800">
                  <c:v>280</c:v>
                </c:pt>
                <c:pt idx="2801">
                  <c:v>280.10000000000002</c:v>
                </c:pt>
                <c:pt idx="2802">
                  <c:v>280.2</c:v>
                </c:pt>
                <c:pt idx="2803">
                  <c:v>280.3</c:v>
                </c:pt>
                <c:pt idx="2804">
                  <c:v>280.39999999999998</c:v>
                </c:pt>
                <c:pt idx="2805">
                  <c:v>280.5</c:v>
                </c:pt>
                <c:pt idx="2806">
                  <c:v>280.60000000000002</c:v>
                </c:pt>
                <c:pt idx="2807">
                  <c:v>280.7</c:v>
                </c:pt>
                <c:pt idx="2808">
                  <c:v>280.8</c:v>
                </c:pt>
                <c:pt idx="2809">
                  <c:v>280.89999999999998</c:v>
                </c:pt>
                <c:pt idx="2810">
                  <c:v>281</c:v>
                </c:pt>
                <c:pt idx="2811">
                  <c:v>281.10000000000002</c:v>
                </c:pt>
                <c:pt idx="2812">
                  <c:v>281.2</c:v>
                </c:pt>
                <c:pt idx="2813">
                  <c:v>281.3</c:v>
                </c:pt>
                <c:pt idx="2814">
                  <c:v>281.39999999999998</c:v>
                </c:pt>
                <c:pt idx="2815">
                  <c:v>281.5</c:v>
                </c:pt>
                <c:pt idx="2816">
                  <c:v>281.60000000000002</c:v>
                </c:pt>
                <c:pt idx="2817">
                  <c:v>281.7</c:v>
                </c:pt>
                <c:pt idx="2818">
                  <c:v>281.8</c:v>
                </c:pt>
                <c:pt idx="2819">
                  <c:v>281.89999999999998</c:v>
                </c:pt>
                <c:pt idx="2820">
                  <c:v>282</c:v>
                </c:pt>
                <c:pt idx="2821">
                  <c:v>282.10000000000002</c:v>
                </c:pt>
                <c:pt idx="2822">
                  <c:v>282.2</c:v>
                </c:pt>
                <c:pt idx="2823">
                  <c:v>282.3</c:v>
                </c:pt>
                <c:pt idx="2824">
                  <c:v>282.39999999999998</c:v>
                </c:pt>
                <c:pt idx="2825">
                  <c:v>282.5</c:v>
                </c:pt>
                <c:pt idx="2826">
                  <c:v>282.60000000000002</c:v>
                </c:pt>
                <c:pt idx="2827">
                  <c:v>282.7</c:v>
                </c:pt>
                <c:pt idx="2828">
                  <c:v>282.8</c:v>
                </c:pt>
                <c:pt idx="2829">
                  <c:v>282.89999999999998</c:v>
                </c:pt>
                <c:pt idx="2830">
                  <c:v>283</c:v>
                </c:pt>
                <c:pt idx="2831">
                  <c:v>283.10000000000002</c:v>
                </c:pt>
                <c:pt idx="2832">
                  <c:v>283.2</c:v>
                </c:pt>
                <c:pt idx="2833">
                  <c:v>283.3</c:v>
                </c:pt>
                <c:pt idx="2834">
                  <c:v>283.39999999999998</c:v>
                </c:pt>
                <c:pt idx="2835">
                  <c:v>283.5</c:v>
                </c:pt>
                <c:pt idx="2836">
                  <c:v>283.60000000000002</c:v>
                </c:pt>
                <c:pt idx="2837">
                  <c:v>283.7</c:v>
                </c:pt>
                <c:pt idx="2838">
                  <c:v>283.8</c:v>
                </c:pt>
                <c:pt idx="2839">
                  <c:v>283.89999999999998</c:v>
                </c:pt>
                <c:pt idx="2840">
                  <c:v>284</c:v>
                </c:pt>
                <c:pt idx="2841">
                  <c:v>284.10000000000002</c:v>
                </c:pt>
                <c:pt idx="2842">
                  <c:v>284.2</c:v>
                </c:pt>
                <c:pt idx="2843">
                  <c:v>284.3</c:v>
                </c:pt>
                <c:pt idx="2844">
                  <c:v>284.39999999999998</c:v>
                </c:pt>
                <c:pt idx="2845">
                  <c:v>284.5</c:v>
                </c:pt>
                <c:pt idx="2846">
                  <c:v>284.60000000000002</c:v>
                </c:pt>
                <c:pt idx="2847">
                  <c:v>284.7</c:v>
                </c:pt>
                <c:pt idx="2848">
                  <c:v>284.8</c:v>
                </c:pt>
                <c:pt idx="2849">
                  <c:v>284.89999999999998</c:v>
                </c:pt>
                <c:pt idx="2850">
                  <c:v>285</c:v>
                </c:pt>
                <c:pt idx="2851">
                  <c:v>285.10000000000002</c:v>
                </c:pt>
                <c:pt idx="2852">
                  <c:v>285.2</c:v>
                </c:pt>
                <c:pt idx="2853">
                  <c:v>285.3</c:v>
                </c:pt>
                <c:pt idx="2854">
                  <c:v>285.39999999999998</c:v>
                </c:pt>
                <c:pt idx="2855">
                  <c:v>285.5</c:v>
                </c:pt>
                <c:pt idx="2856">
                  <c:v>285.60000000000002</c:v>
                </c:pt>
                <c:pt idx="2857">
                  <c:v>285.7</c:v>
                </c:pt>
                <c:pt idx="2858">
                  <c:v>285.8</c:v>
                </c:pt>
                <c:pt idx="2859">
                  <c:v>285.89999999999998</c:v>
                </c:pt>
                <c:pt idx="2860">
                  <c:v>286</c:v>
                </c:pt>
                <c:pt idx="2861">
                  <c:v>286.10000000000002</c:v>
                </c:pt>
                <c:pt idx="2862">
                  <c:v>286.2</c:v>
                </c:pt>
                <c:pt idx="2863">
                  <c:v>286.3</c:v>
                </c:pt>
                <c:pt idx="2864">
                  <c:v>286.39999999999998</c:v>
                </c:pt>
                <c:pt idx="2865">
                  <c:v>286.5</c:v>
                </c:pt>
                <c:pt idx="2866">
                  <c:v>286.60000000000002</c:v>
                </c:pt>
                <c:pt idx="2867">
                  <c:v>286.7</c:v>
                </c:pt>
                <c:pt idx="2868">
                  <c:v>286.8</c:v>
                </c:pt>
                <c:pt idx="2869">
                  <c:v>286.89999999999998</c:v>
                </c:pt>
                <c:pt idx="2870">
                  <c:v>287</c:v>
                </c:pt>
                <c:pt idx="2871">
                  <c:v>287.10000000000002</c:v>
                </c:pt>
                <c:pt idx="2872">
                  <c:v>287.2</c:v>
                </c:pt>
                <c:pt idx="2873">
                  <c:v>287.3</c:v>
                </c:pt>
                <c:pt idx="2874">
                  <c:v>287.39999999999998</c:v>
                </c:pt>
                <c:pt idx="2875">
                  <c:v>287.5</c:v>
                </c:pt>
                <c:pt idx="2876">
                  <c:v>287.60000000000002</c:v>
                </c:pt>
                <c:pt idx="2877">
                  <c:v>287.7</c:v>
                </c:pt>
                <c:pt idx="2878">
                  <c:v>287.8</c:v>
                </c:pt>
                <c:pt idx="2879">
                  <c:v>287.89999999999998</c:v>
                </c:pt>
                <c:pt idx="2880">
                  <c:v>288</c:v>
                </c:pt>
                <c:pt idx="2881">
                  <c:v>288.10000000000002</c:v>
                </c:pt>
                <c:pt idx="2882">
                  <c:v>288.2</c:v>
                </c:pt>
                <c:pt idx="2883">
                  <c:v>288.3</c:v>
                </c:pt>
                <c:pt idx="2884">
                  <c:v>288.39999999999998</c:v>
                </c:pt>
                <c:pt idx="2885">
                  <c:v>288.5</c:v>
                </c:pt>
                <c:pt idx="2886">
                  <c:v>288.60000000000002</c:v>
                </c:pt>
                <c:pt idx="2887">
                  <c:v>288.7</c:v>
                </c:pt>
                <c:pt idx="2888">
                  <c:v>288.8</c:v>
                </c:pt>
                <c:pt idx="2889">
                  <c:v>288.89999999999998</c:v>
                </c:pt>
                <c:pt idx="2890">
                  <c:v>289</c:v>
                </c:pt>
                <c:pt idx="2891">
                  <c:v>289.10000000000002</c:v>
                </c:pt>
                <c:pt idx="2892">
                  <c:v>289.2</c:v>
                </c:pt>
                <c:pt idx="2893">
                  <c:v>289.3</c:v>
                </c:pt>
                <c:pt idx="2894">
                  <c:v>289.39999999999998</c:v>
                </c:pt>
                <c:pt idx="2895">
                  <c:v>289.5</c:v>
                </c:pt>
                <c:pt idx="2896">
                  <c:v>289.60000000000002</c:v>
                </c:pt>
                <c:pt idx="2897">
                  <c:v>289.7</c:v>
                </c:pt>
                <c:pt idx="2898">
                  <c:v>289.8</c:v>
                </c:pt>
                <c:pt idx="2899">
                  <c:v>289.89999999999998</c:v>
                </c:pt>
                <c:pt idx="2900">
                  <c:v>290</c:v>
                </c:pt>
                <c:pt idx="2901">
                  <c:v>290.10000000000002</c:v>
                </c:pt>
                <c:pt idx="2902">
                  <c:v>290.2</c:v>
                </c:pt>
                <c:pt idx="2903">
                  <c:v>290.3</c:v>
                </c:pt>
                <c:pt idx="2904">
                  <c:v>290.39999999999998</c:v>
                </c:pt>
                <c:pt idx="2905">
                  <c:v>290.5</c:v>
                </c:pt>
                <c:pt idx="2906">
                  <c:v>290.60000000000002</c:v>
                </c:pt>
                <c:pt idx="2907">
                  <c:v>290.7</c:v>
                </c:pt>
                <c:pt idx="2908">
                  <c:v>290.8</c:v>
                </c:pt>
                <c:pt idx="2909">
                  <c:v>290.89999999999998</c:v>
                </c:pt>
                <c:pt idx="2910">
                  <c:v>291</c:v>
                </c:pt>
                <c:pt idx="2911">
                  <c:v>291.10000000000002</c:v>
                </c:pt>
                <c:pt idx="2912">
                  <c:v>291.2</c:v>
                </c:pt>
                <c:pt idx="2913">
                  <c:v>291.3</c:v>
                </c:pt>
                <c:pt idx="2914">
                  <c:v>291.39999999999998</c:v>
                </c:pt>
                <c:pt idx="2915">
                  <c:v>291.5</c:v>
                </c:pt>
                <c:pt idx="2916">
                  <c:v>291.60000000000002</c:v>
                </c:pt>
                <c:pt idx="2917">
                  <c:v>291.7</c:v>
                </c:pt>
                <c:pt idx="2918">
                  <c:v>291.8</c:v>
                </c:pt>
                <c:pt idx="2919">
                  <c:v>291.89999999999998</c:v>
                </c:pt>
                <c:pt idx="2920">
                  <c:v>292</c:v>
                </c:pt>
                <c:pt idx="2921">
                  <c:v>292.10000000000002</c:v>
                </c:pt>
                <c:pt idx="2922">
                  <c:v>292.2</c:v>
                </c:pt>
                <c:pt idx="2923">
                  <c:v>292.3</c:v>
                </c:pt>
                <c:pt idx="2924">
                  <c:v>292.39999999999998</c:v>
                </c:pt>
                <c:pt idx="2925">
                  <c:v>292.5</c:v>
                </c:pt>
                <c:pt idx="2926">
                  <c:v>292.60000000000002</c:v>
                </c:pt>
                <c:pt idx="2927">
                  <c:v>292.7</c:v>
                </c:pt>
                <c:pt idx="2928">
                  <c:v>292.8</c:v>
                </c:pt>
                <c:pt idx="2929">
                  <c:v>292.89999999999998</c:v>
                </c:pt>
                <c:pt idx="2930">
                  <c:v>293</c:v>
                </c:pt>
                <c:pt idx="2931">
                  <c:v>293.10000000000002</c:v>
                </c:pt>
                <c:pt idx="2932">
                  <c:v>293.2</c:v>
                </c:pt>
                <c:pt idx="2933">
                  <c:v>293.3</c:v>
                </c:pt>
                <c:pt idx="2934">
                  <c:v>293.39999999999998</c:v>
                </c:pt>
                <c:pt idx="2935">
                  <c:v>293.5</c:v>
                </c:pt>
                <c:pt idx="2936">
                  <c:v>293.60000000000002</c:v>
                </c:pt>
                <c:pt idx="2937">
                  <c:v>293.7</c:v>
                </c:pt>
                <c:pt idx="2938">
                  <c:v>293.8</c:v>
                </c:pt>
                <c:pt idx="2939">
                  <c:v>293.89999999999998</c:v>
                </c:pt>
                <c:pt idx="2940">
                  <c:v>294</c:v>
                </c:pt>
                <c:pt idx="2941">
                  <c:v>294.10000000000002</c:v>
                </c:pt>
                <c:pt idx="2942">
                  <c:v>294.2</c:v>
                </c:pt>
                <c:pt idx="2943">
                  <c:v>294.3</c:v>
                </c:pt>
                <c:pt idx="2944">
                  <c:v>294.39999999999998</c:v>
                </c:pt>
                <c:pt idx="2945">
                  <c:v>294.5</c:v>
                </c:pt>
                <c:pt idx="2946">
                  <c:v>294.60000000000002</c:v>
                </c:pt>
                <c:pt idx="2947">
                  <c:v>294.7</c:v>
                </c:pt>
                <c:pt idx="2948">
                  <c:v>294.8</c:v>
                </c:pt>
                <c:pt idx="2949">
                  <c:v>294.89999999999998</c:v>
                </c:pt>
                <c:pt idx="2950">
                  <c:v>295</c:v>
                </c:pt>
                <c:pt idx="2951">
                  <c:v>295.10000000000002</c:v>
                </c:pt>
                <c:pt idx="2952">
                  <c:v>295.2</c:v>
                </c:pt>
                <c:pt idx="2953">
                  <c:v>295.3</c:v>
                </c:pt>
                <c:pt idx="2954">
                  <c:v>295.39999999999998</c:v>
                </c:pt>
                <c:pt idx="2955">
                  <c:v>295.5</c:v>
                </c:pt>
                <c:pt idx="2956">
                  <c:v>295.60000000000002</c:v>
                </c:pt>
                <c:pt idx="2957">
                  <c:v>295.7</c:v>
                </c:pt>
                <c:pt idx="2958">
                  <c:v>295.8</c:v>
                </c:pt>
                <c:pt idx="2959">
                  <c:v>295.89999999999998</c:v>
                </c:pt>
                <c:pt idx="2960">
                  <c:v>296</c:v>
                </c:pt>
                <c:pt idx="2961">
                  <c:v>296.10000000000002</c:v>
                </c:pt>
                <c:pt idx="2962">
                  <c:v>296.2</c:v>
                </c:pt>
                <c:pt idx="2963">
                  <c:v>296.3</c:v>
                </c:pt>
                <c:pt idx="2964">
                  <c:v>296.39999999999998</c:v>
                </c:pt>
                <c:pt idx="2965">
                  <c:v>296.5</c:v>
                </c:pt>
                <c:pt idx="2966">
                  <c:v>296.60000000000002</c:v>
                </c:pt>
                <c:pt idx="2967">
                  <c:v>296.7</c:v>
                </c:pt>
                <c:pt idx="2968">
                  <c:v>296.8</c:v>
                </c:pt>
                <c:pt idx="2969">
                  <c:v>296.89999999999998</c:v>
                </c:pt>
                <c:pt idx="2970">
                  <c:v>297</c:v>
                </c:pt>
                <c:pt idx="2971">
                  <c:v>297.10000000000002</c:v>
                </c:pt>
                <c:pt idx="2972">
                  <c:v>297.2</c:v>
                </c:pt>
                <c:pt idx="2973">
                  <c:v>297.3</c:v>
                </c:pt>
                <c:pt idx="2974">
                  <c:v>297.39999999999998</c:v>
                </c:pt>
                <c:pt idx="2975">
                  <c:v>297.5</c:v>
                </c:pt>
                <c:pt idx="2976">
                  <c:v>297.60000000000002</c:v>
                </c:pt>
                <c:pt idx="2977">
                  <c:v>297.7</c:v>
                </c:pt>
                <c:pt idx="2978">
                  <c:v>297.8</c:v>
                </c:pt>
                <c:pt idx="2979">
                  <c:v>297.89999999999998</c:v>
                </c:pt>
                <c:pt idx="2980">
                  <c:v>298</c:v>
                </c:pt>
                <c:pt idx="2981">
                  <c:v>298.10000000000002</c:v>
                </c:pt>
                <c:pt idx="2982">
                  <c:v>298.2</c:v>
                </c:pt>
                <c:pt idx="2983">
                  <c:v>298.3</c:v>
                </c:pt>
                <c:pt idx="2984">
                  <c:v>298.39999999999998</c:v>
                </c:pt>
                <c:pt idx="2985">
                  <c:v>298.5</c:v>
                </c:pt>
                <c:pt idx="2986">
                  <c:v>298.60000000000002</c:v>
                </c:pt>
                <c:pt idx="2987">
                  <c:v>298.7</c:v>
                </c:pt>
                <c:pt idx="2988">
                  <c:v>298.8</c:v>
                </c:pt>
                <c:pt idx="2989">
                  <c:v>298.89999999999998</c:v>
                </c:pt>
                <c:pt idx="2990">
                  <c:v>299</c:v>
                </c:pt>
                <c:pt idx="2991">
                  <c:v>299.10000000000002</c:v>
                </c:pt>
                <c:pt idx="2992">
                  <c:v>299.2</c:v>
                </c:pt>
                <c:pt idx="2993">
                  <c:v>299.3</c:v>
                </c:pt>
                <c:pt idx="2994">
                  <c:v>299.39999999999998</c:v>
                </c:pt>
                <c:pt idx="2995">
                  <c:v>299.5</c:v>
                </c:pt>
                <c:pt idx="2996">
                  <c:v>299.60000000000002</c:v>
                </c:pt>
                <c:pt idx="2997">
                  <c:v>299.7</c:v>
                </c:pt>
                <c:pt idx="2998">
                  <c:v>299.8</c:v>
                </c:pt>
                <c:pt idx="2999">
                  <c:v>299.89999999999998</c:v>
                </c:pt>
                <c:pt idx="3000">
                  <c:v>300</c:v>
                </c:pt>
                <c:pt idx="3001">
                  <c:v>300.10000000000002</c:v>
                </c:pt>
                <c:pt idx="3002">
                  <c:v>300.2</c:v>
                </c:pt>
                <c:pt idx="3003">
                  <c:v>300.3</c:v>
                </c:pt>
                <c:pt idx="3004">
                  <c:v>300.39999999999998</c:v>
                </c:pt>
                <c:pt idx="3005">
                  <c:v>300.5</c:v>
                </c:pt>
                <c:pt idx="3006">
                  <c:v>300.60000000000002</c:v>
                </c:pt>
                <c:pt idx="3007">
                  <c:v>300.7</c:v>
                </c:pt>
                <c:pt idx="3008">
                  <c:v>300.8</c:v>
                </c:pt>
                <c:pt idx="3009">
                  <c:v>300.89999999999998</c:v>
                </c:pt>
                <c:pt idx="3010">
                  <c:v>301</c:v>
                </c:pt>
                <c:pt idx="3011">
                  <c:v>301.10000000000002</c:v>
                </c:pt>
                <c:pt idx="3012">
                  <c:v>301.2</c:v>
                </c:pt>
                <c:pt idx="3013">
                  <c:v>301.3</c:v>
                </c:pt>
                <c:pt idx="3014">
                  <c:v>301.39999999999998</c:v>
                </c:pt>
                <c:pt idx="3015">
                  <c:v>301.5</c:v>
                </c:pt>
                <c:pt idx="3016">
                  <c:v>301.60000000000002</c:v>
                </c:pt>
                <c:pt idx="3017">
                  <c:v>301.7</c:v>
                </c:pt>
                <c:pt idx="3018">
                  <c:v>301.8</c:v>
                </c:pt>
                <c:pt idx="3019">
                  <c:v>301.89999999999998</c:v>
                </c:pt>
                <c:pt idx="3020">
                  <c:v>302</c:v>
                </c:pt>
                <c:pt idx="3021">
                  <c:v>302.10000000000002</c:v>
                </c:pt>
                <c:pt idx="3022">
                  <c:v>302.2</c:v>
                </c:pt>
                <c:pt idx="3023">
                  <c:v>302.3</c:v>
                </c:pt>
                <c:pt idx="3024">
                  <c:v>302.39999999999998</c:v>
                </c:pt>
                <c:pt idx="3025">
                  <c:v>302.5</c:v>
                </c:pt>
                <c:pt idx="3026">
                  <c:v>302.60000000000002</c:v>
                </c:pt>
                <c:pt idx="3027">
                  <c:v>302.7</c:v>
                </c:pt>
                <c:pt idx="3028">
                  <c:v>302.8</c:v>
                </c:pt>
                <c:pt idx="3029">
                  <c:v>302.89999999999998</c:v>
                </c:pt>
                <c:pt idx="3030">
                  <c:v>303</c:v>
                </c:pt>
                <c:pt idx="3031">
                  <c:v>303.10000000000002</c:v>
                </c:pt>
                <c:pt idx="3032">
                  <c:v>303.2</c:v>
                </c:pt>
                <c:pt idx="3033">
                  <c:v>303.3</c:v>
                </c:pt>
                <c:pt idx="3034">
                  <c:v>303.39999999999998</c:v>
                </c:pt>
                <c:pt idx="3035">
                  <c:v>303.5</c:v>
                </c:pt>
                <c:pt idx="3036">
                  <c:v>303.60000000000002</c:v>
                </c:pt>
                <c:pt idx="3037">
                  <c:v>303.7</c:v>
                </c:pt>
                <c:pt idx="3038">
                  <c:v>303.8</c:v>
                </c:pt>
                <c:pt idx="3039">
                  <c:v>303.89999999999998</c:v>
                </c:pt>
                <c:pt idx="3040">
                  <c:v>304</c:v>
                </c:pt>
                <c:pt idx="3041">
                  <c:v>304.10000000000002</c:v>
                </c:pt>
                <c:pt idx="3042">
                  <c:v>304.2</c:v>
                </c:pt>
                <c:pt idx="3043">
                  <c:v>304.3</c:v>
                </c:pt>
                <c:pt idx="3044">
                  <c:v>304.39999999999998</c:v>
                </c:pt>
                <c:pt idx="3045">
                  <c:v>304.5</c:v>
                </c:pt>
                <c:pt idx="3046">
                  <c:v>304.60000000000002</c:v>
                </c:pt>
                <c:pt idx="3047">
                  <c:v>304.7</c:v>
                </c:pt>
                <c:pt idx="3048">
                  <c:v>304.8</c:v>
                </c:pt>
                <c:pt idx="3049">
                  <c:v>304.89999999999998</c:v>
                </c:pt>
                <c:pt idx="3050">
                  <c:v>305</c:v>
                </c:pt>
                <c:pt idx="3051">
                  <c:v>305.10000000000002</c:v>
                </c:pt>
                <c:pt idx="3052">
                  <c:v>305.2</c:v>
                </c:pt>
                <c:pt idx="3053">
                  <c:v>305.3</c:v>
                </c:pt>
                <c:pt idx="3054">
                  <c:v>305.39999999999998</c:v>
                </c:pt>
                <c:pt idx="3055">
                  <c:v>305.5</c:v>
                </c:pt>
                <c:pt idx="3056">
                  <c:v>305.60000000000002</c:v>
                </c:pt>
                <c:pt idx="3057">
                  <c:v>305.7</c:v>
                </c:pt>
                <c:pt idx="3058">
                  <c:v>305.8</c:v>
                </c:pt>
                <c:pt idx="3059">
                  <c:v>305.89999999999998</c:v>
                </c:pt>
                <c:pt idx="3060">
                  <c:v>306</c:v>
                </c:pt>
                <c:pt idx="3061">
                  <c:v>306.10000000000002</c:v>
                </c:pt>
                <c:pt idx="3062">
                  <c:v>306.2</c:v>
                </c:pt>
                <c:pt idx="3063">
                  <c:v>306.3</c:v>
                </c:pt>
                <c:pt idx="3064">
                  <c:v>306.39999999999998</c:v>
                </c:pt>
                <c:pt idx="3065">
                  <c:v>306.5</c:v>
                </c:pt>
                <c:pt idx="3066">
                  <c:v>306.60000000000002</c:v>
                </c:pt>
                <c:pt idx="3067">
                  <c:v>306.7</c:v>
                </c:pt>
                <c:pt idx="3068">
                  <c:v>306.8</c:v>
                </c:pt>
                <c:pt idx="3069">
                  <c:v>306.89999999999998</c:v>
                </c:pt>
                <c:pt idx="3070">
                  <c:v>307</c:v>
                </c:pt>
                <c:pt idx="3071">
                  <c:v>307.10000000000002</c:v>
                </c:pt>
                <c:pt idx="3072">
                  <c:v>307.2</c:v>
                </c:pt>
                <c:pt idx="3073">
                  <c:v>307.3</c:v>
                </c:pt>
                <c:pt idx="3074">
                  <c:v>307.39999999999998</c:v>
                </c:pt>
                <c:pt idx="3075">
                  <c:v>307.5</c:v>
                </c:pt>
                <c:pt idx="3076">
                  <c:v>307.60000000000002</c:v>
                </c:pt>
                <c:pt idx="3077">
                  <c:v>307.7</c:v>
                </c:pt>
                <c:pt idx="3078">
                  <c:v>307.8</c:v>
                </c:pt>
                <c:pt idx="3079">
                  <c:v>307.89999999999998</c:v>
                </c:pt>
                <c:pt idx="3080">
                  <c:v>308</c:v>
                </c:pt>
                <c:pt idx="3081">
                  <c:v>308.10000000000002</c:v>
                </c:pt>
                <c:pt idx="3082">
                  <c:v>308.2</c:v>
                </c:pt>
                <c:pt idx="3083">
                  <c:v>308.3</c:v>
                </c:pt>
                <c:pt idx="3084">
                  <c:v>308.39999999999998</c:v>
                </c:pt>
                <c:pt idx="3085">
                  <c:v>308.5</c:v>
                </c:pt>
                <c:pt idx="3086">
                  <c:v>308.60000000000002</c:v>
                </c:pt>
                <c:pt idx="3087">
                  <c:v>308.7</c:v>
                </c:pt>
                <c:pt idx="3088">
                  <c:v>308.8</c:v>
                </c:pt>
                <c:pt idx="3089">
                  <c:v>308.89999999999998</c:v>
                </c:pt>
                <c:pt idx="3090">
                  <c:v>309</c:v>
                </c:pt>
                <c:pt idx="3091">
                  <c:v>309.10000000000002</c:v>
                </c:pt>
                <c:pt idx="3092">
                  <c:v>309.2</c:v>
                </c:pt>
                <c:pt idx="3093">
                  <c:v>309.3</c:v>
                </c:pt>
                <c:pt idx="3094">
                  <c:v>309.39999999999998</c:v>
                </c:pt>
                <c:pt idx="3095">
                  <c:v>309.5</c:v>
                </c:pt>
                <c:pt idx="3096">
                  <c:v>309.60000000000002</c:v>
                </c:pt>
                <c:pt idx="3097">
                  <c:v>309.7</c:v>
                </c:pt>
                <c:pt idx="3098">
                  <c:v>309.8</c:v>
                </c:pt>
                <c:pt idx="3099">
                  <c:v>309.89999999999998</c:v>
                </c:pt>
                <c:pt idx="3100">
                  <c:v>310</c:v>
                </c:pt>
                <c:pt idx="3101">
                  <c:v>310.10000000000002</c:v>
                </c:pt>
                <c:pt idx="3102">
                  <c:v>310.2</c:v>
                </c:pt>
                <c:pt idx="3103">
                  <c:v>310.3</c:v>
                </c:pt>
                <c:pt idx="3104">
                  <c:v>310.39999999999998</c:v>
                </c:pt>
                <c:pt idx="3105">
                  <c:v>310.5</c:v>
                </c:pt>
                <c:pt idx="3106">
                  <c:v>310.60000000000002</c:v>
                </c:pt>
                <c:pt idx="3107">
                  <c:v>310.7</c:v>
                </c:pt>
                <c:pt idx="3108">
                  <c:v>310.8</c:v>
                </c:pt>
                <c:pt idx="3109">
                  <c:v>310.89999999999998</c:v>
                </c:pt>
                <c:pt idx="3110">
                  <c:v>311</c:v>
                </c:pt>
                <c:pt idx="3111">
                  <c:v>311.10000000000002</c:v>
                </c:pt>
                <c:pt idx="3112">
                  <c:v>311.2</c:v>
                </c:pt>
                <c:pt idx="3113">
                  <c:v>311.3</c:v>
                </c:pt>
                <c:pt idx="3114">
                  <c:v>311.39999999999998</c:v>
                </c:pt>
                <c:pt idx="3115">
                  <c:v>311.5</c:v>
                </c:pt>
                <c:pt idx="3116">
                  <c:v>311.60000000000002</c:v>
                </c:pt>
                <c:pt idx="3117">
                  <c:v>311.7</c:v>
                </c:pt>
                <c:pt idx="3118">
                  <c:v>311.8</c:v>
                </c:pt>
                <c:pt idx="3119">
                  <c:v>311.89999999999998</c:v>
                </c:pt>
                <c:pt idx="3120">
                  <c:v>312</c:v>
                </c:pt>
                <c:pt idx="3121">
                  <c:v>312.10000000000002</c:v>
                </c:pt>
                <c:pt idx="3122">
                  <c:v>312.2</c:v>
                </c:pt>
                <c:pt idx="3123">
                  <c:v>312.3</c:v>
                </c:pt>
                <c:pt idx="3124">
                  <c:v>312.39999999999998</c:v>
                </c:pt>
                <c:pt idx="3125">
                  <c:v>312.5</c:v>
                </c:pt>
                <c:pt idx="3126">
                  <c:v>312.60000000000002</c:v>
                </c:pt>
                <c:pt idx="3127">
                  <c:v>312.7</c:v>
                </c:pt>
                <c:pt idx="3128">
                  <c:v>312.8</c:v>
                </c:pt>
                <c:pt idx="3129">
                  <c:v>312.89999999999998</c:v>
                </c:pt>
                <c:pt idx="3130">
                  <c:v>313</c:v>
                </c:pt>
                <c:pt idx="3131">
                  <c:v>313.10000000000002</c:v>
                </c:pt>
                <c:pt idx="3132">
                  <c:v>313.2</c:v>
                </c:pt>
                <c:pt idx="3133">
                  <c:v>313.3</c:v>
                </c:pt>
                <c:pt idx="3134">
                  <c:v>313.39999999999998</c:v>
                </c:pt>
                <c:pt idx="3135">
                  <c:v>313.5</c:v>
                </c:pt>
                <c:pt idx="3136">
                  <c:v>313.60000000000002</c:v>
                </c:pt>
                <c:pt idx="3137">
                  <c:v>313.7</c:v>
                </c:pt>
                <c:pt idx="3138">
                  <c:v>313.8</c:v>
                </c:pt>
                <c:pt idx="3139">
                  <c:v>313.89999999999998</c:v>
                </c:pt>
                <c:pt idx="3140">
                  <c:v>314</c:v>
                </c:pt>
                <c:pt idx="3141">
                  <c:v>314.10000000000002</c:v>
                </c:pt>
                <c:pt idx="3142">
                  <c:v>314.2</c:v>
                </c:pt>
                <c:pt idx="3143">
                  <c:v>314.3</c:v>
                </c:pt>
                <c:pt idx="3144">
                  <c:v>314.39999999999998</c:v>
                </c:pt>
                <c:pt idx="3145">
                  <c:v>314.5</c:v>
                </c:pt>
                <c:pt idx="3146">
                  <c:v>314.60000000000002</c:v>
                </c:pt>
                <c:pt idx="3147">
                  <c:v>314.7</c:v>
                </c:pt>
                <c:pt idx="3148">
                  <c:v>314.8</c:v>
                </c:pt>
                <c:pt idx="3149">
                  <c:v>314.89999999999998</c:v>
                </c:pt>
                <c:pt idx="3150">
                  <c:v>315</c:v>
                </c:pt>
                <c:pt idx="3151">
                  <c:v>315.10000000000002</c:v>
                </c:pt>
                <c:pt idx="3152">
                  <c:v>315.2</c:v>
                </c:pt>
                <c:pt idx="3153">
                  <c:v>315.3</c:v>
                </c:pt>
                <c:pt idx="3154">
                  <c:v>315.39999999999998</c:v>
                </c:pt>
                <c:pt idx="3155">
                  <c:v>315.5</c:v>
                </c:pt>
                <c:pt idx="3156">
                  <c:v>315.60000000000002</c:v>
                </c:pt>
                <c:pt idx="3157">
                  <c:v>315.7</c:v>
                </c:pt>
                <c:pt idx="3158">
                  <c:v>315.8</c:v>
                </c:pt>
                <c:pt idx="3159">
                  <c:v>315.89999999999998</c:v>
                </c:pt>
                <c:pt idx="3160">
                  <c:v>316</c:v>
                </c:pt>
                <c:pt idx="3161">
                  <c:v>316.10000000000002</c:v>
                </c:pt>
                <c:pt idx="3162">
                  <c:v>316.2</c:v>
                </c:pt>
                <c:pt idx="3163">
                  <c:v>316.3</c:v>
                </c:pt>
                <c:pt idx="3164">
                  <c:v>316.39999999999998</c:v>
                </c:pt>
                <c:pt idx="3165">
                  <c:v>316.5</c:v>
                </c:pt>
                <c:pt idx="3166">
                  <c:v>316.60000000000002</c:v>
                </c:pt>
                <c:pt idx="3167">
                  <c:v>316.7</c:v>
                </c:pt>
                <c:pt idx="3168">
                  <c:v>316.8</c:v>
                </c:pt>
                <c:pt idx="3169">
                  <c:v>316.89999999999998</c:v>
                </c:pt>
                <c:pt idx="3170">
                  <c:v>317</c:v>
                </c:pt>
                <c:pt idx="3171">
                  <c:v>317.10000000000002</c:v>
                </c:pt>
                <c:pt idx="3172">
                  <c:v>317.2</c:v>
                </c:pt>
                <c:pt idx="3173">
                  <c:v>317.3</c:v>
                </c:pt>
                <c:pt idx="3174">
                  <c:v>317.39999999999998</c:v>
                </c:pt>
                <c:pt idx="3175">
                  <c:v>317.5</c:v>
                </c:pt>
                <c:pt idx="3176">
                  <c:v>317.60000000000002</c:v>
                </c:pt>
                <c:pt idx="3177">
                  <c:v>317.7</c:v>
                </c:pt>
                <c:pt idx="3178">
                  <c:v>317.8</c:v>
                </c:pt>
                <c:pt idx="3179">
                  <c:v>317.89999999999998</c:v>
                </c:pt>
                <c:pt idx="3180">
                  <c:v>318</c:v>
                </c:pt>
                <c:pt idx="3181">
                  <c:v>318.10000000000002</c:v>
                </c:pt>
                <c:pt idx="3182">
                  <c:v>318.2</c:v>
                </c:pt>
                <c:pt idx="3183">
                  <c:v>318.3</c:v>
                </c:pt>
                <c:pt idx="3184">
                  <c:v>318.39999999999998</c:v>
                </c:pt>
                <c:pt idx="3185">
                  <c:v>318.5</c:v>
                </c:pt>
                <c:pt idx="3186">
                  <c:v>318.60000000000002</c:v>
                </c:pt>
                <c:pt idx="3187">
                  <c:v>318.7</c:v>
                </c:pt>
                <c:pt idx="3188">
                  <c:v>318.8</c:v>
                </c:pt>
                <c:pt idx="3189">
                  <c:v>318.89999999999998</c:v>
                </c:pt>
                <c:pt idx="3190">
                  <c:v>319</c:v>
                </c:pt>
                <c:pt idx="3191">
                  <c:v>319.10000000000002</c:v>
                </c:pt>
                <c:pt idx="3192">
                  <c:v>319.2</c:v>
                </c:pt>
                <c:pt idx="3193">
                  <c:v>319.3</c:v>
                </c:pt>
                <c:pt idx="3194">
                  <c:v>319.39999999999998</c:v>
                </c:pt>
                <c:pt idx="3195">
                  <c:v>319.5</c:v>
                </c:pt>
                <c:pt idx="3196">
                  <c:v>319.60000000000002</c:v>
                </c:pt>
                <c:pt idx="3197">
                  <c:v>319.7</c:v>
                </c:pt>
                <c:pt idx="3198">
                  <c:v>319.8</c:v>
                </c:pt>
                <c:pt idx="3199">
                  <c:v>319.89999999999998</c:v>
                </c:pt>
                <c:pt idx="3200">
                  <c:v>320</c:v>
                </c:pt>
                <c:pt idx="3201">
                  <c:v>320.10000000000002</c:v>
                </c:pt>
                <c:pt idx="3202">
                  <c:v>320.2</c:v>
                </c:pt>
                <c:pt idx="3203">
                  <c:v>320.3</c:v>
                </c:pt>
                <c:pt idx="3204">
                  <c:v>320.39999999999998</c:v>
                </c:pt>
                <c:pt idx="3205">
                  <c:v>320.5</c:v>
                </c:pt>
                <c:pt idx="3206">
                  <c:v>320.60000000000002</c:v>
                </c:pt>
                <c:pt idx="3207">
                  <c:v>320.7</c:v>
                </c:pt>
                <c:pt idx="3208">
                  <c:v>320.8</c:v>
                </c:pt>
                <c:pt idx="3209">
                  <c:v>320.89999999999998</c:v>
                </c:pt>
                <c:pt idx="3210">
                  <c:v>321</c:v>
                </c:pt>
                <c:pt idx="3211">
                  <c:v>321.10000000000002</c:v>
                </c:pt>
                <c:pt idx="3212">
                  <c:v>321.2</c:v>
                </c:pt>
                <c:pt idx="3213">
                  <c:v>321.3</c:v>
                </c:pt>
                <c:pt idx="3214">
                  <c:v>321.39999999999998</c:v>
                </c:pt>
                <c:pt idx="3215">
                  <c:v>321.5</c:v>
                </c:pt>
                <c:pt idx="3216">
                  <c:v>321.60000000000002</c:v>
                </c:pt>
                <c:pt idx="3217">
                  <c:v>321.7</c:v>
                </c:pt>
                <c:pt idx="3218">
                  <c:v>321.8</c:v>
                </c:pt>
                <c:pt idx="3219">
                  <c:v>321.89999999999998</c:v>
                </c:pt>
                <c:pt idx="3220">
                  <c:v>322</c:v>
                </c:pt>
                <c:pt idx="3221">
                  <c:v>322.10000000000002</c:v>
                </c:pt>
                <c:pt idx="3222">
                  <c:v>322.2</c:v>
                </c:pt>
                <c:pt idx="3223">
                  <c:v>322.3</c:v>
                </c:pt>
                <c:pt idx="3224">
                  <c:v>322.39999999999998</c:v>
                </c:pt>
                <c:pt idx="3225">
                  <c:v>322.5</c:v>
                </c:pt>
                <c:pt idx="3226">
                  <c:v>322.60000000000002</c:v>
                </c:pt>
                <c:pt idx="3227">
                  <c:v>322.7</c:v>
                </c:pt>
                <c:pt idx="3228">
                  <c:v>322.8</c:v>
                </c:pt>
                <c:pt idx="3229">
                  <c:v>322.89999999999998</c:v>
                </c:pt>
                <c:pt idx="3230">
                  <c:v>323</c:v>
                </c:pt>
                <c:pt idx="3231">
                  <c:v>323.10000000000002</c:v>
                </c:pt>
                <c:pt idx="3232">
                  <c:v>323.2</c:v>
                </c:pt>
                <c:pt idx="3233">
                  <c:v>323.3</c:v>
                </c:pt>
                <c:pt idx="3234">
                  <c:v>323.39999999999998</c:v>
                </c:pt>
                <c:pt idx="3235">
                  <c:v>323.5</c:v>
                </c:pt>
                <c:pt idx="3236">
                  <c:v>323.60000000000002</c:v>
                </c:pt>
                <c:pt idx="3237">
                  <c:v>323.7</c:v>
                </c:pt>
                <c:pt idx="3238">
                  <c:v>323.8</c:v>
                </c:pt>
                <c:pt idx="3239">
                  <c:v>323.89999999999998</c:v>
                </c:pt>
                <c:pt idx="3240">
                  <c:v>324</c:v>
                </c:pt>
                <c:pt idx="3241">
                  <c:v>324.10000000000002</c:v>
                </c:pt>
                <c:pt idx="3242">
                  <c:v>324.2</c:v>
                </c:pt>
                <c:pt idx="3243">
                  <c:v>324.3</c:v>
                </c:pt>
                <c:pt idx="3244">
                  <c:v>324.39999999999998</c:v>
                </c:pt>
                <c:pt idx="3245">
                  <c:v>324.5</c:v>
                </c:pt>
                <c:pt idx="3246">
                  <c:v>324.60000000000002</c:v>
                </c:pt>
                <c:pt idx="3247">
                  <c:v>324.7</c:v>
                </c:pt>
                <c:pt idx="3248">
                  <c:v>324.8</c:v>
                </c:pt>
                <c:pt idx="3249">
                  <c:v>324.89999999999998</c:v>
                </c:pt>
                <c:pt idx="3250">
                  <c:v>325</c:v>
                </c:pt>
                <c:pt idx="3251">
                  <c:v>325.10000000000002</c:v>
                </c:pt>
                <c:pt idx="3252">
                  <c:v>325.2</c:v>
                </c:pt>
                <c:pt idx="3253">
                  <c:v>325.3</c:v>
                </c:pt>
                <c:pt idx="3254">
                  <c:v>325.39999999999998</c:v>
                </c:pt>
                <c:pt idx="3255">
                  <c:v>325.5</c:v>
                </c:pt>
                <c:pt idx="3256">
                  <c:v>325.60000000000002</c:v>
                </c:pt>
                <c:pt idx="3257">
                  <c:v>325.7</c:v>
                </c:pt>
                <c:pt idx="3258">
                  <c:v>325.8</c:v>
                </c:pt>
                <c:pt idx="3259">
                  <c:v>325.89999999999998</c:v>
                </c:pt>
                <c:pt idx="3260">
                  <c:v>326</c:v>
                </c:pt>
                <c:pt idx="3261">
                  <c:v>326.10000000000002</c:v>
                </c:pt>
                <c:pt idx="3262">
                  <c:v>326.2</c:v>
                </c:pt>
                <c:pt idx="3263">
                  <c:v>326.3</c:v>
                </c:pt>
                <c:pt idx="3264">
                  <c:v>326.39999999999998</c:v>
                </c:pt>
                <c:pt idx="3265">
                  <c:v>326.5</c:v>
                </c:pt>
                <c:pt idx="3266">
                  <c:v>326.60000000000002</c:v>
                </c:pt>
                <c:pt idx="3267">
                  <c:v>326.7</c:v>
                </c:pt>
                <c:pt idx="3268">
                  <c:v>326.8</c:v>
                </c:pt>
                <c:pt idx="3269">
                  <c:v>326.89999999999998</c:v>
                </c:pt>
                <c:pt idx="3270">
                  <c:v>327</c:v>
                </c:pt>
                <c:pt idx="3271">
                  <c:v>327.10000000000002</c:v>
                </c:pt>
                <c:pt idx="3272">
                  <c:v>327.2</c:v>
                </c:pt>
                <c:pt idx="3273">
                  <c:v>327.3</c:v>
                </c:pt>
                <c:pt idx="3274">
                  <c:v>327.39999999999998</c:v>
                </c:pt>
                <c:pt idx="3275">
                  <c:v>327.5</c:v>
                </c:pt>
                <c:pt idx="3276">
                  <c:v>327.60000000000002</c:v>
                </c:pt>
                <c:pt idx="3277">
                  <c:v>327.7</c:v>
                </c:pt>
                <c:pt idx="3278">
                  <c:v>327.8</c:v>
                </c:pt>
                <c:pt idx="3279">
                  <c:v>327.9</c:v>
                </c:pt>
                <c:pt idx="3280">
                  <c:v>328</c:v>
                </c:pt>
                <c:pt idx="3281">
                  <c:v>328.1</c:v>
                </c:pt>
                <c:pt idx="3282">
                  <c:v>328.2</c:v>
                </c:pt>
                <c:pt idx="3283">
                  <c:v>328.3</c:v>
                </c:pt>
                <c:pt idx="3284">
                  <c:v>328.4</c:v>
                </c:pt>
                <c:pt idx="3285">
                  <c:v>328.5</c:v>
                </c:pt>
                <c:pt idx="3286">
                  <c:v>328.6</c:v>
                </c:pt>
                <c:pt idx="3287">
                  <c:v>328.7</c:v>
                </c:pt>
                <c:pt idx="3288">
                  <c:v>328.8</c:v>
                </c:pt>
                <c:pt idx="3289">
                  <c:v>328.9</c:v>
                </c:pt>
                <c:pt idx="3290">
                  <c:v>329</c:v>
                </c:pt>
                <c:pt idx="3291">
                  <c:v>329.1</c:v>
                </c:pt>
                <c:pt idx="3292">
                  <c:v>329.2</c:v>
                </c:pt>
                <c:pt idx="3293">
                  <c:v>329.3</c:v>
                </c:pt>
                <c:pt idx="3294">
                  <c:v>329.4</c:v>
                </c:pt>
                <c:pt idx="3295">
                  <c:v>329.5</c:v>
                </c:pt>
                <c:pt idx="3296">
                  <c:v>329.6</c:v>
                </c:pt>
                <c:pt idx="3297">
                  <c:v>329.7</c:v>
                </c:pt>
                <c:pt idx="3298">
                  <c:v>329.8</c:v>
                </c:pt>
                <c:pt idx="3299">
                  <c:v>329.9</c:v>
                </c:pt>
                <c:pt idx="3300">
                  <c:v>330</c:v>
                </c:pt>
                <c:pt idx="3301">
                  <c:v>330.1</c:v>
                </c:pt>
                <c:pt idx="3302">
                  <c:v>330.2</c:v>
                </c:pt>
                <c:pt idx="3303">
                  <c:v>330.3</c:v>
                </c:pt>
                <c:pt idx="3304">
                  <c:v>330.4</c:v>
                </c:pt>
                <c:pt idx="3305">
                  <c:v>330.5</c:v>
                </c:pt>
                <c:pt idx="3306">
                  <c:v>330.6</c:v>
                </c:pt>
                <c:pt idx="3307">
                  <c:v>330.7</c:v>
                </c:pt>
                <c:pt idx="3308">
                  <c:v>330.8</c:v>
                </c:pt>
                <c:pt idx="3309">
                  <c:v>330.9</c:v>
                </c:pt>
                <c:pt idx="3310">
                  <c:v>331</c:v>
                </c:pt>
                <c:pt idx="3311">
                  <c:v>331.1</c:v>
                </c:pt>
                <c:pt idx="3312">
                  <c:v>331.2</c:v>
                </c:pt>
                <c:pt idx="3313">
                  <c:v>331.3</c:v>
                </c:pt>
                <c:pt idx="3314">
                  <c:v>331.4</c:v>
                </c:pt>
                <c:pt idx="3315">
                  <c:v>331.5</c:v>
                </c:pt>
                <c:pt idx="3316">
                  <c:v>331.6</c:v>
                </c:pt>
                <c:pt idx="3317">
                  <c:v>331.7</c:v>
                </c:pt>
                <c:pt idx="3318">
                  <c:v>331.8</c:v>
                </c:pt>
                <c:pt idx="3319">
                  <c:v>331.9</c:v>
                </c:pt>
                <c:pt idx="3320">
                  <c:v>332</c:v>
                </c:pt>
                <c:pt idx="3321">
                  <c:v>332.1</c:v>
                </c:pt>
                <c:pt idx="3322">
                  <c:v>332.2</c:v>
                </c:pt>
                <c:pt idx="3323">
                  <c:v>332.3</c:v>
                </c:pt>
                <c:pt idx="3324">
                  <c:v>332.4</c:v>
                </c:pt>
                <c:pt idx="3325">
                  <c:v>332.5</c:v>
                </c:pt>
                <c:pt idx="3326">
                  <c:v>332.6</c:v>
                </c:pt>
                <c:pt idx="3327">
                  <c:v>332.7</c:v>
                </c:pt>
                <c:pt idx="3328">
                  <c:v>332.8</c:v>
                </c:pt>
                <c:pt idx="3329">
                  <c:v>332.9</c:v>
                </c:pt>
                <c:pt idx="3330">
                  <c:v>333</c:v>
                </c:pt>
                <c:pt idx="3331">
                  <c:v>333.1</c:v>
                </c:pt>
                <c:pt idx="3332">
                  <c:v>333.2</c:v>
                </c:pt>
                <c:pt idx="3333">
                  <c:v>333.3</c:v>
                </c:pt>
                <c:pt idx="3334">
                  <c:v>333.4</c:v>
                </c:pt>
                <c:pt idx="3335">
                  <c:v>333.5</c:v>
                </c:pt>
                <c:pt idx="3336">
                  <c:v>333.6</c:v>
                </c:pt>
                <c:pt idx="3337">
                  <c:v>333.7</c:v>
                </c:pt>
                <c:pt idx="3338">
                  <c:v>333.8</c:v>
                </c:pt>
                <c:pt idx="3339">
                  <c:v>333.9</c:v>
                </c:pt>
                <c:pt idx="3340">
                  <c:v>334</c:v>
                </c:pt>
                <c:pt idx="3341">
                  <c:v>334.1</c:v>
                </c:pt>
                <c:pt idx="3342">
                  <c:v>334.2</c:v>
                </c:pt>
                <c:pt idx="3343">
                  <c:v>334.3</c:v>
                </c:pt>
                <c:pt idx="3344">
                  <c:v>334.4</c:v>
                </c:pt>
                <c:pt idx="3345">
                  <c:v>334.5</c:v>
                </c:pt>
                <c:pt idx="3346">
                  <c:v>334.6</c:v>
                </c:pt>
                <c:pt idx="3347">
                  <c:v>334.7</c:v>
                </c:pt>
                <c:pt idx="3348">
                  <c:v>334.8</c:v>
                </c:pt>
                <c:pt idx="3349">
                  <c:v>334.9</c:v>
                </c:pt>
                <c:pt idx="3350">
                  <c:v>335</c:v>
                </c:pt>
                <c:pt idx="3351">
                  <c:v>335.1</c:v>
                </c:pt>
                <c:pt idx="3352">
                  <c:v>335.2</c:v>
                </c:pt>
                <c:pt idx="3353">
                  <c:v>335.3</c:v>
                </c:pt>
                <c:pt idx="3354">
                  <c:v>335.4</c:v>
                </c:pt>
                <c:pt idx="3355">
                  <c:v>335.5</c:v>
                </c:pt>
                <c:pt idx="3356">
                  <c:v>335.6</c:v>
                </c:pt>
                <c:pt idx="3357">
                  <c:v>335.7</c:v>
                </c:pt>
                <c:pt idx="3358">
                  <c:v>335.8</c:v>
                </c:pt>
                <c:pt idx="3359">
                  <c:v>335.9</c:v>
                </c:pt>
                <c:pt idx="3360">
                  <c:v>336</c:v>
                </c:pt>
                <c:pt idx="3361">
                  <c:v>336.1</c:v>
                </c:pt>
                <c:pt idx="3362">
                  <c:v>336.2</c:v>
                </c:pt>
                <c:pt idx="3363">
                  <c:v>336.3</c:v>
                </c:pt>
                <c:pt idx="3364">
                  <c:v>336.4</c:v>
                </c:pt>
                <c:pt idx="3365">
                  <c:v>336.5</c:v>
                </c:pt>
                <c:pt idx="3366">
                  <c:v>336.6</c:v>
                </c:pt>
                <c:pt idx="3367">
                  <c:v>336.7</c:v>
                </c:pt>
                <c:pt idx="3368">
                  <c:v>336.8</c:v>
                </c:pt>
                <c:pt idx="3369">
                  <c:v>336.9</c:v>
                </c:pt>
                <c:pt idx="3370">
                  <c:v>337</c:v>
                </c:pt>
                <c:pt idx="3371">
                  <c:v>337.1</c:v>
                </c:pt>
                <c:pt idx="3372">
                  <c:v>337.2</c:v>
                </c:pt>
                <c:pt idx="3373">
                  <c:v>337.3</c:v>
                </c:pt>
                <c:pt idx="3374">
                  <c:v>337.4</c:v>
                </c:pt>
                <c:pt idx="3375">
                  <c:v>337.5</c:v>
                </c:pt>
                <c:pt idx="3376">
                  <c:v>337.6</c:v>
                </c:pt>
                <c:pt idx="3377">
                  <c:v>337.7</c:v>
                </c:pt>
                <c:pt idx="3378">
                  <c:v>337.8</c:v>
                </c:pt>
                <c:pt idx="3379">
                  <c:v>337.9</c:v>
                </c:pt>
                <c:pt idx="3380">
                  <c:v>338</c:v>
                </c:pt>
                <c:pt idx="3381">
                  <c:v>338.1</c:v>
                </c:pt>
                <c:pt idx="3382">
                  <c:v>338.2</c:v>
                </c:pt>
                <c:pt idx="3383">
                  <c:v>338.3</c:v>
                </c:pt>
                <c:pt idx="3384">
                  <c:v>338.4</c:v>
                </c:pt>
                <c:pt idx="3385">
                  <c:v>338.5</c:v>
                </c:pt>
                <c:pt idx="3386">
                  <c:v>338.6</c:v>
                </c:pt>
                <c:pt idx="3387">
                  <c:v>338.7</c:v>
                </c:pt>
                <c:pt idx="3388">
                  <c:v>338.8</c:v>
                </c:pt>
                <c:pt idx="3389">
                  <c:v>338.9</c:v>
                </c:pt>
                <c:pt idx="3390">
                  <c:v>339</c:v>
                </c:pt>
                <c:pt idx="3391">
                  <c:v>339.1</c:v>
                </c:pt>
                <c:pt idx="3392">
                  <c:v>339.2</c:v>
                </c:pt>
                <c:pt idx="3393">
                  <c:v>339.3</c:v>
                </c:pt>
                <c:pt idx="3394">
                  <c:v>339.4</c:v>
                </c:pt>
                <c:pt idx="3395">
                  <c:v>339.5</c:v>
                </c:pt>
                <c:pt idx="3396">
                  <c:v>339.6</c:v>
                </c:pt>
                <c:pt idx="3397">
                  <c:v>339.7</c:v>
                </c:pt>
                <c:pt idx="3398">
                  <c:v>339.8</c:v>
                </c:pt>
                <c:pt idx="3399">
                  <c:v>339.9</c:v>
                </c:pt>
                <c:pt idx="3400">
                  <c:v>340</c:v>
                </c:pt>
                <c:pt idx="3401">
                  <c:v>340.1</c:v>
                </c:pt>
                <c:pt idx="3402">
                  <c:v>340.2</c:v>
                </c:pt>
                <c:pt idx="3403">
                  <c:v>340.3</c:v>
                </c:pt>
                <c:pt idx="3404">
                  <c:v>340.4</c:v>
                </c:pt>
                <c:pt idx="3405">
                  <c:v>340.5</c:v>
                </c:pt>
                <c:pt idx="3406">
                  <c:v>340.6</c:v>
                </c:pt>
                <c:pt idx="3407">
                  <c:v>340.7</c:v>
                </c:pt>
                <c:pt idx="3408">
                  <c:v>340.8</c:v>
                </c:pt>
                <c:pt idx="3409">
                  <c:v>340.9</c:v>
                </c:pt>
                <c:pt idx="3410">
                  <c:v>341</c:v>
                </c:pt>
                <c:pt idx="3411">
                  <c:v>341.1</c:v>
                </c:pt>
                <c:pt idx="3412">
                  <c:v>341.2</c:v>
                </c:pt>
                <c:pt idx="3413">
                  <c:v>341.3</c:v>
                </c:pt>
                <c:pt idx="3414">
                  <c:v>341.4</c:v>
                </c:pt>
                <c:pt idx="3415">
                  <c:v>341.5</c:v>
                </c:pt>
                <c:pt idx="3416">
                  <c:v>341.6</c:v>
                </c:pt>
                <c:pt idx="3417">
                  <c:v>341.7</c:v>
                </c:pt>
                <c:pt idx="3418">
                  <c:v>341.8</c:v>
                </c:pt>
                <c:pt idx="3419">
                  <c:v>341.9</c:v>
                </c:pt>
                <c:pt idx="3420">
                  <c:v>342</c:v>
                </c:pt>
                <c:pt idx="3421">
                  <c:v>342.1</c:v>
                </c:pt>
                <c:pt idx="3422">
                  <c:v>342.2</c:v>
                </c:pt>
                <c:pt idx="3423">
                  <c:v>342.3</c:v>
                </c:pt>
                <c:pt idx="3424">
                  <c:v>342.4</c:v>
                </c:pt>
                <c:pt idx="3425">
                  <c:v>342.5</c:v>
                </c:pt>
                <c:pt idx="3426">
                  <c:v>342.6</c:v>
                </c:pt>
                <c:pt idx="3427">
                  <c:v>342.7</c:v>
                </c:pt>
                <c:pt idx="3428">
                  <c:v>342.8</c:v>
                </c:pt>
                <c:pt idx="3429">
                  <c:v>342.9</c:v>
                </c:pt>
                <c:pt idx="3430">
                  <c:v>343</c:v>
                </c:pt>
                <c:pt idx="3431">
                  <c:v>343.1</c:v>
                </c:pt>
                <c:pt idx="3432">
                  <c:v>343.2</c:v>
                </c:pt>
                <c:pt idx="3433">
                  <c:v>343.3</c:v>
                </c:pt>
                <c:pt idx="3434">
                  <c:v>343.4</c:v>
                </c:pt>
                <c:pt idx="3435">
                  <c:v>343.5</c:v>
                </c:pt>
                <c:pt idx="3436">
                  <c:v>343.6</c:v>
                </c:pt>
                <c:pt idx="3437">
                  <c:v>343.7</c:v>
                </c:pt>
                <c:pt idx="3438">
                  <c:v>343.8</c:v>
                </c:pt>
                <c:pt idx="3439">
                  <c:v>343.9</c:v>
                </c:pt>
                <c:pt idx="3440">
                  <c:v>344</c:v>
                </c:pt>
                <c:pt idx="3441">
                  <c:v>344.1</c:v>
                </c:pt>
                <c:pt idx="3442">
                  <c:v>344.2</c:v>
                </c:pt>
                <c:pt idx="3443">
                  <c:v>344.3</c:v>
                </c:pt>
                <c:pt idx="3444">
                  <c:v>344.4</c:v>
                </c:pt>
                <c:pt idx="3445">
                  <c:v>344.5</c:v>
                </c:pt>
                <c:pt idx="3446">
                  <c:v>344.6</c:v>
                </c:pt>
                <c:pt idx="3447">
                  <c:v>344.7</c:v>
                </c:pt>
                <c:pt idx="3448">
                  <c:v>344.8</c:v>
                </c:pt>
                <c:pt idx="3449">
                  <c:v>344.9</c:v>
                </c:pt>
                <c:pt idx="3450">
                  <c:v>345</c:v>
                </c:pt>
                <c:pt idx="3451">
                  <c:v>345.1</c:v>
                </c:pt>
                <c:pt idx="3452">
                  <c:v>345.2</c:v>
                </c:pt>
                <c:pt idx="3453">
                  <c:v>345.3</c:v>
                </c:pt>
                <c:pt idx="3454">
                  <c:v>345.4</c:v>
                </c:pt>
                <c:pt idx="3455">
                  <c:v>345.5</c:v>
                </c:pt>
                <c:pt idx="3456">
                  <c:v>345.6</c:v>
                </c:pt>
                <c:pt idx="3457">
                  <c:v>345.7</c:v>
                </c:pt>
                <c:pt idx="3458">
                  <c:v>345.8</c:v>
                </c:pt>
                <c:pt idx="3459">
                  <c:v>345.9</c:v>
                </c:pt>
                <c:pt idx="3460">
                  <c:v>346</c:v>
                </c:pt>
                <c:pt idx="3461">
                  <c:v>346.1</c:v>
                </c:pt>
                <c:pt idx="3462">
                  <c:v>346.2</c:v>
                </c:pt>
                <c:pt idx="3463">
                  <c:v>346.3</c:v>
                </c:pt>
                <c:pt idx="3464">
                  <c:v>346.4</c:v>
                </c:pt>
                <c:pt idx="3465">
                  <c:v>346.5</c:v>
                </c:pt>
                <c:pt idx="3466">
                  <c:v>346.6</c:v>
                </c:pt>
                <c:pt idx="3467">
                  <c:v>346.7</c:v>
                </c:pt>
                <c:pt idx="3468">
                  <c:v>346.8</c:v>
                </c:pt>
                <c:pt idx="3469">
                  <c:v>346.9</c:v>
                </c:pt>
                <c:pt idx="3470">
                  <c:v>347</c:v>
                </c:pt>
                <c:pt idx="3471">
                  <c:v>347.1</c:v>
                </c:pt>
                <c:pt idx="3472">
                  <c:v>347.2</c:v>
                </c:pt>
                <c:pt idx="3473">
                  <c:v>347.3</c:v>
                </c:pt>
                <c:pt idx="3474">
                  <c:v>347.4</c:v>
                </c:pt>
                <c:pt idx="3475">
                  <c:v>347.5</c:v>
                </c:pt>
                <c:pt idx="3476">
                  <c:v>347.6</c:v>
                </c:pt>
                <c:pt idx="3477">
                  <c:v>347.7</c:v>
                </c:pt>
                <c:pt idx="3478">
                  <c:v>347.8</c:v>
                </c:pt>
                <c:pt idx="3479">
                  <c:v>347.9</c:v>
                </c:pt>
                <c:pt idx="3480">
                  <c:v>348</c:v>
                </c:pt>
                <c:pt idx="3481">
                  <c:v>348.1</c:v>
                </c:pt>
                <c:pt idx="3482">
                  <c:v>348.2</c:v>
                </c:pt>
                <c:pt idx="3483">
                  <c:v>348.3</c:v>
                </c:pt>
                <c:pt idx="3484">
                  <c:v>348.4</c:v>
                </c:pt>
                <c:pt idx="3485">
                  <c:v>348.5</c:v>
                </c:pt>
                <c:pt idx="3486">
                  <c:v>348.6</c:v>
                </c:pt>
                <c:pt idx="3487">
                  <c:v>348.7</c:v>
                </c:pt>
                <c:pt idx="3488">
                  <c:v>348.8</c:v>
                </c:pt>
                <c:pt idx="3489">
                  <c:v>348.9</c:v>
                </c:pt>
                <c:pt idx="3490">
                  <c:v>349</c:v>
                </c:pt>
                <c:pt idx="3491">
                  <c:v>349.1</c:v>
                </c:pt>
                <c:pt idx="3492">
                  <c:v>349.2</c:v>
                </c:pt>
                <c:pt idx="3493">
                  <c:v>349.3</c:v>
                </c:pt>
                <c:pt idx="3494">
                  <c:v>349.4</c:v>
                </c:pt>
                <c:pt idx="3495">
                  <c:v>349.5</c:v>
                </c:pt>
                <c:pt idx="3496">
                  <c:v>349.6</c:v>
                </c:pt>
                <c:pt idx="3497">
                  <c:v>349.7</c:v>
                </c:pt>
                <c:pt idx="3498">
                  <c:v>349.8</c:v>
                </c:pt>
                <c:pt idx="3499">
                  <c:v>349.9</c:v>
                </c:pt>
                <c:pt idx="3500">
                  <c:v>350</c:v>
                </c:pt>
                <c:pt idx="3501">
                  <c:v>350.1</c:v>
                </c:pt>
                <c:pt idx="3502">
                  <c:v>350.2</c:v>
                </c:pt>
                <c:pt idx="3503">
                  <c:v>350.3</c:v>
                </c:pt>
                <c:pt idx="3504">
                  <c:v>350.4</c:v>
                </c:pt>
                <c:pt idx="3505">
                  <c:v>350.5</c:v>
                </c:pt>
                <c:pt idx="3506">
                  <c:v>350.6</c:v>
                </c:pt>
                <c:pt idx="3507">
                  <c:v>350.7</c:v>
                </c:pt>
                <c:pt idx="3508">
                  <c:v>350.8</c:v>
                </c:pt>
                <c:pt idx="3509">
                  <c:v>350.9</c:v>
                </c:pt>
                <c:pt idx="3510">
                  <c:v>351</c:v>
                </c:pt>
                <c:pt idx="3511">
                  <c:v>351.1</c:v>
                </c:pt>
                <c:pt idx="3512">
                  <c:v>351.2</c:v>
                </c:pt>
                <c:pt idx="3513">
                  <c:v>351.3</c:v>
                </c:pt>
                <c:pt idx="3514">
                  <c:v>351.4</c:v>
                </c:pt>
                <c:pt idx="3515">
                  <c:v>351.5</c:v>
                </c:pt>
                <c:pt idx="3516">
                  <c:v>351.6</c:v>
                </c:pt>
                <c:pt idx="3517">
                  <c:v>351.7</c:v>
                </c:pt>
                <c:pt idx="3518">
                  <c:v>351.8</c:v>
                </c:pt>
                <c:pt idx="3519">
                  <c:v>351.9</c:v>
                </c:pt>
                <c:pt idx="3520">
                  <c:v>352</c:v>
                </c:pt>
                <c:pt idx="3521">
                  <c:v>352.1</c:v>
                </c:pt>
                <c:pt idx="3522">
                  <c:v>352.2</c:v>
                </c:pt>
                <c:pt idx="3523">
                  <c:v>352.3</c:v>
                </c:pt>
                <c:pt idx="3524">
                  <c:v>352.4</c:v>
                </c:pt>
                <c:pt idx="3525">
                  <c:v>352.5</c:v>
                </c:pt>
                <c:pt idx="3526">
                  <c:v>352.6</c:v>
                </c:pt>
                <c:pt idx="3527">
                  <c:v>352.7</c:v>
                </c:pt>
                <c:pt idx="3528">
                  <c:v>352.8</c:v>
                </c:pt>
                <c:pt idx="3529">
                  <c:v>352.9</c:v>
                </c:pt>
                <c:pt idx="3530">
                  <c:v>353</c:v>
                </c:pt>
                <c:pt idx="3531">
                  <c:v>353.1</c:v>
                </c:pt>
                <c:pt idx="3532">
                  <c:v>353.2</c:v>
                </c:pt>
                <c:pt idx="3533">
                  <c:v>353.3</c:v>
                </c:pt>
                <c:pt idx="3534">
                  <c:v>353.4</c:v>
                </c:pt>
                <c:pt idx="3535">
                  <c:v>353.5</c:v>
                </c:pt>
                <c:pt idx="3536">
                  <c:v>353.6</c:v>
                </c:pt>
                <c:pt idx="3537">
                  <c:v>353.7</c:v>
                </c:pt>
                <c:pt idx="3538">
                  <c:v>353.8</c:v>
                </c:pt>
                <c:pt idx="3539">
                  <c:v>353.9</c:v>
                </c:pt>
                <c:pt idx="3540">
                  <c:v>354</c:v>
                </c:pt>
                <c:pt idx="3541">
                  <c:v>354.1</c:v>
                </c:pt>
                <c:pt idx="3542">
                  <c:v>354.2</c:v>
                </c:pt>
                <c:pt idx="3543">
                  <c:v>354.3</c:v>
                </c:pt>
                <c:pt idx="3544">
                  <c:v>354.4</c:v>
                </c:pt>
                <c:pt idx="3545">
                  <c:v>354.5</c:v>
                </c:pt>
                <c:pt idx="3546">
                  <c:v>354.6</c:v>
                </c:pt>
                <c:pt idx="3547">
                  <c:v>354.7</c:v>
                </c:pt>
                <c:pt idx="3548">
                  <c:v>354.8</c:v>
                </c:pt>
                <c:pt idx="3549">
                  <c:v>354.9</c:v>
                </c:pt>
                <c:pt idx="3550">
                  <c:v>355</c:v>
                </c:pt>
                <c:pt idx="3551">
                  <c:v>355.1</c:v>
                </c:pt>
                <c:pt idx="3552">
                  <c:v>355.2</c:v>
                </c:pt>
                <c:pt idx="3553">
                  <c:v>355.3</c:v>
                </c:pt>
                <c:pt idx="3554">
                  <c:v>355.4</c:v>
                </c:pt>
                <c:pt idx="3555">
                  <c:v>355.5</c:v>
                </c:pt>
                <c:pt idx="3556">
                  <c:v>355.6</c:v>
                </c:pt>
                <c:pt idx="3557">
                  <c:v>355.7</c:v>
                </c:pt>
                <c:pt idx="3558">
                  <c:v>355.8</c:v>
                </c:pt>
                <c:pt idx="3559">
                  <c:v>355.9</c:v>
                </c:pt>
                <c:pt idx="3560">
                  <c:v>356</c:v>
                </c:pt>
                <c:pt idx="3561">
                  <c:v>356.1</c:v>
                </c:pt>
                <c:pt idx="3562">
                  <c:v>356.2</c:v>
                </c:pt>
                <c:pt idx="3563">
                  <c:v>356.3</c:v>
                </c:pt>
                <c:pt idx="3564">
                  <c:v>356.4</c:v>
                </c:pt>
                <c:pt idx="3565">
                  <c:v>356.5</c:v>
                </c:pt>
                <c:pt idx="3566">
                  <c:v>356.6</c:v>
                </c:pt>
                <c:pt idx="3567">
                  <c:v>356.7</c:v>
                </c:pt>
                <c:pt idx="3568">
                  <c:v>356.8</c:v>
                </c:pt>
                <c:pt idx="3569">
                  <c:v>356.9</c:v>
                </c:pt>
                <c:pt idx="3570">
                  <c:v>357</c:v>
                </c:pt>
                <c:pt idx="3571">
                  <c:v>357.1</c:v>
                </c:pt>
                <c:pt idx="3572">
                  <c:v>357.2</c:v>
                </c:pt>
                <c:pt idx="3573">
                  <c:v>357.3</c:v>
                </c:pt>
                <c:pt idx="3574">
                  <c:v>357.4</c:v>
                </c:pt>
                <c:pt idx="3575">
                  <c:v>357.5</c:v>
                </c:pt>
                <c:pt idx="3576">
                  <c:v>357.6</c:v>
                </c:pt>
                <c:pt idx="3577">
                  <c:v>357.7</c:v>
                </c:pt>
                <c:pt idx="3578">
                  <c:v>357.8</c:v>
                </c:pt>
                <c:pt idx="3579">
                  <c:v>357.9</c:v>
                </c:pt>
                <c:pt idx="3580">
                  <c:v>358</c:v>
                </c:pt>
                <c:pt idx="3581">
                  <c:v>358.1</c:v>
                </c:pt>
                <c:pt idx="3582">
                  <c:v>358.2</c:v>
                </c:pt>
                <c:pt idx="3583">
                  <c:v>358.3</c:v>
                </c:pt>
                <c:pt idx="3584">
                  <c:v>358.4</c:v>
                </c:pt>
                <c:pt idx="3585">
                  <c:v>358.5</c:v>
                </c:pt>
                <c:pt idx="3586">
                  <c:v>358.6</c:v>
                </c:pt>
                <c:pt idx="3587">
                  <c:v>358.7</c:v>
                </c:pt>
                <c:pt idx="3588">
                  <c:v>358.8</c:v>
                </c:pt>
                <c:pt idx="3589">
                  <c:v>358.9</c:v>
                </c:pt>
                <c:pt idx="3590">
                  <c:v>359</c:v>
                </c:pt>
                <c:pt idx="3591">
                  <c:v>359.1</c:v>
                </c:pt>
                <c:pt idx="3592">
                  <c:v>359.2</c:v>
                </c:pt>
                <c:pt idx="3593">
                  <c:v>359.3</c:v>
                </c:pt>
                <c:pt idx="3594">
                  <c:v>359.4</c:v>
                </c:pt>
                <c:pt idx="3595">
                  <c:v>359.5</c:v>
                </c:pt>
                <c:pt idx="3596">
                  <c:v>359.6</c:v>
                </c:pt>
                <c:pt idx="3597">
                  <c:v>359.7</c:v>
                </c:pt>
                <c:pt idx="3598">
                  <c:v>359.8</c:v>
                </c:pt>
                <c:pt idx="3599">
                  <c:v>359.9</c:v>
                </c:pt>
                <c:pt idx="3600">
                  <c:v>360</c:v>
                </c:pt>
                <c:pt idx="3601">
                  <c:v>360.1</c:v>
                </c:pt>
                <c:pt idx="3602">
                  <c:v>360.2</c:v>
                </c:pt>
                <c:pt idx="3603">
                  <c:v>360.3</c:v>
                </c:pt>
                <c:pt idx="3604">
                  <c:v>360.4</c:v>
                </c:pt>
                <c:pt idx="3605">
                  <c:v>360.5</c:v>
                </c:pt>
                <c:pt idx="3606">
                  <c:v>360.6</c:v>
                </c:pt>
                <c:pt idx="3607">
                  <c:v>360.7</c:v>
                </c:pt>
                <c:pt idx="3608">
                  <c:v>360.8</c:v>
                </c:pt>
                <c:pt idx="3609">
                  <c:v>360.9</c:v>
                </c:pt>
                <c:pt idx="3610">
                  <c:v>361</c:v>
                </c:pt>
                <c:pt idx="3611">
                  <c:v>361.1</c:v>
                </c:pt>
                <c:pt idx="3612">
                  <c:v>361.2</c:v>
                </c:pt>
                <c:pt idx="3613">
                  <c:v>361.3</c:v>
                </c:pt>
                <c:pt idx="3614">
                  <c:v>361.4</c:v>
                </c:pt>
                <c:pt idx="3615">
                  <c:v>361.5</c:v>
                </c:pt>
                <c:pt idx="3616">
                  <c:v>361.6</c:v>
                </c:pt>
                <c:pt idx="3617">
                  <c:v>361.7</c:v>
                </c:pt>
                <c:pt idx="3618">
                  <c:v>361.8</c:v>
                </c:pt>
                <c:pt idx="3619">
                  <c:v>361.9</c:v>
                </c:pt>
                <c:pt idx="3620">
                  <c:v>362</c:v>
                </c:pt>
                <c:pt idx="3621">
                  <c:v>362.1</c:v>
                </c:pt>
                <c:pt idx="3622">
                  <c:v>362.2</c:v>
                </c:pt>
                <c:pt idx="3623">
                  <c:v>362.3</c:v>
                </c:pt>
                <c:pt idx="3624">
                  <c:v>362.4</c:v>
                </c:pt>
                <c:pt idx="3625">
                  <c:v>362.5</c:v>
                </c:pt>
                <c:pt idx="3626">
                  <c:v>362.6</c:v>
                </c:pt>
                <c:pt idx="3627">
                  <c:v>362.7</c:v>
                </c:pt>
                <c:pt idx="3628">
                  <c:v>362.8</c:v>
                </c:pt>
                <c:pt idx="3629">
                  <c:v>362.9</c:v>
                </c:pt>
                <c:pt idx="3630">
                  <c:v>363</c:v>
                </c:pt>
                <c:pt idx="3631">
                  <c:v>363.1</c:v>
                </c:pt>
                <c:pt idx="3632">
                  <c:v>363.2</c:v>
                </c:pt>
                <c:pt idx="3633">
                  <c:v>363.3</c:v>
                </c:pt>
                <c:pt idx="3634">
                  <c:v>363.4</c:v>
                </c:pt>
                <c:pt idx="3635">
                  <c:v>363.5</c:v>
                </c:pt>
                <c:pt idx="3636">
                  <c:v>363.6</c:v>
                </c:pt>
                <c:pt idx="3637">
                  <c:v>363.7</c:v>
                </c:pt>
                <c:pt idx="3638">
                  <c:v>363.8</c:v>
                </c:pt>
                <c:pt idx="3639">
                  <c:v>363.9</c:v>
                </c:pt>
                <c:pt idx="3640">
                  <c:v>364</c:v>
                </c:pt>
                <c:pt idx="3641">
                  <c:v>364.1</c:v>
                </c:pt>
                <c:pt idx="3642">
                  <c:v>364.2</c:v>
                </c:pt>
                <c:pt idx="3643">
                  <c:v>364.3</c:v>
                </c:pt>
                <c:pt idx="3644">
                  <c:v>364.4</c:v>
                </c:pt>
                <c:pt idx="3645">
                  <c:v>364.5</c:v>
                </c:pt>
                <c:pt idx="3646">
                  <c:v>364.6</c:v>
                </c:pt>
                <c:pt idx="3647">
                  <c:v>364.7</c:v>
                </c:pt>
                <c:pt idx="3648">
                  <c:v>364.8</c:v>
                </c:pt>
                <c:pt idx="3649">
                  <c:v>364.9</c:v>
                </c:pt>
                <c:pt idx="3650">
                  <c:v>365</c:v>
                </c:pt>
                <c:pt idx="3651">
                  <c:v>365.1</c:v>
                </c:pt>
                <c:pt idx="3652">
                  <c:v>365.2</c:v>
                </c:pt>
                <c:pt idx="3653">
                  <c:v>365.3</c:v>
                </c:pt>
                <c:pt idx="3654">
                  <c:v>365.4</c:v>
                </c:pt>
                <c:pt idx="3655">
                  <c:v>365.5</c:v>
                </c:pt>
                <c:pt idx="3656">
                  <c:v>365.6</c:v>
                </c:pt>
                <c:pt idx="3657">
                  <c:v>365.7</c:v>
                </c:pt>
                <c:pt idx="3658">
                  <c:v>365.8</c:v>
                </c:pt>
                <c:pt idx="3659">
                  <c:v>365.9</c:v>
                </c:pt>
                <c:pt idx="3660">
                  <c:v>366</c:v>
                </c:pt>
                <c:pt idx="3661">
                  <c:v>366.1</c:v>
                </c:pt>
                <c:pt idx="3662">
                  <c:v>366.2</c:v>
                </c:pt>
                <c:pt idx="3663">
                  <c:v>366.3</c:v>
                </c:pt>
                <c:pt idx="3664">
                  <c:v>366.4</c:v>
                </c:pt>
                <c:pt idx="3665">
                  <c:v>366.5</c:v>
                </c:pt>
                <c:pt idx="3666">
                  <c:v>366.6</c:v>
                </c:pt>
                <c:pt idx="3667">
                  <c:v>366.7</c:v>
                </c:pt>
                <c:pt idx="3668">
                  <c:v>366.8</c:v>
                </c:pt>
                <c:pt idx="3669">
                  <c:v>366.9</c:v>
                </c:pt>
                <c:pt idx="3670">
                  <c:v>367</c:v>
                </c:pt>
                <c:pt idx="3671">
                  <c:v>367.1</c:v>
                </c:pt>
                <c:pt idx="3672">
                  <c:v>367.2</c:v>
                </c:pt>
                <c:pt idx="3673">
                  <c:v>367.3</c:v>
                </c:pt>
                <c:pt idx="3674">
                  <c:v>367.4</c:v>
                </c:pt>
                <c:pt idx="3675">
                  <c:v>367.5</c:v>
                </c:pt>
                <c:pt idx="3676">
                  <c:v>367.6</c:v>
                </c:pt>
                <c:pt idx="3677">
                  <c:v>367.7</c:v>
                </c:pt>
                <c:pt idx="3678">
                  <c:v>367.8</c:v>
                </c:pt>
                <c:pt idx="3679">
                  <c:v>367.9</c:v>
                </c:pt>
                <c:pt idx="3680">
                  <c:v>368</c:v>
                </c:pt>
                <c:pt idx="3681">
                  <c:v>368.1</c:v>
                </c:pt>
                <c:pt idx="3682">
                  <c:v>368.2</c:v>
                </c:pt>
                <c:pt idx="3683">
                  <c:v>368.3</c:v>
                </c:pt>
                <c:pt idx="3684">
                  <c:v>368.4</c:v>
                </c:pt>
                <c:pt idx="3685">
                  <c:v>368.5</c:v>
                </c:pt>
                <c:pt idx="3686">
                  <c:v>368.6</c:v>
                </c:pt>
                <c:pt idx="3687">
                  <c:v>368.7</c:v>
                </c:pt>
                <c:pt idx="3688">
                  <c:v>368.8</c:v>
                </c:pt>
                <c:pt idx="3689">
                  <c:v>368.9</c:v>
                </c:pt>
                <c:pt idx="3690">
                  <c:v>369</c:v>
                </c:pt>
                <c:pt idx="3691">
                  <c:v>369.1</c:v>
                </c:pt>
                <c:pt idx="3692">
                  <c:v>369.2</c:v>
                </c:pt>
                <c:pt idx="3693">
                  <c:v>369.3</c:v>
                </c:pt>
                <c:pt idx="3694">
                  <c:v>369.4</c:v>
                </c:pt>
                <c:pt idx="3695">
                  <c:v>369.5</c:v>
                </c:pt>
                <c:pt idx="3696">
                  <c:v>369.6</c:v>
                </c:pt>
                <c:pt idx="3697">
                  <c:v>369.7</c:v>
                </c:pt>
                <c:pt idx="3698">
                  <c:v>369.8</c:v>
                </c:pt>
                <c:pt idx="3699">
                  <c:v>369.9</c:v>
                </c:pt>
                <c:pt idx="3700">
                  <c:v>370</c:v>
                </c:pt>
                <c:pt idx="3701">
                  <c:v>370.1</c:v>
                </c:pt>
                <c:pt idx="3702">
                  <c:v>370.2</c:v>
                </c:pt>
                <c:pt idx="3703">
                  <c:v>370.3</c:v>
                </c:pt>
                <c:pt idx="3704">
                  <c:v>370.4</c:v>
                </c:pt>
                <c:pt idx="3705">
                  <c:v>370.5</c:v>
                </c:pt>
                <c:pt idx="3706">
                  <c:v>370.6</c:v>
                </c:pt>
                <c:pt idx="3707">
                  <c:v>370.7</c:v>
                </c:pt>
                <c:pt idx="3708">
                  <c:v>370.8</c:v>
                </c:pt>
                <c:pt idx="3709">
                  <c:v>370.9</c:v>
                </c:pt>
                <c:pt idx="3710">
                  <c:v>371</c:v>
                </c:pt>
                <c:pt idx="3711">
                  <c:v>371.1</c:v>
                </c:pt>
                <c:pt idx="3712">
                  <c:v>371.2</c:v>
                </c:pt>
                <c:pt idx="3713">
                  <c:v>371.3</c:v>
                </c:pt>
                <c:pt idx="3714">
                  <c:v>371.4</c:v>
                </c:pt>
                <c:pt idx="3715">
                  <c:v>371.5</c:v>
                </c:pt>
                <c:pt idx="3716">
                  <c:v>371.6</c:v>
                </c:pt>
                <c:pt idx="3717">
                  <c:v>371.7</c:v>
                </c:pt>
                <c:pt idx="3718">
                  <c:v>371.8</c:v>
                </c:pt>
                <c:pt idx="3719">
                  <c:v>371.9</c:v>
                </c:pt>
                <c:pt idx="3720">
                  <c:v>372</c:v>
                </c:pt>
                <c:pt idx="3721">
                  <c:v>372.1</c:v>
                </c:pt>
                <c:pt idx="3722">
                  <c:v>372.2</c:v>
                </c:pt>
                <c:pt idx="3723">
                  <c:v>372.3</c:v>
                </c:pt>
                <c:pt idx="3724">
                  <c:v>372.4</c:v>
                </c:pt>
                <c:pt idx="3725">
                  <c:v>372.5</c:v>
                </c:pt>
                <c:pt idx="3726">
                  <c:v>372.6</c:v>
                </c:pt>
                <c:pt idx="3727">
                  <c:v>372.7</c:v>
                </c:pt>
                <c:pt idx="3728">
                  <c:v>372.8</c:v>
                </c:pt>
                <c:pt idx="3729">
                  <c:v>372.9</c:v>
                </c:pt>
                <c:pt idx="3730">
                  <c:v>373</c:v>
                </c:pt>
                <c:pt idx="3731">
                  <c:v>373.1</c:v>
                </c:pt>
                <c:pt idx="3732">
                  <c:v>373.2</c:v>
                </c:pt>
                <c:pt idx="3733">
                  <c:v>373.3</c:v>
                </c:pt>
                <c:pt idx="3734">
                  <c:v>373.4</c:v>
                </c:pt>
                <c:pt idx="3735">
                  <c:v>373.5</c:v>
                </c:pt>
                <c:pt idx="3736">
                  <c:v>373.6</c:v>
                </c:pt>
                <c:pt idx="3737">
                  <c:v>373.7</c:v>
                </c:pt>
                <c:pt idx="3738">
                  <c:v>373.8</c:v>
                </c:pt>
                <c:pt idx="3739">
                  <c:v>373.9</c:v>
                </c:pt>
                <c:pt idx="3740">
                  <c:v>374</c:v>
                </c:pt>
                <c:pt idx="3741">
                  <c:v>374.1</c:v>
                </c:pt>
                <c:pt idx="3742">
                  <c:v>374.2</c:v>
                </c:pt>
                <c:pt idx="3743">
                  <c:v>374.3</c:v>
                </c:pt>
                <c:pt idx="3744">
                  <c:v>374.4</c:v>
                </c:pt>
                <c:pt idx="3745">
                  <c:v>374.5</c:v>
                </c:pt>
                <c:pt idx="3746">
                  <c:v>374.6</c:v>
                </c:pt>
                <c:pt idx="3747">
                  <c:v>374.7</c:v>
                </c:pt>
                <c:pt idx="3748">
                  <c:v>374.8</c:v>
                </c:pt>
                <c:pt idx="3749">
                  <c:v>374.9</c:v>
                </c:pt>
                <c:pt idx="3750">
                  <c:v>375</c:v>
                </c:pt>
                <c:pt idx="3751">
                  <c:v>375.1</c:v>
                </c:pt>
                <c:pt idx="3752">
                  <c:v>375.2</c:v>
                </c:pt>
                <c:pt idx="3753">
                  <c:v>375.3</c:v>
                </c:pt>
                <c:pt idx="3754">
                  <c:v>375.4</c:v>
                </c:pt>
                <c:pt idx="3755">
                  <c:v>375.5</c:v>
                </c:pt>
                <c:pt idx="3756">
                  <c:v>375.6</c:v>
                </c:pt>
                <c:pt idx="3757">
                  <c:v>375.7</c:v>
                </c:pt>
                <c:pt idx="3758">
                  <c:v>375.8</c:v>
                </c:pt>
                <c:pt idx="3759">
                  <c:v>375.9</c:v>
                </c:pt>
                <c:pt idx="3760">
                  <c:v>376</c:v>
                </c:pt>
                <c:pt idx="3761">
                  <c:v>376.1</c:v>
                </c:pt>
                <c:pt idx="3762">
                  <c:v>376.2</c:v>
                </c:pt>
                <c:pt idx="3763">
                  <c:v>376.3</c:v>
                </c:pt>
                <c:pt idx="3764">
                  <c:v>376.4</c:v>
                </c:pt>
                <c:pt idx="3765">
                  <c:v>376.5</c:v>
                </c:pt>
                <c:pt idx="3766">
                  <c:v>376.6</c:v>
                </c:pt>
                <c:pt idx="3767">
                  <c:v>376.7</c:v>
                </c:pt>
                <c:pt idx="3768">
                  <c:v>376.8</c:v>
                </c:pt>
                <c:pt idx="3769">
                  <c:v>376.9</c:v>
                </c:pt>
                <c:pt idx="3770">
                  <c:v>377</c:v>
                </c:pt>
                <c:pt idx="3771">
                  <c:v>377.1</c:v>
                </c:pt>
                <c:pt idx="3772">
                  <c:v>377.2</c:v>
                </c:pt>
                <c:pt idx="3773">
                  <c:v>377.3</c:v>
                </c:pt>
                <c:pt idx="3774">
                  <c:v>377.4</c:v>
                </c:pt>
                <c:pt idx="3775">
                  <c:v>377.5</c:v>
                </c:pt>
                <c:pt idx="3776">
                  <c:v>377.6</c:v>
                </c:pt>
                <c:pt idx="3777">
                  <c:v>377.7</c:v>
                </c:pt>
                <c:pt idx="3778">
                  <c:v>377.8</c:v>
                </c:pt>
                <c:pt idx="3779">
                  <c:v>377.9</c:v>
                </c:pt>
                <c:pt idx="3780">
                  <c:v>378</c:v>
                </c:pt>
                <c:pt idx="3781">
                  <c:v>378.1</c:v>
                </c:pt>
                <c:pt idx="3782">
                  <c:v>378.2</c:v>
                </c:pt>
                <c:pt idx="3783">
                  <c:v>378.3</c:v>
                </c:pt>
                <c:pt idx="3784">
                  <c:v>378.4</c:v>
                </c:pt>
                <c:pt idx="3785">
                  <c:v>378.5</c:v>
                </c:pt>
                <c:pt idx="3786">
                  <c:v>378.6</c:v>
                </c:pt>
                <c:pt idx="3787">
                  <c:v>378.7</c:v>
                </c:pt>
                <c:pt idx="3788">
                  <c:v>378.8</c:v>
                </c:pt>
                <c:pt idx="3789">
                  <c:v>378.9</c:v>
                </c:pt>
                <c:pt idx="3790">
                  <c:v>379</c:v>
                </c:pt>
                <c:pt idx="3791">
                  <c:v>379.1</c:v>
                </c:pt>
                <c:pt idx="3792">
                  <c:v>379.2</c:v>
                </c:pt>
                <c:pt idx="3793">
                  <c:v>379.3</c:v>
                </c:pt>
                <c:pt idx="3794">
                  <c:v>379.4</c:v>
                </c:pt>
                <c:pt idx="3795">
                  <c:v>379.5</c:v>
                </c:pt>
                <c:pt idx="3796">
                  <c:v>379.6</c:v>
                </c:pt>
                <c:pt idx="3797">
                  <c:v>379.7</c:v>
                </c:pt>
                <c:pt idx="3798">
                  <c:v>379.8</c:v>
                </c:pt>
                <c:pt idx="3799">
                  <c:v>379.9</c:v>
                </c:pt>
                <c:pt idx="3800">
                  <c:v>380</c:v>
                </c:pt>
                <c:pt idx="3801">
                  <c:v>380.1</c:v>
                </c:pt>
                <c:pt idx="3802">
                  <c:v>380.2</c:v>
                </c:pt>
                <c:pt idx="3803">
                  <c:v>380.3</c:v>
                </c:pt>
                <c:pt idx="3804">
                  <c:v>380.4</c:v>
                </c:pt>
                <c:pt idx="3805">
                  <c:v>380.5</c:v>
                </c:pt>
                <c:pt idx="3806">
                  <c:v>380.6</c:v>
                </c:pt>
                <c:pt idx="3807">
                  <c:v>380.7</c:v>
                </c:pt>
                <c:pt idx="3808">
                  <c:v>380.8</c:v>
                </c:pt>
                <c:pt idx="3809">
                  <c:v>380.9</c:v>
                </c:pt>
                <c:pt idx="3810">
                  <c:v>381</c:v>
                </c:pt>
                <c:pt idx="3811">
                  <c:v>381.1</c:v>
                </c:pt>
                <c:pt idx="3812">
                  <c:v>381.2</c:v>
                </c:pt>
                <c:pt idx="3813">
                  <c:v>381.3</c:v>
                </c:pt>
                <c:pt idx="3814">
                  <c:v>381.4</c:v>
                </c:pt>
                <c:pt idx="3815">
                  <c:v>381.5</c:v>
                </c:pt>
                <c:pt idx="3816">
                  <c:v>381.6</c:v>
                </c:pt>
                <c:pt idx="3817">
                  <c:v>381.7</c:v>
                </c:pt>
                <c:pt idx="3818">
                  <c:v>381.8</c:v>
                </c:pt>
                <c:pt idx="3819">
                  <c:v>381.9</c:v>
                </c:pt>
                <c:pt idx="3820">
                  <c:v>382</c:v>
                </c:pt>
                <c:pt idx="3821">
                  <c:v>382.1</c:v>
                </c:pt>
                <c:pt idx="3822">
                  <c:v>382.2</c:v>
                </c:pt>
                <c:pt idx="3823">
                  <c:v>382.3</c:v>
                </c:pt>
                <c:pt idx="3824">
                  <c:v>382.4</c:v>
                </c:pt>
                <c:pt idx="3825">
                  <c:v>382.5</c:v>
                </c:pt>
                <c:pt idx="3826">
                  <c:v>382.6</c:v>
                </c:pt>
                <c:pt idx="3827">
                  <c:v>382.7</c:v>
                </c:pt>
                <c:pt idx="3828">
                  <c:v>382.8</c:v>
                </c:pt>
                <c:pt idx="3829">
                  <c:v>382.9</c:v>
                </c:pt>
                <c:pt idx="3830">
                  <c:v>383</c:v>
                </c:pt>
                <c:pt idx="3831">
                  <c:v>383.1</c:v>
                </c:pt>
                <c:pt idx="3832">
                  <c:v>383.2</c:v>
                </c:pt>
                <c:pt idx="3833">
                  <c:v>383.3</c:v>
                </c:pt>
                <c:pt idx="3834">
                  <c:v>383.4</c:v>
                </c:pt>
                <c:pt idx="3835">
                  <c:v>383.5</c:v>
                </c:pt>
                <c:pt idx="3836">
                  <c:v>383.6</c:v>
                </c:pt>
                <c:pt idx="3837">
                  <c:v>383.7</c:v>
                </c:pt>
                <c:pt idx="3838">
                  <c:v>383.8</c:v>
                </c:pt>
                <c:pt idx="3839">
                  <c:v>383.9</c:v>
                </c:pt>
                <c:pt idx="3840">
                  <c:v>384</c:v>
                </c:pt>
                <c:pt idx="3841">
                  <c:v>384.1</c:v>
                </c:pt>
                <c:pt idx="3842">
                  <c:v>384.2</c:v>
                </c:pt>
                <c:pt idx="3843">
                  <c:v>384.3</c:v>
                </c:pt>
                <c:pt idx="3844">
                  <c:v>384.4</c:v>
                </c:pt>
                <c:pt idx="3845">
                  <c:v>384.5</c:v>
                </c:pt>
                <c:pt idx="3846">
                  <c:v>384.6</c:v>
                </c:pt>
                <c:pt idx="3847">
                  <c:v>384.7</c:v>
                </c:pt>
                <c:pt idx="3848">
                  <c:v>384.8</c:v>
                </c:pt>
                <c:pt idx="3849">
                  <c:v>384.9</c:v>
                </c:pt>
                <c:pt idx="3850">
                  <c:v>385</c:v>
                </c:pt>
                <c:pt idx="3851">
                  <c:v>385.1</c:v>
                </c:pt>
                <c:pt idx="3852">
                  <c:v>385.2</c:v>
                </c:pt>
                <c:pt idx="3853">
                  <c:v>385.3</c:v>
                </c:pt>
                <c:pt idx="3854">
                  <c:v>385.4</c:v>
                </c:pt>
                <c:pt idx="3855">
                  <c:v>385.5</c:v>
                </c:pt>
                <c:pt idx="3856">
                  <c:v>385.6</c:v>
                </c:pt>
                <c:pt idx="3857">
                  <c:v>385.7</c:v>
                </c:pt>
                <c:pt idx="3858">
                  <c:v>385.8</c:v>
                </c:pt>
                <c:pt idx="3859">
                  <c:v>385.9</c:v>
                </c:pt>
                <c:pt idx="3860">
                  <c:v>386</c:v>
                </c:pt>
                <c:pt idx="3861">
                  <c:v>386.1</c:v>
                </c:pt>
                <c:pt idx="3862">
                  <c:v>386.2</c:v>
                </c:pt>
                <c:pt idx="3863">
                  <c:v>386.3</c:v>
                </c:pt>
                <c:pt idx="3864">
                  <c:v>386.4</c:v>
                </c:pt>
                <c:pt idx="3865">
                  <c:v>386.5</c:v>
                </c:pt>
                <c:pt idx="3866">
                  <c:v>386.6</c:v>
                </c:pt>
                <c:pt idx="3867">
                  <c:v>386.7</c:v>
                </c:pt>
                <c:pt idx="3868">
                  <c:v>386.8</c:v>
                </c:pt>
                <c:pt idx="3869">
                  <c:v>386.9</c:v>
                </c:pt>
                <c:pt idx="3870">
                  <c:v>387</c:v>
                </c:pt>
                <c:pt idx="3871">
                  <c:v>387.1</c:v>
                </c:pt>
                <c:pt idx="3872">
                  <c:v>387.2</c:v>
                </c:pt>
                <c:pt idx="3873">
                  <c:v>387.3</c:v>
                </c:pt>
                <c:pt idx="3874">
                  <c:v>387.4</c:v>
                </c:pt>
                <c:pt idx="3875">
                  <c:v>387.5</c:v>
                </c:pt>
                <c:pt idx="3876">
                  <c:v>387.6</c:v>
                </c:pt>
                <c:pt idx="3877">
                  <c:v>387.7</c:v>
                </c:pt>
                <c:pt idx="3878">
                  <c:v>387.8</c:v>
                </c:pt>
                <c:pt idx="3879">
                  <c:v>387.9</c:v>
                </c:pt>
                <c:pt idx="3880">
                  <c:v>388</c:v>
                </c:pt>
                <c:pt idx="3881">
                  <c:v>388.1</c:v>
                </c:pt>
                <c:pt idx="3882">
                  <c:v>388.2</c:v>
                </c:pt>
                <c:pt idx="3883">
                  <c:v>388.3</c:v>
                </c:pt>
                <c:pt idx="3884">
                  <c:v>388.4</c:v>
                </c:pt>
                <c:pt idx="3885">
                  <c:v>388.5</c:v>
                </c:pt>
                <c:pt idx="3886">
                  <c:v>388.6</c:v>
                </c:pt>
                <c:pt idx="3887">
                  <c:v>388.7</c:v>
                </c:pt>
                <c:pt idx="3888">
                  <c:v>388.8</c:v>
                </c:pt>
                <c:pt idx="3889">
                  <c:v>388.9</c:v>
                </c:pt>
                <c:pt idx="3890">
                  <c:v>389</c:v>
                </c:pt>
                <c:pt idx="3891">
                  <c:v>389.1</c:v>
                </c:pt>
                <c:pt idx="3892">
                  <c:v>389.2</c:v>
                </c:pt>
                <c:pt idx="3893">
                  <c:v>389.3</c:v>
                </c:pt>
                <c:pt idx="3894">
                  <c:v>389.4</c:v>
                </c:pt>
                <c:pt idx="3895">
                  <c:v>389.5</c:v>
                </c:pt>
                <c:pt idx="3896">
                  <c:v>389.6</c:v>
                </c:pt>
                <c:pt idx="3897">
                  <c:v>389.7</c:v>
                </c:pt>
                <c:pt idx="3898">
                  <c:v>389.8</c:v>
                </c:pt>
                <c:pt idx="3899">
                  <c:v>389.9</c:v>
                </c:pt>
                <c:pt idx="3900">
                  <c:v>390</c:v>
                </c:pt>
                <c:pt idx="3901">
                  <c:v>390.1</c:v>
                </c:pt>
                <c:pt idx="3902">
                  <c:v>390.2</c:v>
                </c:pt>
                <c:pt idx="3903">
                  <c:v>390.3</c:v>
                </c:pt>
                <c:pt idx="3904">
                  <c:v>390.4</c:v>
                </c:pt>
                <c:pt idx="3905">
                  <c:v>390.5</c:v>
                </c:pt>
                <c:pt idx="3906">
                  <c:v>390.6</c:v>
                </c:pt>
                <c:pt idx="3907">
                  <c:v>390.7</c:v>
                </c:pt>
                <c:pt idx="3908">
                  <c:v>390.8</c:v>
                </c:pt>
                <c:pt idx="3909">
                  <c:v>390.9</c:v>
                </c:pt>
                <c:pt idx="3910">
                  <c:v>391</c:v>
                </c:pt>
                <c:pt idx="3911">
                  <c:v>391.1</c:v>
                </c:pt>
                <c:pt idx="3912">
                  <c:v>391.2</c:v>
                </c:pt>
                <c:pt idx="3913">
                  <c:v>391.3</c:v>
                </c:pt>
                <c:pt idx="3914">
                  <c:v>391.4</c:v>
                </c:pt>
                <c:pt idx="3915">
                  <c:v>391.5</c:v>
                </c:pt>
                <c:pt idx="3916">
                  <c:v>391.6</c:v>
                </c:pt>
                <c:pt idx="3917">
                  <c:v>391.7</c:v>
                </c:pt>
                <c:pt idx="3918">
                  <c:v>391.8</c:v>
                </c:pt>
                <c:pt idx="3919">
                  <c:v>391.9</c:v>
                </c:pt>
                <c:pt idx="3920">
                  <c:v>392</c:v>
                </c:pt>
                <c:pt idx="3921">
                  <c:v>392.1</c:v>
                </c:pt>
                <c:pt idx="3922">
                  <c:v>392.2</c:v>
                </c:pt>
                <c:pt idx="3923">
                  <c:v>392.3</c:v>
                </c:pt>
                <c:pt idx="3924">
                  <c:v>392.4</c:v>
                </c:pt>
                <c:pt idx="3925">
                  <c:v>392.5</c:v>
                </c:pt>
                <c:pt idx="3926">
                  <c:v>392.6</c:v>
                </c:pt>
                <c:pt idx="3927">
                  <c:v>392.7</c:v>
                </c:pt>
                <c:pt idx="3928">
                  <c:v>392.8</c:v>
                </c:pt>
                <c:pt idx="3929">
                  <c:v>392.9</c:v>
                </c:pt>
                <c:pt idx="3930">
                  <c:v>393</c:v>
                </c:pt>
                <c:pt idx="3931">
                  <c:v>393.1</c:v>
                </c:pt>
                <c:pt idx="3932">
                  <c:v>393.2</c:v>
                </c:pt>
                <c:pt idx="3933">
                  <c:v>393.3</c:v>
                </c:pt>
                <c:pt idx="3934">
                  <c:v>393.4</c:v>
                </c:pt>
                <c:pt idx="3935">
                  <c:v>393.5</c:v>
                </c:pt>
                <c:pt idx="3936">
                  <c:v>393.6</c:v>
                </c:pt>
                <c:pt idx="3937">
                  <c:v>393.7</c:v>
                </c:pt>
                <c:pt idx="3938">
                  <c:v>393.8</c:v>
                </c:pt>
                <c:pt idx="3939">
                  <c:v>393.9</c:v>
                </c:pt>
                <c:pt idx="3940">
                  <c:v>394</c:v>
                </c:pt>
                <c:pt idx="3941">
                  <c:v>394.1</c:v>
                </c:pt>
                <c:pt idx="3942">
                  <c:v>394.2</c:v>
                </c:pt>
                <c:pt idx="3943">
                  <c:v>394.3</c:v>
                </c:pt>
                <c:pt idx="3944">
                  <c:v>394.4</c:v>
                </c:pt>
                <c:pt idx="3945">
                  <c:v>394.5</c:v>
                </c:pt>
                <c:pt idx="3946">
                  <c:v>394.6</c:v>
                </c:pt>
                <c:pt idx="3947">
                  <c:v>394.7</c:v>
                </c:pt>
                <c:pt idx="3948">
                  <c:v>394.8</c:v>
                </c:pt>
                <c:pt idx="3949">
                  <c:v>394.9</c:v>
                </c:pt>
                <c:pt idx="3950">
                  <c:v>395</c:v>
                </c:pt>
                <c:pt idx="3951">
                  <c:v>395.1</c:v>
                </c:pt>
                <c:pt idx="3952">
                  <c:v>395.2</c:v>
                </c:pt>
                <c:pt idx="3953">
                  <c:v>395.3</c:v>
                </c:pt>
                <c:pt idx="3954">
                  <c:v>395.4</c:v>
                </c:pt>
                <c:pt idx="3955">
                  <c:v>395.5</c:v>
                </c:pt>
                <c:pt idx="3956">
                  <c:v>395.6</c:v>
                </c:pt>
                <c:pt idx="3957">
                  <c:v>395.7</c:v>
                </c:pt>
                <c:pt idx="3958">
                  <c:v>395.8</c:v>
                </c:pt>
                <c:pt idx="3959">
                  <c:v>395.9</c:v>
                </c:pt>
                <c:pt idx="3960">
                  <c:v>396</c:v>
                </c:pt>
                <c:pt idx="3961">
                  <c:v>396.1</c:v>
                </c:pt>
                <c:pt idx="3962">
                  <c:v>396.2</c:v>
                </c:pt>
                <c:pt idx="3963">
                  <c:v>396.3</c:v>
                </c:pt>
                <c:pt idx="3964">
                  <c:v>396.4</c:v>
                </c:pt>
                <c:pt idx="3965">
                  <c:v>396.5</c:v>
                </c:pt>
                <c:pt idx="3966">
                  <c:v>396.6</c:v>
                </c:pt>
                <c:pt idx="3967">
                  <c:v>396.7</c:v>
                </c:pt>
                <c:pt idx="3968">
                  <c:v>396.8</c:v>
                </c:pt>
                <c:pt idx="3969">
                  <c:v>396.9</c:v>
                </c:pt>
                <c:pt idx="3970">
                  <c:v>397</c:v>
                </c:pt>
                <c:pt idx="3971">
                  <c:v>397.1</c:v>
                </c:pt>
                <c:pt idx="3972">
                  <c:v>397.2</c:v>
                </c:pt>
                <c:pt idx="3973">
                  <c:v>397.3</c:v>
                </c:pt>
                <c:pt idx="3974">
                  <c:v>397.4</c:v>
                </c:pt>
                <c:pt idx="3975">
                  <c:v>397.5</c:v>
                </c:pt>
                <c:pt idx="3976">
                  <c:v>397.6</c:v>
                </c:pt>
                <c:pt idx="3977">
                  <c:v>397.7</c:v>
                </c:pt>
                <c:pt idx="3978">
                  <c:v>397.8</c:v>
                </c:pt>
                <c:pt idx="3979">
                  <c:v>397.9</c:v>
                </c:pt>
                <c:pt idx="3980">
                  <c:v>398</c:v>
                </c:pt>
                <c:pt idx="3981">
                  <c:v>398.1</c:v>
                </c:pt>
                <c:pt idx="3982">
                  <c:v>398.2</c:v>
                </c:pt>
                <c:pt idx="3983">
                  <c:v>398.3</c:v>
                </c:pt>
                <c:pt idx="3984">
                  <c:v>398.4</c:v>
                </c:pt>
                <c:pt idx="3985">
                  <c:v>398.5</c:v>
                </c:pt>
                <c:pt idx="3986">
                  <c:v>398.6</c:v>
                </c:pt>
                <c:pt idx="3987">
                  <c:v>398.7</c:v>
                </c:pt>
                <c:pt idx="3988">
                  <c:v>398.8</c:v>
                </c:pt>
                <c:pt idx="3989">
                  <c:v>398.9</c:v>
                </c:pt>
                <c:pt idx="3990">
                  <c:v>399</c:v>
                </c:pt>
                <c:pt idx="3991">
                  <c:v>399.1</c:v>
                </c:pt>
                <c:pt idx="3992">
                  <c:v>399.2</c:v>
                </c:pt>
                <c:pt idx="3993">
                  <c:v>399.3</c:v>
                </c:pt>
                <c:pt idx="3994">
                  <c:v>399.4</c:v>
                </c:pt>
                <c:pt idx="3995">
                  <c:v>399.5</c:v>
                </c:pt>
                <c:pt idx="3996">
                  <c:v>399.6</c:v>
                </c:pt>
                <c:pt idx="3997">
                  <c:v>399.7</c:v>
                </c:pt>
                <c:pt idx="3998">
                  <c:v>399.8</c:v>
                </c:pt>
                <c:pt idx="3999">
                  <c:v>399.9</c:v>
                </c:pt>
                <c:pt idx="4000">
                  <c:v>400</c:v>
                </c:pt>
                <c:pt idx="4001">
                  <c:v>400.1</c:v>
                </c:pt>
                <c:pt idx="4002">
                  <c:v>400.2</c:v>
                </c:pt>
                <c:pt idx="4003">
                  <c:v>400.3</c:v>
                </c:pt>
                <c:pt idx="4004">
                  <c:v>400.4</c:v>
                </c:pt>
                <c:pt idx="4005">
                  <c:v>400.5</c:v>
                </c:pt>
                <c:pt idx="4006">
                  <c:v>400.6</c:v>
                </c:pt>
                <c:pt idx="4007">
                  <c:v>400.7</c:v>
                </c:pt>
                <c:pt idx="4008">
                  <c:v>400.8</c:v>
                </c:pt>
                <c:pt idx="4009">
                  <c:v>400.9</c:v>
                </c:pt>
                <c:pt idx="4010">
                  <c:v>401</c:v>
                </c:pt>
                <c:pt idx="4011">
                  <c:v>401.1</c:v>
                </c:pt>
                <c:pt idx="4012">
                  <c:v>401.2</c:v>
                </c:pt>
                <c:pt idx="4013">
                  <c:v>401.3</c:v>
                </c:pt>
                <c:pt idx="4014">
                  <c:v>401.4</c:v>
                </c:pt>
                <c:pt idx="4015">
                  <c:v>401.5</c:v>
                </c:pt>
                <c:pt idx="4016">
                  <c:v>401.6</c:v>
                </c:pt>
                <c:pt idx="4017">
                  <c:v>401.7</c:v>
                </c:pt>
                <c:pt idx="4018">
                  <c:v>401.8</c:v>
                </c:pt>
                <c:pt idx="4019">
                  <c:v>401.9</c:v>
                </c:pt>
                <c:pt idx="4020">
                  <c:v>402</c:v>
                </c:pt>
                <c:pt idx="4021">
                  <c:v>402.1</c:v>
                </c:pt>
                <c:pt idx="4022">
                  <c:v>402.2</c:v>
                </c:pt>
                <c:pt idx="4023">
                  <c:v>402.3</c:v>
                </c:pt>
                <c:pt idx="4024">
                  <c:v>402.4</c:v>
                </c:pt>
                <c:pt idx="4025">
                  <c:v>402.5</c:v>
                </c:pt>
                <c:pt idx="4026">
                  <c:v>402.6</c:v>
                </c:pt>
                <c:pt idx="4027">
                  <c:v>402.7</c:v>
                </c:pt>
                <c:pt idx="4028">
                  <c:v>402.8</c:v>
                </c:pt>
                <c:pt idx="4029">
                  <c:v>402.9</c:v>
                </c:pt>
                <c:pt idx="4030">
                  <c:v>403</c:v>
                </c:pt>
                <c:pt idx="4031">
                  <c:v>403.1</c:v>
                </c:pt>
                <c:pt idx="4032">
                  <c:v>403.2</c:v>
                </c:pt>
                <c:pt idx="4033">
                  <c:v>403.3</c:v>
                </c:pt>
                <c:pt idx="4034">
                  <c:v>403.4</c:v>
                </c:pt>
                <c:pt idx="4035">
                  <c:v>403.5</c:v>
                </c:pt>
                <c:pt idx="4036">
                  <c:v>403.6</c:v>
                </c:pt>
                <c:pt idx="4037">
                  <c:v>403.7</c:v>
                </c:pt>
                <c:pt idx="4038">
                  <c:v>403.8</c:v>
                </c:pt>
                <c:pt idx="4039">
                  <c:v>403.9</c:v>
                </c:pt>
                <c:pt idx="4040">
                  <c:v>404</c:v>
                </c:pt>
                <c:pt idx="4041">
                  <c:v>404.1</c:v>
                </c:pt>
                <c:pt idx="4042">
                  <c:v>404.2</c:v>
                </c:pt>
                <c:pt idx="4043">
                  <c:v>404.3</c:v>
                </c:pt>
                <c:pt idx="4044">
                  <c:v>404.4</c:v>
                </c:pt>
                <c:pt idx="4045">
                  <c:v>404.5</c:v>
                </c:pt>
                <c:pt idx="4046">
                  <c:v>404.6</c:v>
                </c:pt>
                <c:pt idx="4047">
                  <c:v>404.7</c:v>
                </c:pt>
                <c:pt idx="4048">
                  <c:v>404.8</c:v>
                </c:pt>
                <c:pt idx="4049">
                  <c:v>404.9</c:v>
                </c:pt>
                <c:pt idx="4050">
                  <c:v>405</c:v>
                </c:pt>
                <c:pt idx="4051">
                  <c:v>405.1</c:v>
                </c:pt>
                <c:pt idx="4052">
                  <c:v>405.2</c:v>
                </c:pt>
                <c:pt idx="4053">
                  <c:v>405.3</c:v>
                </c:pt>
                <c:pt idx="4054">
                  <c:v>405.4</c:v>
                </c:pt>
                <c:pt idx="4055">
                  <c:v>405.5</c:v>
                </c:pt>
                <c:pt idx="4056">
                  <c:v>405.6</c:v>
                </c:pt>
                <c:pt idx="4057">
                  <c:v>405.7</c:v>
                </c:pt>
                <c:pt idx="4058">
                  <c:v>405.8</c:v>
                </c:pt>
                <c:pt idx="4059">
                  <c:v>405.9</c:v>
                </c:pt>
                <c:pt idx="4060">
                  <c:v>406</c:v>
                </c:pt>
                <c:pt idx="4061">
                  <c:v>406.1</c:v>
                </c:pt>
                <c:pt idx="4062">
                  <c:v>406.2</c:v>
                </c:pt>
                <c:pt idx="4063">
                  <c:v>406.3</c:v>
                </c:pt>
                <c:pt idx="4064">
                  <c:v>406.4</c:v>
                </c:pt>
                <c:pt idx="4065">
                  <c:v>406.5</c:v>
                </c:pt>
                <c:pt idx="4066">
                  <c:v>406.6</c:v>
                </c:pt>
                <c:pt idx="4067">
                  <c:v>406.7</c:v>
                </c:pt>
                <c:pt idx="4068">
                  <c:v>406.8</c:v>
                </c:pt>
                <c:pt idx="4069">
                  <c:v>406.9</c:v>
                </c:pt>
                <c:pt idx="4070">
                  <c:v>407</c:v>
                </c:pt>
                <c:pt idx="4071">
                  <c:v>407.1</c:v>
                </c:pt>
                <c:pt idx="4072">
                  <c:v>407.2</c:v>
                </c:pt>
                <c:pt idx="4073">
                  <c:v>407.3</c:v>
                </c:pt>
                <c:pt idx="4074">
                  <c:v>407.4</c:v>
                </c:pt>
                <c:pt idx="4075">
                  <c:v>407.5</c:v>
                </c:pt>
                <c:pt idx="4076">
                  <c:v>407.6</c:v>
                </c:pt>
                <c:pt idx="4077">
                  <c:v>407.7</c:v>
                </c:pt>
                <c:pt idx="4078">
                  <c:v>407.8</c:v>
                </c:pt>
                <c:pt idx="4079">
                  <c:v>407.9</c:v>
                </c:pt>
                <c:pt idx="4080">
                  <c:v>408</c:v>
                </c:pt>
                <c:pt idx="4081">
                  <c:v>408.1</c:v>
                </c:pt>
                <c:pt idx="4082">
                  <c:v>408.2</c:v>
                </c:pt>
                <c:pt idx="4083">
                  <c:v>408.3</c:v>
                </c:pt>
                <c:pt idx="4084">
                  <c:v>408.4</c:v>
                </c:pt>
                <c:pt idx="4085">
                  <c:v>408.5</c:v>
                </c:pt>
                <c:pt idx="4086">
                  <c:v>408.6</c:v>
                </c:pt>
                <c:pt idx="4087">
                  <c:v>408.7</c:v>
                </c:pt>
                <c:pt idx="4088">
                  <c:v>408.8</c:v>
                </c:pt>
                <c:pt idx="4089">
                  <c:v>408.9</c:v>
                </c:pt>
                <c:pt idx="4090">
                  <c:v>409</c:v>
                </c:pt>
                <c:pt idx="4091">
                  <c:v>409.1</c:v>
                </c:pt>
                <c:pt idx="4092">
                  <c:v>409.2</c:v>
                </c:pt>
                <c:pt idx="4093">
                  <c:v>409.3</c:v>
                </c:pt>
                <c:pt idx="4094">
                  <c:v>409.4</c:v>
                </c:pt>
                <c:pt idx="4095">
                  <c:v>409.5</c:v>
                </c:pt>
                <c:pt idx="4096">
                  <c:v>409.6</c:v>
                </c:pt>
                <c:pt idx="4097">
                  <c:v>409.7</c:v>
                </c:pt>
                <c:pt idx="4098">
                  <c:v>409.8</c:v>
                </c:pt>
                <c:pt idx="4099">
                  <c:v>409.9</c:v>
                </c:pt>
                <c:pt idx="4100">
                  <c:v>410</c:v>
                </c:pt>
                <c:pt idx="4101">
                  <c:v>410.1</c:v>
                </c:pt>
                <c:pt idx="4102">
                  <c:v>410.2</c:v>
                </c:pt>
                <c:pt idx="4103">
                  <c:v>410.3</c:v>
                </c:pt>
                <c:pt idx="4104">
                  <c:v>410.4</c:v>
                </c:pt>
                <c:pt idx="4105">
                  <c:v>410.5</c:v>
                </c:pt>
                <c:pt idx="4106">
                  <c:v>410.6</c:v>
                </c:pt>
                <c:pt idx="4107">
                  <c:v>410.7</c:v>
                </c:pt>
                <c:pt idx="4108">
                  <c:v>410.8</c:v>
                </c:pt>
                <c:pt idx="4109">
                  <c:v>410.9</c:v>
                </c:pt>
                <c:pt idx="4110">
                  <c:v>411</c:v>
                </c:pt>
                <c:pt idx="4111">
                  <c:v>411.1</c:v>
                </c:pt>
                <c:pt idx="4112">
                  <c:v>411.2</c:v>
                </c:pt>
                <c:pt idx="4113">
                  <c:v>411.3</c:v>
                </c:pt>
                <c:pt idx="4114">
                  <c:v>411.4</c:v>
                </c:pt>
                <c:pt idx="4115">
                  <c:v>411.5</c:v>
                </c:pt>
                <c:pt idx="4116">
                  <c:v>411.6</c:v>
                </c:pt>
                <c:pt idx="4117">
                  <c:v>411.7</c:v>
                </c:pt>
                <c:pt idx="4118">
                  <c:v>411.8</c:v>
                </c:pt>
                <c:pt idx="4119">
                  <c:v>411.9</c:v>
                </c:pt>
                <c:pt idx="4120">
                  <c:v>412</c:v>
                </c:pt>
                <c:pt idx="4121">
                  <c:v>412.1</c:v>
                </c:pt>
                <c:pt idx="4122">
                  <c:v>412.2</c:v>
                </c:pt>
                <c:pt idx="4123">
                  <c:v>412.3</c:v>
                </c:pt>
                <c:pt idx="4124">
                  <c:v>412.4</c:v>
                </c:pt>
                <c:pt idx="4125">
                  <c:v>412.5</c:v>
                </c:pt>
                <c:pt idx="4126">
                  <c:v>412.6</c:v>
                </c:pt>
                <c:pt idx="4127">
                  <c:v>412.7</c:v>
                </c:pt>
                <c:pt idx="4128">
                  <c:v>412.8</c:v>
                </c:pt>
                <c:pt idx="4129">
                  <c:v>412.9</c:v>
                </c:pt>
                <c:pt idx="4130">
                  <c:v>413</c:v>
                </c:pt>
                <c:pt idx="4131">
                  <c:v>413.1</c:v>
                </c:pt>
                <c:pt idx="4132">
                  <c:v>413.2</c:v>
                </c:pt>
                <c:pt idx="4133">
                  <c:v>413.3</c:v>
                </c:pt>
                <c:pt idx="4134">
                  <c:v>413.4</c:v>
                </c:pt>
                <c:pt idx="4135">
                  <c:v>413.5</c:v>
                </c:pt>
                <c:pt idx="4136">
                  <c:v>413.6</c:v>
                </c:pt>
                <c:pt idx="4137">
                  <c:v>413.7</c:v>
                </c:pt>
                <c:pt idx="4138">
                  <c:v>413.8</c:v>
                </c:pt>
                <c:pt idx="4139">
                  <c:v>413.9</c:v>
                </c:pt>
                <c:pt idx="4140">
                  <c:v>414</c:v>
                </c:pt>
                <c:pt idx="4141">
                  <c:v>414.1</c:v>
                </c:pt>
                <c:pt idx="4142">
                  <c:v>414.2</c:v>
                </c:pt>
                <c:pt idx="4143">
                  <c:v>414.3</c:v>
                </c:pt>
                <c:pt idx="4144">
                  <c:v>414.4</c:v>
                </c:pt>
                <c:pt idx="4145">
                  <c:v>414.5</c:v>
                </c:pt>
                <c:pt idx="4146">
                  <c:v>414.6</c:v>
                </c:pt>
                <c:pt idx="4147">
                  <c:v>414.7</c:v>
                </c:pt>
                <c:pt idx="4148">
                  <c:v>414.8</c:v>
                </c:pt>
                <c:pt idx="4149">
                  <c:v>414.9</c:v>
                </c:pt>
                <c:pt idx="4150">
                  <c:v>415</c:v>
                </c:pt>
                <c:pt idx="4151">
                  <c:v>415.1</c:v>
                </c:pt>
                <c:pt idx="4152">
                  <c:v>415.2</c:v>
                </c:pt>
                <c:pt idx="4153">
                  <c:v>415.3</c:v>
                </c:pt>
                <c:pt idx="4154">
                  <c:v>415.4</c:v>
                </c:pt>
                <c:pt idx="4155">
                  <c:v>415.5</c:v>
                </c:pt>
                <c:pt idx="4156">
                  <c:v>415.6</c:v>
                </c:pt>
                <c:pt idx="4157">
                  <c:v>415.7</c:v>
                </c:pt>
                <c:pt idx="4158">
                  <c:v>415.8</c:v>
                </c:pt>
                <c:pt idx="4159">
                  <c:v>415.9</c:v>
                </c:pt>
                <c:pt idx="4160">
                  <c:v>416</c:v>
                </c:pt>
                <c:pt idx="4161">
                  <c:v>416.1</c:v>
                </c:pt>
                <c:pt idx="4162">
                  <c:v>416.2</c:v>
                </c:pt>
                <c:pt idx="4163">
                  <c:v>416.3</c:v>
                </c:pt>
                <c:pt idx="4164">
                  <c:v>416.4</c:v>
                </c:pt>
                <c:pt idx="4165">
                  <c:v>416.5</c:v>
                </c:pt>
                <c:pt idx="4166">
                  <c:v>416.6</c:v>
                </c:pt>
                <c:pt idx="4167">
                  <c:v>416.7</c:v>
                </c:pt>
                <c:pt idx="4168">
                  <c:v>416.8</c:v>
                </c:pt>
                <c:pt idx="4169">
                  <c:v>416.9</c:v>
                </c:pt>
                <c:pt idx="4170">
                  <c:v>417</c:v>
                </c:pt>
                <c:pt idx="4171">
                  <c:v>417.1</c:v>
                </c:pt>
                <c:pt idx="4172">
                  <c:v>417.2</c:v>
                </c:pt>
                <c:pt idx="4173">
                  <c:v>417.3</c:v>
                </c:pt>
                <c:pt idx="4174">
                  <c:v>417.4</c:v>
                </c:pt>
                <c:pt idx="4175">
                  <c:v>417.5</c:v>
                </c:pt>
                <c:pt idx="4176">
                  <c:v>417.6</c:v>
                </c:pt>
                <c:pt idx="4177">
                  <c:v>417.7</c:v>
                </c:pt>
                <c:pt idx="4178">
                  <c:v>417.8</c:v>
                </c:pt>
                <c:pt idx="4179">
                  <c:v>417.9</c:v>
                </c:pt>
                <c:pt idx="4180">
                  <c:v>418</c:v>
                </c:pt>
                <c:pt idx="4181">
                  <c:v>418.1</c:v>
                </c:pt>
                <c:pt idx="4182">
                  <c:v>418.2</c:v>
                </c:pt>
                <c:pt idx="4183">
                  <c:v>418.3</c:v>
                </c:pt>
                <c:pt idx="4184">
                  <c:v>418.4</c:v>
                </c:pt>
                <c:pt idx="4185">
                  <c:v>418.5</c:v>
                </c:pt>
                <c:pt idx="4186">
                  <c:v>418.6</c:v>
                </c:pt>
                <c:pt idx="4187">
                  <c:v>418.7</c:v>
                </c:pt>
                <c:pt idx="4188">
                  <c:v>418.8</c:v>
                </c:pt>
                <c:pt idx="4189">
                  <c:v>418.9</c:v>
                </c:pt>
                <c:pt idx="4190">
                  <c:v>419</c:v>
                </c:pt>
                <c:pt idx="4191">
                  <c:v>419.1</c:v>
                </c:pt>
                <c:pt idx="4192">
                  <c:v>419.2</c:v>
                </c:pt>
                <c:pt idx="4193">
                  <c:v>419.3</c:v>
                </c:pt>
                <c:pt idx="4194">
                  <c:v>419.4</c:v>
                </c:pt>
                <c:pt idx="4195">
                  <c:v>419.5</c:v>
                </c:pt>
                <c:pt idx="4196">
                  <c:v>419.6</c:v>
                </c:pt>
                <c:pt idx="4197">
                  <c:v>419.7</c:v>
                </c:pt>
                <c:pt idx="4198">
                  <c:v>419.8</c:v>
                </c:pt>
                <c:pt idx="4199">
                  <c:v>419.9</c:v>
                </c:pt>
                <c:pt idx="4200">
                  <c:v>420</c:v>
                </c:pt>
                <c:pt idx="4201">
                  <c:v>420.1</c:v>
                </c:pt>
                <c:pt idx="4202">
                  <c:v>420.2</c:v>
                </c:pt>
                <c:pt idx="4203">
                  <c:v>420.3</c:v>
                </c:pt>
                <c:pt idx="4204">
                  <c:v>420.4</c:v>
                </c:pt>
                <c:pt idx="4205">
                  <c:v>420.5</c:v>
                </c:pt>
                <c:pt idx="4206">
                  <c:v>420.6</c:v>
                </c:pt>
                <c:pt idx="4207">
                  <c:v>420.7</c:v>
                </c:pt>
                <c:pt idx="4208">
                  <c:v>420.8</c:v>
                </c:pt>
                <c:pt idx="4209">
                  <c:v>420.9</c:v>
                </c:pt>
                <c:pt idx="4210">
                  <c:v>421</c:v>
                </c:pt>
                <c:pt idx="4211">
                  <c:v>421.1</c:v>
                </c:pt>
                <c:pt idx="4212">
                  <c:v>421.2</c:v>
                </c:pt>
                <c:pt idx="4213">
                  <c:v>421.3</c:v>
                </c:pt>
                <c:pt idx="4214">
                  <c:v>421.4</c:v>
                </c:pt>
                <c:pt idx="4215">
                  <c:v>421.5</c:v>
                </c:pt>
                <c:pt idx="4216">
                  <c:v>421.6</c:v>
                </c:pt>
                <c:pt idx="4217">
                  <c:v>421.7</c:v>
                </c:pt>
                <c:pt idx="4218">
                  <c:v>421.8</c:v>
                </c:pt>
                <c:pt idx="4219">
                  <c:v>421.9</c:v>
                </c:pt>
                <c:pt idx="4220">
                  <c:v>422</c:v>
                </c:pt>
                <c:pt idx="4221">
                  <c:v>422.1</c:v>
                </c:pt>
                <c:pt idx="4222">
                  <c:v>422.2</c:v>
                </c:pt>
                <c:pt idx="4223">
                  <c:v>422.3</c:v>
                </c:pt>
                <c:pt idx="4224">
                  <c:v>422.4</c:v>
                </c:pt>
                <c:pt idx="4225">
                  <c:v>422.5</c:v>
                </c:pt>
                <c:pt idx="4226">
                  <c:v>422.6</c:v>
                </c:pt>
                <c:pt idx="4227">
                  <c:v>422.7</c:v>
                </c:pt>
                <c:pt idx="4228">
                  <c:v>422.8</c:v>
                </c:pt>
                <c:pt idx="4229">
                  <c:v>422.9</c:v>
                </c:pt>
                <c:pt idx="4230">
                  <c:v>423</c:v>
                </c:pt>
                <c:pt idx="4231">
                  <c:v>423.1</c:v>
                </c:pt>
                <c:pt idx="4232">
                  <c:v>423.2</c:v>
                </c:pt>
                <c:pt idx="4233">
                  <c:v>423.3</c:v>
                </c:pt>
                <c:pt idx="4234">
                  <c:v>423.4</c:v>
                </c:pt>
                <c:pt idx="4235">
                  <c:v>423.5</c:v>
                </c:pt>
                <c:pt idx="4236">
                  <c:v>423.6</c:v>
                </c:pt>
                <c:pt idx="4237">
                  <c:v>423.7</c:v>
                </c:pt>
                <c:pt idx="4238">
                  <c:v>423.8</c:v>
                </c:pt>
                <c:pt idx="4239">
                  <c:v>423.9</c:v>
                </c:pt>
                <c:pt idx="4240">
                  <c:v>424</c:v>
                </c:pt>
                <c:pt idx="4241">
                  <c:v>424.1</c:v>
                </c:pt>
                <c:pt idx="4242">
                  <c:v>424.2</c:v>
                </c:pt>
                <c:pt idx="4243">
                  <c:v>424.3</c:v>
                </c:pt>
                <c:pt idx="4244">
                  <c:v>424.4</c:v>
                </c:pt>
                <c:pt idx="4245">
                  <c:v>424.5</c:v>
                </c:pt>
                <c:pt idx="4246">
                  <c:v>424.6</c:v>
                </c:pt>
                <c:pt idx="4247">
                  <c:v>424.7</c:v>
                </c:pt>
                <c:pt idx="4248">
                  <c:v>424.8</c:v>
                </c:pt>
                <c:pt idx="4249">
                  <c:v>424.9</c:v>
                </c:pt>
                <c:pt idx="4250">
                  <c:v>425</c:v>
                </c:pt>
                <c:pt idx="4251">
                  <c:v>425.1</c:v>
                </c:pt>
                <c:pt idx="4252">
                  <c:v>425.2</c:v>
                </c:pt>
                <c:pt idx="4253">
                  <c:v>425.3</c:v>
                </c:pt>
                <c:pt idx="4254">
                  <c:v>425.4</c:v>
                </c:pt>
                <c:pt idx="4255">
                  <c:v>425.5</c:v>
                </c:pt>
                <c:pt idx="4256">
                  <c:v>425.6</c:v>
                </c:pt>
                <c:pt idx="4257">
                  <c:v>425.7</c:v>
                </c:pt>
                <c:pt idx="4258">
                  <c:v>425.8</c:v>
                </c:pt>
                <c:pt idx="4259">
                  <c:v>425.9</c:v>
                </c:pt>
                <c:pt idx="4260">
                  <c:v>426</c:v>
                </c:pt>
                <c:pt idx="4261">
                  <c:v>426.1</c:v>
                </c:pt>
                <c:pt idx="4262">
                  <c:v>426.2</c:v>
                </c:pt>
                <c:pt idx="4263">
                  <c:v>426.3</c:v>
                </c:pt>
                <c:pt idx="4264">
                  <c:v>426.4</c:v>
                </c:pt>
                <c:pt idx="4265">
                  <c:v>426.5</c:v>
                </c:pt>
                <c:pt idx="4266">
                  <c:v>426.6</c:v>
                </c:pt>
                <c:pt idx="4267">
                  <c:v>426.7</c:v>
                </c:pt>
                <c:pt idx="4268">
                  <c:v>426.8</c:v>
                </c:pt>
                <c:pt idx="4269">
                  <c:v>426.9</c:v>
                </c:pt>
                <c:pt idx="4270">
                  <c:v>427</c:v>
                </c:pt>
                <c:pt idx="4271">
                  <c:v>427.1</c:v>
                </c:pt>
                <c:pt idx="4272">
                  <c:v>427.2</c:v>
                </c:pt>
                <c:pt idx="4273">
                  <c:v>427.3</c:v>
                </c:pt>
                <c:pt idx="4274">
                  <c:v>427.4</c:v>
                </c:pt>
                <c:pt idx="4275">
                  <c:v>427.5</c:v>
                </c:pt>
                <c:pt idx="4276">
                  <c:v>427.6</c:v>
                </c:pt>
                <c:pt idx="4277">
                  <c:v>427.7</c:v>
                </c:pt>
                <c:pt idx="4278">
                  <c:v>427.8</c:v>
                </c:pt>
                <c:pt idx="4279">
                  <c:v>427.9</c:v>
                </c:pt>
                <c:pt idx="4280">
                  <c:v>428</c:v>
                </c:pt>
                <c:pt idx="4281">
                  <c:v>428.1</c:v>
                </c:pt>
                <c:pt idx="4282">
                  <c:v>428.2</c:v>
                </c:pt>
                <c:pt idx="4283">
                  <c:v>428.3</c:v>
                </c:pt>
                <c:pt idx="4284">
                  <c:v>428.4</c:v>
                </c:pt>
                <c:pt idx="4285">
                  <c:v>428.5</c:v>
                </c:pt>
                <c:pt idx="4286">
                  <c:v>428.6</c:v>
                </c:pt>
                <c:pt idx="4287">
                  <c:v>428.7</c:v>
                </c:pt>
                <c:pt idx="4288">
                  <c:v>428.8</c:v>
                </c:pt>
                <c:pt idx="4289">
                  <c:v>428.9</c:v>
                </c:pt>
                <c:pt idx="4290">
                  <c:v>429</c:v>
                </c:pt>
                <c:pt idx="4291">
                  <c:v>429.1</c:v>
                </c:pt>
                <c:pt idx="4292">
                  <c:v>429.2</c:v>
                </c:pt>
                <c:pt idx="4293">
                  <c:v>429.3</c:v>
                </c:pt>
                <c:pt idx="4294">
                  <c:v>429.4</c:v>
                </c:pt>
                <c:pt idx="4295">
                  <c:v>429.5</c:v>
                </c:pt>
                <c:pt idx="4296">
                  <c:v>429.6</c:v>
                </c:pt>
                <c:pt idx="4297">
                  <c:v>429.7</c:v>
                </c:pt>
                <c:pt idx="4298">
                  <c:v>429.8</c:v>
                </c:pt>
                <c:pt idx="4299">
                  <c:v>429.9</c:v>
                </c:pt>
                <c:pt idx="4300">
                  <c:v>430</c:v>
                </c:pt>
                <c:pt idx="4301">
                  <c:v>430.1</c:v>
                </c:pt>
                <c:pt idx="4302">
                  <c:v>430.2</c:v>
                </c:pt>
                <c:pt idx="4303">
                  <c:v>430.3</c:v>
                </c:pt>
                <c:pt idx="4304">
                  <c:v>430.4</c:v>
                </c:pt>
                <c:pt idx="4305">
                  <c:v>430.5</c:v>
                </c:pt>
                <c:pt idx="4306">
                  <c:v>430.6</c:v>
                </c:pt>
                <c:pt idx="4307">
                  <c:v>430.7</c:v>
                </c:pt>
                <c:pt idx="4308">
                  <c:v>430.8</c:v>
                </c:pt>
                <c:pt idx="4309">
                  <c:v>430.9</c:v>
                </c:pt>
                <c:pt idx="4310">
                  <c:v>431</c:v>
                </c:pt>
                <c:pt idx="4311">
                  <c:v>431.1</c:v>
                </c:pt>
                <c:pt idx="4312">
                  <c:v>431.2</c:v>
                </c:pt>
                <c:pt idx="4313">
                  <c:v>431.3</c:v>
                </c:pt>
                <c:pt idx="4314">
                  <c:v>431.4</c:v>
                </c:pt>
                <c:pt idx="4315">
                  <c:v>431.5</c:v>
                </c:pt>
                <c:pt idx="4316">
                  <c:v>431.6</c:v>
                </c:pt>
                <c:pt idx="4317">
                  <c:v>431.7</c:v>
                </c:pt>
                <c:pt idx="4318">
                  <c:v>431.8</c:v>
                </c:pt>
                <c:pt idx="4319">
                  <c:v>431.9</c:v>
                </c:pt>
                <c:pt idx="4320">
                  <c:v>432</c:v>
                </c:pt>
                <c:pt idx="4321">
                  <c:v>432.1</c:v>
                </c:pt>
                <c:pt idx="4322">
                  <c:v>432.2</c:v>
                </c:pt>
                <c:pt idx="4323">
                  <c:v>432.3</c:v>
                </c:pt>
                <c:pt idx="4324">
                  <c:v>432.4</c:v>
                </c:pt>
                <c:pt idx="4325">
                  <c:v>432.5</c:v>
                </c:pt>
                <c:pt idx="4326">
                  <c:v>432.6</c:v>
                </c:pt>
                <c:pt idx="4327">
                  <c:v>432.7</c:v>
                </c:pt>
                <c:pt idx="4328">
                  <c:v>432.8</c:v>
                </c:pt>
                <c:pt idx="4329">
                  <c:v>432.9</c:v>
                </c:pt>
                <c:pt idx="4330">
                  <c:v>433</c:v>
                </c:pt>
                <c:pt idx="4331">
                  <c:v>433.1</c:v>
                </c:pt>
                <c:pt idx="4332">
                  <c:v>433.2</c:v>
                </c:pt>
                <c:pt idx="4333">
                  <c:v>433.3</c:v>
                </c:pt>
                <c:pt idx="4334">
                  <c:v>433.4</c:v>
                </c:pt>
                <c:pt idx="4335">
                  <c:v>433.5</c:v>
                </c:pt>
                <c:pt idx="4336">
                  <c:v>433.6</c:v>
                </c:pt>
                <c:pt idx="4337">
                  <c:v>433.7</c:v>
                </c:pt>
                <c:pt idx="4338">
                  <c:v>433.8</c:v>
                </c:pt>
                <c:pt idx="4339">
                  <c:v>433.9</c:v>
                </c:pt>
                <c:pt idx="4340">
                  <c:v>434</c:v>
                </c:pt>
                <c:pt idx="4341">
                  <c:v>434.1</c:v>
                </c:pt>
                <c:pt idx="4342">
                  <c:v>434.2</c:v>
                </c:pt>
                <c:pt idx="4343">
                  <c:v>434.3</c:v>
                </c:pt>
                <c:pt idx="4344">
                  <c:v>434.4</c:v>
                </c:pt>
                <c:pt idx="4345">
                  <c:v>434.5</c:v>
                </c:pt>
                <c:pt idx="4346">
                  <c:v>434.6</c:v>
                </c:pt>
                <c:pt idx="4347">
                  <c:v>434.7</c:v>
                </c:pt>
                <c:pt idx="4348">
                  <c:v>434.8</c:v>
                </c:pt>
                <c:pt idx="4349">
                  <c:v>434.9</c:v>
                </c:pt>
                <c:pt idx="4350">
                  <c:v>435</c:v>
                </c:pt>
                <c:pt idx="4351">
                  <c:v>435.1</c:v>
                </c:pt>
                <c:pt idx="4352">
                  <c:v>435.2</c:v>
                </c:pt>
                <c:pt idx="4353">
                  <c:v>435.3</c:v>
                </c:pt>
                <c:pt idx="4354">
                  <c:v>435.4</c:v>
                </c:pt>
                <c:pt idx="4355">
                  <c:v>435.5</c:v>
                </c:pt>
                <c:pt idx="4356">
                  <c:v>435.6</c:v>
                </c:pt>
                <c:pt idx="4357">
                  <c:v>435.7</c:v>
                </c:pt>
                <c:pt idx="4358">
                  <c:v>435.8</c:v>
                </c:pt>
                <c:pt idx="4359">
                  <c:v>435.9</c:v>
                </c:pt>
                <c:pt idx="4360">
                  <c:v>436</c:v>
                </c:pt>
                <c:pt idx="4361">
                  <c:v>436.1</c:v>
                </c:pt>
                <c:pt idx="4362">
                  <c:v>436.2</c:v>
                </c:pt>
                <c:pt idx="4363">
                  <c:v>436.3</c:v>
                </c:pt>
                <c:pt idx="4364">
                  <c:v>436.4</c:v>
                </c:pt>
                <c:pt idx="4365">
                  <c:v>436.5</c:v>
                </c:pt>
                <c:pt idx="4366">
                  <c:v>436.6</c:v>
                </c:pt>
                <c:pt idx="4367">
                  <c:v>436.7</c:v>
                </c:pt>
                <c:pt idx="4368">
                  <c:v>436.8</c:v>
                </c:pt>
                <c:pt idx="4369">
                  <c:v>436.9</c:v>
                </c:pt>
                <c:pt idx="4370">
                  <c:v>437</c:v>
                </c:pt>
                <c:pt idx="4371">
                  <c:v>437.1</c:v>
                </c:pt>
                <c:pt idx="4372">
                  <c:v>437.2</c:v>
                </c:pt>
                <c:pt idx="4373">
                  <c:v>437.3</c:v>
                </c:pt>
                <c:pt idx="4374">
                  <c:v>437.4</c:v>
                </c:pt>
                <c:pt idx="4375">
                  <c:v>437.5</c:v>
                </c:pt>
                <c:pt idx="4376">
                  <c:v>437.6</c:v>
                </c:pt>
                <c:pt idx="4377">
                  <c:v>437.7</c:v>
                </c:pt>
                <c:pt idx="4378">
                  <c:v>437.8</c:v>
                </c:pt>
                <c:pt idx="4379">
                  <c:v>437.9</c:v>
                </c:pt>
                <c:pt idx="4380">
                  <c:v>438</c:v>
                </c:pt>
                <c:pt idx="4381">
                  <c:v>438.1</c:v>
                </c:pt>
                <c:pt idx="4382">
                  <c:v>438.2</c:v>
                </c:pt>
                <c:pt idx="4383">
                  <c:v>438.3</c:v>
                </c:pt>
                <c:pt idx="4384">
                  <c:v>438.4</c:v>
                </c:pt>
                <c:pt idx="4385">
                  <c:v>438.5</c:v>
                </c:pt>
                <c:pt idx="4386">
                  <c:v>438.6</c:v>
                </c:pt>
                <c:pt idx="4387">
                  <c:v>438.7</c:v>
                </c:pt>
                <c:pt idx="4388">
                  <c:v>438.8</c:v>
                </c:pt>
                <c:pt idx="4389">
                  <c:v>438.9</c:v>
                </c:pt>
                <c:pt idx="4390">
                  <c:v>439</c:v>
                </c:pt>
                <c:pt idx="4391">
                  <c:v>439.1</c:v>
                </c:pt>
                <c:pt idx="4392">
                  <c:v>439.2</c:v>
                </c:pt>
                <c:pt idx="4393">
                  <c:v>439.3</c:v>
                </c:pt>
                <c:pt idx="4394">
                  <c:v>439.4</c:v>
                </c:pt>
                <c:pt idx="4395">
                  <c:v>439.5</c:v>
                </c:pt>
                <c:pt idx="4396">
                  <c:v>439.6</c:v>
                </c:pt>
                <c:pt idx="4397">
                  <c:v>439.7</c:v>
                </c:pt>
                <c:pt idx="4398">
                  <c:v>439.8</c:v>
                </c:pt>
                <c:pt idx="4399">
                  <c:v>439.9</c:v>
                </c:pt>
                <c:pt idx="4400">
                  <c:v>440</c:v>
                </c:pt>
                <c:pt idx="4401">
                  <c:v>440.1</c:v>
                </c:pt>
                <c:pt idx="4402">
                  <c:v>440.2</c:v>
                </c:pt>
                <c:pt idx="4403">
                  <c:v>440.3</c:v>
                </c:pt>
                <c:pt idx="4404">
                  <c:v>440.4</c:v>
                </c:pt>
                <c:pt idx="4405">
                  <c:v>440.5</c:v>
                </c:pt>
                <c:pt idx="4406">
                  <c:v>440.6</c:v>
                </c:pt>
                <c:pt idx="4407">
                  <c:v>440.7</c:v>
                </c:pt>
                <c:pt idx="4408">
                  <c:v>440.8</c:v>
                </c:pt>
                <c:pt idx="4409">
                  <c:v>440.9</c:v>
                </c:pt>
                <c:pt idx="4410">
                  <c:v>441</c:v>
                </c:pt>
                <c:pt idx="4411">
                  <c:v>441.1</c:v>
                </c:pt>
                <c:pt idx="4412">
                  <c:v>441.2</c:v>
                </c:pt>
                <c:pt idx="4413">
                  <c:v>441.3</c:v>
                </c:pt>
                <c:pt idx="4414">
                  <c:v>441.4</c:v>
                </c:pt>
                <c:pt idx="4415">
                  <c:v>441.5</c:v>
                </c:pt>
                <c:pt idx="4416">
                  <c:v>441.6</c:v>
                </c:pt>
                <c:pt idx="4417">
                  <c:v>441.7</c:v>
                </c:pt>
                <c:pt idx="4418">
                  <c:v>441.8</c:v>
                </c:pt>
                <c:pt idx="4419">
                  <c:v>441.9</c:v>
                </c:pt>
                <c:pt idx="4420">
                  <c:v>442</c:v>
                </c:pt>
                <c:pt idx="4421">
                  <c:v>442.1</c:v>
                </c:pt>
                <c:pt idx="4422">
                  <c:v>442.2</c:v>
                </c:pt>
                <c:pt idx="4423">
                  <c:v>442.3</c:v>
                </c:pt>
                <c:pt idx="4424">
                  <c:v>442.4</c:v>
                </c:pt>
                <c:pt idx="4425">
                  <c:v>442.5</c:v>
                </c:pt>
                <c:pt idx="4426">
                  <c:v>442.6</c:v>
                </c:pt>
                <c:pt idx="4427">
                  <c:v>442.7</c:v>
                </c:pt>
                <c:pt idx="4428">
                  <c:v>442.8</c:v>
                </c:pt>
                <c:pt idx="4429">
                  <c:v>442.9</c:v>
                </c:pt>
                <c:pt idx="4430">
                  <c:v>443</c:v>
                </c:pt>
                <c:pt idx="4431">
                  <c:v>443.1</c:v>
                </c:pt>
                <c:pt idx="4432">
                  <c:v>443.2</c:v>
                </c:pt>
                <c:pt idx="4433">
                  <c:v>443.3</c:v>
                </c:pt>
                <c:pt idx="4434">
                  <c:v>443.4</c:v>
                </c:pt>
                <c:pt idx="4435">
                  <c:v>443.5</c:v>
                </c:pt>
                <c:pt idx="4436">
                  <c:v>443.6</c:v>
                </c:pt>
                <c:pt idx="4437">
                  <c:v>443.7</c:v>
                </c:pt>
                <c:pt idx="4438">
                  <c:v>443.8</c:v>
                </c:pt>
                <c:pt idx="4439">
                  <c:v>443.9</c:v>
                </c:pt>
                <c:pt idx="4440">
                  <c:v>444</c:v>
                </c:pt>
                <c:pt idx="4441">
                  <c:v>444.1</c:v>
                </c:pt>
                <c:pt idx="4442">
                  <c:v>444.2</c:v>
                </c:pt>
                <c:pt idx="4443">
                  <c:v>444.3</c:v>
                </c:pt>
                <c:pt idx="4444">
                  <c:v>444.4</c:v>
                </c:pt>
                <c:pt idx="4445">
                  <c:v>444.5</c:v>
                </c:pt>
                <c:pt idx="4446">
                  <c:v>444.6</c:v>
                </c:pt>
                <c:pt idx="4447">
                  <c:v>444.7</c:v>
                </c:pt>
                <c:pt idx="4448">
                  <c:v>444.8</c:v>
                </c:pt>
                <c:pt idx="4449">
                  <c:v>444.9</c:v>
                </c:pt>
                <c:pt idx="4450">
                  <c:v>445</c:v>
                </c:pt>
                <c:pt idx="4451">
                  <c:v>445.1</c:v>
                </c:pt>
                <c:pt idx="4452">
                  <c:v>445.2</c:v>
                </c:pt>
                <c:pt idx="4453">
                  <c:v>445.3</c:v>
                </c:pt>
                <c:pt idx="4454">
                  <c:v>445.4</c:v>
                </c:pt>
                <c:pt idx="4455">
                  <c:v>445.5</c:v>
                </c:pt>
                <c:pt idx="4456">
                  <c:v>445.6</c:v>
                </c:pt>
                <c:pt idx="4457">
                  <c:v>445.7</c:v>
                </c:pt>
                <c:pt idx="4458">
                  <c:v>445.8</c:v>
                </c:pt>
                <c:pt idx="4459">
                  <c:v>445.9</c:v>
                </c:pt>
                <c:pt idx="4460">
                  <c:v>446</c:v>
                </c:pt>
                <c:pt idx="4461">
                  <c:v>446.1</c:v>
                </c:pt>
                <c:pt idx="4462">
                  <c:v>446.2</c:v>
                </c:pt>
                <c:pt idx="4463">
                  <c:v>446.3</c:v>
                </c:pt>
                <c:pt idx="4464">
                  <c:v>446.4</c:v>
                </c:pt>
                <c:pt idx="4465">
                  <c:v>446.5</c:v>
                </c:pt>
                <c:pt idx="4466">
                  <c:v>446.6</c:v>
                </c:pt>
                <c:pt idx="4467">
                  <c:v>446.7</c:v>
                </c:pt>
                <c:pt idx="4468">
                  <c:v>446.8</c:v>
                </c:pt>
                <c:pt idx="4469">
                  <c:v>446.9</c:v>
                </c:pt>
                <c:pt idx="4470">
                  <c:v>447</c:v>
                </c:pt>
                <c:pt idx="4471">
                  <c:v>447.1</c:v>
                </c:pt>
                <c:pt idx="4472">
                  <c:v>447.2</c:v>
                </c:pt>
                <c:pt idx="4473">
                  <c:v>447.3</c:v>
                </c:pt>
                <c:pt idx="4474">
                  <c:v>447.4</c:v>
                </c:pt>
                <c:pt idx="4475">
                  <c:v>447.5</c:v>
                </c:pt>
                <c:pt idx="4476">
                  <c:v>447.6</c:v>
                </c:pt>
                <c:pt idx="4477">
                  <c:v>447.7</c:v>
                </c:pt>
                <c:pt idx="4478">
                  <c:v>447.8</c:v>
                </c:pt>
                <c:pt idx="4479">
                  <c:v>447.9</c:v>
                </c:pt>
                <c:pt idx="4480">
                  <c:v>448</c:v>
                </c:pt>
                <c:pt idx="4481">
                  <c:v>448.1</c:v>
                </c:pt>
                <c:pt idx="4482">
                  <c:v>448.2</c:v>
                </c:pt>
                <c:pt idx="4483">
                  <c:v>448.3</c:v>
                </c:pt>
                <c:pt idx="4484">
                  <c:v>448.4</c:v>
                </c:pt>
                <c:pt idx="4485">
                  <c:v>448.5</c:v>
                </c:pt>
                <c:pt idx="4486">
                  <c:v>448.6</c:v>
                </c:pt>
                <c:pt idx="4487">
                  <c:v>448.7</c:v>
                </c:pt>
                <c:pt idx="4488">
                  <c:v>448.8</c:v>
                </c:pt>
                <c:pt idx="4489">
                  <c:v>448.9</c:v>
                </c:pt>
                <c:pt idx="4490">
                  <c:v>449</c:v>
                </c:pt>
                <c:pt idx="4491">
                  <c:v>449.1</c:v>
                </c:pt>
                <c:pt idx="4492">
                  <c:v>449.2</c:v>
                </c:pt>
                <c:pt idx="4493">
                  <c:v>449.3</c:v>
                </c:pt>
                <c:pt idx="4494">
                  <c:v>449.4</c:v>
                </c:pt>
                <c:pt idx="4495">
                  <c:v>449.5</c:v>
                </c:pt>
                <c:pt idx="4496">
                  <c:v>449.6</c:v>
                </c:pt>
                <c:pt idx="4497">
                  <c:v>449.7</c:v>
                </c:pt>
                <c:pt idx="4498">
                  <c:v>449.8</c:v>
                </c:pt>
                <c:pt idx="4499">
                  <c:v>449.9</c:v>
                </c:pt>
                <c:pt idx="4500">
                  <c:v>450</c:v>
                </c:pt>
                <c:pt idx="4501">
                  <c:v>450.1</c:v>
                </c:pt>
                <c:pt idx="4502">
                  <c:v>450.2</c:v>
                </c:pt>
                <c:pt idx="4503">
                  <c:v>450.3</c:v>
                </c:pt>
                <c:pt idx="4504">
                  <c:v>450.4</c:v>
                </c:pt>
                <c:pt idx="4505">
                  <c:v>450.5</c:v>
                </c:pt>
                <c:pt idx="4506">
                  <c:v>450.6</c:v>
                </c:pt>
                <c:pt idx="4507">
                  <c:v>450.7</c:v>
                </c:pt>
                <c:pt idx="4508">
                  <c:v>450.8</c:v>
                </c:pt>
                <c:pt idx="4509">
                  <c:v>450.9</c:v>
                </c:pt>
                <c:pt idx="4510">
                  <c:v>451</c:v>
                </c:pt>
                <c:pt idx="4511">
                  <c:v>451.1</c:v>
                </c:pt>
                <c:pt idx="4512">
                  <c:v>451.2</c:v>
                </c:pt>
                <c:pt idx="4513">
                  <c:v>451.3</c:v>
                </c:pt>
                <c:pt idx="4514">
                  <c:v>451.4</c:v>
                </c:pt>
                <c:pt idx="4515">
                  <c:v>451.5</c:v>
                </c:pt>
                <c:pt idx="4516">
                  <c:v>451.6</c:v>
                </c:pt>
                <c:pt idx="4517">
                  <c:v>451.7</c:v>
                </c:pt>
                <c:pt idx="4518">
                  <c:v>451.8</c:v>
                </c:pt>
                <c:pt idx="4519">
                  <c:v>451.9</c:v>
                </c:pt>
                <c:pt idx="4520">
                  <c:v>452</c:v>
                </c:pt>
                <c:pt idx="4521">
                  <c:v>452.1</c:v>
                </c:pt>
                <c:pt idx="4522">
                  <c:v>452.2</c:v>
                </c:pt>
                <c:pt idx="4523">
                  <c:v>452.3</c:v>
                </c:pt>
                <c:pt idx="4524">
                  <c:v>452.4</c:v>
                </c:pt>
                <c:pt idx="4525">
                  <c:v>452.5</c:v>
                </c:pt>
                <c:pt idx="4526">
                  <c:v>452.6</c:v>
                </c:pt>
                <c:pt idx="4527">
                  <c:v>452.7</c:v>
                </c:pt>
                <c:pt idx="4528">
                  <c:v>452.8</c:v>
                </c:pt>
                <c:pt idx="4529">
                  <c:v>452.9</c:v>
                </c:pt>
                <c:pt idx="4530">
                  <c:v>453</c:v>
                </c:pt>
                <c:pt idx="4531">
                  <c:v>453.1</c:v>
                </c:pt>
                <c:pt idx="4532">
                  <c:v>453.2</c:v>
                </c:pt>
                <c:pt idx="4533">
                  <c:v>453.3</c:v>
                </c:pt>
                <c:pt idx="4534">
                  <c:v>453.4</c:v>
                </c:pt>
                <c:pt idx="4535">
                  <c:v>453.5</c:v>
                </c:pt>
                <c:pt idx="4536">
                  <c:v>453.6</c:v>
                </c:pt>
                <c:pt idx="4537">
                  <c:v>453.7</c:v>
                </c:pt>
                <c:pt idx="4538">
                  <c:v>453.8</c:v>
                </c:pt>
                <c:pt idx="4539">
                  <c:v>453.9</c:v>
                </c:pt>
                <c:pt idx="4540">
                  <c:v>454</c:v>
                </c:pt>
                <c:pt idx="4541">
                  <c:v>454.1</c:v>
                </c:pt>
                <c:pt idx="4542">
                  <c:v>454.2</c:v>
                </c:pt>
                <c:pt idx="4543">
                  <c:v>454.3</c:v>
                </c:pt>
                <c:pt idx="4544">
                  <c:v>454.4</c:v>
                </c:pt>
                <c:pt idx="4545">
                  <c:v>454.5</c:v>
                </c:pt>
                <c:pt idx="4546">
                  <c:v>454.6</c:v>
                </c:pt>
                <c:pt idx="4547">
                  <c:v>454.7</c:v>
                </c:pt>
                <c:pt idx="4548">
                  <c:v>454.8</c:v>
                </c:pt>
                <c:pt idx="4549">
                  <c:v>454.9</c:v>
                </c:pt>
                <c:pt idx="4550">
                  <c:v>455</c:v>
                </c:pt>
                <c:pt idx="4551">
                  <c:v>455.1</c:v>
                </c:pt>
                <c:pt idx="4552">
                  <c:v>455.2</c:v>
                </c:pt>
                <c:pt idx="4553">
                  <c:v>455.3</c:v>
                </c:pt>
                <c:pt idx="4554">
                  <c:v>455.4</c:v>
                </c:pt>
                <c:pt idx="4555">
                  <c:v>455.5</c:v>
                </c:pt>
                <c:pt idx="4556">
                  <c:v>455.6</c:v>
                </c:pt>
                <c:pt idx="4557">
                  <c:v>455.7</c:v>
                </c:pt>
                <c:pt idx="4558">
                  <c:v>455.8</c:v>
                </c:pt>
                <c:pt idx="4559">
                  <c:v>455.9</c:v>
                </c:pt>
                <c:pt idx="4560">
                  <c:v>456</c:v>
                </c:pt>
                <c:pt idx="4561">
                  <c:v>456.1</c:v>
                </c:pt>
                <c:pt idx="4562">
                  <c:v>456.2</c:v>
                </c:pt>
                <c:pt idx="4563">
                  <c:v>456.3</c:v>
                </c:pt>
                <c:pt idx="4564">
                  <c:v>456.4</c:v>
                </c:pt>
                <c:pt idx="4565">
                  <c:v>456.5</c:v>
                </c:pt>
                <c:pt idx="4566">
                  <c:v>456.6</c:v>
                </c:pt>
                <c:pt idx="4567">
                  <c:v>456.7</c:v>
                </c:pt>
                <c:pt idx="4568">
                  <c:v>456.8</c:v>
                </c:pt>
                <c:pt idx="4569">
                  <c:v>456.9</c:v>
                </c:pt>
                <c:pt idx="4570">
                  <c:v>457</c:v>
                </c:pt>
                <c:pt idx="4571">
                  <c:v>457.1</c:v>
                </c:pt>
                <c:pt idx="4572">
                  <c:v>457.2</c:v>
                </c:pt>
                <c:pt idx="4573">
                  <c:v>457.3</c:v>
                </c:pt>
                <c:pt idx="4574">
                  <c:v>457.4</c:v>
                </c:pt>
                <c:pt idx="4575">
                  <c:v>457.5</c:v>
                </c:pt>
                <c:pt idx="4576">
                  <c:v>457.6</c:v>
                </c:pt>
                <c:pt idx="4577">
                  <c:v>457.7</c:v>
                </c:pt>
                <c:pt idx="4578">
                  <c:v>457.8</c:v>
                </c:pt>
                <c:pt idx="4579">
                  <c:v>457.9</c:v>
                </c:pt>
                <c:pt idx="4580">
                  <c:v>458</c:v>
                </c:pt>
                <c:pt idx="4581">
                  <c:v>458.1</c:v>
                </c:pt>
                <c:pt idx="4582">
                  <c:v>458.2</c:v>
                </c:pt>
                <c:pt idx="4583">
                  <c:v>458.3</c:v>
                </c:pt>
                <c:pt idx="4584">
                  <c:v>458.4</c:v>
                </c:pt>
                <c:pt idx="4585">
                  <c:v>458.5</c:v>
                </c:pt>
                <c:pt idx="4586">
                  <c:v>458.6</c:v>
                </c:pt>
                <c:pt idx="4587">
                  <c:v>458.7</c:v>
                </c:pt>
                <c:pt idx="4588">
                  <c:v>458.8</c:v>
                </c:pt>
                <c:pt idx="4589">
                  <c:v>458.9</c:v>
                </c:pt>
                <c:pt idx="4590">
                  <c:v>459</c:v>
                </c:pt>
                <c:pt idx="4591">
                  <c:v>459.1</c:v>
                </c:pt>
                <c:pt idx="4592">
                  <c:v>459.2</c:v>
                </c:pt>
                <c:pt idx="4593">
                  <c:v>459.3</c:v>
                </c:pt>
                <c:pt idx="4594">
                  <c:v>459.4</c:v>
                </c:pt>
                <c:pt idx="4595">
                  <c:v>459.5</c:v>
                </c:pt>
                <c:pt idx="4596">
                  <c:v>459.6</c:v>
                </c:pt>
                <c:pt idx="4597">
                  <c:v>459.7</c:v>
                </c:pt>
                <c:pt idx="4598">
                  <c:v>459.8</c:v>
                </c:pt>
                <c:pt idx="4599">
                  <c:v>459.9</c:v>
                </c:pt>
                <c:pt idx="4600">
                  <c:v>460</c:v>
                </c:pt>
                <c:pt idx="4601">
                  <c:v>460.1</c:v>
                </c:pt>
                <c:pt idx="4602">
                  <c:v>460.2</c:v>
                </c:pt>
                <c:pt idx="4603">
                  <c:v>460.3</c:v>
                </c:pt>
                <c:pt idx="4604">
                  <c:v>460.4</c:v>
                </c:pt>
                <c:pt idx="4605">
                  <c:v>460.5</c:v>
                </c:pt>
                <c:pt idx="4606">
                  <c:v>460.6</c:v>
                </c:pt>
                <c:pt idx="4607">
                  <c:v>460.7</c:v>
                </c:pt>
                <c:pt idx="4608">
                  <c:v>460.8</c:v>
                </c:pt>
                <c:pt idx="4609">
                  <c:v>460.9</c:v>
                </c:pt>
                <c:pt idx="4610">
                  <c:v>461</c:v>
                </c:pt>
                <c:pt idx="4611">
                  <c:v>461.1</c:v>
                </c:pt>
                <c:pt idx="4612">
                  <c:v>461.2</c:v>
                </c:pt>
                <c:pt idx="4613">
                  <c:v>461.3</c:v>
                </c:pt>
                <c:pt idx="4614">
                  <c:v>461.4</c:v>
                </c:pt>
                <c:pt idx="4615">
                  <c:v>461.5</c:v>
                </c:pt>
                <c:pt idx="4616">
                  <c:v>461.6</c:v>
                </c:pt>
                <c:pt idx="4617">
                  <c:v>461.7</c:v>
                </c:pt>
                <c:pt idx="4618">
                  <c:v>461.8</c:v>
                </c:pt>
                <c:pt idx="4619">
                  <c:v>461.9</c:v>
                </c:pt>
                <c:pt idx="4620">
                  <c:v>462</c:v>
                </c:pt>
                <c:pt idx="4621">
                  <c:v>462.1</c:v>
                </c:pt>
                <c:pt idx="4622">
                  <c:v>462.2</c:v>
                </c:pt>
                <c:pt idx="4623">
                  <c:v>462.3</c:v>
                </c:pt>
                <c:pt idx="4624">
                  <c:v>462.4</c:v>
                </c:pt>
                <c:pt idx="4625">
                  <c:v>462.5</c:v>
                </c:pt>
                <c:pt idx="4626">
                  <c:v>462.6</c:v>
                </c:pt>
                <c:pt idx="4627">
                  <c:v>462.7</c:v>
                </c:pt>
                <c:pt idx="4628">
                  <c:v>462.8</c:v>
                </c:pt>
                <c:pt idx="4629">
                  <c:v>462.9</c:v>
                </c:pt>
                <c:pt idx="4630">
                  <c:v>463</c:v>
                </c:pt>
                <c:pt idx="4631">
                  <c:v>463.1</c:v>
                </c:pt>
                <c:pt idx="4632">
                  <c:v>463.2</c:v>
                </c:pt>
                <c:pt idx="4633">
                  <c:v>463.3</c:v>
                </c:pt>
                <c:pt idx="4634">
                  <c:v>463.4</c:v>
                </c:pt>
                <c:pt idx="4635">
                  <c:v>463.5</c:v>
                </c:pt>
                <c:pt idx="4636">
                  <c:v>463.6</c:v>
                </c:pt>
                <c:pt idx="4637">
                  <c:v>463.7</c:v>
                </c:pt>
                <c:pt idx="4638">
                  <c:v>463.8</c:v>
                </c:pt>
                <c:pt idx="4639">
                  <c:v>463.9</c:v>
                </c:pt>
                <c:pt idx="4640">
                  <c:v>464</c:v>
                </c:pt>
                <c:pt idx="4641">
                  <c:v>464.1</c:v>
                </c:pt>
                <c:pt idx="4642">
                  <c:v>464.2</c:v>
                </c:pt>
                <c:pt idx="4643">
                  <c:v>464.3</c:v>
                </c:pt>
                <c:pt idx="4644">
                  <c:v>464.4</c:v>
                </c:pt>
                <c:pt idx="4645">
                  <c:v>464.5</c:v>
                </c:pt>
                <c:pt idx="4646">
                  <c:v>464.6</c:v>
                </c:pt>
                <c:pt idx="4647">
                  <c:v>464.7</c:v>
                </c:pt>
                <c:pt idx="4648">
                  <c:v>464.8</c:v>
                </c:pt>
                <c:pt idx="4649">
                  <c:v>464.9</c:v>
                </c:pt>
                <c:pt idx="4650">
                  <c:v>465</c:v>
                </c:pt>
                <c:pt idx="4651">
                  <c:v>465.1</c:v>
                </c:pt>
                <c:pt idx="4652">
                  <c:v>465.2</c:v>
                </c:pt>
                <c:pt idx="4653">
                  <c:v>465.3</c:v>
                </c:pt>
                <c:pt idx="4654">
                  <c:v>465.4</c:v>
                </c:pt>
                <c:pt idx="4655">
                  <c:v>465.5</c:v>
                </c:pt>
                <c:pt idx="4656">
                  <c:v>465.6</c:v>
                </c:pt>
                <c:pt idx="4657">
                  <c:v>465.7</c:v>
                </c:pt>
                <c:pt idx="4658">
                  <c:v>465.8</c:v>
                </c:pt>
                <c:pt idx="4659">
                  <c:v>465.9</c:v>
                </c:pt>
                <c:pt idx="4660">
                  <c:v>466</c:v>
                </c:pt>
                <c:pt idx="4661">
                  <c:v>466.1</c:v>
                </c:pt>
                <c:pt idx="4662">
                  <c:v>466.2</c:v>
                </c:pt>
                <c:pt idx="4663">
                  <c:v>466.3</c:v>
                </c:pt>
                <c:pt idx="4664">
                  <c:v>466.4</c:v>
                </c:pt>
                <c:pt idx="4665">
                  <c:v>466.5</c:v>
                </c:pt>
                <c:pt idx="4666">
                  <c:v>466.6</c:v>
                </c:pt>
                <c:pt idx="4667">
                  <c:v>466.7</c:v>
                </c:pt>
                <c:pt idx="4668">
                  <c:v>466.8</c:v>
                </c:pt>
                <c:pt idx="4669">
                  <c:v>466.9</c:v>
                </c:pt>
                <c:pt idx="4670">
                  <c:v>467</c:v>
                </c:pt>
                <c:pt idx="4671">
                  <c:v>467.1</c:v>
                </c:pt>
                <c:pt idx="4672">
                  <c:v>467.2</c:v>
                </c:pt>
                <c:pt idx="4673">
                  <c:v>467.3</c:v>
                </c:pt>
                <c:pt idx="4674">
                  <c:v>467.4</c:v>
                </c:pt>
                <c:pt idx="4675">
                  <c:v>467.5</c:v>
                </c:pt>
                <c:pt idx="4676">
                  <c:v>467.6</c:v>
                </c:pt>
                <c:pt idx="4677">
                  <c:v>467.7</c:v>
                </c:pt>
                <c:pt idx="4678">
                  <c:v>467.8</c:v>
                </c:pt>
                <c:pt idx="4679">
                  <c:v>467.9</c:v>
                </c:pt>
                <c:pt idx="4680">
                  <c:v>468</c:v>
                </c:pt>
                <c:pt idx="4681">
                  <c:v>468.1</c:v>
                </c:pt>
                <c:pt idx="4682">
                  <c:v>468.2</c:v>
                </c:pt>
                <c:pt idx="4683">
                  <c:v>468.3</c:v>
                </c:pt>
                <c:pt idx="4684">
                  <c:v>468.4</c:v>
                </c:pt>
                <c:pt idx="4685">
                  <c:v>468.5</c:v>
                </c:pt>
                <c:pt idx="4686">
                  <c:v>468.6</c:v>
                </c:pt>
                <c:pt idx="4687">
                  <c:v>468.7</c:v>
                </c:pt>
                <c:pt idx="4688">
                  <c:v>468.8</c:v>
                </c:pt>
                <c:pt idx="4689">
                  <c:v>468.9</c:v>
                </c:pt>
                <c:pt idx="4690">
                  <c:v>469</c:v>
                </c:pt>
                <c:pt idx="4691">
                  <c:v>469.1</c:v>
                </c:pt>
                <c:pt idx="4692">
                  <c:v>469.2</c:v>
                </c:pt>
                <c:pt idx="4693">
                  <c:v>469.3</c:v>
                </c:pt>
                <c:pt idx="4694">
                  <c:v>469.4</c:v>
                </c:pt>
                <c:pt idx="4695">
                  <c:v>469.5</c:v>
                </c:pt>
                <c:pt idx="4696">
                  <c:v>469.6</c:v>
                </c:pt>
                <c:pt idx="4697">
                  <c:v>469.7</c:v>
                </c:pt>
                <c:pt idx="4698">
                  <c:v>469.8</c:v>
                </c:pt>
                <c:pt idx="4699">
                  <c:v>469.9</c:v>
                </c:pt>
                <c:pt idx="4700">
                  <c:v>470</c:v>
                </c:pt>
                <c:pt idx="4701">
                  <c:v>470.1</c:v>
                </c:pt>
                <c:pt idx="4702">
                  <c:v>470.2</c:v>
                </c:pt>
                <c:pt idx="4703">
                  <c:v>470.3</c:v>
                </c:pt>
                <c:pt idx="4704">
                  <c:v>470.4</c:v>
                </c:pt>
                <c:pt idx="4705">
                  <c:v>470.5</c:v>
                </c:pt>
                <c:pt idx="4706">
                  <c:v>470.6</c:v>
                </c:pt>
                <c:pt idx="4707">
                  <c:v>470.7</c:v>
                </c:pt>
                <c:pt idx="4708">
                  <c:v>470.8</c:v>
                </c:pt>
                <c:pt idx="4709">
                  <c:v>470.9</c:v>
                </c:pt>
                <c:pt idx="4710">
                  <c:v>471</c:v>
                </c:pt>
                <c:pt idx="4711">
                  <c:v>471.1</c:v>
                </c:pt>
                <c:pt idx="4712">
                  <c:v>471.2</c:v>
                </c:pt>
                <c:pt idx="4713">
                  <c:v>471.3</c:v>
                </c:pt>
                <c:pt idx="4714">
                  <c:v>471.4</c:v>
                </c:pt>
                <c:pt idx="4715">
                  <c:v>471.5</c:v>
                </c:pt>
                <c:pt idx="4716">
                  <c:v>471.6</c:v>
                </c:pt>
                <c:pt idx="4717">
                  <c:v>471.7</c:v>
                </c:pt>
                <c:pt idx="4718">
                  <c:v>471.8</c:v>
                </c:pt>
                <c:pt idx="4719">
                  <c:v>471.9</c:v>
                </c:pt>
                <c:pt idx="4720">
                  <c:v>472</c:v>
                </c:pt>
                <c:pt idx="4721">
                  <c:v>472.1</c:v>
                </c:pt>
                <c:pt idx="4722">
                  <c:v>472.2</c:v>
                </c:pt>
                <c:pt idx="4723">
                  <c:v>472.3</c:v>
                </c:pt>
                <c:pt idx="4724">
                  <c:v>472.4</c:v>
                </c:pt>
                <c:pt idx="4725">
                  <c:v>472.5</c:v>
                </c:pt>
                <c:pt idx="4726">
                  <c:v>472.6</c:v>
                </c:pt>
                <c:pt idx="4727">
                  <c:v>472.7</c:v>
                </c:pt>
                <c:pt idx="4728">
                  <c:v>472.8</c:v>
                </c:pt>
                <c:pt idx="4729">
                  <c:v>472.9</c:v>
                </c:pt>
                <c:pt idx="4730">
                  <c:v>473</c:v>
                </c:pt>
                <c:pt idx="4731">
                  <c:v>473.1</c:v>
                </c:pt>
                <c:pt idx="4732">
                  <c:v>473.2</c:v>
                </c:pt>
                <c:pt idx="4733">
                  <c:v>473.3</c:v>
                </c:pt>
                <c:pt idx="4734">
                  <c:v>473.4</c:v>
                </c:pt>
                <c:pt idx="4735">
                  <c:v>473.5</c:v>
                </c:pt>
                <c:pt idx="4736">
                  <c:v>473.6</c:v>
                </c:pt>
                <c:pt idx="4737">
                  <c:v>473.7</c:v>
                </c:pt>
                <c:pt idx="4738">
                  <c:v>473.8</c:v>
                </c:pt>
                <c:pt idx="4739">
                  <c:v>473.9</c:v>
                </c:pt>
                <c:pt idx="4740">
                  <c:v>474</c:v>
                </c:pt>
                <c:pt idx="4741">
                  <c:v>474.1</c:v>
                </c:pt>
                <c:pt idx="4742">
                  <c:v>474.2</c:v>
                </c:pt>
                <c:pt idx="4743">
                  <c:v>474.3</c:v>
                </c:pt>
                <c:pt idx="4744">
                  <c:v>474.4</c:v>
                </c:pt>
                <c:pt idx="4745">
                  <c:v>474.5</c:v>
                </c:pt>
                <c:pt idx="4746">
                  <c:v>474.6</c:v>
                </c:pt>
                <c:pt idx="4747">
                  <c:v>474.7</c:v>
                </c:pt>
                <c:pt idx="4748">
                  <c:v>474.8</c:v>
                </c:pt>
                <c:pt idx="4749">
                  <c:v>474.9</c:v>
                </c:pt>
                <c:pt idx="4750">
                  <c:v>475</c:v>
                </c:pt>
                <c:pt idx="4751">
                  <c:v>475.1</c:v>
                </c:pt>
                <c:pt idx="4752">
                  <c:v>475.2</c:v>
                </c:pt>
                <c:pt idx="4753">
                  <c:v>475.3</c:v>
                </c:pt>
                <c:pt idx="4754">
                  <c:v>475.4</c:v>
                </c:pt>
                <c:pt idx="4755">
                  <c:v>475.5</c:v>
                </c:pt>
                <c:pt idx="4756">
                  <c:v>475.6</c:v>
                </c:pt>
                <c:pt idx="4757">
                  <c:v>475.7</c:v>
                </c:pt>
                <c:pt idx="4758">
                  <c:v>475.8</c:v>
                </c:pt>
                <c:pt idx="4759">
                  <c:v>475.9</c:v>
                </c:pt>
                <c:pt idx="4760">
                  <c:v>476</c:v>
                </c:pt>
                <c:pt idx="4761">
                  <c:v>476.1</c:v>
                </c:pt>
                <c:pt idx="4762">
                  <c:v>476.2</c:v>
                </c:pt>
                <c:pt idx="4763">
                  <c:v>476.3</c:v>
                </c:pt>
                <c:pt idx="4764">
                  <c:v>476.4</c:v>
                </c:pt>
                <c:pt idx="4765">
                  <c:v>476.5</c:v>
                </c:pt>
                <c:pt idx="4766">
                  <c:v>476.6</c:v>
                </c:pt>
                <c:pt idx="4767">
                  <c:v>476.7</c:v>
                </c:pt>
                <c:pt idx="4768">
                  <c:v>476.8</c:v>
                </c:pt>
                <c:pt idx="4769">
                  <c:v>476.9</c:v>
                </c:pt>
                <c:pt idx="4770">
                  <c:v>477</c:v>
                </c:pt>
                <c:pt idx="4771">
                  <c:v>477.1</c:v>
                </c:pt>
                <c:pt idx="4772">
                  <c:v>477.2</c:v>
                </c:pt>
                <c:pt idx="4773">
                  <c:v>477.3</c:v>
                </c:pt>
                <c:pt idx="4774">
                  <c:v>477.4</c:v>
                </c:pt>
                <c:pt idx="4775">
                  <c:v>477.5</c:v>
                </c:pt>
                <c:pt idx="4776">
                  <c:v>477.6</c:v>
                </c:pt>
                <c:pt idx="4777">
                  <c:v>477.7</c:v>
                </c:pt>
                <c:pt idx="4778">
                  <c:v>477.8</c:v>
                </c:pt>
                <c:pt idx="4779">
                  <c:v>477.9</c:v>
                </c:pt>
                <c:pt idx="4780">
                  <c:v>478</c:v>
                </c:pt>
                <c:pt idx="4781">
                  <c:v>478.1</c:v>
                </c:pt>
                <c:pt idx="4782">
                  <c:v>478.2</c:v>
                </c:pt>
                <c:pt idx="4783">
                  <c:v>478.3</c:v>
                </c:pt>
                <c:pt idx="4784">
                  <c:v>478.4</c:v>
                </c:pt>
                <c:pt idx="4785">
                  <c:v>478.5</c:v>
                </c:pt>
                <c:pt idx="4786">
                  <c:v>478.6</c:v>
                </c:pt>
                <c:pt idx="4787">
                  <c:v>478.7</c:v>
                </c:pt>
                <c:pt idx="4788">
                  <c:v>478.8</c:v>
                </c:pt>
                <c:pt idx="4789">
                  <c:v>478.9</c:v>
                </c:pt>
                <c:pt idx="4790">
                  <c:v>479</c:v>
                </c:pt>
                <c:pt idx="4791">
                  <c:v>479.1</c:v>
                </c:pt>
                <c:pt idx="4792">
                  <c:v>479.2</c:v>
                </c:pt>
                <c:pt idx="4793">
                  <c:v>479.3</c:v>
                </c:pt>
                <c:pt idx="4794">
                  <c:v>479.4</c:v>
                </c:pt>
                <c:pt idx="4795">
                  <c:v>479.5</c:v>
                </c:pt>
                <c:pt idx="4796">
                  <c:v>479.6</c:v>
                </c:pt>
                <c:pt idx="4797">
                  <c:v>479.7</c:v>
                </c:pt>
                <c:pt idx="4798">
                  <c:v>479.8</c:v>
                </c:pt>
                <c:pt idx="4799">
                  <c:v>479.9</c:v>
                </c:pt>
                <c:pt idx="4800">
                  <c:v>480</c:v>
                </c:pt>
                <c:pt idx="4801">
                  <c:v>480.1</c:v>
                </c:pt>
                <c:pt idx="4802">
                  <c:v>480.2</c:v>
                </c:pt>
                <c:pt idx="4803">
                  <c:v>480.3</c:v>
                </c:pt>
                <c:pt idx="4804">
                  <c:v>480.4</c:v>
                </c:pt>
                <c:pt idx="4805">
                  <c:v>480.5</c:v>
                </c:pt>
                <c:pt idx="4806">
                  <c:v>480.6</c:v>
                </c:pt>
                <c:pt idx="4807">
                  <c:v>480.7</c:v>
                </c:pt>
                <c:pt idx="4808">
                  <c:v>480.8</c:v>
                </c:pt>
                <c:pt idx="4809">
                  <c:v>480.9</c:v>
                </c:pt>
                <c:pt idx="4810">
                  <c:v>481</c:v>
                </c:pt>
                <c:pt idx="4811">
                  <c:v>481.1</c:v>
                </c:pt>
                <c:pt idx="4812">
                  <c:v>481.2</c:v>
                </c:pt>
                <c:pt idx="4813">
                  <c:v>481.3</c:v>
                </c:pt>
                <c:pt idx="4814">
                  <c:v>481.4</c:v>
                </c:pt>
                <c:pt idx="4815">
                  <c:v>481.5</c:v>
                </c:pt>
                <c:pt idx="4816">
                  <c:v>481.6</c:v>
                </c:pt>
                <c:pt idx="4817">
                  <c:v>481.7</c:v>
                </c:pt>
                <c:pt idx="4818">
                  <c:v>481.8</c:v>
                </c:pt>
                <c:pt idx="4819">
                  <c:v>481.9</c:v>
                </c:pt>
                <c:pt idx="4820">
                  <c:v>482</c:v>
                </c:pt>
                <c:pt idx="4821">
                  <c:v>482.1</c:v>
                </c:pt>
                <c:pt idx="4822">
                  <c:v>482.2</c:v>
                </c:pt>
                <c:pt idx="4823">
                  <c:v>482.3</c:v>
                </c:pt>
                <c:pt idx="4824">
                  <c:v>482.4</c:v>
                </c:pt>
                <c:pt idx="4825">
                  <c:v>482.5</c:v>
                </c:pt>
                <c:pt idx="4826">
                  <c:v>482.6</c:v>
                </c:pt>
                <c:pt idx="4827">
                  <c:v>482.7</c:v>
                </c:pt>
                <c:pt idx="4828">
                  <c:v>482.8</c:v>
                </c:pt>
                <c:pt idx="4829">
                  <c:v>482.9</c:v>
                </c:pt>
                <c:pt idx="4830">
                  <c:v>483</c:v>
                </c:pt>
                <c:pt idx="4831">
                  <c:v>483.1</c:v>
                </c:pt>
                <c:pt idx="4832">
                  <c:v>483.2</c:v>
                </c:pt>
                <c:pt idx="4833">
                  <c:v>483.3</c:v>
                </c:pt>
                <c:pt idx="4834">
                  <c:v>483.4</c:v>
                </c:pt>
                <c:pt idx="4835">
                  <c:v>483.5</c:v>
                </c:pt>
                <c:pt idx="4836">
                  <c:v>483.6</c:v>
                </c:pt>
                <c:pt idx="4837">
                  <c:v>483.7</c:v>
                </c:pt>
                <c:pt idx="4838">
                  <c:v>483.8</c:v>
                </c:pt>
                <c:pt idx="4839">
                  <c:v>483.9</c:v>
                </c:pt>
                <c:pt idx="4840">
                  <c:v>484</c:v>
                </c:pt>
                <c:pt idx="4841">
                  <c:v>484.1</c:v>
                </c:pt>
                <c:pt idx="4842">
                  <c:v>484.2</c:v>
                </c:pt>
                <c:pt idx="4843">
                  <c:v>484.3</c:v>
                </c:pt>
                <c:pt idx="4844">
                  <c:v>484.4</c:v>
                </c:pt>
                <c:pt idx="4845">
                  <c:v>484.5</c:v>
                </c:pt>
                <c:pt idx="4846">
                  <c:v>484.6</c:v>
                </c:pt>
                <c:pt idx="4847">
                  <c:v>484.7</c:v>
                </c:pt>
                <c:pt idx="4848">
                  <c:v>484.8</c:v>
                </c:pt>
                <c:pt idx="4849">
                  <c:v>484.9</c:v>
                </c:pt>
                <c:pt idx="4850">
                  <c:v>485</c:v>
                </c:pt>
                <c:pt idx="4851">
                  <c:v>485.1</c:v>
                </c:pt>
                <c:pt idx="4852">
                  <c:v>485.2</c:v>
                </c:pt>
                <c:pt idx="4853">
                  <c:v>485.3</c:v>
                </c:pt>
                <c:pt idx="4854">
                  <c:v>485.4</c:v>
                </c:pt>
                <c:pt idx="4855">
                  <c:v>485.5</c:v>
                </c:pt>
                <c:pt idx="4856">
                  <c:v>485.6</c:v>
                </c:pt>
                <c:pt idx="4857">
                  <c:v>485.7</c:v>
                </c:pt>
                <c:pt idx="4858">
                  <c:v>485.8</c:v>
                </c:pt>
                <c:pt idx="4859">
                  <c:v>485.9</c:v>
                </c:pt>
                <c:pt idx="4860">
                  <c:v>486</c:v>
                </c:pt>
                <c:pt idx="4861">
                  <c:v>486.1</c:v>
                </c:pt>
                <c:pt idx="4862">
                  <c:v>486.2</c:v>
                </c:pt>
                <c:pt idx="4863">
                  <c:v>486.3</c:v>
                </c:pt>
                <c:pt idx="4864">
                  <c:v>486.4</c:v>
                </c:pt>
                <c:pt idx="4865">
                  <c:v>486.5</c:v>
                </c:pt>
                <c:pt idx="4866">
                  <c:v>486.6</c:v>
                </c:pt>
                <c:pt idx="4867">
                  <c:v>486.7</c:v>
                </c:pt>
                <c:pt idx="4868">
                  <c:v>486.8</c:v>
                </c:pt>
                <c:pt idx="4869">
                  <c:v>486.9</c:v>
                </c:pt>
                <c:pt idx="4870">
                  <c:v>487</c:v>
                </c:pt>
                <c:pt idx="4871">
                  <c:v>487.1</c:v>
                </c:pt>
                <c:pt idx="4872">
                  <c:v>487.2</c:v>
                </c:pt>
                <c:pt idx="4873">
                  <c:v>487.3</c:v>
                </c:pt>
                <c:pt idx="4874">
                  <c:v>487.4</c:v>
                </c:pt>
                <c:pt idx="4875">
                  <c:v>487.5</c:v>
                </c:pt>
                <c:pt idx="4876">
                  <c:v>487.6</c:v>
                </c:pt>
                <c:pt idx="4877">
                  <c:v>487.7</c:v>
                </c:pt>
                <c:pt idx="4878">
                  <c:v>487.8</c:v>
                </c:pt>
                <c:pt idx="4879">
                  <c:v>487.9</c:v>
                </c:pt>
                <c:pt idx="4880">
                  <c:v>488</c:v>
                </c:pt>
                <c:pt idx="4881">
                  <c:v>488.1</c:v>
                </c:pt>
                <c:pt idx="4882">
                  <c:v>488.2</c:v>
                </c:pt>
                <c:pt idx="4883">
                  <c:v>488.3</c:v>
                </c:pt>
                <c:pt idx="4884">
                  <c:v>488.4</c:v>
                </c:pt>
                <c:pt idx="4885">
                  <c:v>488.5</c:v>
                </c:pt>
                <c:pt idx="4886">
                  <c:v>488.6</c:v>
                </c:pt>
                <c:pt idx="4887">
                  <c:v>488.7</c:v>
                </c:pt>
                <c:pt idx="4888">
                  <c:v>488.8</c:v>
                </c:pt>
                <c:pt idx="4889">
                  <c:v>488.9</c:v>
                </c:pt>
                <c:pt idx="4890">
                  <c:v>489</c:v>
                </c:pt>
                <c:pt idx="4891">
                  <c:v>489.1</c:v>
                </c:pt>
                <c:pt idx="4892">
                  <c:v>489.2</c:v>
                </c:pt>
                <c:pt idx="4893">
                  <c:v>489.3</c:v>
                </c:pt>
                <c:pt idx="4894">
                  <c:v>489.4</c:v>
                </c:pt>
                <c:pt idx="4895">
                  <c:v>489.5</c:v>
                </c:pt>
                <c:pt idx="4896">
                  <c:v>489.6</c:v>
                </c:pt>
                <c:pt idx="4897">
                  <c:v>489.7</c:v>
                </c:pt>
                <c:pt idx="4898">
                  <c:v>489.8</c:v>
                </c:pt>
                <c:pt idx="4899">
                  <c:v>489.9</c:v>
                </c:pt>
                <c:pt idx="4900">
                  <c:v>490</c:v>
                </c:pt>
                <c:pt idx="4901">
                  <c:v>490.1</c:v>
                </c:pt>
                <c:pt idx="4902">
                  <c:v>490.2</c:v>
                </c:pt>
                <c:pt idx="4903">
                  <c:v>490.3</c:v>
                </c:pt>
                <c:pt idx="4904">
                  <c:v>490.4</c:v>
                </c:pt>
                <c:pt idx="4905">
                  <c:v>490.5</c:v>
                </c:pt>
                <c:pt idx="4906">
                  <c:v>490.6</c:v>
                </c:pt>
                <c:pt idx="4907">
                  <c:v>490.7</c:v>
                </c:pt>
                <c:pt idx="4908">
                  <c:v>490.8</c:v>
                </c:pt>
                <c:pt idx="4909">
                  <c:v>490.9</c:v>
                </c:pt>
                <c:pt idx="4910">
                  <c:v>491</c:v>
                </c:pt>
                <c:pt idx="4911">
                  <c:v>491.1</c:v>
                </c:pt>
                <c:pt idx="4912">
                  <c:v>491.2</c:v>
                </c:pt>
                <c:pt idx="4913">
                  <c:v>491.3</c:v>
                </c:pt>
                <c:pt idx="4914">
                  <c:v>491.4</c:v>
                </c:pt>
                <c:pt idx="4915">
                  <c:v>491.5</c:v>
                </c:pt>
                <c:pt idx="4916">
                  <c:v>491.6</c:v>
                </c:pt>
                <c:pt idx="4917">
                  <c:v>491.7</c:v>
                </c:pt>
                <c:pt idx="4918">
                  <c:v>491.8</c:v>
                </c:pt>
                <c:pt idx="4919">
                  <c:v>491.9</c:v>
                </c:pt>
                <c:pt idx="4920">
                  <c:v>492</c:v>
                </c:pt>
                <c:pt idx="4921">
                  <c:v>492.1</c:v>
                </c:pt>
                <c:pt idx="4922">
                  <c:v>492.2</c:v>
                </c:pt>
                <c:pt idx="4923">
                  <c:v>492.3</c:v>
                </c:pt>
                <c:pt idx="4924">
                  <c:v>492.4</c:v>
                </c:pt>
                <c:pt idx="4925">
                  <c:v>492.5</c:v>
                </c:pt>
                <c:pt idx="4926">
                  <c:v>492.6</c:v>
                </c:pt>
                <c:pt idx="4927">
                  <c:v>492.7</c:v>
                </c:pt>
                <c:pt idx="4928">
                  <c:v>492.8</c:v>
                </c:pt>
                <c:pt idx="4929">
                  <c:v>492.9</c:v>
                </c:pt>
                <c:pt idx="4930">
                  <c:v>493</c:v>
                </c:pt>
                <c:pt idx="4931">
                  <c:v>493.1</c:v>
                </c:pt>
                <c:pt idx="4932">
                  <c:v>493.2</c:v>
                </c:pt>
                <c:pt idx="4933">
                  <c:v>493.3</c:v>
                </c:pt>
                <c:pt idx="4934">
                  <c:v>493.4</c:v>
                </c:pt>
                <c:pt idx="4935">
                  <c:v>493.5</c:v>
                </c:pt>
                <c:pt idx="4936">
                  <c:v>493.6</c:v>
                </c:pt>
                <c:pt idx="4937">
                  <c:v>493.7</c:v>
                </c:pt>
                <c:pt idx="4938">
                  <c:v>493.8</c:v>
                </c:pt>
                <c:pt idx="4939">
                  <c:v>493.9</c:v>
                </c:pt>
                <c:pt idx="4940">
                  <c:v>494</c:v>
                </c:pt>
                <c:pt idx="4941">
                  <c:v>494.1</c:v>
                </c:pt>
                <c:pt idx="4942">
                  <c:v>494.2</c:v>
                </c:pt>
                <c:pt idx="4943">
                  <c:v>494.3</c:v>
                </c:pt>
                <c:pt idx="4944">
                  <c:v>494.4</c:v>
                </c:pt>
                <c:pt idx="4945">
                  <c:v>494.5</c:v>
                </c:pt>
                <c:pt idx="4946">
                  <c:v>494.6</c:v>
                </c:pt>
                <c:pt idx="4947">
                  <c:v>494.7</c:v>
                </c:pt>
                <c:pt idx="4948">
                  <c:v>494.8</c:v>
                </c:pt>
                <c:pt idx="4949">
                  <c:v>494.9</c:v>
                </c:pt>
                <c:pt idx="4950">
                  <c:v>495</c:v>
                </c:pt>
                <c:pt idx="4951">
                  <c:v>495.1</c:v>
                </c:pt>
                <c:pt idx="4952">
                  <c:v>495.2</c:v>
                </c:pt>
                <c:pt idx="4953">
                  <c:v>495.3</c:v>
                </c:pt>
                <c:pt idx="4954">
                  <c:v>495.4</c:v>
                </c:pt>
                <c:pt idx="4955">
                  <c:v>495.5</c:v>
                </c:pt>
                <c:pt idx="4956">
                  <c:v>495.6</c:v>
                </c:pt>
                <c:pt idx="4957">
                  <c:v>495.7</c:v>
                </c:pt>
                <c:pt idx="4958">
                  <c:v>495.8</c:v>
                </c:pt>
                <c:pt idx="4959">
                  <c:v>495.9</c:v>
                </c:pt>
                <c:pt idx="4960">
                  <c:v>496</c:v>
                </c:pt>
                <c:pt idx="4961">
                  <c:v>496.1</c:v>
                </c:pt>
                <c:pt idx="4962">
                  <c:v>496.2</c:v>
                </c:pt>
                <c:pt idx="4963">
                  <c:v>496.3</c:v>
                </c:pt>
                <c:pt idx="4964">
                  <c:v>496.4</c:v>
                </c:pt>
                <c:pt idx="4965">
                  <c:v>496.5</c:v>
                </c:pt>
                <c:pt idx="4966">
                  <c:v>496.6</c:v>
                </c:pt>
                <c:pt idx="4967">
                  <c:v>496.7</c:v>
                </c:pt>
                <c:pt idx="4968">
                  <c:v>496.8</c:v>
                </c:pt>
                <c:pt idx="4969">
                  <c:v>496.9</c:v>
                </c:pt>
                <c:pt idx="4970">
                  <c:v>497</c:v>
                </c:pt>
                <c:pt idx="4971">
                  <c:v>497.1</c:v>
                </c:pt>
                <c:pt idx="4972">
                  <c:v>497.2</c:v>
                </c:pt>
                <c:pt idx="4973">
                  <c:v>497.3</c:v>
                </c:pt>
                <c:pt idx="4974">
                  <c:v>497.4</c:v>
                </c:pt>
                <c:pt idx="4975">
                  <c:v>497.5</c:v>
                </c:pt>
                <c:pt idx="4976">
                  <c:v>497.6</c:v>
                </c:pt>
                <c:pt idx="4977">
                  <c:v>497.7</c:v>
                </c:pt>
                <c:pt idx="4978">
                  <c:v>497.8</c:v>
                </c:pt>
                <c:pt idx="4979">
                  <c:v>497.9</c:v>
                </c:pt>
                <c:pt idx="4980">
                  <c:v>498</c:v>
                </c:pt>
                <c:pt idx="4981">
                  <c:v>498.1</c:v>
                </c:pt>
                <c:pt idx="4982">
                  <c:v>498.2</c:v>
                </c:pt>
                <c:pt idx="4983">
                  <c:v>498.3</c:v>
                </c:pt>
                <c:pt idx="4984">
                  <c:v>498.4</c:v>
                </c:pt>
                <c:pt idx="4985">
                  <c:v>498.5</c:v>
                </c:pt>
                <c:pt idx="4986">
                  <c:v>498.6</c:v>
                </c:pt>
                <c:pt idx="4987">
                  <c:v>498.7</c:v>
                </c:pt>
                <c:pt idx="4988">
                  <c:v>498.8</c:v>
                </c:pt>
                <c:pt idx="4989">
                  <c:v>498.9</c:v>
                </c:pt>
                <c:pt idx="4990">
                  <c:v>499</c:v>
                </c:pt>
                <c:pt idx="4991">
                  <c:v>499.1</c:v>
                </c:pt>
                <c:pt idx="4992">
                  <c:v>499.2</c:v>
                </c:pt>
                <c:pt idx="4993">
                  <c:v>499.3</c:v>
                </c:pt>
                <c:pt idx="4994">
                  <c:v>499.4</c:v>
                </c:pt>
                <c:pt idx="4995">
                  <c:v>499.5</c:v>
                </c:pt>
                <c:pt idx="4996">
                  <c:v>499.6</c:v>
                </c:pt>
                <c:pt idx="4997">
                  <c:v>499.7</c:v>
                </c:pt>
                <c:pt idx="4998">
                  <c:v>499.8</c:v>
                </c:pt>
                <c:pt idx="4999">
                  <c:v>499.9</c:v>
                </c:pt>
                <c:pt idx="5000">
                  <c:v>500</c:v>
                </c:pt>
                <c:pt idx="5001">
                  <c:v>500.1</c:v>
                </c:pt>
                <c:pt idx="5002">
                  <c:v>500.2</c:v>
                </c:pt>
                <c:pt idx="5003">
                  <c:v>500.3</c:v>
                </c:pt>
                <c:pt idx="5004">
                  <c:v>500.4</c:v>
                </c:pt>
                <c:pt idx="5005">
                  <c:v>500.5</c:v>
                </c:pt>
                <c:pt idx="5006">
                  <c:v>500.6</c:v>
                </c:pt>
                <c:pt idx="5007">
                  <c:v>500.7</c:v>
                </c:pt>
                <c:pt idx="5008">
                  <c:v>500.8</c:v>
                </c:pt>
                <c:pt idx="5009">
                  <c:v>500.9</c:v>
                </c:pt>
                <c:pt idx="5010">
                  <c:v>501</c:v>
                </c:pt>
                <c:pt idx="5011">
                  <c:v>501.1</c:v>
                </c:pt>
                <c:pt idx="5012">
                  <c:v>501.2</c:v>
                </c:pt>
                <c:pt idx="5013">
                  <c:v>501.3</c:v>
                </c:pt>
                <c:pt idx="5014">
                  <c:v>501.4</c:v>
                </c:pt>
                <c:pt idx="5015">
                  <c:v>501.5</c:v>
                </c:pt>
                <c:pt idx="5016">
                  <c:v>501.6</c:v>
                </c:pt>
                <c:pt idx="5017">
                  <c:v>501.7</c:v>
                </c:pt>
                <c:pt idx="5018">
                  <c:v>501.8</c:v>
                </c:pt>
                <c:pt idx="5019">
                  <c:v>501.9</c:v>
                </c:pt>
                <c:pt idx="5020">
                  <c:v>502</c:v>
                </c:pt>
                <c:pt idx="5021">
                  <c:v>502.1</c:v>
                </c:pt>
                <c:pt idx="5022">
                  <c:v>502.2</c:v>
                </c:pt>
                <c:pt idx="5023">
                  <c:v>502.3</c:v>
                </c:pt>
                <c:pt idx="5024">
                  <c:v>502.4</c:v>
                </c:pt>
                <c:pt idx="5025">
                  <c:v>502.5</c:v>
                </c:pt>
                <c:pt idx="5026">
                  <c:v>502.6</c:v>
                </c:pt>
                <c:pt idx="5027">
                  <c:v>502.7</c:v>
                </c:pt>
                <c:pt idx="5028">
                  <c:v>502.8</c:v>
                </c:pt>
                <c:pt idx="5029">
                  <c:v>502.9</c:v>
                </c:pt>
                <c:pt idx="5030">
                  <c:v>503</c:v>
                </c:pt>
                <c:pt idx="5031">
                  <c:v>503.1</c:v>
                </c:pt>
                <c:pt idx="5032">
                  <c:v>503.2</c:v>
                </c:pt>
                <c:pt idx="5033">
                  <c:v>503.3</c:v>
                </c:pt>
                <c:pt idx="5034">
                  <c:v>503.4</c:v>
                </c:pt>
                <c:pt idx="5035">
                  <c:v>503.5</c:v>
                </c:pt>
                <c:pt idx="5036">
                  <c:v>503.6</c:v>
                </c:pt>
                <c:pt idx="5037">
                  <c:v>503.7</c:v>
                </c:pt>
                <c:pt idx="5038">
                  <c:v>503.8</c:v>
                </c:pt>
                <c:pt idx="5039">
                  <c:v>503.9</c:v>
                </c:pt>
              </c:numCache>
            </c:numRef>
          </c:xVal>
          <c:yVal>
            <c:numRef>
              <c:f>Dump_data_noise_25psStep_d00!$D$1:$D$5040</c:f>
              <c:numCache>
                <c:formatCode>General</c:formatCode>
                <c:ptCount val="5040"/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8</c:v>
                </c:pt>
                <c:pt idx="10">
                  <c:v>8</c:v>
                </c:pt>
                <c:pt idx="11">
                  <c:v>8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2</c:v>
                </c:pt>
                <c:pt idx="18">
                  <c:v>2</c:v>
                </c:pt>
                <c:pt idx="19">
                  <c:v>3</c:v>
                </c:pt>
                <c:pt idx="20">
                  <c:v>3</c:v>
                </c:pt>
                <c:pt idx="21">
                  <c:v>4</c:v>
                </c:pt>
                <c:pt idx="22">
                  <c:v>4</c:v>
                </c:pt>
                <c:pt idx="23">
                  <c:v>5</c:v>
                </c:pt>
                <c:pt idx="24">
                  <c:v>5</c:v>
                </c:pt>
                <c:pt idx="25">
                  <c:v>6</c:v>
                </c:pt>
                <c:pt idx="26">
                  <c:v>6</c:v>
                </c:pt>
                <c:pt idx="27">
                  <c:v>7</c:v>
                </c:pt>
                <c:pt idx="28">
                  <c:v>7</c:v>
                </c:pt>
                <c:pt idx="29">
                  <c:v>8</c:v>
                </c:pt>
                <c:pt idx="30">
                  <c:v>8</c:v>
                </c:pt>
                <c:pt idx="31">
                  <c:v>9</c:v>
                </c:pt>
                <c:pt idx="32">
                  <c:v>9</c:v>
                </c:pt>
                <c:pt idx="33">
                  <c:v>10</c:v>
                </c:pt>
                <c:pt idx="34">
                  <c:v>10</c:v>
                </c:pt>
                <c:pt idx="35">
                  <c:v>11</c:v>
                </c:pt>
                <c:pt idx="36">
                  <c:v>11</c:v>
                </c:pt>
                <c:pt idx="37">
                  <c:v>12</c:v>
                </c:pt>
                <c:pt idx="38">
                  <c:v>12</c:v>
                </c:pt>
                <c:pt idx="39">
                  <c:v>13</c:v>
                </c:pt>
                <c:pt idx="40">
                  <c:v>13</c:v>
                </c:pt>
                <c:pt idx="41">
                  <c:v>14</c:v>
                </c:pt>
                <c:pt idx="42">
                  <c:v>14</c:v>
                </c:pt>
                <c:pt idx="43">
                  <c:v>15</c:v>
                </c:pt>
                <c:pt idx="44">
                  <c:v>15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1</c:v>
                </c:pt>
                <c:pt idx="49">
                  <c:v>2</c:v>
                </c:pt>
                <c:pt idx="50">
                  <c:v>2</c:v>
                </c:pt>
                <c:pt idx="51">
                  <c:v>3</c:v>
                </c:pt>
                <c:pt idx="52">
                  <c:v>3</c:v>
                </c:pt>
                <c:pt idx="53">
                  <c:v>4</c:v>
                </c:pt>
                <c:pt idx="54">
                  <c:v>4</c:v>
                </c:pt>
                <c:pt idx="55">
                  <c:v>5</c:v>
                </c:pt>
                <c:pt idx="56">
                  <c:v>5</c:v>
                </c:pt>
                <c:pt idx="57">
                  <c:v>6</c:v>
                </c:pt>
                <c:pt idx="58">
                  <c:v>6</c:v>
                </c:pt>
                <c:pt idx="59">
                  <c:v>7</c:v>
                </c:pt>
                <c:pt idx="60">
                  <c:v>7</c:v>
                </c:pt>
                <c:pt idx="61">
                  <c:v>8</c:v>
                </c:pt>
                <c:pt idx="62">
                  <c:v>8</c:v>
                </c:pt>
                <c:pt idx="63">
                  <c:v>9</c:v>
                </c:pt>
                <c:pt idx="64">
                  <c:v>9</c:v>
                </c:pt>
                <c:pt idx="65">
                  <c:v>10</c:v>
                </c:pt>
                <c:pt idx="66">
                  <c:v>10</c:v>
                </c:pt>
                <c:pt idx="67">
                  <c:v>11</c:v>
                </c:pt>
                <c:pt idx="68">
                  <c:v>11</c:v>
                </c:pt>
                <c:pt idx="69">
                  <c:v>12</c:v>
                </c:pt>
                <c:pt idx="70">
                  <c:v>12</c:v>
                </c:pt>
                <c:pt idx="71">
                  <c:v>13</c:v>
                </c:pt>
                <c:pt idx="72">
                  <c:v>13</c:v>
                </c:pt>
                <c:pt idx="73">
                  <c:v>14</c:v>
                </c:pt>
                <c:pt idx="74">
                  <c:v>14</c:v>
                </c:pt>
                <c:pt idx="75">
                  <c:v>15</c:v>
                </c:pt>
                <c:pt idx="76">
                  <c:v>15</c:v>
                </c:pt>
                <c:pt idx="77">
                  <c:v>0</c:v>
                </c:pt>
                <c:pt idx="78">
                  <c:v>0</c:v>
                </c:pt>
                <c:pt idx="79">
                  <c:v>1</c:v>
                </c:pt>
                <c:pt idx="80">
                  <c:v>1</c:v>
                </c:pt>
                <c:pt idx="81">
                  <c:v>2</c:v>
                </c:pt>
                <c:pt idx="82">
                  <c:v>2</c:v>
                </c:pt>
                <c:pt idx="83">
                  <c:v>3</c:v>
                </c:pt>
                <c:pt idx="84">
                  <c:v>3</c:v>
                </c:pt>
                <c:pt idx="85">
                  <c:v>4</c:v>
                </c:pt>
                <c:pt idx="86">
                  <c:v>4</c:v>
                </c:pt>
                <c:pt idx="87">
                  <c:v>5</c:v>
                </c:pt>
                <c:pt idx="88">
                  <c:v>5</c:v>
                </c:pt>
                <c:pt idx="89">
                  <c:v>6</c:v>
                </c:pt>
                <c:pt idx="90">
                  <c:v>6</c:v>
                </c:pt>
                <c:pt idx="91">
                  <c:v>7</c:v>
                </c:pt>
                <c:pt idx="92">
                  <c:v>7</c:v>
                </c:pt>
                <c:pt idx="93">
                  <c:v>8</c:v>
                </c:pt>
                <c:pt idx="94">
                  <c:v>8</c:v>
                </c:pt>
                <c:pt idx="95">
                  <c:v>9</c:v>
                </c:pt>
                <c:pt idx="96">
                  <c:v>9</c:v>
                </c:pt>
                <c:pt idx="97">
                  <c:v>10</c:v>
                </c:pt>
                <c:pt idx="98">
                  <c:v>10</c:v>
                </c:pt>
                <c:pt idx="99">
                  <c:v>11</c:v>
                </c:pt>
                <c:pt idx="100">
                  <c:v>11</c:v>
                </c:pt>
                <c:pt idx="101">
                  <c:v>12</c:v>
                </c:pt>
                <c:pt idx="102">
                  <c:v>12</c:v>
                </c:pt>
                <c:pt idx="103">
                  <c:v>13</c:v>
                </c:pt>
                <c:pt idx="104">
                  <c:v>13</c:v>
                </c:pt>
                <c:pt idx="105">
                  <c:v>14</c:v>
                </c:pt>
                <c:pt idx="106">
                  <c:v>14</c:v>
                </c:pt>
                <c:pt idx="107">
                  <c:v>15</c:v>
                </c:pt>
                <c:pt idx="108">
                  <c:v>15</c:v>
                </c:pt>
                <c:pt idx="109">
                  <c:v>0</c:v>
                </c:pt>
                <c:pt idx="110">
                  <c:v>0</c:v>
                </c:pt>
                <c:pt idx="111">
                  <c:v>1</c:v>
                </c:pt>
                <c:pt idx="112">
                  <c:v>1</c:v>
                </c:pt>
                <c:pt idx="113">
                  <c:v>2</c:v>
                </c:pt>
                <c:pt idx="114">
                  <c:v>2</c:v>
                </c:pt>
                <c:pt idx="115">
                  <c:v>3</c:v>
                </c:pt>
                <c:pt idx="116">
                  <c:v>3</c:v>
                </c:pt>
                <c:pt idx="117">
                  <c:v>4</c:v>
                </c:pt>
                <c:pt idx="118">
                  <c:v>4</c:v>
                </c:pt>
                <c:pt idx="119">
                  <c:v>5</c:v>
                </c:pt>
                <c:pt idx="120">
                  <c:v>5</c:v>
                </c:pt>
                <c:pt idx="121">
                  <c:v>6</c:v>
                </c:pt>
                <c:pt idx="122">
                  <c:v>6</c:v>
                </c:pt>
                <c:pt idx="123">
                  <c:v>7</c:v>
                </c:pt>
                <c:pt idx="124">
                  <c:v>7</c:v>
                </c:pt>
                <c:pt idx="125">
                  <c:v>8</c:v>
                </c:pt>
                <c:pt idx="126">
                  <c:v>8</c:v>
                </c:pt>
                <c:pt idx="127">
                  <c:v>9</c:v>
                </c:pt>
                <c:pt idx="128">
                  <c:v>9</c:v>
                </c:pt>
                <c:pt idx="129">
                  <c:v>10</c:v>
                </c:pt>
                <c:pt idx="130">
                  <c:v>10</c:v>
                </c:pt>
                <c:pt idx="131">
                  <c:v>11</c:v>
                </c:pt>
                <c:pt idx="132">
                  <c:v>11</c:v>
                </c:pt>
                <c:pt idx="133">
                  <c:v>12</c:v>
                </c:pt>
                <c:pt idx="134">
                  <c:v>12</c:v>
                </c:pt>
                <c:pt idx="135">
                  <c:v>13</c:v>
                </c:pt>
                <c:pt idx="136">
                  <c:v>13</c:v>
                </c:pt>
                <c:pt idx="137">
                  <c:v>14</c:v>
                </c:pt>
                <c:pt idx="138">
                  <c:v>14</c:v>
                </c:pt>
                <c:pt idx="139">
                  <c:v>15</c:v>
                </c:pt>
                <c:pt idx="140">
                  <c:v>15</c:v>
                </c:pt>
                <c:pt idx="141">
                  <c:v>0</c:v>
                </c:pt>
                <c:pt idx="142">
                  <c:v>0</c:v>
                </c:pt>
                <c:pt idx="143">
                  <c:v>1</c:v>
                </c:pt>
                <c:pt idx="144">
                  <c:v>1</c:v>
                </c:pt>
                <c:pt idx="145">
                  <c:v>2</c:v>
                </c:pt>
                <c:pt idx="146">
                  <c:v>2</c:v>
                </c:pt>
                <c:pt idx="147">
                  <c:v>3</c:v>
                </c:pt>
                <c:pt idx="148">
                  <c:v>3</c:v>
                </c:pt>
                <c:pt idx="149">
                  <c:v>4</c:v>
                </c:pt>
                <c:pt idx="150">
                  <c:v>4</c:v>
                </c:pt>
                <c:pt idx="151">
                  <c:v>5</c:v>
                </c:pt>
                <c:pt idx="152">
                  <c:v>5</c:v>
                </c:pt>
                <c:pt idx="153">
                  <c:v>6</c:v>
                </c:pt>
                <c:pt idx="154">
                  <c:v>6</c:v>
                </c:pt>
                <c:pt idx="155">
                  <c:v>7</c:v>
                </c:pt>
                <c:pt idx="156">
                  <c:v>7</c:v>
                </c:pt>
                <c:pt idx="157">
                  <c:v>8</c:v>
                </c:pt>
                <c:pt idx="158">
                  <c:v>8</c:v>
                </c:pt>
                <c:pt idx="159">
                  <c:v>9</c:v>
                </c:pt>
                <c:pt idx="160">
                  <c:v>9</c:v>
                </c:pt>
                <c:pt idx="161">
                  <c:v>10</c:v>
                </c:pt>
                <c:pt idx="162">
                  <c:v>10</c:v>
                </c:pt>
                <c:pt idx="163">
                  <c:v>11</c:v>
                </c:pt>
                <c:pt idx="164">
                  <c:v>11</c:v>
                </c:pt>
                <c:pt idx="165">
                  <c:v>12</c:v>
                </c:pt>
                <c:pt idx="166">
                  <c:v>12</c:v>
                </c:pt>
                <c:pt idx="167">
                  <c:v>13</c:v>
                </c:pt>
                <c:pt idx="168">
                  <c:v>13</c:v>
                </c:pt>
                <c:pt idx="169">
                  <c:v>14</c:v>
                </c:pt>
                <c:pt idx="170">
                  <c:v>14</c:v>
                </c:pt>
                <c:pt idx="171">
                  <c:v>15</c:v>
                </c:pt>
                <c:pt idx="172">
                  <c:v>15</c:v>
                </c:pt>
                <c:pt idx="173">
                  <c:v>0</c:v>
                </c:pt>
                <c:pt idx="174">
                  <c:v>0</c:v>
                </c:pt>
                <c:pt idx="175">
                  <c:v>1</c:v>
                </c:pt>
                <c:pt idx="176">
                  <c:v>1</c:v>
                </c:pt>
                <c:pt idx="177">
                  <c:v>2</c:v>
                </c:pt>
                <c:pt idx="178">
                  <c:v>2</c:v>
                </c:pt>
                <c:pt idx="179">
                  <c:v>3</c:v>
                </c:pt>
                <c:pt idx="180">
                  <c:v>3</c:v>
                </c:pt>
                <c:pt idx="181">
                  <c:v>4</c:v>
                </c:pt>
                <c:pt idx="182">
                  <c:v>4</c:v>
                </c:pt>
                <c:pt idx="183">
                  <c:v>5</c:v>
                </c:pt>
                <c:pt idx="184">
                  <c:v>5</c:v>
                </c:pt>
                <c:pt idx="185">
                  <c:v>6</c:v>
                </c:pt>
                <c:pt idx="186">
                  <c:v>6</c:v>
                </c:pt>
                <c:pt idx="187">
                  <c:v>7</c:v>
                </c:pt>
                <c:pt idx="188">
                  <c:v>7</c:v>
                </c:pt>
                <c:pt idx="189">
                  <c:v>8</c:v>
                </c:pt>
                <c:pt idx="190">
                  <c:v>8</c:v>
                </c:pt>
                <c:pt idx="191">
                  <c:v>9</c:v>
                </c:pt>
                <c:pt idx="192">
                  <c:v>9</c:v>
                </c:pt>
                <c:pt idx="193">
                  <c:v>10</c:v>
                </c:pt>
                <c:pt idx="194">
                  <c:v>10</c:v>
                </c:pt>
                <c:pt idx="195">
                  <c:v>11</c:v>
                </c:pt>
                <c:pt idx="196">
                  <c:v>11</c:v>
                </c:pt>
                <c:pt idx="197">
                  <c:v>12</c:v>
                </c:pt>
                <c:pt idx="198">
                  <c:v>12</c:v>
                </c:pt>
                <c:pt idx="199">
                  <c:v>13</c:v>
                </c:pt>
                <c:pt idx="200">
                  <c:v>13</c:v>
                </c:pt>
                <c:pt idx="201">
                  <c:v>14</c:v>
                </c:pt>
                <c:pt idx="202">
                  <c:v>14</c:v>
                </c:pt>
                <c:pt idx="203">
                  <c:v>15</c:v>
                </c:pt>
                <c:pt idx="204">
                  <c:v>15</c:v>
                </c:pt>
                <c:pt idx="205">
                  <c:v>0</c:v>
                </c:pt>
                <c:pt idx="206">
                  <c:v>0</c:v>
                </c:pt>
                <c:pt idx="207">
                  <c:v>1</c:v>
                </c:pt>
                <c:pt idx="208">
                  <c:v>1</c:v>
                </c:pt>
                <c:pt idx="209">
                  <c:v>2</c:v>
                </c:pt>
                <c:pt idx="210">
                  <c:v>2</c:v>
                </c:pt>
                <c:pt idx="211">
                  <c:v>3</c:v>
                </c:pt>
                <c:pt idx="212">
                  <c:v>3</c:v>
                </c:pt>
                <c:pt idx="213">
                  <c:v>4</c:v>
                </c:pt>
                <c:pt idx="214">
                  <c:v>4</c:v>
                </c:pt>
                <c:pt idx="215">
                  <c:v>5</c:v>
                </c:pt>
                <c:pt idx="216">
                  <c:v>5</c:v>
                </c:pt>
                <c:pt idx="217">
                  <c:v>6</c:v>
                </c:pt>
                <c:pt idx="218">
                  <c:v>6</c:v>
                </c:pt>
                <c:pt idx="219">
                  <c:v>7</c:v>
                </c:pt>
                <c:pt idx="220">
                  <c:v>7</c:v>
                </c:pt>
                <c:pt idx="221">
                  <c:v>8</c:v>
                </c:pt>
                <c:pt idx="222">
                  <c:v>8</c:v>
                </c:pt>
                <c:pt idx="223">
                  <c:v>8</c:v>
                </c:pt>
                <c:pt idx="224">
                  <c:v>8</c:v>
                </c:pt>
                <c:pt idx="225">
                  <c:v>8</c:v>
                </c:pt>
                <c:pt idx="226">
                  <c:v>8</c:v>
                </c:pt>
                <c:pt idx="227">
                  <c:v>8</c:v>
                </c:pt>
                <c:pt idx="228">
                  <c:v>8</c:v>
                </c:pt>
                <c:pt idx="229">
                  <c:v>8</c:v>
                </c:pt>
                <c:pt idx="230">
                  <c:v>8</c:v>
                </c:pt>
                <c:pt idx="231">
                  <c:v>8</c:v>
                </c:pt>
                <c:pt idx="232">
                  <c:v>8</c:v>
                </c:pt>
                <c:pt idx="233">
                  <c:v>8</c:v>
                </c:pt>
                <c:pt idx="234">
                  <c:v>8</c:v>
                </c:pt>
                <c:pt idx="235">
                  <c:v>8</c:v>
                </c:pt>
                <c:pt idx="236">
                  <c:v>8</c:v>
                </c:pt>
                <c:pt idx="237">
                  <c:v>8</c:v>
                </c:pt>
                <c:pt idx="238">
                  <c:v>8</c:v>
                </c:pt>
                <c:pt idx="239">
                  <c:v>8</c:v>
                </c:pt>
                <c:pt idx="240">
                  <c:v>8</c:v>
                </c:pt>
                <c:pt idx="241">
                  <c:v>8</c:v>
                </c:pt>
                <c:pt idx="242">
                  <c:v>8</c:v>
                </c:pt>
                <c:pt idx="243">
                  <c:v>8</c:v>
                </c:pt>
                <c:pt idx="244">
                  <c:v>8</c:v>
                </c:pt>
                <c:pt idx="245">
                  <c:v>8</c:v>
                </c:pt>
                <c:pt idx="246">
                  <c:v>8</c:v>
                </c:pt>
                <c:pt idx="247">
                  <c:v>8</c:v>
                </c:pt>
                <c:pt idx="248">
                  <c:v>8</c:v>
                </c:pt>
                <c:pt idx="249">
                  <c:v>8</c:v>
                </c:pt>
                <c:pt idx="250">
                  <c:v>8</c:v>
                </c:pt>
                <c:pt idx="251">
                  <c:v>8</c:v>
                </c:pt>
                <c:pt idx="252">
                  <c:v>8</c:v>
                </c:pt>
                <c:pt idx="253">
                  <c:v>8</c:v>
                </c:pt>
                <c:pt idx="254">
                  <c:v>8</c:v>
                </c:pt>
                <c:pt idx="255">
                  <c:v>8</c:v>
                </c:pt>
                <c:pt idx="256">
                  <c:v>8</c:v>
                </c:pt>
                <c:pt idx="257">
                  <c:v>8</c:v>
                </c:pt>
                <c:pt idx="258">
                  <c:v>8</c:v>
                </c:pt>
                <c:pt idx="259">
                  <c:v>8</c:v>
                </c:pt>
                <c:pt idx="260">
                  <c:v>8</c:v>
                </c:pt>
                <c:pt idx="261">
                  <c:v>8</c:v>
                </c:pt>
                <c:pt idx="262">
                  <c:v>8</c:v>
                </c:pt>
                <c:pt idx="263">
                  <c:v>8</c:v>
                </c:pt>
                <c:pt idx="264">
                  <c:v>8</c:v>
                </c:pt>
                <c:pt idx="265">
                  <c:v>8</c:v>
                </c:pt>
                <c:pt idx="266">
                  <c:v>8</c:v>
                </c:pt>
                <c:pt idx="267">
                  <c:v>8</c:v>
                </c:pt>
                <c:pt idx="268">
                  <c:v>8</c:v>
                </c:pt>
                <c:pt idx="269">
                  <c:v>8</c:v>
                </c:pt>
                <c:pt idx="270">
                  <c:v>8</c:v>
                </c:pt>
                <c:pt idx="271">
                  <c:v>8</c:v>
                </c:pt>
                <c:pt idx="272">
                  <c:v>8</c:v>
                </c:pt>
                <c:pt idx="273">
                  <c:v>8</c:v>
                </c:pt>
                <c:pt idx="274">
                  <c:v>8</c:v>
                </c:pt>
                <c:pt idx="275">
                  <c:v>8</c:v>
                </c:pt>
                <c:pt idx="276">
                  <c:v>8</c:v>
                </c:pt>
                <c:pt idx="277">
                  <c:v>8</c:v>
                </c:pt>
                <c:pt idx="278">
                  <c:v>8</c:v>
                </c:pt>
                <c:pt idx="279">
                  <c:v>8</c:v>
                </c:pt>
                <c:pt idx="280">
                  <c:v>8</c:v>
                </c:pt>
                <c:pt idx="281">
                  <c:v>8</c:v>
                </c:pt>
                <c:pt idx="282">
                  <c:v>8</c:v>
                </c:pt>
                <c:pt idx="283">
                  <c:v>8</c:v>
                </c:pt>
                <c:pt idx="284">
                  <c:v>8</c:v>
                </c:pt>
                <c:pt idx="285">
                  <c:v>8</c:v>
                </c:pt>
                <c:pt idx="286">
                  <c:v>8</c:v>
                </c:pt>
                <c:pt idx="287">
                  <c:v>8</c:v>
                </c:pt>
                <c:pt idx="288">
                  <c:v>8</c:v>
                </c:pt>
                <c:pt idx="289">
                  <c:v>8</c:v>
                </c:pt>
                <c:pt idx="290">
                  <c:v>8</c:v>
                </c:pt>
                <c:pt idx="291">
                  <c:v>8</c:v>
                </c:pt>
                <c:pt idx="292">
                  <c:v>8</c:v>
                </c:pt>
                <c:pt idx="293">
                  <c:v>8</c:v>
                </c:pt>
                <c:pt idx="294">
                  <c:v>8</c:v>
                </c:pt>
                <c:pt idx="295">
                  <c:v>8</c:v>
                </c:pt>
                <c:pt idx="296">
                  <c:v>8</c:v>
                </c:pt>
                <c:pt idx="297">
                  <c:v>8</c:v>
                </c:pt>
                <c:pt idx="298">
                  <c:v>8</c:v>
                </c:pt>
                <c:pt idx="299">
                  <c:v>8</c:v>
                </c:pt>
                <c:pt idx="300">
                  <c:v>8</c:v>
                </c:pt>
                <c:pt idx="301">
                  <c:v>8</c:v>
                </c:pt>
                <c:pt idx="302">
                  <c:v>8</c:v>
                </c:pt>
                <c:pt idx="303">
                  <c:v>8</c:v>
                </c:pt>
                <c:pt idx="304">
                  <c:v>8</c:v>
                </c:pt>
                <c:pt idx="305">
                  <c:v>8</c:v>
                </c:pt>
                <c:pt idx="306">
                  <c:v>8</c:v>
                </c:pt>
                <c:pt idx="307">
                  <c:v>8</c:v>
                </c:pt>
                <c:pt idx="308">
                  <c:v>8</c:v>
                </c:pt>
                <c:pt idx="309">
                  <c:v>8</c:v>
                </c:pt>
                <c:pt idx="310">
                  <c:v>8</c:v>
                </c:pt>
                <c:pt idx="311">
                  <c:v>8</c:v>
                </c:pt>
                <c:pt idx="312">
                  <c:v>8</c:v>
                </c:pt>
                <c:pt idx="313">
                  <c:v>8</c:v>
                </c:pt>
                <c:pt idx="314">
                  <c:v>8</c:v>
                </c:pt>
                <c:pt idx="315">
                  <c:v>8</c:v>
                </c:pt>
                <c:pt idx="316">
                  <c:v>8</c:v>
                </c:pt>
                <c:pt idx="317">
                  <c:v>8</c:v>
                </c:pt>
                <c:pt idx="318">
                  <c:v>8</c:v>
                </c:pt>
                <c:pt idx="319">
                  <c:v>8</c:v>
                </c:pt>
                <c:pt idx="320">
                  <c:v>8</c:v>
                </c:pt>
                <c:pt idx="321">
                  <c:v>8</c:v>
                </c:pt>
                <c:pt idx="322">
                  <c:v>8</c:v>
                </c:pt>
                <c:pt idx="323">
                  <c:v>8</c:v>
                </c:pt>
                <c:pt idx="324">
                  <c:v>8</c:v>
                </c:pt>
                <c:pt idx="325">
                  <c:v>8</c:v>
                </c:pt>
                <c:pt idx="326">
                  <c:v>8</c:v>
                </c:pt>
                <c:pt idx="327">
                  <c:v>8</c:v>
                </c:pt>
                <c:pt idx="328">
                  <c:v>8</c:v>
                </c:pt>
                <c:pt idx="329">
                  <c:v>8</c:v>
                </c:pt>
                <c:pt idx="330">
                  <c:v>8</c:v>
                </c:pt>
                <c:pt idx="331">
                  <c:v>8</c:v>
                </c:pt>
                <c:pt idx="332">
                  <c:v>8</c:v>
                </c:pt>
                <c:pt idx="333">
                  <c:v>8</c:v>
                </c:pt>
                <c:pt idx="334">
                  <c:v>8</c:v>
                </c:pt>
                <c:pt idx="335">
                  <c:v>8</c:v>
                </c:pt>
                <c:pt idx="336">
                  <c:v>8</c:v>
                </c:pt>
                <c:pt idx="337">
                  <c:v>8</c:v>
                </c:pt>
                <c:pt idx="338">
                  <c:v>8</c:v>
                </c:pt>
                <c:pt idx="339">
                  <c:v>8</c:v>
                </c:pt>
                <c:pt idx="340">
                  <c:v>8</c:v>
                </c:pt>
                <c:pt idx="341">
                  <c:v>8</c:v>
                </c:pt>
                <c:pt idx="342">
                  <c:v>8</c:v>
                </c:pt>
                <c:pt idx="343">
                  <c:v>8</c:v>
                </c:pt>
                <c:pt idx="344">
                  <c:v>8</c:v>
                </c:pt>
                <c:pt idx="345">
                  <c:v>8</c:v>
                </c:pt>
                <c:pt idx="346">
                  <c:v>8</c:v>
                </c:pt>
                <c:pt idx="347">
                  <c:v>8</c:v>
                </c:pt>
                <c:pt idx="348">
                  <c:v>8</c:v>
                </c:pt>
                <c:pt idx="349">
                  <c:v>8</c:v>
                </c:pt>
                <c:pt idx="350">
                  <c:v>8</c:v>
                </c:pt>
                <c:pt idx="351">
                  <c:v>8</c:v>
                </c:pt>
                <c:pt idx="352">
                  <c:v>8</c:v>
                </c:pt>
                <c:pt idx="353">
                  <c:v>8</c:v>
                </c:pt>
                <c:pt idx="354">
                  <c:v>8</c:v>
                </c:pt>
                <c:pt idx="355">
                  <c:v>8</c:v>
                </c:pt>
                <c:pt idx="356">
                  <c:v>8</c:v>
                </c:pt>
                <c:pt idx="357">
                  <c:v>8</c:v>
                </c:pt>
                <c:pt idx="358">
                  <c:v>8</c:v>
                </c:pt>
                <c:pt idx="359">
                  <c:v>8</c:v>
                </c:pt>
                <c:pt idx="360">
                  <c:v>8</c:v>
                </c:pt>
                <c:pt idx="361">
                  <c:v>8</c:v>
                </c:pt>
                <c:pt idx="362">
                  <c:v>8</c:v>
                </c:pt>
                <c:pt idx="363">
                  <c:v>8</c:v>
                </c:pt>
                <c:pt idx="364">
                  <c:v>8</c:v>
                </c:pt>
                <c:pt idx="365">
                  <c:v>8</c:v>
                </c:pt>
                <c:pt idx="366">
                  <c:v>8</c:v>
                </c:pt>
                <c:pt idx="367">
                  <c:v>8</c:v>
                </c:pt>
                <c:pt idx="368">
                  <c:v>8</c:v>
                </c:pt>
                <c:pt idx="369">
                  <c:v>8</c:v>
                </c:pt>
                <c:pt idx="370">
                  <c:v>8</c:v>
                </c:pt>
                <c:pt idx="371">
                  <c:v>8</c:v>
                </c:pt>
                <c:pt idx="372">
                  <c:v>8</c:v>
                </c:pt>
                <c:pt idx="373">
                  <c:v>8</c:v>
                </c:pt>
                <c:pt idx="374">
                  <c:v>8</c:v>
                </c:pt>
                <c:pt idx="375">
                  <c:v>8</c:v>
                </c:pt>
                <c:pt idx="376">
                  <c:v>8</c:v>
                </c:pt>
                <c:pt idx="377">
                  <c:v>8</c:v>
                </c:pt>
                <c:pt idx="378">
                  <c:v>8</c:v>
                </c:pt>
                <c:pt idx="379">
                  <c:v>8</c:v>
                </c:pt>
                <c:pt idx="380">
                  <c:v>8</c:v>
                </c:pt>
                <c:pt idx="381">
                  <c:v>8</c:v>
                </c:pt>
                <c:pt idx="382">
                  <c:v>8</c:v>
                </c:pt>
                <c:pt idx="383">
                  <c:v>8</c:v>
                </c:pt>
                <c:pt idx="384">
                  <c:v>8</c:v>
                </c:pt>
                <c:pt idx="385">
                  <c:v>8</c:v>
                </c:pt>
                <c:pt idx="386">
                  <c:v>8</c:v>
                </c:pt>
                <c:pt idx="387">
                  <c:v>8</c:v>
                </c:pt>
                <c:pt idx="388">
                  <c:v>8</c:v>
                </c:pt>
                <c:pt idx="389">
                  <c:v>8</c:v>
                </c:pt>
                <c:pt idx="390">
                  <c:v>8</c:v>
                </c:pt>
                <c:pt idx="391">
                  <c:v>8</c:v>
                </c:pt>
                <c:pt idx="392">
                  <c:v>8</c:v>
                </c:pt>
                <c:pt idx="393">
                  <c:v>8</c:v>
                </c:pt>
                <c:pt idx="394">
                  <c:v>8</c:v>
                </c:pt>
                <c:pt idx="395">
                  <c:v>8</c:v>
                </c:pt>
                <c:pt idx="396">
                  <c:v>8</c:v>
                </c:pt>
                <c:pt idx="397">
                  <c:v>8</c:v>
                </c:pt>
                <c:pt idx="398">
                  <c:v>8</c:v>
                </c:pt>
                <c:pt idx="399">
                  <c:v>8</c:v>
                </c:pt>
                <c:pt idx="400">
                  <c:v>8</c:v>
                </c:pt>
                <c:pt idx="401">
                  <c:v>8</c:v>
                </c:pt>
                <c:pt idx="402">
                  <c:v>8</c:v>
                </c:pt>
                <c:pt idx="403">
                  <c:v>8</c:v>
                </c:pt>
                <c:pt idx="404">
                  <c:v>8</c:v>
                </c:pt>
                <c:pt idx="405">
                  <c:v>8</c:v>
                </c:pt>
                <c:pt idx="406">
                  <c:v>8</c:v>
                </c:pt>
                <c:pt idx="407">
                  <c:v>8</c:v>
                </c:pt>
                <c:pt idx="408">
                  <c:v>8</c:v>
                </c:pt>
                <c:pt idx="409">
                  <c:v>8</c:v>
                </c:pt>
                <c:pt idx="410">
                  <c:v>8</c:v>
                </c:pt>
                <c:pt idx="411">
                  <c:v>8</c:v>
                </c:pt>
                <c:pt idx="412">
                  <c:v>8</c:v>
                </c:pt>
                <c:pt idx="413">
                  <c:v>8</c:v>
                </c:pt>
                <c:pt idx="414">
                  <c:v>8</c:v>
                </c:pt>
                <c:pt idx="415">
                  <c:v>8</c:v>
                </c:pt>
                <c:pt idx="416">
                  <c:v>8</c:v>
                </c:pt>
                <c:pt idx="417">
                  <c:v>8</c:v>
                </c:pt>
                <c:pt idx="418">
                  <c:v>8</c:v>
                </c:pt>
                <c:pt idx="419">
                  <c:v>8</c:v>
                </c:pt>
                <c:pt idx="420">
                  <c:v>8</c:v>
                </c:pt>
                <c:pt idx="421">
                  <c:v>8</c:v>
                </c:pt>
                <c:pt idx="422">
                  <c:v>8</c:v>
                </c:pt>
                <c:pt idx="423">
                  <c:v>8</c:v>
                </c:pt>
                <c:pt idx="424">
                  <c:v>8</c:v>
                </c:pt>
                <c:pt idx="425">
                  <c:v>8</c:v>
                </c:pt>
                <c:pt idx="426">
                  <c:v>8</c:v>
                </c:pt>
                <c:pt idx="427">
                  <c:v>8</c:v>
                </c:pt>
                <c:pt idx="428">
                  <c:v>8</c:v>
                </c:pt>
                <c:pt idx="429">
                  <c:v>8</c:v>
                </c:pt>
                <c:pt idx="430">
                  <c:v>8</c:v>
                </c:pt>
                <c:pt idx="431">
                  <c:v>8</c:v>
                </c:pt>
                <c:pt idx="432">
                  <c:v>8</c:v>
                </c:pt>
                <c:pt idx="433">
                  <c:v>8</c:v>
                </c:pt>
                <c:pt idx="434">
                  <c:v>8</c:v>
                </c:pt>
                <c:pt idx="435">
                  <c:v>8</c:v>
                </c:pt>
                <c:pt idx="436">
                  <c:v>8</c:v>
                </c:pt>
                <c:pt idx="437">
                  <c:v>8</c:v>
                </c:pt>
                <c:pt idx="438">
                  <c:v>8</c:v>
                </c:pt>
                <c:pt idx="439">
                  <c:v>8</c:v>
                </c:pt>
                <c:pt idx="440">
                  <c:v>8</c:v>
                </c:pt>
                <c:pt idx="441">
                  <c:v>8</c:v>
                </c:pt>
                <c:pt idx="442">
                  <c:v>8</c:v>
                </c:pt>
                <c:pt idx="443">
                  <c:v>8</c:v>
                </c:pt>
                <c:pt idx="444">
                  <c:v>8</c:v>
                </c:pt>
                <c:pt idx="445">
                  <c:v>8</c:v>
                </c:pt>
                <c:pt idx="446">
                  <c:v>8</c:v>
                </c:pt>
                <c:pt idx="447">
                  <c:v>8</c:v>
                </c:pt>
                <c:pt idx="448">
                  <c:v>8</c:v>
                </c:pt>
                <c:pt idx="449">
                  <c:v>8</c:v>
                </c:pt>
                <c:pt idx="450">
                  <c:v>8</c:v>
                </c:pt>
                <c:pt idx="451">
                  <c:v>8</c:v>
                </c:pt>
                <c:pt idx="452">
                  <c:v>8</c:v>
                </c:pt>
                <c:pt idx="453">
                  <c:v>8</c:v>
                </c:pt>
                <c:pt idx="454">
                  <c:v>8</c:v>
                </c:pt>
                <c:pt idx="455">
                  <c:v>8</c:v>
                </c:pt>
                <c:pt idx="456">
                  <c:v>8</c:v>
                </c:pt>
                <c:pt idx="457">
                  <c:v>8</c:v>
                </c:pt>
                <c:pt idx="458">
                  <c:v>8</c:v>
                </c:pt>
                <c:pt idx="459">
                  <c:v>8</c:v>
                </c:pt>
                <c:pt idx="460">
                  <c:v>8</c:v>
                </c:pt>
                <c:pt idx="461">
                  <c:v>8</c:v>
                </c:pt>
                <c:pt idx="462">
                  <c:v>8</c:v>
                </c:pt>
                <c:pt idx="463">
                  <c:v>8</c:v>
                </c:pt>
                <c:pt idx="464">
                  <c:v>8</c:v>
                </c:pt>
                <c:pt idx="465">
                  <c:v>8</c:v>
                </c:pt>
                <c:pt idx="466">
                  <c:v>8</c:v>
                </c:pt>
                <c:pt idx="467">
                  <c:v>8</c:v>
                </c:pt>
                <c:pt idx="468">
                  <c:v>8</c:v>
                </c:pt>
                <c:pt idx="469">
                  <c:v>8</c:v>
                </c:pt>
                <c:pt idx="470">
                  <c:v>8</c:v>
                </c:pt>
                <c:pt idx="471">
                  <c:v>8</c:v>
                </c:pt>
                <c:pt idx="472">
                  <c:v>8</c:v>
                </c:pt>
                <c:pt idx="473">
                  <c:v>8</c:v>
                </c:pt>
                <c:pt idx="474">
                  <c:v>8</c:v>
                </c:pt>
                <c:pt idx="475">
                  <c:v>8</c:v>
                </c:pt>
                <c:pt idx="476">
                  <c:v>8</c:v>
                </c:pt>
                <c:pt idx="477">
                  <c:v>8</c:v>
                </c:pt>
                <c:pt idx="478">
                  <c:v>8</c:v>
                </c:pt>
                <c:pt idx="479">
                  <c:v>8</c:v>
                </c:pt>
                <c:pt idx="480">
                  <c:v>8</c:v>
                </c:pt>
                <c:pt idx="481">
                  <c:v>8</c:v>
                </c:pt>
                <c:pt idx="482">
                  <c:v>8</c:v>
                </c:pt>
                <c:pt idx="483">
                  <c:v>8</c:v>
                </c:pt>
                <c:pt idx="484">
                  <c:v>8</c:v>
                </c:pt>
                <c:pt idx="485">
                  <c:v>8</c:v>
                </c:pt>
                <c:pt idx="486">
                  <c:v>8</c:v>
                </c:pt>
                <c:pt idx="487">
                  <c:v>8</c:v>
                </c:pt>
                <c:pt idx="488">
                  <c:v>8</c:v>
                </c:pt>
                <c:pt idx="489">
                  <c:v>8</c:v>
                </c:pt>
                <c:pt idx="490">
                  <c:v>8</c:v>
                </c:pt>
                <c:pt idx="491">
                  <c:v>8</c:v>
                </c:pt>
                <c:pt idx="492">
                  <c:v>8</c:v>
                </c:pt>
                <c:pt idx="493">
                  <c:v>8</c:v>
                </c:pt>
                <c:pt idx="494">
                  <c:v>8</c:v>
                </c:pt>
                <c:pt idx="495">
                  <c:v>8</c:v>
                </c:pt>
                <c:pt idx="496">
                  <c:v>8</c:v>
                </c:pt>
                <c:pt idx="497">
                  <c:v>8</c:v>
                </c:pt>
                <c:pt idx="498">
                  <c:v>8</c:v>
                </c:pt>
                <c:pt idx="499">
                  <c:v>8</c:v>
                </c:pt>
                <c:pt idx="500">
                  <c:v>8</c:v>
                </c:pt>
                <c:pt idx="501">
                  <c:v>8</c:v>
                </c:pt>
                <c:pt idx="502">
                  <c:v>8</c:v>
                </c:pt>
                <c:pt idx="503">
                  <c:v>8</c:v>
                </c:pt>
                <c:pt idx="504">
                  <c:v>8</c:v>
                </c:pt>
                <c:pt idx="505">
                  <c:v>8</c:v>
                </c:pt>
                <c:pt idx="506">
                  <c:v>8</c:v>
                </c:pt>
                <c:pt idx="507">
                  <c:v>8</c:v>
                </c:pt>
                <c:pt idx="508">
                  <c:v>8</c:v>
                </c:pt>
                <c:pt idx="509">
                  <c:v>8</c:v>
                </c:pt>
                <c:pt idx="510">
                  <c:v>8</c:v>
                </c:pt>
                <c:pt idx="511">
                  <c:v>8</c:v>
                </c:pt>
                <c:pt idx="512">
                  <c:v>8</c:v>
                </c:pt>
                <c:pt idx="513">
                  <c:v>8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1</c:v>
                </c:pt>
                <c:pt idx="518">
                  <c:v>1</c:v>
                </c:pt>
                <c:pt idx="519">
                  <c:v>2</c:v>
                </c:pt>
                <c:pt idx="520">
                  <c:v>2</c:v>
                </c:pt>
                <c:pt idx="521">
                  <c:v>3</c:v>
                </c:pt>
                <c:pt idx="522">
                  <c:v>3</c:v>
                </c:pt>
                <c:pt idx="523">
                  <c:v>4</c:v>
                </c:pt>
                <c:pt idx="524">
                  <c:v>4</c:v>
                </c:pt>
                <c:pt idx="525">
                  <c:v>5</c:v>
                </c:pt>
                <c:pt idx="526">
                  <c:v>5</c:v>
                </c:pt>
                <c:pt idx="527">
                  <c:v>6</c:v>
                </c:pt>
                <c:pt idx="528">
                  <c:v>6</c:v>
                </c:pt>
                <c:pt idx="529">
                  <c:v>7</c:v>
                </c:pt>
                <c:pt idx="530">
                  <c:v>7</c:v>
                </c:pt>
                <c:pt idx="531">
                  <c:v>8</c:v>
                </c:pt>
                <c:pt idx="532">
                  <c:v>8</c:v>
                </c:pt>
                <c:pt idx="533">
                  <c:v>9</c:v>
                </c:pt>
                <c:pt idx="534">
                  <c:v>9</c:v>
                </c:pt>
                <c:pt idx="535">
                  <c:v>10</c:v>
                </c:pt>
                <c:pt idx="536">
                  <c:v>10</c:v>
                </c:pt>
                <c:pt idx="537">
                  <c:v>11</c:v>
                </c:pt>
                <c:pt idx="538">
                  <c:v>11</c:v>
                </c:pt>
                <c:pt idx="539">
                  <c:v>12</c:v>
                </c:pt>
                <c:pt idx="540">
                  <c:v>12</c:v>
                </c:pt>
                <c:pt idx="541">
                  <c:v>13</c:v>
                </c:pt>
                <c:pt idx="542">
                  <c:v>13</c:v>
                </c:pt>
                <c:pt idx="543">
                  <c:v>14</c:v>
                </c:pt>
                <c:pt idx="544">
                  <c:v>14</c:v>
                </c:pt>
                <c:pt idx="545">
                  <c:v>15</c:v>
                </c:pt>
                <c:pt idx="546">
                  <c:v>15</c:v>
                </c:pt>
                <c:pt idx="547">
                  <c:v>0</c:v>
                </c:pt>
                <c:pt idx="548">
                  <c:v>0</c:v>
                </c:pt>
                <c:pt idx="549">
                  <c:v>1</c:v>
                </c:pt>
                <c:pt idx="550">
                  <c:v>1</c:v>
                </c:pt>
                <c:pt idx="551">
                  <c:v>2</c:v>
                </c:pt>
                <c:pt idx="552">
                  <c:v>2</c:v>
                </c:pt>
                <c:pt idx="553">
                  <c:v>3</c:v>
                </c:pt>
                <c:pt idx="554">
                  <c:v>3</c:v>
                </c:pt>
                <c:pt idx="555">
                  <c:v>4</c:v>
                </c:pt>
                <c:pt idx="556">
                  <c:v>4</c:v>
                </c:pt>
                <c:pt idx="557">
                  <c:v>5</c:v>
                </c:pt>
                <c:pt idx="558">
                  <c:v>5</c:v>
                </c:pt>
                <c:pt idx="559">
                  <c:v>6</c:v>
                </c:pt>
                <c:pt idx="560">
                  <c:v>6</c:v>
                </c:pt>
                <c:pt idx="561">
                  <c:v>7</c:v>
                </c:pt>
                <c:pt idx="562">
                  <c:v>7</c:v>
                </c:pt>
                <c:pt idx="563">
                  <c:v>8</c:v>
                </c:pt>
                <c:pt idx="564">
                  <c:v>8</c:v>
                </c:pt>
                <c:pt idx="565">
                  <c:v>9</c:v>
                </c:pt>
                <c:pt idx="566">
                  <c:v>9</c:v>
                </c:pt>
                <c:pt idx="567">
                  <c:v>10</c:v>
                </c:pt>
                <c:pt idx="568">
                  <c:v>10</c:v>
                </c:pt>
                <c:pt idx="569">
                  <c:v>11</c:v>
                </c:pt>
                <c:pt idx="570">
                  <c:v>11</c:v>
                </c:pt>
                <c:pt idx="571">
                  <c:v>12</c:v>
                </c:pt>
                <c:pt idx="572">
                  <c:v>12</c:v>
                </c:pt>
                <c:pt idx="573">
                  <c:v>13</c:v>
                </c:pt>
                <c:pt idx="574">
                  <c:v>13</c:v>
                </c:pt>
                <c:pt idx="575">
                  <c:v>14</c:v>
                </c:pt>
                <c:pt idx="576">
                  <c:v>14</c:v>
                </c:pt>
                <c:pt idx="577">
                  <c:v>15</c:v>
                </c:pt>
                <c:pt idx="578">
                  <c:v>15</c:v>
                </c:pt>
                <c:pt idx="579">
                  <c:v>0</c:v>
                </c:pt>
                <c:pt idx="580">
                  <c:v>0</c:v>
                </c:pt>
                <c:pt idx="581">
                  <c:v>1</c:v>
                </c:pt>
                <c:pt idx="582">
                  <c:v>1</c:v>
                </c:pt>
                <c:pt idx="583">
                  <c:v>2</c:v>
                </c:pt>
                <c:pt idx="584">
                  <c:v>2</c:v>
                </c:pt>
                <c:pt idx="585">
                  <c:v>3</c:v>
                </c:pt>
                <c:pt idx="586">
                  <c:v>3</c:v>
                </c:pt>
                <c:pt idx="587">
                  <c:v>4</c:v>
                </c:pt>
                <c:pt idx="588">
                  <c:v>4</c:v>
                </c:pt>
                <c:pt idx="589">
                  <c:v>5</c:v>
                </c:pt>
                <c:pt idx="590">
                  <c:v>5</c:v>
                </c:pt>
                <c:pt idx="591">
                  <c:v>6</c:v>
                </c:pt>
                <c:pt idx="592">
                  <c:v>6</c:v>
                </c:pt>
                <c:pt idx="593">
                  <c:v>7</c:v>
                </c:pt>
                <c:pt idx="594">
                  <c:v>7</c:v>
                </c:pt>
                <c:pt idx="595">
                  <c:v>8</c:v>
                </c:pt>
                <c:pt idx="596">
                  <c:v>8</c:v>
                </c:pt>
                <c:pt idx="597">
                  <c:v>9</c:v>
                </c:pt>
                <c:pt idx="598">
                  <c:v>9</c:v>
                </c:pt>
                <c:pt idx="599">
                  <c:v>10</c:v>
                </c:pt>
                <c:pt idx="600">
                  <c:v>10</c:v>
                </c:pt>
                <c:pt idx="601">
                  <c:v>11</c:v>
                </c:pt>
                <c:pt idx="602">
                  <c:v>11</c:v>
                </c:pt>
                <c:pt idx="603">
                  <c:v>12</c:v>
                </c:pt>
                <c:pt idx="604">
                  <c:v>12</c:v>
                </c:pt>
                <c:pt idx="605">
                  <c:v>13</c:v>
                </c:pt>
                <c:pt idx="606">
                  <c:v>13</c:v>
                </c:pt>
                <c:pt idx="607">
                  <c:v>14</c:v>
                </c:pt>
                <c:pt idx="608">
                  <c:v>14</c:v>
                </c:pt>
                <c:pt idx="609">
                  <c:v>15</c:v>
                </c:pt>
                <c:pt idx="610">
                  <c:v>15</c:v>
                </c:pt>
                <c:pt idx="611">
                  <c:v>0</c:v>
                </c:pt>
                <c:pt idx="612">
                  <c:v>0</c:v>
                </c:pt>
                <c:pt idx="613">
                  <c:v>1</c:v>
                </c:pt>
                <c:pt idx="614">
                  <c:v>1</c:v>
                </c:pt>
                <c:pt idx="615">
                  <c:v>2</c:v>
                </c:pt>
                <c:pt idx="616">
                  <c:v>2</c:v>
                </c:pt>
                <c:pt idx="617">
                  <c:v>3</c:v>
                </c:pt>
                <c:pt idx="618">
                  <c:v>3</c:v>
                </c:pt>
                <c:pt idx="619">
                  <c:v>4</c:v>
                </c:pt>
                <c:pt idx="620">
                  <c:v>4</c:v>
                </c:pt>
                <c:pt idx="621">
                  <c:v>5</c:v>
                </c:pt>
                <c:pt idx="622">
                  <c:v>5</c:v>
                </c:pt>
                <c:pt idx="623">
                  <c:v>6</c:v>
                </c:pt>
                <c:pt idx="624">
                  <c:v>6</c:v>
                </c:pt>
                <c:pt idx="625">
                  <c:v>7</c:v>
                </c:pt>
                <c:pt idx="626">
                  <c:v>7</c:v>
                </c:pt>
                <c:pt idx="627">
                  <c:v>8</c:v>
                </c:pt>
                <c:pt idx="628">
                  <c:v>8</c:v>
                </c:pt>
                <c:pt idx="629">
                  <c:v>9</c:v>
                </c:pt>
                <c:pt idx="630">
                  <c:v>9</c:v>
                </c:pt>
                <c:pt idx="631">
                  <c:v>10</c:v>
                </c:pt>
                <c:pt idx="632">
                  <c:v>10</c:v>
                </c:pt>
                <c:pt idx="633">
                  <c:v>11</c:v>
                </c:pt>
                <c:pt idx="634">
                  <c:v>11</c:v>
                </c:pt>
                <c:pt idx="635">
                  <c:v>12</c:v>
                </c:pt>
                <c:pt idx="636">
                  <c:v>12</c:v>
                </c:pt>
                <c:pt idx="637">
                  <c:v>13</c:v>
                </c:pt>
                <c:pt idx="638">
                  <c:v>13</c:v>
                </c:pt>
                <c:pt idx="639">
                  <c:v>14</c:v>
                </c:pt>
                <c:pt idx="640">
                  <c:v>14</c:v>
                </c:pt>
                <c:pt idx="641">
                  <c:v>15</c:v>
                </c:pt>
                <c:pt idx="642">
                  <c:v>15</c:v>
                </c:pt>
                <c:pt idx="643">
                  <c:v>0</c:v>
                </c:pt>
                <c:pt idx="644">
                  <c:v>0</c:v>
                </c:pt>
                <c:pt idx="645">
                  <c:v>1</c:v>
                </c:pt>
                <c:pt idx="646">
                  <c:v>1</c:v>
                </c:pt>
                <c:pt idx="647">
                  <c:v>2</c:v>
                </c:pt>
                <c:pt idx="648">
                  <c:v>2</c:v>
                </c:pt>
                <c:pt idx="649">
                  <c:v>3</c:v>
                </c:pt>
                <c:pt idx="650">
                  <c:v>3</c:v>
                </c:pt>
                <c:pt idx="651">
                  <c:v>4</c:v>
                </c:pt>
                <c:pt idx="652">
                  <c:v>4</c:v>
                </c:pt>
                <c:pt idx="653">
                  <c:v>5</c:v>
                </c:pt>
                <c:pt idx="654">
                  <c:v>5</c:v>
                </c:pt>
                <c:pt idx="655">
                  <c:v>6</c:v>
                </c:pt>
                <c:pt idx="656">
                  <c:v>6</c:v>
                </c:pt>
                <c:pt idx="657">
                  <c:v>7</c:v>
                </c:pt>
                <c:pt idx="658">
                  <c:v>7</c:v>
                </c:pt>
                <c:pt idx="659">
                  <c:v>8</c:v>
                </c:pt>
                <c:pt idx="660">
                  <c:v>8</c:v>
                </c:pt>
                <c:pt idx="661">
                  <c:v>9</c:v>
                </c:pt>
                <c:pt idx="662">
                  <c:v>9</c:v>
                </c:pt>
                <c:pt idx="663">
                  <c:v>10</c:v>
                </c:pt>
                <c:pt idx="664">
                  <c:v>10</c:v>
                </c:pt>
                <c:pt idx="665">
                  <c:v>11</c:v>
                </c:pt>
                <c:pt idx="666">
                  <c:v>11</c:v>
                </c:pt>
                <c:pt idx="667">
                  <c:v>12</c:v>
                </c:pt>
                <c:pt idx="668">
                  <c:v>12</c:v>
                </c:pt>
                <c:pt idx="669">
                  <c:v>13</c:v>
                </c:pt>
                <c:pt idx="670">
                  <c:v>13</c:v>
                </c:pt>
                <c:pt idx="671">
                  <c:v>14</c:v>
                </c:pt>
                <c:pt idx="672">
                  <c:v>14</c:v>
                </c:pt>
                <c:pt idx="673">
                  <c:v>15</c:v>
                </c:pt>
                <c:pt idx="674">
                  <c:v>15</c:v>
                </c:pt>
                <c:pt idx="675">
                  <c:v>0</c:v>
                </c:pt>
                <c:pt idx="676">
                  <c:v>0</c:v>
                </c:pt>
                <c:pt idx="677">
                  <c:v>1</c:v>
                </c:pt>
                <c:pt idx="678">
                  <c:v>1</c:v>
                </c:pt>
                <c:pt idx="679">
                  <c:v>2</c:v>
                </c:pt>
                <c:pt idx="680">
                  <c:v>2</c:v>
                </c:pt>
                <c:pt idx="681">
                  <c:v>3</c:v>
                </c:pt>
                <c:pt idx="682">
                  <c:v>3</c:v>
                </c:pt>
                <c:pt idx="683">
                  <c:v>4</c:v>
                </c:pt>
                <c:pt idx="684">
                  <c:v>4</c:v>
                </c:pt>
                <c:pt idx="685">
                  <c:v>5</c:v>
                </c:pt>
                <c:pt idx="686">
                  <c:v>5</c:v>
                </c:pt>
                <c:pt idx="687">
                  <c:v>6</c:v>
                </c:pt>
                <c:pt idx="688">
                  <c:v>6</c:v>
                </c:pt>
                <c:pt idx="689">
                  <c:v>7</c:v>
                </c:pt>
                <c:pt idx="690">
                  <c:v>7</c:v>
                </c:pt>
                <c:pt idx="691">
                  <c:v>8</c:v>
                </c:pt>
                <c:pt idx="692">
                  <c:v>8</c:v>
                </c:pt>
                <c:pt idx="693">
                  <c:v>9</c:v>
                </c:pt>
                <c:pt idx="694">
                  <c:v>9</c:v>
                </c:pt>
                <c:pt idx="695">
                  <c:v>10</c:v>
                </c:pt>
                <c:pt idx="696">
                  <c:v>10</c:v>
                </c:pt>
                <c:pt idx="697">
                  <c:v>11</c:v>
                </c:pt>
                <c:pt idx="698">
                  <c:v>11</c:v>
                </c:pt>
                <c:pt idx="699">
                  <c:v>12</c:v>
                </c:pt>
                <c:pt idx="700">
                  <c:v>12</c:v>
                </c:pt>
                <c:pt idx="701">
                  <c:v>13</c:v>
                </c:pt>
                <c:pt idx="702">
                  <c:v>13</c:v>
                </c:pt>
                <c:pt idx="703">
                  <c:v>14</c:v>
                </c:pt>
                <c:pt idx="704">
                  <c:v>14</c:v>
                </c:pt>
                <c:pt idx="705">
                  <c:v>15</c:v>
                </c:pt>
                <c:pt idx="706">
                  <c:v>15</c:v>
                </c:pt>
                <c:pt idx="707">
                  <c:v>0</c:v>
                </c:pt>
                <c:pt idx="708">
                  <c:v>0</c:v>
                </c:pt>
                <c:pt idx="709">
                  <c:v>1</c:v>
                </c:pt>
                <c:pt idx="710">
                  <c:v>1</c:v>
                </c:pt>
                <c:pt idx="711">
                  <c:v>2</c:v>
                </c:pt>
                <c:pt idx="712">
                  <c:v>2</c:v>
                </c:pt>
                <c:pt idx="713">
                  <c:v>3</c:v>
                </c:pt>
                <c:pt idx="714">
                  <c:v>3</c:v>
                </c:pt>
                <c:pt idx="715">
                  <c:v>4</c:v>
                </c:pt>
                <c:pt idx="716">
                  <c:v>4</c:v>
                </c:pt>
                <c:pt idx="717">
                  <c:v>5</c:v>
                </c:pt>
                <c:pt idx="718">
                  <c:v>5</c:v>
                </c:pt>
                <c:pt idx="719">
                  <c:v>6</c:v>
                </c:pt>
                <c:pt idx="720">
                  <c:v>6</c:v>
                </c:pt>
                <c:pt idx="721">
                  <c:v>7</c:v>
                </c:pt>
                <c:pt idx="722">
                  <c:v>7</c:v>
                </c:pt>
                <c:pt idx="723">
                  <c:v>8</c:v>
                </c:pt>
                <c:pt idx="724">
                  <c:v>8</c:v>
                </c:pt>
                <c:pt idx="725">
                  <c:v>8</c:v>
                </c:pt>
                <c:pt idx="726">
                  <c:v>8</c:v>
                </c:pt>
                <c:pt idx="727">
                  <c:v>8</c:v>
                </c:pt>
                <c:pt idx="728">
                  <c:v>8</c:v>
                </c:pt>
                <c:pt idx="729">
                  <c:v>8</c:v>
                </c:pt>
                <c:pt idx="730">
                  <c:v>8</c:v>
                </c:pt>
                <c:pt idx="731">
                  <c:v>8</c:v>
                </c:pt>
                <c:pt idx="732">
                  <c:v>8</c:v>
                </c:pt>
                <c:pt idx="733">
                  <c:v>8</c:v>
                </c:pt>
                <c:pt idx="734">
                  <c:v>8</c:v>
                </c:pt>
                <c:pt idx="735">
                  <c:v>8</c:v>
                </c:pt>
                <c:pt idx="736">
                  <c:v>8</c:v>
                </c:pt>
                <c:pt idx="737">
                  <c:v>8</c:v>
                </c:pt>
                <c:pt idx="738">
                  <c:v>8</c:v>
                </c:pt>
                <c:pt idx="739">
                  <c:v>8</c:v>
                </c:pt>
                <c:pt idx="740">
                  <c:v>8</c:v>
                </c:pt>
                <c:pt idx="741">
                  <c:v>8</c:v>
                </c:pt>
                <c:pt idx="742">
                  <c:v>8</c:v>
                </c:pt>
                <c:pt idx="743">
                  <c:v>8</c:v>
                </c:pt>
                <c:pt idx="744">
                  <c:v>8</c:v>
                </c:pt>
                <c:pt idx="745">
                  <c:v>8</c:v>
                </c:pt>
                <c:pt idx="746">
                  <c:v>8</c:v>
                </c:pt>
                <c:pt idx="747">
                  <c:v>8</c:v>
                </c:pt>
                <c:pt idx="748">
                  <c:v>8</c:v>
                </c:pt>
                <c:pt idx="749">
                  <c:v>8</c:v>
                </c:pt>
                <c:pt idx="750">
                  <c:v>8</c:v>
                </c:pt>
                <c:pt idx="751">
                  <c:v>8</c:v>
                </c:pt>
                <c:pt idx="752">
                  <c:v>8</c:v>
                </c:pt>
                <c:pt idx="753">
                  <c:v>8</c:v>
                </c:pt>
                <c:pt idx="754">
                  <c:v>8</c:v>
                </c:pt>
                <c:pt idx="755">
                  <c:v>8</c:v>
                </c:pt>
                <c:pt idx="756">
                  <c:v>8</c:v>
                </c:pt>
                <c:pt idx="757">
                  <c:v>8</c:v>
                </c:pt>
                <c:pt idx="758">
                  <c:v>8</c:v>
                </c:pt>
                <c:pt idx="759">
                  <c:v>8</c:v>
                </c:pt>
                <c:pt idx="760">
                  <c:v>8</c:v>
                </c:pt>
                <c:pt idx="761">
                  <c:v>8</c:v>
                </c:pt>
                <c:pt idx="762">
                  <c:v>8</c:v>
                </c:pt>
                <c:pt idx="763">
                  <c:v>8</c:v>
                </c:pt>
                <c:pt idx="764">
                  <c:v>8</c:v>
                </c:pt>
                <c:pt idx="765">
                  <c:v>8</c:v>
                </c:pt>
                <c:pt idx="766">
                  <c:v>8</c:v>
                </c:pt>
                <c:pt idx="767">
                  <c:v>8</c:v>
                </c:pt>
                <c:pt idx="768">
                  <c:v>8</c:v>
                </c:pt>
                <c:pt idx="769">
                  <c:v>8</c:v>
                </c:pt>
                <c:pt idx="770">
                  <c:v>8</c:v>
                </c:pt>
                <c:pt idx="771">
                  <c:v>8</c:v>
                </c:pt>
                <c:pt idx="772">
                  <c:v>8</c:v>
                </c:pt>
                <c:pt idx="773">
                  <c:v>8</c:v>
                </c:pt>
                <c:pt idx="774">
                  <c:v>8</c:v>
                </c:pt>
                <c:pt idx="775">
                  <c:v>8</c:v>
                </c:pt>
                <c:pt idx="776">
                  <c:v>8</c:v>
                </c:pt>
                <c:pt idx="777">
                  <c:v>8</c:v>
                </c:pt>
                <c:pt idx="778">
                  <c:v>8</c:v>
                </c:pt>
                <c:pt idx="779">
                  <c:v>8</c:v>
                </c:pt>
                <c:pt idx="780">
                  <c:v>8</c:v>
                </c:pt>
                <c:pt idx="781">
                  <c:v>8</c:v>
                </c:pt>
                <c:pt idx="782">
                  <c:v>8</c:v>
                </c:pt>
                <c:pt idx="783">
                  <c:v>8</c:v>
                </c:pt>
                <c:pt idx="784">
                  <c:v>8</c:v>
                </c:pt>
                <c:pt idx="785">
                  <c:v>8</c:v>
                </c:pt>
                <c:pt idx="786">
                  <c:v>8</c:v>
                </c:pt>
                <c:pt idx="787">
                  <c:v>8</c:v>
                </c:pt>
                <c:pt idx="788">
                  <c:v>8</c:v>
                </c:pt>
                <c:pt idx="789">
                  <c:v>8</c:v>
                </c:pt>
                <c:pt idx="790">
                  <c:v>8</c:v>
                </c:pt>
                <c:pt idx="791">
                  <c:v>8</c:v>
                </c:pt>
                <c:pt idx="792">
                  <c:v>8</c:v>
                </c:pt>
                <c:pt idx="793">
                  <c:v>8</c:v>
                </c:pt>
                <c:pt idx="794">
                  <c:v>8</c:v>
                </c:pt>
                <c:pt idx="795">
                  <c:v>8</c:v>
                </c:pt>
                <c:pt idx="796">
                  <c:v>8</c:v>
                </c:pt>
                <c:pt idx="797">
                  <c:v>8</c:v>
                </c:pt>
                <c:pt idx="798">
                  <c:v>8</c:v>
                </c:pt>
                <c:pt idx="799">
                  <c:v>8</c:v>
                </c:pt>
                <c:pt idx="800">
                  <c:v>8</c:v>
                </c:pt>
                <c:pt idx="801">
                  <c:v>8</c:v>
                </c:pt>
                <c:pt idx="802">
                  <c:v>8</c:v>
                </c:pt>
                <c:pt idx="803">
                  <c:v>8</c:v>
                </c:pt>
                <c:pt idx="804">
                  <c:v>8</c:v>
                </c:pt>
                <c:pt idx="805">
                  <c:v>8</c:v>
                </c:pt>
                <c:pt idx="806">
                  <c:v>8</c:v>
                </c:pt>
                <c:pt idx="807">
                  <c:v>8</c:v>
                </c:pt>
                <c:pt idx="808">
                  <c:v>8</c:v>
                </c:pt>
                <c:pt idx="809">
                  <c:v>8</c:v>
                </c:pt>
                <c:pt idx="810">
                  <c:v>8</c:v>
                </c:pt>
                <c:pt idx="811">
                  <c:v>8</c:v>
                </c:pt>
                <c:pt idx="812">
                  <c:v>8</c:v>
                </c:pt>
                <c:pt idx="813">
                  <c:v>8</c:v>
                </c:pt>
                <c:pt idx="814">
                  <c:v>8</c:v>
                </c:pt>
                <c:pt idx="815">
                  <c:v>8</c:v>
                </c:pt>
                <c:pt idx="816">
                  <c:v>8</c:v>
                </c:pt>
                <c:pt idx="817">
                  <c:v>8</c:v>
                </c:pt>
                <c:pt idx="818">
                  <c:v>8</c:v>
                </c:pt>
                <c:pt idx="819">
                  <c:v>8</c:v>
                </c:pt>
                <c:pt idx="820">
                  <c:v>8</c:v>
                </c:pt>
                <c:pt idx="821">
                  <c:v>8</c:v>
                </c:pt>
                <c:pt idx="822">
                  <c:v>8</c:v>
                </c:pt>
                <c:pt idx="823">
                  <c:v>8</c:v>
                </c:pt>
                <c:pt idx="824">
                  <c:v>8</c:v>
                </c:pt>
                <c:pt idx="825">
                  <c:v>8</c:v>
                </c:pt>
                <c:pt idx="826">
                  <c:v>8</c:v>
                </c:pt>
                <c:pt idx="827">
                  <c:v>8</c:v>
                </c:pt>
                <c:pt idx="828">
                  <c:v>8</c:v>
                </c:pt>
                <c:pt idx="829">
                  <c:v>8</c:v>
                </c:pt>
                <c:pt idx="830">
                  <c:v>8</c:v>
                </c:pt>
                <c:pt idx="831">
                  <c:v>8</c:v>
                </c:pt>
                <c:pt idx="832">
                  <c:v>8</c:v>
                </c:pt>
                <c:pt idx="833">
                  <c:v>8</c:v>
                </c:pt>
                <c:pt idx="834">
                  <c:v>8</c:v>
                </c:pt>
                <c:pt idx="835">
                  <c:v>8</c:v>
                </c:pt>
                <c:pt idx="836">
                  <c:v>8</c:v>
                </c:pt>
                <c:pt idx="837">
                  <c:v>8</c:v>
                </c:pt>
                <c:pt idx="838">
                  <c:v>8</c:v>
                </c:pt>
                <c:pt idx="839">
                  <c:v>8</c:v>
                </c:pt>
                <c:pt idx="840">
                  <c:v>8</c:v>
                </c:pt>
                <c:pt idx="841">
                  <c:v>8</c:v>
                </c:pt>
                <c:pt idx="842">
                  <c:v>8</c:v>
                </c:pt>
                <c:pt idx="843">
                  <c:v>8</c:v>
                </c:pt>
                <c:pt idx="844">
                  <c:v>8</c:v>
                </c:pt>
                <c:pt idx="845">
                  <c:v>8</c:v>
                </c:pt>
                <c:pt idx="846">
                  <c:v>8</c:v>
                </c:pt>
                <c:pt idx="847">
                  <c:v>8</c:v>
                </c:pt>
                <c:pt idx="848">
                  <c:v>8</c:v>
                </c:pt>
                <c:pt idx="849">
                  <c:v>8</c:v>
                </c:pt>
                <c:pt idx="850">
                  <c:v>8</c:v>
                </c:pt>
                <c:pt idx="851">
                  <c:v>8</c:v>
                </c:pt>
                <c:pt idx="852">
                  <c:v>8</c:v>
                </c:pt>
                <c:pt idx="853">
                  <c:v>8</c:v>
                </c:pt>
                <c:pt idx="854">
                  <c:v>8</c:v>
                </c:pt>
                <c:pt idx="855">
                  <c:v>8</c:v>
                </c:pt>
                <c:pt idx="856">
                  <c:v>8</c:v>
                </c:pt>
                <c:pt idx="857">
                  <c:v>8</c:v>
                </c:pt>
                <c:pt idx="858">
                  <c:v>8</c:v>
                </c:pt>
                <c:pt idx="859">
                  <c:v>8</c:v>
                </c:pt>
                <c:pt idx="860">
                  <c:v>8</c:v>
                </c:pt>
                <c:pt idx="861">
                  <c:v>8</c:v>
                </c:pt>
                <c:pt idx="862">
                  <c:v>8</c:v>
                </c:pt>
                <c:pt idx="863">
                  <c:v>8</c:v>
                </c:pt>
                <c:pt idx="864">
                  <c:v>8</c:v>
                </c:pt>
                <c:pt idx="865">
                  <c:v>8</c:v>
                </c:pt>
                <c:pt idx="866">
                  <c:v>8</c:v>
                </c:pt>
                <c:pt idx="867">
                  <c:v>8</c:v>
                </c:pt>
                <c:pt idx="868">
                  <c:v>8</c:v>
                </c:pt>
                <c:pt idx="869">
                  <c:v>8</c:v>
                </c:pt>
                <c:pt idx="870">
                  <c:v>8</c:v>
                </c:pt>
                <c:pt idx="871">
                  <c:v>8</c:v>
                </c:pt>
                <c:pt idx="872">
                  <c:v>8</c:v>
                </c:pt>
                <c:pt idx="873">
                  <c:v>8</c:v>
                </c:pt>
                <c:pt idx="874">
                  <c:v>8</c:v>
                </c:pt>
                <c:pt idx="875">
                  <c:v>8</c:v>
                </c:pt>
                <c:pt idx="876">
                  <c:v>8</c:v>
                </c:pt>
                <c:pt idx="877">
                  <c:v>8</c:v>
                </c:pt>
                <c:pt idx="878">
                  <c:v>8</c:v>
                </c:pt>
                <c:pt idx="879">
                  <c:v>8</c:v>
                </c:pt>
                <c:pt idx="880">
                  <c:v>8</c:v>
                </c:pt>
                <c:pt idx="881">
                  <c:v>8</c:v>
                </c:pt>
                <c:pt idx="882">
                  <c:v>8</c:v>
                </c:pt>
                <c:pt idx="883">
                  <c:v>8</c:v>
                </c:pt>
                <c:pt idx="884">
                  <c:v>8</c:v>
                </c:pt>
                <c:pt idx="885">
                  <c:v>8</c:v>
                </c:pt>
                <c:pt idx="886">
                  <c:v>8</c:v>
                </c:pt>
                <c:pt idx="887">
                  <c:v>8</c:v>
                </c:pt>
                <c:pt idx="888">
                  <c:v>8</c:v>
                </c:pt>
                <c:pt idx="889">
                  <c:v>8</c:v>
                </c:pt>
                <c:pt idx="890">
                  <c:v>8</c:v>
                </c:pt>
                <c:pt idx="891">
                  <c:v>8</c:v>
                </c:pt>
                <c:pt idx="892">
                  <c:v>8</c:v>
                </c:pt>
                <c:pt idx="893">
                  <c:v>8</c:v>
                </c:pt>
                <c:pt idx="894">
                  <c:v>8</c:v>
                </c:pt>
                <c:pt idx="895">
                  <c:v>8</c:v>
                </c:pt>
                <c:pt idx="896">
                  <c:v>8</c:v>
                </c:pt>
                <c:pt idx="897">
                  <c:v>8</c:v>
                </c:pt>
                <c:pt idx="898">
                  <c:v>8</c:v>
                </c:pt>
                <c:pt idx="899">
                  <c:v>8</c:v>
                </c:pt>
                <c:pt idx="900">
                  <c:v>8</c:v>
                </c:pt>
                <c:pt idx="901">
                  <c:v>8</c:v>
                </c:pt>
                <c:pt idx="902">
                  <c:v>8</c:v>
                </c:pt>
                <c:pt idx="903">
                  <c:v>8</c:v>
                </c:pt>
                <c:pt idx="904">
                  <c:v>8</c:v>
                </c:pt>
                <c:pt idx="905">
                  <c:v>8</c:v>
                </c:pt>
                <c:pt idx="906">
                  <c:v>8</c:v>
                </c:pt>
                <c:pt idx="907">
                  <c:v>8</c:v>
                </c:pt>
                <c:pt idx="908">
                  <c:v>8</c:v>
                </c:pt>
                <c:pt idx="909">
                  <c:v>8</c:v>
                </c:pt>
                <c:pt idx="910">
                  <c:v>8</c:v>
                </c:pt>
                <c:pt idx="911">
                  <c:v>8</c:v>
                </c:pt>
                <c:pt idx="912">
                  <c:v>8</c:v>
                </c:pt>
                <c:pt idx="913">
                  <c:v>8</c:v>
                </c:pt>
                <c:pt idx="914">
                  <c:v>8</c:v>
                </c:pt>
                <c:pt idx="915">
                  <c:v>8</c:v>
                </c:pt>
                <c:pt idx="916">
                  <c:v>8</c:v>
                </c:pt>
                <c:pt idx="917">
                  <c:v>8</c:v>
                </c:pt>
                <c:pt idx="918">
                  <c:v>8</c:v>
                </c:pt>
                <c:pt idx="919">
                  <c:v>8</c:v>
                </c:pt>
                <c:pt idx="920">
                  <c:v>8</c:v>
                </c:pt>
                <c:pt idx="921">
                  <c:v>8</c:v>
                </c:pt>
                <c:pt idx="922">
                  <c:v>8</c:v>
                </c:pt>
                <c:pt idx="923">
                  <c:v>8</c:v>
                </c:pt>
                <c:pt idx="924">
                  <c:v>8</c:v>
                </c:pt>
                <c:pt idx="925">
                  <c:v>8</c:v>
                </c:pt>
                <c:pt idx="926">
                  <c:v>8</c:v>
                </c:pt>
                <c:pt idx="927">
                  <c:v>8</c:v>
                </c:pt>
                <c:pt idx="928">
                  <c:v>8</c:v>
                </c:pt>
                <c:pt idx="929">
                  <c:v>8</c:v>
                </c:pt>
                <c:pt idx="930">
                  <c:v>8</c:v>
                </c:pt>
                <c:pt idx="931">
                  <c:v>8</c:v>
                </c:pt>
                <c:pt idx="932">
                  <c:v>8</c:v>
                </c:pt>
                <c:pt idx="933">
                  <c:v>8</c:v>
                </c:pt>
                <c:pt idx="934">
                  <c:v>8</c:v>
                </c:pt>
                <c:pt idx="935">
                  <c:v>8</c:v>
                </c:pt>
                <c:pt idx="936">
                  <c:v>8</c:v>
                </c:pt>
                <c:pt idx="937">
                  <c:v>8</c:v>
                </c:pt>
                <c:pt idx="938">
                  <c:v>8</c:v>
                </c:pt>
                <c:pt idx="939">
                  <c:v>8</c:v>
                </c:pt>
                <c:pt idx="940">
                  <c:v>8</c:v>
                </c:pt>
                <c:pt idx="941">
                  <c:v>8</c:v>
                </c:pt>
                <c:pt idx="942">
                  <c:v>8</c:v>
                </c:pt>
                <c:pt idx="943">
                  <c:v>8</c:v>
                </c:pt>
                <c:pt idx="944">
                  <c:v>8</c:v>
                </c:pt>
                <c:pt idx="945">
                  <c:v>8</c:v>
                </c:pt>
                <c:pt idx="946">
                  <c:v>8</c:v>
                </c:pt>
                <c:pt idx="947">
                  <c:v>8</c:v>
                </c:pt>
                <c:pt idx="948">
                  <c:v>8</c:v>
                </c:pt>
                <c:pt idx="949">
                  <c:v>8</c:v>
                </c:pt>
                <c:pt idx="950">
                  <c:v>8</c:v>
                </c:pt>
                <c:pt idx="951">
                  <c:v>8</c:v>
                </c:pt>
                <c:pt idx="952">
                  <c:v>8</c:v>
                </c:pt>
                <c:pt idx="953">
                  <c:v>8</c:v>
                </c:pt>
                <c:pt idx="954">
                  <c:v>8</c:v>
                </c:pt>
                <c:pt idx="955">
                  <c:v>8</c:v>
                </c:pt>
                <c:pt idx="956">
                  <c:v>8</c:v>
                </c:pt>
                <c:pt idx="957">
                  <c:v>8</c:v>
                </c:pt>
                <c:pt idx="958">
                  <c:v>8</c:v>
                </c:pt>
                <c:pt idx="959">
                  <c:v>8</c:v>
                </c:pt>
                <c:pt idx="960">
                  <c:v>8</c:v>
                </c:pt>
                <c:pt idx="961">
                  <c:v>8</c:v>
                </c:pt>
                <c:pt idx="962">
                  <c:v>8</c:v>
                </c:pt>
                <c:pt idx="963">
                  <c:v>8</c:v>
                </c:pt>
                <c:pt idx="964">
                  <c:v>8</c:v>
                </c:pt>
                <c:pt idx="965">
                  <c:v>8</c:v>
                </c:pt>
                <c:pt idx="966">
                  <c:v>8</c:v>
                </c:pt>
                <c:pt idx="967">
                  <c:v>8</c:v>
                </c:pt>
                <c:pt idx="968">
                  <c:v>8</c:v>
                </c:pt>
                <c:pt idx="969">
                  <c:v>8</c:v>
                </c:pt>
                <c:pt idx="970">
                  <c:v>8</c:v>
                </c:pt>
                <c:pt idx="971">
                  <c:v>8</c:v>
                </c:pt>
                <c:pt idx="972">
                  <c:v>8</c:v>
                </c:pt>
                <c:pt idx="973">
                  <c:v>8</c:v>
                </c:pt>
                <c:pt idx="974">
                  <c:v>8</c:v>
                </c:pt>
                <c:pt idx="975">
                  <c:v>8</c:v>
                </c:pt>
                <c:pt idx="976">
                  <c:v>8</c:v>
                </c:pt>
                <c:pt idx="977">
                  <c:v>8</c:v>
                </c:pt>
                <c:pt idx="978">
                  <c:v>8</c:v>
                </c:pt>
                <c:pt idx="979">
                  <c:v>8</c:v>
                </c:pt>
                <c:pt idx="980">
                  <c:v>8</c:v>
                </c:pt>
                <c:pt idx="981">
                  <c:v>8</c:v>
                </c:pt>
                <c:pt idx="982">
                  <c:v>8</c:v>
                </c:pt>
                <c:pt idx="983">
                  <c:v>8</c:v>
                </c:pt>
                <c:pt idx="984">
                  <c:v>8</c:v>
                </c:pt>
                <c:pt idx="985">
                  <c:v>8</c:v>
                </c:pt>
                <c:pt idx="986">
                  <c:v>8</c:v>
                </c:pt>
                <c:pt idx="987">
                  <c:v>8</c:v>
                </c:pt>
                <c:pt idx="988">
                  <c:v>8</c:v>
                </c:pt>
                <c:pt idx="989">
                  <c:v>8</c:v>
                </c:pt>
                <c:pt idx="990">
                  <c:v>8</c:v>
                </c:pt>
                <c:pt idx="991">
                  <c:v>8</c:v>
                </c:pt>
                <c:pt idx="992">
                  <c:v>8</c:v>
                </c:pt>
                <c:pt idx="993">
                  <c:v>8</c:v>
                </c:pt>
                <c:pt idx="994">
                  <c:v>8</c:v>
                </c:pt>
                <c:pt idx="995">
                  <c:v>8</c:v>
                </c:pt>
                <c:pt idx="996">
                  <c:v>8</c:v>
                </c:pt>
                <c:pt idx="997">
                  <c:v>8</c:v>
                </c:pt>
                <c:pt idx="998">
                  <c:v>8</c:v>
                </c:pt>
                <c:pt idx="999">
                  <c:v>8</c:v>
                </c:pt>
                <c:pt idx="1000">
                  <c:v>8</c:v>
                </c:pt>
                <c:pt idx="1001">
                  <c:v>8</c:v>
                </c:pt>
                <c:pt idx="1002">
                  <c:v>8</c:v>
                </c:pt>
                <c:pt idx="1003">
                  <c:v>8</c:v>
                </c:pt>
                <c:pt idx="1004">
                  <c:v>8</c:v>
                </c:pt>
                <c:pt idx="1005">
                  <c:v>8</c:v>
                </c:pt>
                <c:pt idx="1006">
                  <c:v>8</c:v>
                </c:pt>
                <c:pt idx="1007">
                  <c:v>8</c:v>
                </c:pt>
                <c:pt idx="1008">
                  <c:v>8</c:v>
                </c:pt>
                <c:pt idx="1009">
                  <c:v>8</c:v>
                </c:pt>
                <c:pt idx="1010">
                  <c:v>8</c:v>
                </c:pt>
                <c:pt idx="1011">
                  <c:v>8</c:v>
                </c:pt>
                <c:pt idx="1012">
                  <c:v>8</c:v>
                </c:pt>
                <c:pt idx="1013">
                  <c:v>8</c:v>
                </c:pt>
                <c:pt idx="1014">
                  <c:v>8</c:v>
                </c:pt>
                <c:pt idx="1015">
                  <c:v>8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1</c:v>
                </c:pt>
                <c:pt idx="1020">
                  <c:v>1</c:v>
                </c:pt>
                <c:pt idx="1021">
                  <c:v>2</c:v>
                </c:pt>
                <c:pt idx="1022">
                  <c:v>2</c:v>
                </c:pt>
                <c:pt idx="1023">
                  <c:v>3</c:v>
                </c:pt>
                <c:pt idx="1024">
                  <c:v>3</c:v>
                </c:pt>
                <c:pt idx="1025">
                  <c:v>4</c:v>
                </c:pt>
                <c:pt idx="1026">
                  <c:v>4</c:v>
                </c:pt>
                <c:pt idx="1027">
                  <c:v>5</c:v>
                </c:pt>
                <c:pt idx="1028">
                  <c:v>5</c:v>
                </c:pt>
                <c:pt idx="1029">
                  <c:v>6</c:v>
                </c:pt>
                <c:pt idx="1030">
                  <c:v>6</c:v>
                </c:pt>
                <c:pt idx="1031">
                  <c:v>7</c:v>
                </c:pt>
                <c:pt idx="1032">
                  <c:v>7</c:v>
                </c:pt>
                <c:pt idx="1033">
                  <c:v>8</c:v>
                </c:pt>
                <c:pt idx="1034">
                  <c:v>8</c:v>
                </c:pt>
                <c:pt idx="1035">
                  <c:v>9</c:v>
                </c:pt>
                <c:pt idx="1036">
                  <c:v>9</c:v>
                </c:pt>
                <c:pt idx="1037">
                  <c:v>10</c:v>
                </c:pt>
                <c:pt idx="1038">
                  <c:v>10</c:v>
                </c:pt>
                <c:pt idx="1039">
                  <c:v>11</c:v>
                </c:pt>
                <c:pt idx="1040">
                  <c:v>11</c:v>
                </c:pt>
                <c:pt idx="1041">
                  <c:v>12</c:v>
                </c:pt>
                <c:pt idx="1042">
                  <c:v>12</c:v>
                </c:pt>
                <c:pt idx="1043">
                  <c:v>13</c:v>
                </c:pt>
                <c:pt idx="1044">
                  <c:v>13</c:v>
                </c:pt>
                <c:pt idx="1045">
                  <c:v>14</c:v>
                </c:pt>
                <c:pt idx="1046">
                  <c:v>14</c:v>
                </c:pt>
                <c:pt idx="1047">
                  <c:v>15</c:v>
                </c:pt>
                <c:pt idx="1048">
                  <c:v>15</c:v>
                </c:pt>
                <c:pt idx="1049">
                  <c:v>0</c:v>
                </c:pt>
                <c:pt idx="1050">
                  <c:v>0</c:v>
                </c:pt>
                <c:pt idx="1051">
                  <c:v>1</c:v>
                </c:pt>
                <c:pt idx="1052">
                  <c:v>1</c:v>
                </c:pt>
                <c:pt idx="1053">
                  <c:v>2</c:v>
                </c:pt>
                <c:pt idx="1054">
                  <c:v>2</c:v>
                </c:pt>
                <c:pt idx="1055">
                  <c:v>3</c:v>
                </c:pt>
                <c:pt idx="1056">
                  <c:v>3</c:v>
                </c:pt>
                <c:pt idx="1057">
                  <c:v>4</c:v>
                </c:pt>
                <c:pt idx="1058">
                  <c:v>4</c:v>
                </c:pt>
                <c:pt idx="1059">
                  <c:v>5</c:v>
                </c:pt>
                <c:pt idx="1060">
                  <c:v>5</c:v>
                </c:pt>
                <c:pt idx="1061">
                  <c:v>6</c:v>
                </c:pt>
                <c:pt idx="1062">
                  <c:v>6</c:v>
                </c:pt>
                <c:pt idx="1063">
                  <c:v>7</c:v>
                </c:pt>
                <c:pt idx="1064">
                  <c:v>7</c:v>
                </c:pt>
                <c:pt idx="1065">
                  <c:v>8</c:v>
                </c:pt>
                <c:pt idx="1066">
                  <c:v>8</c:v>
                </c:pt>
                <c:pt idx="1067">
                  <c:v>9</c:v>
                </c:pt>
                <c:pt idx="1068">
                  <c:v>9</c:v>
                </c:pt>
                <c:pt idx="1069">
                  <c:v>10</c:v>
                </c:pt>
                <c:pt idx="1070">
                  <c:v>10</c:v>
                </c:pt>
                <c:pt idx="1071">
                  <c:v>11</c:v>
                </c:pt>
                <c:pt idx="1072">
                  <c:v>11</c:v>
                </c:pt>
                <c:pt idx="1073">
                  <c:v>12</c:v>
                </c:pt>
                <c:pt idx="1074">
                  <c:v>12</c:v>
                </c:pt>
                <c:pt idx="1075">
                  <c:v>13</c:v>
                </c:pt>
                <c:pt idx="1076">
                  <c:v>13</c:v>
                </c:pt>
                <c:pt idx="1077">
                  <c:v>14</c:v>
                </c:pt>
                <c:pt idx="1078">
                  <c:v>14</c:v>
                </c:pt>
                <c:pt idx="1079">
                  <c:v>15</c:v>
                </c:pt>
                <c:pt idx="1080">
                  <c:v>15</c:v>
                </c:pt>
                <c:pt idx="1081">
                  <c:v>0</c:v>
                </c:pt>
                <c:pt idx="1082">
                  <c:v>0</c:v>
                </c:pt>
                <c:pt idx="1083">
                  <c:v>1</c:v>
                </c:pt>
                <c:pt idx="1084">
                  <c:v>1</c:v>
                </c:pt>
                <c:pt idx="1085">
                  <c:v>2</c:v>
                </c:pt>
                <c:pt idx="1086">
                  <c:v>2</c:v>
                </c:pt>
                <c:pt idx="1087">
                  <c:v>3</c:v>
                </c:pt>
                <c:pt idx="1088">
                  <c:v>3</c:v>
                </c:pt>
                <c:pt idx="1089">
                  <c:v>4</c:v>
                </c:pt>
                <c:pt idx="1090">
                  <c:v>4</c:v>
                </c:pt>
                <c:pt idx="1091">
                  <c:v>5</c:v>
                </c:pt>
                <c:pt idx="1092">
                  <c:v>5</c:v>
                </c:pt>
                <c:pt idx="1093">
                  <c:v>6</c:v>
                </c:pt>
                <c:pt idx="1094">
                  <c:v>6</c:v>
                </c:pt>
                <c:pt idx="1095">
                  <c:v>7</c:v>
                </c:pt>
                <c:pt idx="1096">
                  <c:v>7</c:v>
                </c:pt>
                <c:pt idx="1097">
                  <c:v>8</c:v>
                </c:pt>
                <c:pt idx="1098">
                  <c:v>8</c:v>
                </c:pt>
                <c:pt idx="1099">
                  <c:v>9</c:v>
                </c:pt>
                <c:pt idx="1100">
                  <c:v>9</c:v>
                </c:pt>
                <c:pt idx="1101">
                  <c:v>10</c:v>
                </c:pt>
                <c:pt idx="1102">
                  <c:v>10</c:v>
                </c:pt>
                <c:pt idx="1103">
                  <c:v>11</c:v>
                </c:pt>
                <c:pt idx="1104">
                  <c:v>11</c:v>
                </c:pt>
                <c:pt idx="1105">
                  <c:v>12</c:v>
                </c:pt>
                <c:pt idx="1106">
                  <c:v>12</c:v>
                </c:pt>
                <c:pt idx="1107">
                  <c:v>13</c:v>
                </c:pt>
                <c:pt idx="1108">
                  <c:v>13</c:v>
                </c:pt>
                <c:pt idx="1109">
                  <c:v>14</c:v>
                </c:pt>
                <c:pt idx="1110">
                  <c:v>14</c:v>
                </c:pt>
                <c:pt idx="1111">
                  <c:v>15</c:v>
                </c:pt>
                <c:pt idx="1112">
                  <c:v>15</c:v>
                </c:pt>
                <c:pt idx="1113">
                  <c:v>0</c:v>
                </c:pt>
                <c:pt idx="1114">
                  <c:v>0</c:v>
                </c:pt>
                <c:pt idx="1115">
                  <c:v>1</c:v>
                </c:pt>
                <c:pt idx="1116">
                  <c:v>1</c:v>
                </c:pt>
                <c:pt idx="1117">
                  <c:v>2</c:v>
                </c:pt>
                <c:pt idx="1118">
                  <c:v>2</c:v>
                </c:pt>
                <c:pt idx="1119">
                  <c:v>3</c:v>
                </c:pt>
                <c:pt idx="1120">
                  <c:v>3</c:v>
                </c:pt>
                <c:pt idx="1121">
                  <c:v>4</c:v>
                </c:pt>
                <c:pt idx="1122">
                  <c:v>4</c:v>
                </c:pt>
                <c:pt idx="1123">
                  <c:v>5</c:v>
                </c:pt>
                <c:pt idx="1124">
                  <c:v>5</c:v>
                </c:pt>
                <c:pt idx="1125">
                  <c:v>6</c:v>
                </c:pt>
                <c:pt idx="1126">
                  <c:v>6</c:v>
                </c:pt>
                <c:pt idx="1127">
                  <c:v>7</c:v>
                </c:pt>
                <c:pt idx="1128">
                  <c:v>7</c:v>
                </c:pt>
                <c:pt idx="1129">
                  <c:v>8</c:v>
                </c:pt>
                <c:pt idx="1130">
                  <c:v>8</c:v>
                </c:pt>
                <c:pt idx="1131">
                  <c:v>9</c:v>
                </c:pt>
                <c:pt idx="1132">
                  <c:v>9</c:v>
                </c:pt>
                <c:pt idx="1133">
                  <c:v>10</c:v>
                </c:pt>
                <c:pt idx="1134">
                  <c:v>10</c:v>
                </c:pt>
                <c:pt idx="1135">
                  <c:v>11</c:v>
                </c:pt>
                <c:pt idx="1136">
                  <c:v>11</c:v>
                </c:pt>
                <c:pt idx="1137">
                  <c:v>12</c:v>
                </c:pt>
                <c:pt idx="1138">
                  <c:v>12</c:v>
                </c:pt>
                <c:pt idx="1139">
                  <c:v>13</c:v>
                </c:pt>
                <c:pt idx="1140">
                  <c:v>13</c:v>
                </c:pt>
                <c:pt idx="1141">
                  <c:v>14</c:v>
                </c:pt>
                <c:pt idx="1142">
                  <c:v>14</c:v>
                </c:pt>
                <c:pt idx="1143">
                  <c:v>15</c:v>
                </c:pt>
                <c:pt idx="1144">
                  <c:v>15</c:v>
                </c:pt>
                <c:pt idx="1145">
                  <c:v>0</c:v>
                </c:pt>
                <c:pt idx="1146">
                  <c:v>0</c:v>
                </c:pt>
                <c:pt idx="1147">
                  <c:v>1</c:v>
                </c:pt>
                <c:pt idx="1148">
                  <c:v>1</c:v>
                </c:pt>
                <c:pt idx="1149">
                  <c:v>2</c:v>
                </c:pt>
                <c:pt idx="1150">
                  <c:v>2</c:v>
                </c:pt>
                <c:pt idx="1151">
                  <c:v>3</c:v>
                </c:pt>
                <c:pt idx="1152">
                  <c:v>3</c:v>
                </c:pt>
                <c:pt idx="1153">
                  <c:v>4</c:v>
                </c:pt>
                <c:pt idx="1154">
                  <c:v>4</c:v>
                </c:pt>
                <c:pt idx="1155">
                  <c:v>5</c:v>
                </c:pt>
                <c:pt idx="1156">
                  <c:v>5</c:v>
                </c:pt>
                <c:pt idx="1157">
                  <c:v>6</c:v>
                </c:pt>
                <c:pt idx="1158">
                  <c:v>6</c:v>
                </c:pt>
                <c:pt idx="1159">
                  <c:v>7</c:v>
                </c:pt>
                <c:pt idx="1160">
                  <c:v>7</c:v>
                </c:pt>
                <c:pt idx="1161">
                  <c:v>8</c:v>
                </c:pt>
                <c:pt idx="1162">
                  <c:v>8</c:v>
                </c:pt>
                <c:pt idx="1163">
                  <c:v>9</c:v>
                </c:pt>
                <c:pt idx="1164">
                  <c:v>9</c:v>
                </c:pt>
                <c:pt idx="1165">
                  <c:v>10</c:v>
                </c:pt>
                <c:pt idx="1166">
                  <c:v>10</c:v>
                </c:pt>
                <c:pt idx="1167">
                  <c:v>11</c:v>
                </c:pt>
                <c:pt idx="1168">
                  <c:v>11</c:v>
                </c:pt>
                <c:pt idx="1169">
                  <c:v>12</c:v>
                </c:pt>
                <c:pt idx="1170">
                  <c:v>12</c:v>
                </c:pt>
                <c:pt idx="1171">
                  <c:v>13</c:v>
                </c:pt>
                <c:pt idx="1172">
                  <c:v>13</c:v>
                </c:pt>
                <c:pt idx="1173">
                  <c:v>14</c:v>
                </c:pt>
                <c:pt idx="1174">
                  <c:v>14</c:v>
                </c:pt>
                <c:pt idx="1175">
                  <c:v>15</c:v>
                </c:pt>
                <c:pt idx="1176">
                  <c:v>15</c:v>
                </c:pt>
                <c:pt idx="1177">
                  <c:v>0</c:v>
                </c:pt>
                <c:pt idx="1178">
                  <c:v>0</c:v>
                </c:pt>
                <c:pt idx="1179">
                  <c:v>1</c:v>
                </c:pt>
                <c:pt idx="1180">
                  <c:v>1</c:v>
                </c:pt>
                <c:pt idx="1181">
                  <c:v>2</c:v>
                </c:pt>
                <c:pt idx="1182">
                  <c:v>2</c:v>
                </c:pt>
                <c:pt idx="1183">
                  <c:v>3</c:v>
                </c:pt>
                <c:pt idx="1184">
                  <c:v>3</c:v>
                </c:pt>
                <c:pt idx="1185">
                  <c:v>4</c:v>
                </c:pt>
                <c:pt idx="1186">
                  <c:v>4</c:v>
                </c:pt>
                <c:pt idx="1187">
                  <c:v>5</c:v>
                </c:pt>
                <c:pt idx="1188">
                  <c:v>5</c:v>
                </c:pt>
                <c:pt idx="1189">
                  <c:v>6</c:v>
                </c:pt>
                <c:pt idx="1190">
                  <c:v>6</c:v>
                </c:pt>
                <c:pt idx="1191">
                  <c:v>7</c:v>
                </c:pt>
                <c:pt idx="1192">
                  <c:v>7</c:v>
                </c:pt>
                <c:pt idx="1193">
                  <c:v>8</c:v>
                </c:pt>
                <c:pt idx="1194">
                  <c:v>8</c:v>
                </c:pt>
                <c:pt idx="1195">
                  <c:v>9</c:v>
                </c:pt>
                <c:pt idx="1196">
                  <c:v>9</c:v>
                </c:pt>
                <c:pt idx="1197">
                  <c:v>10</c:v>
                </c:pt>
                <c:pt idx="1198">
                  <c:v>10</c:v>
                </c:pt>
                <c:pt idx="1199">
                  <c:v>11</c:v>
                </c:pt>
                <c:pt idx="1200">
                  <c:v>11</c:v>
                </c:pt>
                <c:pt idx="1201">
                  <c:v>12</c:v>
                </c:pt>
                <c:pt idx="1202">
                  <c:v>12</c:v>
                </c:pt>
                <c:pt idx="1203">
                  <c:v>13</c:v>
                </c:pt>
                <c:pt idx="1204">
                  <c:v>13</c:v>
                </c:pt>
                <c:pt idx="1205">
                  <c:v>14</c:v>
                </c:pt>
                <c:pt idx="1206">
                  <c:v>14</c:v>
                </c:pt>
                <c:pt idx="1207">
                  <c:v>15</c:v>
                </c:pt>
                <c:pt idx="1208">
                  <c:v>15</c:v>
                </c:pt>
                <c:pt idx="1209">
                  <c:v>0</c:v>
                </c:pt>
                <c:pt idx="1210">
                  <c:v>0</c:v>
                </c:pt>
                <c:pt idx="1211">
                  <c:v>1</c:v>
                </c:pt>
                <c:pt idx="1212">
                  <c:v>1</c:v>
                </c:pt>
                <c:pt idx="1213">
                  <c:v>2</c:v>
                </c:pt>
                <c:pt idx="1214">
                  <c:v>2</c:v>
                </c:pt>
                <c:pt idx="1215">
                  <c:v>3</c:v>
                </c:pt>
                <c:pt idx="1216">
                  <c:v>3</c:v>
                </c:pt>
                <c:pt idx="1217">
                  <c:v>4</c:v>
                </c:pt>
                <c:pt idx="1218">
                  <c:v>4</c:v>
                </c:pt>
                <c:pt idx="1219">
                  <c:v>5</c:v>
                </c:pt>
                <c:pt idx="1220">
                  <c:v>5</c:v>
                </c:pt>
                <c:pt idx="1221">
                  <c:v>6</c:v>
                </c:pt>
                <c:pt idx="1222">
                  <c:v>6</c:v>
                </c:pt>
                <c:pt idx="1223">
                  <c:v>7</c:v>
                </c:pt>
                <c:pt idx="1224">
                  <c:v>7</c:v>
                </c:pt>
                <c:pt idx="1225">
                  <c:v>8</c:v>
                </c:pt>
                <c:pt idx="1226">
                  <c:v>8</c:v>
                </c:pt>
                <c:pt idx="1227">
                  <c:v>8</c:v>
                </c:pt>
                <c:pt idx="1228">
                  <c:v>8</c:v>
                </c:pt>
                <c:pt idx="1229">
                  <c:v>8</c:v>
                </c:pt>
                <c:pt idx="1230">
                  <c:v>8</c:v>
                </c:pt>
                <c:pt idx="1231">
                  <c:v>8</c:v>
                </c:pt>
                <c:pt idx="1232">
                  <c:v>8</c:v>
                </c:pt>
                <c:pt idx="1233">
                  <c:v>8</c:v>
                </c:pt>
                <c:pt idx="1234">
                  <c:v>8</c:v>
                </c:pt>
                <c:pt idx="1235">
                  <c:v>8</c:v>
                </c:pt>
                <c:pt idx="1236">
                  <c:v>8</c:v>
                </c:pt>
                <c:pt idx="1237">
                  <c:v>8</c:v>
                </c:pt>
                <c:pt idx="1238">
                  <c:v>8</c:v>
                </c:pt>
                <c:pt idx="1239">
                  <c:v>8</c:v>
                </c:pt>
                <c:pt idx="1240">
                  <c:v>8</c:v>
                </c:pt>
                <c:pt idx="1241">
                  <c:v>8</c:v>
                </c:pt>
                <c:pt idx="1242">
                  <c:v>8</c:v>
                </c:pt>
                <c:pt idx="1243">
                  <c:v>8</c:v>
                </c:pt>
                <c:pt idx="1244">
                  <c:v>8</c:v>
                </c:pt>
                <c:pt idx="1245">
                  <c:v>8</c:v>
                </c:pt>
                <c:pt idx="1246">
                  <c:v>8</c:v>
                </c:pt>
                <c:pt idx="1247">
                  <c:v>8</c:v>
                </c:pt>
                <c:pt idx="1248">
                  <c:v>8</c:v>
                </c:pt>
                <c:pt idx="1249">
                  <c:v>8</c:v>
                </c:pt>
                <c:pt idx="1250">
                  <c:v>8</c:v>
                </c:pt>
                <c:pt idx="1251">
                  <c:v>8</c:v>
                </c:pt>
                <c:pt idx="1252">
                  <c:v>8</c:v>
                </c:pt>
                <c:pt idx="1253">
                  <c:v>8</c:v>
                </c:pt>
                <c:pt idx="1254">
                  <c:v>8</c:v>
                </c:pt>
                <c:pt idx="1255">
                  <c:v>8</c:v>
                </c:pt>
                <c:pt idx="1256">
                  <c:v>8</c:v>
                </c:pt>
                <c:pt idx="1257">
                  <c:v>8</c:v>
                </c:pt>
                <c:pt idx="1258">
                  <c:v>8</c:v>
                </c:pt>
                <c:pt idx="1259">
                  <c:v>8</c:v>
                </c:pt>
                <c:pt idx="1260">
                  <c:v>8</c:v>
                </c:pt>
                <c:pt idx="1261">
                  <c:v>8</c:v>
                </c:pt>
                <c:pt idx="1262">
                  <c:v>8</c:v>
                </c:pt>
                <c:pt idx="1263">
                  <c:v>8</c:v>
                </c:pt>
                <c:pt idx="1264">
                  <c:v>8</c:v>
                </c:pt>
                <c:pt idx="1265">
                  <c:v>8</c:v>
                </c:pt>
                <c:pt idx="1266">
                  <c:v>8</c:v>
                </c:pt>
                <c:pt idx="1267">
                  <c:v>8</c:v>
                </c:pt>
                <c:pt idx="1268">
                  <c:v>8</c:v>
                </c:pt>
                <c:pt idx="1269">
                  <c:v>8</c:v>
                </c:pt>
                <c:pt idx="1270">
                  <c:v>8</c:v>
                </c:pt>
                <c:pt idx="1271">
                  <c:v>8</c:v>
                </c:pt>
                <c:pt idx="1272">
                  <c:v>8</c:v>
                </c:pt>
                <c:pt idx="1273">
                  <c:v>8</c:v>
                </c:pt>
                <c:pt idx="1274">
                  <c:v>8</c:v>
                </c:pt>
                <c:pt idx="1275">
                  <c:v>8</c:v>
                </c:pt>
                <c:pt idx="1276">
                  <c:v>8</c:v>
                </c:pt>
                <c:pt idx="1277">
                  <c:v>8</c:v>
                </c:pt>
                <c:pt idx="1278">
                  <c:v>8</c:v>
                </c:pt>
                <c:pt idx="1279">
                  <c:v>8</c:v>
                </c:pt>
                <c:pt idx="1280">
                  <c:v>8</c:v>
                </c:pt>
                <c:pt idx="1281">
                  <c:v>8</c:v>
                </c:pt>
                <c:pt idx="1282">
                  <c:v>8</c:v>
                </c:pt>
                <c:pt idx="1283">
                  <c:v>8</c:v>
                </c:pt>
                <c:pt idx="1284">
                  <c:v>8</c:v>
                </c:pt>
                <c:pt idx="1285">
                  <c:v>8</c:v>
                </c:pt>
                <c:pt idx="1286">
                  <c:v>8</c:v>
                </c:pt>
                <c:pt idx="1287">
                  <c:v>8</c:v>
                </c:pt>
                <c:pt idx="1288">
                  <c:v>8</c:v>
                </c:pt>
                <c:pt idx="1289">
                  <c:v>8</c:v>
                </c:pt>
                <c:pt idx="1290">
                  <c:v>8</c:v>
                </c:pt>
                <c:pt idx="1291">
                  <c:v>8</c:v>
                </c:pt>
                <c:pt idx="1292">
                  <c:v>8</c:v>
                </c:pt>
                <c:pt idx="1293">
                  <c:v>8</c:v>
                </c:pt>
                <c:pt idx="1294">
                  <c:v>8</c:v>
                </c:pt>
                <c:pt idx="1295">
                  <c:v>8</c:v>
                </c:pt>
                <c:pt idx="1296">
                  <c:v>8</c:v>
                </c:pt>
                <c:pt idx="1297">
                  <c:v>8</c:v>
                </c:pt>
                <c:pt idx="1298">
                  <c:v>8</c:v>
                </c:pt>
                <c:pt idx="1299">
                  <c:v>8</c:v>
                </c:pt>
                <c:pt idx="1300">
                  <c:v>8</c:v>
                </c:pt>
                <c:pt idx="1301">
                  <c:v>8</c:v>
                </c:pt>
                <c:pt idx="1302">
                  <c:v>8</c:v>
                </c:pt>
                <c:pt idx="1303">
                  <c:v>8</c:v>
                </c:pt>
                <c:pt idx="1304">
                  <c:v>8</c:v>
                </c:pt>
                <c:pt idx="1305">
                  <c:v>8</c:v>
                </c:pt>
                <c:pt idx="1306">
                  <c:v>8</c:v>
                </c:pt>
                <c:pt idx="1307">
                  <c:v>8</c:v>
                </c:pt>
                <c:pt idx="1308">
                  <c:v>8</c:v>
                </c:pt>
                <c:pt idx="1309">
                  <c:v>8</c:v>
                </c:pt>
                <c:pt idx="1310">
                  <c:v>8</c:v>
                </c:pt>
                <c:pt idx="1311">
                  <c:v>8</c:v>
                </c:pt>
                <c:pt idx="1312">
                  <c:v>8</c:v>
                </c:pt>
                <c:pt idx="1313">
                  <c:v>8</c:v>
                </c:pt>
                <c:pt idx="1314">
                  <c:v>8</c:v>
                </c:pt>
                <c:pt idx="1315">
                  <c:v>8</c:v>
                </c:pt>
                <c:pt idx="1316">
                  <c:v>8</c:v>
                </c:pt>
                <c:pt idx="1317">
                  <c:v>8</c:v>
                </c:pt>
                <c:pt idx="1318">
                  <c:v>8</c:v>
                </c:pt>
                <c:pt idx="1319">
                  <c:v>8</c:v>
                </c:pt>
                <c:pt idx="1320">
                  <c:v>8</c:v>
                </c:pt>
                <c:pt idx="1321">
                  <c:v>8</c:v>
                </c:pt>
                <c:pt idx="1322">
                  <c:v>8</c:v>
                </c:pt>
                <c:pt idx="1323">
                  <c:v>8</c:v>
                </c:pt>
                <c:pt idx="1324">
                  <c:v>8</c:v>
                </c:pt>
                <c:pt idx="1325">
                  <c:v>8</c:v>
                </c:pt>
                <c:pt idx="1326">
                  <c:v>8</c:v>
                </c:pt>
                <c:pt idx="1327">
                  <c:v>8</c:v>
                </c:pt>
                <c:pt idx="1328">
                  <c:v>8</c:v>
                </c:pt>
                <c:pt idx="1329">
                  <c:v>8</c:v>
                </c:pt>
                <c:pt idx="1330">
                  <c:v>8</c:v>
                </c:pt>
                <c:pt idx="1331">
                  <c:v>8</c:v>
                </c:pt>
                <c:pt idx="1332">
                  <c:v>8</c:v>
                </c:pt>
                <c:pt idx="1333">
                  <c:v>8</c:v>
                </c:pt>
                <c:pt idx="1334">
                  <c:v>8</c:v>
                </c:pt>
                <c:pt idx="1335">
                  <c:v>8</c:v>
                </c:pt>
                <c:pt idx="1336">
                  <c:v>8</c:v>
                </c:pt>
                <c:pt idx="1337">
                  <c:v>8</c:v>
                </c:pt>
                <c:pt idx="1338">
                  <c:v>8</c:v>
                </c:pt>
                <c:pt idx="1339">
                  <c:v>8</c:v>
                </c:pt>
                <c:pt idx="1340">
                  <c:v>8</c:v>
                </c:pt>
                <c:pt idx="1341">
                  <c:v>8</c:v>
                </c:pt>
                <c:pt idx="1342">
                  <c:v>8</c:v>
                </c:pt>
                <c:pt idx="1343">
                  <c:v>8</c:v>
                </c:pt>
                <c:pt idx="1344">
                  <c:v>8</c:v>
                </c:pt>
                <c:pt idx="1345">
                  <c:v>8</c:v>
                </c:pt>
                <c:pt idx="1346">
                  <c:v>8</c:v>
                </c:pt>
                <c:pt idx="1347">
                  <c:v>8</c:v>
                </c:pt>
                <c:pt idx="1348">
                  <c:v>8</c:v>
                </c:pt>
                <c:pt idx="1349">
                  <c:v>8</c:v>
                </c:pt>
                <c:pt idx="1350">
                  <c:v>8</c:v>
                </c:pt>
                <c:pt idx="1351">
                  <c:v>8</c:v>
                </c:pt>
                <c:pt idx="1352">
                  <c:v>8</c:v>
                </c:pt>
                <c:pt idx="1353">
                  <c:v>8</c:v>
                </c:pt>
                <c:pt idx="1354">
                  <c:v>8</c:v>
                </c:pt>
                <c:pt idx="1355">
                  <c:v>8</c:v>
                </c:pt>
                <c:pt idx="1356">
                  <c:v>8</c:v>
                </c:pt>
                <c:pt idx="1357">
                  <c:v>8</c:v>
                </c:pt>
                <c:pt idx="1358">
                  <c:v>8</c:v>
                </c:pt>
                <c:pt idx="1359">
                  <c:v>8</c:v>
                </c:pt>
                <c:pt idx="1360">
                  <c:v>8</c:v>
                </c:pt>
                <c:pt idx="1361">
                  <c:v>8</c:v>
                </c:pt>
                <c:pt idx="1362">
                  <c:v>8</c:v>
                </c:pt>
                <c:pt idx="1363">
                  <c:v>8</c:v>
                </c:pt>
                <c:pt idx="1364">
                  <c:v>8</c:v>
                </c:pt>
                <c:pt idx="1365">
                  <c:v>8</c:v>
                </c:pt>
                <c:pt idx="1366">
                  <c:v>8</c:v>
                </c:pt>
                <c:pt idx="1367">
                  <c:v>8</c:v>
                </c:pt>
                <c:pt idx="1368">
                  <c:v>8</c:v>
                </c:pt>
                <c:pt idx="1369">
                  <c:v>8</c:v>
                </c:pt>
                <c:pt idx="1370">
                  <c:v>8</c:v>
                </c:pt>
                <c:pt idx="1371">
                  <c:v>8</c:v>
                </c:pt>
                <c:pt idx="1372">
                  <c:v>8</c:v>
                </c:pt>
                <c:pt idx="1373">
                  <c:v>8</c:v>
                </c:pt>
                <c:pt idx="1374">
                  <c:v>8</c:v>
                </c:pt>
                <c:pt idx="1375">
                  <c:v>8</c:v>
                </c:pt>
                <c:pt idx="1376">
                  <c:v>8</c:v>
                </c:pt>
                <c:pt idx="1377">
                  <c:v>8</c:v>
                </c:pt>
                <c:pt idx="1378">
                  <c:v>8</c:v>
                </c:pt>
                <c:pt idx="1379">
                  <c:v>8</c:v>
                </c:pt>
                <c:pt idx="1380">
                  <c:v>8</c:v>
                </c:pt>
                <c:pt idx="1381">
                  <c:v>8</c:v>
                </c:pt>
                <c:pt idx="1382">
                  <c:v>8</c:v>
                </c:pt>
                <c:pt idx="1383">
                  <c:v>8</c:v>
                </c:pt>
                <c:pt idx="1384">
                  <c:v>8</c:v>
                </c:pt>
                <c:pt idx="1385">
                  <c:v>8</c:v>
                </c:pt>
                <c:pt idx="1386">
                  <c:v>8</c:v>
                </c:pt>
                <c:pt idx="1387">
                  <c:v>8</c:v>
                </c:pt>
                <c:pt idx="1388">
                  <c:v>8</c:v>
                </c:pt>
                <c:pt idx="1389">
                  <c:v>8</c:v>
                </c:pt>
                <c:pt idx="1390">
                  <c:v>8</c:v>
                </c:pt>
                <c:pt idx="1391">
                  <c:v>8</c:v>
                </c:pt>
                <c:pt idx="1392">
                  <c:v>8</c:v>
                </c:pt>
                <c:pt idx="1393">
                  <c:v>8</c:v>
                </c:pt>
                <c:pt idx="1394">
                  <c:v>8</c:v>
                </c:pt>
                <c:pt idx="1395">
                  <c:v>8</c:v>
                </c:pt>
                <c:pt idx="1396">
                  <c:v>8</c:v>
                </c:pt>
                <c:pt idx="1397">
                  <c:v>8</c:v>
                </c:pt>
                <c:pt idx="1398">
                  <c:v>8</c:v>
                </c:pt>
                <c:pt idx="1399">
                  <c:v>8</c:v>
                </c:pt>
                <c:pt idx="1400">
                  <c:v>8</c:v>
                </c:pt>
                <c:pt idx="1401">
                  <c:v>8</c:v>
                </c:pt>
                <c:pt idx="1402">
                  <c:v>8</c:v>
                </c:pt>
                <c:pt idx="1403">
                  <c:v>8</c:v>
                </c:pt>
                <c:pt idx="1404">
                  <c:v>8</c:v>
                </c:pt>
                <c:pt idx="1405">
                  <c:v>8</c:v>
                </c:pt>
                <c:pt idx="1406">
                  <c:v>8</c:v>
                </c:pt>
                <c:pt idx="1407">
                  <c:v>8</c:v>
                </c:pt>
                <c:pt idx="1408">
                  <c:v>8</c:v>
                </c:pt>
                <c:pt idx="1409">
                  <c:v>8</c:v>
                </c:pt>
                <c:pt idx="1410">
                  <c:v>8</c:v>
                </c:pt>
                <c:pt idx="1411">
                  <c:v>8</c:v>
                </c:pt>
                <c:pt idx="1412">
                  <c:v>8</c:v>
                </c:pt>
                <c:pt idx="1413">
                  <c:v>8</c:v>
                </c:pt>
                <c:pt idx="1414">
                  <c:v>8</c:v>
                </c:pt>
                <c:pt idx="1415">
                  <c:v>8</c:v>
                </c:pt>
                <c:pt idx="1416">
                  <c:v>8</c:v>
                </c:pt>
                <c:pt idx="1417">
                  <c:v>8</c:v>
                </c:pt>
                <c:pt idx="1418">
                  <c:v>8</c:v>
                </c:pt>
                <c:pt idx="1419">
                  <c:v>8</c:v>
                </c:pt>
                <c:pt idx="1420">
                  <c:v>8</c:v>
                </c:pt>
                <c:pt idx="1421">
                  <c:v>8</c:v>
                </c:pt>
                <c:pt idx="1422">
                  <c:v>8</c:v>
                </c:pt>
                <c:pt idx="1423">
                  <c:v>8</c:v>
                </c:pt>
                <c:pt idx="1424">
                  <c:v>8</c:v>
                </c:pt>
                <c:pt idx="1425">
                  <c:v>8</c:v>
                </c:pt>
                <c:pt idx="1426">
                  <c:v>8</c:v>
                </c:pt>
                <c:pt idx="1427">
                  <c:v>8</c:v>
                </c:pt>
                <c:pt idx="1428">
                  <c:v>8</c:v>
                </c:pt>
                <c:pt idx="1429">
                  <c:v>8</c:v>
                </c:pt>
                <c:pt idx="1430">
                  <c:v>8</c:v>
                </c:pt>
                <c:pt idx="1431">
                  <c:v>8</c:v>
                </c:pt>
                <c:pt idx="1432">
                  <c:v>8</c:v>
                </c:pt>
                <c:pt idx="1433">
                  <c:v>8</c:v>
                </c:pt>
                <c:pt idx="1434">
                  <c:v>8</c:v>
                </c:pt>
                <c:pt idx="1435">
                  <c:v>8</c:v>
                </c:pt>
                <c:pt idx="1436">
                  <c:v>8</c:v>
                </c:pt>
                <c:pt idx="1437">
                  <c:v>8</c:v>
                </c:pt>
                <c:pt idx="1438">
                  <c:v>8</c:v>
                </c:pt>
                <c:pt idx="1439">
                  <c:v>8</c:v>
                </c:pt>
                <c:pt idx="1440">
                  <c:v>8</c:v>
                </c:pt>
                <c:pt idx="1441">
                  <c:v>8</c:v>
                </c:pt>
                <c:pt idx="1442">
                  <c:v>8</c:v>
                </c:pt>
                <c:pt idx="1443">
                  <c:v>8</c:v>
                </c:pt>
                <c:pt idx="1444">
                  <c:v>8</c:v>
                </c:pt>
                <c:pt idx="1445">
                  <c:v>8</c:v>
                </c:pt>
                <c:pt idx="1446">
                  <c:v>8</c:v>
                </c:pt>
                <c:pt idx="1447">
                  <c:v>8</c:v>
                </c:pt>
                <c:pt idx="1448">
                  <c:v>8</c:v>
                </c:pt>
                <c:pt idx="1449">
                  <c:v>8</c:v>
                </c:pt>
                <c:pt idx="1450">
                  <c:v>8</c:v>
                </c:pt>
                <c:pt idx="1451">
                  <c:v>8</c:v>
                </c:pt>
                <c:pt idx="1452">
                  <c:v>8</c:v>
                </c:pt>
                <c:pt idx="1453">
                  <c:v>8</c:v>
                </c:pt>
                <c:pt idx="1454">
                  <c:v>8</c:v>
                </c:pt>
                <c:pt idx="1455">
                  <c:v>8</c:v>
                </c:pt>
                <c:pt idx="1456">
                  <c:v>8</c:v>
                </c:pt>
                <c:pt idx="1457">
                  <c:v>8</c:v>
                </c:pt>
                <c:pt idx="1458">
                  <c:v>8</c:v>
                </c:pt>
                <c:pt idx="1459">
                  <c:v>8</c:v>
                </c:pt>
                <c:pt idx="1460">
                  <c:v>8</c:v>
                </c:pt>
                <c:pt idx="1461">
                  <c:v>8</c:v>
                </c:pt>
                <c:pt idx="1462">
                  <c:v>8</c:v>
                </c:pt>
                <c:pt idx="1463">
                  <c:v>8</c:v>
                </c:pt>
                <c:pt idx="1464">
                  <c:v>8</c:v>
                </c:pt>
                <c:pt idx="1465">
                  <c:v>8</c:v>
                </c:pt>
                <c:pt idx="1466">
                  <c:v>8</c:v>
                </c:pt>
                <c:pt idx="1467">
                  <c:v>8</c:v>
                </c:pt>
                <c:pt idx="1468">
                  <c:v>8</c:v>
                </c:pt>
                <c:pt idx="1469">
                  <c:v>8</c:v>
                </c:pt>
                <c:pt idx="1470">
                  <c:v>8</c:v>
                </c:pt>
                <c:pt idx="1471">
                  <c:v>8</c:v>
                </c:pt>
                <c:pt idx="1472">
                  <c:v>8</c:v>
                </c:pt>
                <c:pt idx="1473">
                  <c:v>8</c:v>
                </c:pt>
                <c:pt idx="1474">
                  <c:v>8</c:v>
                </c:pt>
                <c:pt idx="1475">
                  <c:v>8</c:v>
                </c:pt>
                <c:pt idx="1476">
                  <c:v>8</c:v>
                </c:pt>
                <c:pt idx="1477">
                  <c:v>8</c:v>
                </c:pt>
                <c:pt idx="1478">
                  <c:v>8</c:v>
                </c:pt>
                <c:pt idx="1479">
                  <c:v>8</c:v>
                </c:pt>
                <c:pt idx="1480">
                  <c:v>8</c:v>
                </c:pt>
                <c:pt idx="1481">
                  <c:v>8</c:v>
                </c:pt>
                <c:pt idx="1482">
                  <c:v>8</c:v>
                </c:pt>
                <c:pt idx="1483">
                  <c:v>8</c:v>
                </c:pt>
                <c:pt idx="1484">
                  <c:v>8</c:v>
                </c:pt>
                <c:pt idx="1485">
                  <c:v>8</c:v>
                </c:pt>
                <c:pt idx="1486">
                  <c:v>8</c:v>
                </c:pt>
                <c:pt idx="1487">
                  <c:v>8</c:v>
                </c:pt>
                <c:pt idx="1488">
                  <c:v>8</c:v>
                </c:pt>
                <c:pt idx="1489">
                  <c:v>8</c:v>
                </c:pt>
                <c:pt idx="1490">
                  <c:v>8</c:v>
                </c:pt>
                <c:pt idx="1491">
                  <c:v>8</c:v>
                </c:pt>
                <c:pt idx="1492">
                  <c:v>8</c:v>
                </c:pt>
                <c:pt idx="1493">
                  <c:v>8</c:v>
                </c:pt>
                <c:pt idx="1494">
                  <c:v>8</c:v>
                </c:pt>
                <c:pt idx="1495">
                  <c:v>8</c:v>
                </c:pt>
                <c:pt idx="1496">
                  <c:v>8</c:v>
                </c:pt>
                <c:pt idx="1497">
                  <c:v>8</c:v>
                </c:pt>
                <c:pt idx="1498">
                  <c:v>8</c:v>
                </c:pt>
                <c:pt idx="1499">
                  <c:v>8</c:v>
                </c:pt>
                <c:pt idx="1500">
                  <c:v>8</c:v>
                </c:pt>
                <c:pt idx="1501">
                  <c:v>8</c:v>
                </c:pt>
                <c:pt idx="1502">
                  <c:v>8</c:v>
                </c:pt>
                <c:pt idx="1503">
                  <c:v>8</c:v>
                </c:pt>
                <c:pt idx="1504">
                  <c:v>8</c:v>
                </c:pt>
                <c:pt idx="1505">
                  <c:v>8</c:v>
                </c:pt>
                <c:pt idx="1506">
                  <c:v>8</c:v>
                </c:pt>
                <c:pt idx="1507">
                  <c:v>8</c:v>
                </c:pt>
                <c:pt idx="1508">
                  <c:v>8</c:v>
                </c:pt>
                <c:pt idx="1509">
                  <c:v>8</c:v>
                </c:pt>
                <c:pt idx="1510">
                  <c:v>8</c:v>
                </c:pt>
                <c:pt idx="1511">
                  <c:v>8</c:v>
                </c:pt>
                <c:pt idx="1512">
                  <c:v>8</c:v>
                </c:pt>
                <c:pt idx="1513">
                  <c:v>8</c:v>
                </c:pt>
                <c:pt idx="1514">
                  <c:v>8</c:v>
                </c:pt>
                <c:pt idx="1515">
                  <c:v>8</c:v>
                </c:pt>
                <c:pt idx="1516">
                  <c:v>8</c:v>
                </c:pt>
                <c:pt idx="1517">
                  <c:v>8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1</c:v>
                </c:pt>
                <c:pt idx="1522">
                  <c:v>1</c:v>
                </c:pt>
                <c:pt idx="1523">
                  <c:v>2</c:v>
                </c:pt>
                <c:pt idx="1524">
                  <c:v>2</c:v>
                </c:pt>
                <c:pt idx="1525">
                  <c:v>3</c:v>
                </c:pt>
                <c:pt idx="1526">
                  <c:v>3</c:v>
                </c:pt>
                <c:pt idx="1527">
                  <c:v>4</c:v>
                </c:pt>
                <c:pt idx="1528">
                  <c:v>4</c:v>
                </c:pt>
                <c:pt idx="1529">
                  <c:v>5</c:v>
                </c:pt>
                <c:pt idx="1530">
                  <c:v>5</c:v>
                </c:pt>
                <c:pt idx="1531">
                  <c:v>6</c:v>
                </c:pt>
                <c:pt idx="1532">
                  <c:v>6</c:v>
                </c:pt>
                <c:pt idx="1533">
                  <c:v>7</c:v>
                </c:pt>
                <c:pt idx="1534">
                  <c:v>7</c:v>
                </c:pt>
                <c:pt idx="1535">
                  <c:v>8</c:v>
                </c:pt>
                <c:pt idx="1536">
                  <c:v>8</c:v>
                </c:pt>
                <c:pt idx="1537">
                  <c:v>9</c:v>
                </c:pt>
                <c:pt idx="1538">
                  <c:v>9</c:v>
                </c:pt>
                <c:pt idx="1539">
                  <c:v>10</c:v>
                </c:pt>
                <c:pt idx="1540">
                  <c:v>10</c:v>
                </c:pt>
                <c:pt idx="1541">
                  <c:v>11</c:v>
                </c:pt>
                <c:pt idx="1542">
                  <c:v>11</c:v>
                </c:pt>
                <c:pt idx="1543">
                  <c:v>12</c:v>
                </c:pt>
                <c:pt idx="1544">
                  <c:v>12</c:v>
                </c:pt>
                <c:pt idx="1545">
                  <c:v>13</c:v>
                </c:pt>
                <c:pt idx="1546">
                  <c:v>13</c:v>
                </c:pt>
                <c:pt idx="1547">
                  <c:v>14</c:v>
                </c:pt>
                <c:pt idx="1548">
                  <c:v>14</c:v>
                </c:pt>
                <c:pt idx="1549">
                  <c:v>15</c:v>
                </c:pt>
                <c:pt idx="1550">
                  <c:v>15</c:v>
                </c:pt>
                <c:pt idx="1551">
                  <c:v>0</c:v>
                </c:pt>
                <c:pt idx="1552">
                  <c:v>0</c:v>
                </c:pt>
                <c:pt idx="1553">
                  <c:v>1</c:v>
                </c:pt>
                <c:pt idx="1554">
                  <c:v>1</c:v>
                </c:pt>
                <c:pt idx="1555">
                  <c:v>2</c:v>
                </c:pt>
                <c:pt idx="1556">
                  <c:v>2</c:v>
                </c:pt>
                <c:pt idx="1557">
                  <c:v>3</c:v>
                </c:pt>
                <c:pt idx="1558">
                  <c:v>3</c:v>
                </c:pt>
                <c:pt idx="1559">
                  <c:v>4</c:v>
                </c:pt>
                <c:pt idx="1560">
                  <c:v>4</c:v>
                </c:pt>
                <c:pt idx="1561">
                  <c:v>5</c:v>
                </c:pt>
                <c:pt idx="1562">
                  <c:v>5</c:v>
                </c:pt>
                <c:pt idx="1563">
                  <c:v>6</c:v>
                </c:pt>
                <c:pt idx="1564">
                  <c:v>6</c:v>
                </c:pt>
                <c:pt idx="1565">
                  <c:v>7</c:v>
                </c:pt>
                <c:pt idx="1566">
                  <c:v>7</c:v>
                </c:pt>
                <c:pt idx="1567">
                  <c:v>8</c:v>
                </c:pt>
                <c:pt idx="1568">
                  <c:v>8</c:v>
                </c:pt>
                <c:pt idx="1569">
                  <c:v>9</c:v>
                </c:pt>
                <c:pt idx="1570">
                  <c:v>9</c:v>
                </c:pt>
                <c:pt idx="1571">
                  <c:v>10</c:v>
                </c:pt>
                <c:pt idx="1572">
                  <c:v>10</c:v>
                </c:pt>
                <c:pt idx="1573">
                  <c:v>11</c:v>
                </c:pt>
                <c:pt idx="1574">
                  <c:v>11</c:v>
                </c:pt>
                <c:pt idx="1575">
                  <c:v>12</c:v>
                </c:pt>
                <c:pt idx="1576">
                  <c:v>12</c:v>
                </c:pt>
                <c:pt idx="1577">
                  <c:v>13</c:v>
                </c:pt>
                <c:pt idx="1578">
                  <c:v>13</c:v>
                </c:pt>
                <c:pt idx="1579">
                  <c:v>14</c:v>
                </c:pt>
                <c:pt idx="1580">
                  <c:v>14</c:v>
                </c:pt>
                <c:pt idx="1581">
                  <c:v>15</c:v>
                </c:pt>
                <c:pt idx="1582">
                  <c:v>15</c:v>
                </c:pt>
                <c:pt idx="1583">
                  <c:v>0</c:v>
                </c:pt>
                <c:pt idx="1584">
                  <c:v>0</c:v>
                </c:pt>
                <c:pt idx="1585">
                  <c:v>1</c:v>
                </c:pt>
                <c:pt idx="1586">
                  <c:v>1</c:v>
                </c:pt>
                <c:pt idx="1587">
                  <c:v>2</c:v>
                </c:pt>
                <c:pt idx="1588">
                  <c:v>2</c:v>
                </c:pt>
                <c:pt idx="1589">
                  <c:v>3</c:v>
                </c:pt>
                <c:pt idx="1590">
                  <c:v>3</c:v>
                </c:pt>
                <c:pt idx="1591">
                  <c:v>4</c:v>
                </c:pt>
                <c:pt idx="1592">
                  <c:v>4</c:v>
                </c:pt>
                <c:pt idx="1593">
                  <c:v>5</c:v>
                </c:pt>
                <c:pt idx="1594">
                  <c:v>5</c:v>
                </c:pt>
                <c:pt idx="1595">
                  <c:v>6</c:v>
                </c:pt>
                <c:pt idx="1596">
                  <c:v>6</c:v>
                </c:pt>
                <c:pt idx="1597">
                  <c:v>7</c:v>
                </c:pt>
                <c:pt idx="1598">
                  <c:v>7</c:v>
                </c:pt>
                <c:pt idx="1599">
                  <c:v>8</c:v>
                </c:pt>
                <c:pt idx="1600">
                  <c:v>8</c:v>
                </c:pt>
                <c:pt idx="1601">
                  <c:v>9</c:v>
                </c:pt>
                <c:pt idx="1602">
                  <c:v>9</c:v>
                </c:pt>
                <c:pt idx="1603">
                  <c:v>10</c:v>
                </c:pt>
                <c:pt idx="1604">
                  <c:v>10</c:v>
                </c:pt>
                <c:pt idx="1605">
                  <c:v>11</c:v>
                </c:pt>
                <c:pt idx="1606">
                  <c:v>11</c:v>
                </c:pt>
                <c:pt idx="1607">
                  <c:v>12</c:v>
                </c:pt>
                <c:pt idx="1608">
                  <c:v>12</c:v>
                </c:pt>
                <c:pt idx="1609">
                  <c:v>13</c:v>
                </c:pt>
                <c:pt idx="1610">
                  <c:v>13</c:v>
                </c:pt>
                <c:pt idx="1611">
                  <c:v>14</c:v>
                </c:pt>
                <c:pt idx="1612">
                  <c:v>14</c:v>
                </c:pt>
                <c:pt idx="1613">
                  <c:v>15</c:v>
                </c:pt>
                <c:pt idx="1614">
                  <c:v>15</c:v>
                </c:pt>
                <c:pt idx="1615">
                  <c:v>0</c:v>
                </c:pt>
                <c:pt idx="1616">
                  <c:v>0</c:v>
                </c:pt>
                <c:pt idx="1617">
                  <c:v>1</c:v>
                </c:pt>
                <c:pt idx="1618">
                  <c:v>1</c:v>
                </c:pt>
                <c:pt idx="1619">
                  <c:v>2</c:v>
                </c:pt>
                <c:pt idx="1620">
                  <c:v>2</c:v>
                </c:pt>
                <c:pt idx="1621">
                  <c:v>3</c:v>
                </c:pt>
                <c:pt idx="1622">
                  <c:v>3</c:v>
                </c:pt>
                <c:pt idx="1623">
                  <c:v>4</c:v>
                </c:pt>
                <c:pt idx="1624">
                  <c:v>4</c:v>
                </c:pt>
                <c:pt idx="1625">
                  <c:v>5</c:v>
                </c:pt>
                <c:pt idx="1626">
                  <c:v>5</c:v>
                </c:pt>
                <c:pt idx="1627">
                  <c:v>6</c:v>
                </c:pt>
                <c:pt idx="1628">
                  <c:v>6</c:v>
                </c:pt>
                <c:pt idx="1629">
                  <c:v>7</c:v>
                </c:pt>
                <c:pt idx="1630">
                  <c:v>7</c:v>
                </c:pt>
                <c:pt idx="1631">
                  <c:v>8</c:v>
                </c:pt>
                <c:pt idx="1632">
                  <c:v>8</c:v>
                </c:pt>
                <c:pt idx="1633">
                  <c:v>9</c:v>
                </c:pt>
                <c:pt idx="1634">
                  <c:v>9</c:v>
                </c:pt>
                <c:pt idx="1635">
                  <c:v>10</c:v>
                </c:pt>
                <c:pt idx="1636">
                  <c:v>10</c:v>
                </c:pt>
                <c:pt idx="1637">
                  <c:v>11</c:v>
                </c:pt>
                <c:pt idx="1638">
                  <c:v>11</c:v>
                </c:pt>
                <c:pt idx="1639">
                  <c:v>12</c:v>
                </c:pt>
                <c:pt idx="1640">
                  <c:v>12</c:v>
                </c:pt>
                <c:pt idx="1641">
                  <c:v>13</c:v>
                </c:pt>
                <c:pt idx="1642">
                  <c:v>13</c:v>
                </c:pt>
                <c:pt idx="1643">
                  <c:v>14</c:v>
                </c:pt>
                <c:pt idx="1644">
                  <c:v>14</c:v>
                </c:pt>
                <c:pt idx="1645">
                  <c:v>15</c:v>
                </c:pt>
                <c:pt idx="1646">
                  <c:v>15</c:v>
                </c:pt>
                <c:pt idx="1647">
                  <c:v>0</c:v>
                </c:pt>
                <c:pt idx="1648">
                  <c:v>0</c:v>
                </c:pt>
                <c:pt idx="1649">
                  <c:v>1</c:v>
                </c:pt>
                <c:pt idx="1650">
                  <c:v>1</c:v>
                </c:pt>
                <c:pt idx="1651">
                  <c:v>2</c:v>
                </c:pt>
                <c:pt idx="1652">
                  <c:v>2</c:v>
                </c:pt>
                <c:pt idx="1653">
                  <c:v>3</c:v>
                </c:pt>
                <c:pt idx="1654">
                  <c:v>3</c:v>
                </c:pt>
                <c:pt idx="1655">
                  <c:v>4</c:v>
                </c:pt>
                <c:pt idx="1656">
                  <c:v>4</c:v>
                </c:pt>
                <c:pt idx="1657">
                  <c:v>5</c:v>
                </c:pt>
                <c:pt idx="1658">
                  <c:v>5</c:v>
                </c:pt>
                <c:pt idx="1659">
                  <c:v>6</c:v>
                </c:pt>
                <c:pt idx="1660">
                  <c:v>6</c:v>
                </c:pt>
                <c:pt idx="1661">
                  <c:v>7</c:v>
                </c:pt>
                <c:pt idx="1662">
                  <c:v>7</c:v>
                </c:pt>
                <c:pt idx="1663">
                  <c:v>8</c:v>
                </c:pt>
                <c:pt idx="1664">
                  <c:v>8</c:v>
                </c:pt>
                <c:pt idx="1665">
                  <c:v>9</c:v>
                </c:pt>
                <c:pt idx="1666">
                  <c:v>9</c:v>
                </c:pt>
                <c:pt idx="1667">
                  <c:v>10</c:v>
                </c:pt>
                <c:pt idx="1668">
                  <c:v>10</c:v>
                </c:pt>
                <c:pt idx="1669">
                  <c:v>11</c:v>
                </c:pt>
                <c:pt idx="1670">
                  <c:v>11</c:v>
                </c:pt>
                <c:pt idx="1671">
                  <c:v>12</c:v>
                </c:pt>
                <c:pt idx="1672">
                  <c:v>12</c:v>
                </c:pt>
                <c:pt idx="1673">
                  <c:v>13</c:v>
                </c:pt>
                <c:pt idx="1674">
                  <c:v>13</c:v>
                </c:pt>
                <c:pt idx="1675">
                  <c:v>14</c:v>
                </c:pt>
                <c:pt idx="1676">
                  <c:v>14</c:v>
                </c:pt>
                <c:pt idx="1677">
                  <c:v>15</c:v>
                </c:pt>
                <c:pt idx="1678">
                  <c:v>15</c:v>
                </c:pt>
                <c:pt idx="1679">
                  <c:v>0</c:v>
                </c:pt>
                <c:pt idx="1680">
                  <c:v>0</c:v>
                </c:pt>
                <c:pt idx="1681">
                  <c:v>1</c:v>
                </c:pt>
                <c:pt idx="1682">
                  <c:v>1</c:v>
                </c:pt>
                <c:pt idx="1683">
                  <c:v>2</c:v>
                </c:pt>
                <c:pt idx="1684">
                  <c:v>2</c:v>
                </c:pt>
                <c:pt idx="1685">
                  <c:v>3</c:v>
                </c:pt>
                <c:pt idx="1686">
                  <c:v>3</c:v>
                </c:pt>
                <c:pt idx="1687">
                  <c:v>4</c:v>
                </c:pt>
                <c:pt idx="1688">
                  <c:v>4</c:v>
                </c:pt>
                <c:pt idx="1689">
                  <c:v>5</c:v>
                </c:pt>
                <c:pt idx="1690">
                  <c:v>5</c:v>
                </c:pt>
                <c:pt idx="1691">
                  <c:v>6</c:v>
                </c:pt>
                <c:pt idx="1692">
                  <c:v>6</c:v>
                </c:pt>
                <c:pt idx="1693">
                  <c:v>7</c:v>
                </c:pt>
                <c:pt idx="1694">
                  <c:v>7</c:v>
                </c:pt>
                <c:pt idx="1695">
                  <c:v>8</c:v>
                </c:pt>
                <c:pt idx="1696">
                  <c:v>8</c:v>
                </c:pt>
                <c:pt idx="1697">
                  <c:v>9</c:v>
                </c:pt>
                <c:pt idx="1698">
                  <c:v>9</c:v>
                </c:pt>
                <c:pt idx="1699">
                  <c:v>10</c:v>
                </c:pt>
                <c:pt idx="1700">
                  <c:v>10</c:v>
                </c:pt>
                <c:pt idx="1701">
                  <c:v>11</c:v>
                </c:pt>
                <c:pt idx="1702">
                  <c:v>11</c:v>
                </c:pt>
                <c:pt idx="1703">
                  <c:v>12</c:v>
                </c:pt>
                <c:pt idx="1704">
                  <c:v>12</c:v>
                </c:pt>
                <c:pt idx="1705">
                  <c:v>13</c:v>
                </c:pt>
                <c:pt idx="1706">
                  <c:v>13</c:v>
                </c:pt>
                <c:pt idx="1707">
                  <c:v>14</c:v>
                </c:pt>
                <c:pt idx="1708">
                  <c:v>14</c:v>
                </c:pt>
                <c:pt idx="1709">
                  <c:v>15</c:v>
                </c:pt>
                <c:pt idx="1710">
                  <c:v>15</c:v>
                </c:pt>
                <c:pt idx="1711">
                  <c:v>0</c:v>
                </c:pt>
                <c:pt idx="1712">
                  <c:v>0</c:v>
                </c:pt>
                <c:pt idx="1713">
                  <c:v>1</c:v>
                </c:pt>
                <c:pt idx="1714">
                  <c:v>1</c:v>
                </c:pt>
                <c:pt idx="1715">
                  <c:v>2</c:v>
                </c:pt>
                <c:pt idx="1716">
                  <c:v>2</c:v>
                </c:pt>
                <c:pt idx="1717">
                  <c:v>3</c:v>
                </c:pt>
                <c:pt idx="1718">
                  <c:v>3</c:v>
                </c:pt>
                <c:pt idx="1719">
                  <c:v>4</c:v>
                </c:pt>
                <c:pt idx="1720">
                  <c:v>4</c:v>
                </c:pt>
                <c:pt idx="1721">
                  <c:v>5</c:v>
                </c:pt>
                <c:pt idx="1722">
                  <c:v>5</c:v>
                </c:pt>
                <c:pt idx="1723">
                  <c:v>6</c:v>
                </c:pt>
                <c:pt idx="1724">
                  <c:v>6</c:v>
                </c:pt>
                <c:pt idx="1725">
                  <c:v>7</c:v>
                </c:pt>
                <c:pt idx="1726">
                  <c:v>7</c:v>
                </c:pt>
                <c:pt idx="1727">
                  <c:v>8</c:v>
                </c:pt>
                <c:pt idx="1728">
                  <c:v>8</c:v>
                </c:pt>
                <c:pt idx="1729">
                  <c:v>8</c:v>
                </c:pt>
                <c:pt idx="1730">
                  <c:v>8</c:v>
                </c:pt>
                <c:pt idx="1731">
                  <c:v>8</c:v>
                </c:pt>
                <c:pt idx="1732">
                  <c:v>8</c:v>
                </c:pt>
                <c:pt idx="1733">
                  <c:v>8</c:v>
                </c:pt>
                <c:pt idx="1734">
                  <c:v>8</c:v>
                </c:pt>
                <c:pt idx="1735">
                  <c:v>8</c:v>
                </c:pt>
                <c:pt idx="1736">
                  <c:v>8</c:v>
                </c:pt>
                <c:pt idx="1737">
                  <c:v>8</c:v>
                </c:pt>
                <c:pt idx="1738">
                  <c:v>8</c:v>
                </c:pt>
                <c:pt idx="1739">
                  <c:v>8</c:v>
                </c:pt>
                <c:pt idx="1740">
                  <c:v>8</c:v>
                </c:pt>
                <c:pt idx="1741">
                  <c:v>8</c:v>
                </c:pt>
                <c:pt idx="1742">
                  <c:v>8</c:v>
                </c:pt>
                <c:pt idx="1743">
                  <c:v>8</c:v>
                </c:pt>
                <c:pt idx="1744">
                  <c:v>8</c:v>
                </c:pt>
                <c:pt idx="1745">
                  <c:v>8</c:v>
                </c:pt>
                <c:pt idx="1746">
                  <c:v>8</c:v>
                </c:pt>
                <c:pt idx="1747">
                  <c:v>8</c:v>
                </c:pt>
                <c:pt idx="1748">
                  <c:v>8</c:v>
                </c:pt>
                <c:pt idx="1749">
                  <c:v>8</c:v>
                </c:pt>
                <c:pt idx="1750">
                  <c:v>8</c:v>
                </c:pt>
                <c:pt idx="1751">
                  <c:v>8</c:v>
                </c:pt>
                <c:pt idx="1752">
                  <c:v>8</c:v>
                </c:pt>
                <c:pt idx="1753">
                  <c:v>8</c:v>
                </c:pt>
                <c:pt idx="1754">
                  <c:v>8</c:v>
                </c:pt>
                <c:pt idx="1755">
                  <c:v>8</c:v>
                </c:pt>
                <c:pt idx="1756">
                  <c:v>8</c:v>
                </c:pt>
                <c:pt idx="1757">
                  <c:v>8</c:v>
                </c:pt>
                <c:pt idx="1758">
                  <c:v>8</c:v>
                </c:pt>
                <c:pt idx="1759">
                  <c:v>8</c:v>
                </c:pt>
                <c:pt idx="1760">
                  <c:v>8</c:v>
                </c:pt>
                <c:pt idx="1761">
                  <c:v>8</c:v>
                </c:pt>
                <c:pt idx="1762">
                  <c:v>8</c:v>
                </c:pt>
                <c:pt idx="1763">
                  <c:v>8</c:v>
                </c:pt>
                <c:pt idx="1764">
                  <c:v>8</c:v>
                </c:pt>
                <c:pt idx="1765">
                  <c:v>8</c:v>
                </c:pt>
                <c:pt idx="1766">
                  <c:v>8</c:v>
                </c:pt>
                <c:pt idx="1767">
                  <c:v>8</c:v>
                </c:pt>
                <c:pt idx="1768">
                  <c:v>8</c:v>
                </c:pt>
                <c:pt idx="1769">
                  <c:v>8</c:v>
                </c:pt>
                <c:pt idx="1770">
                  <c:v>8</c:v>
                </c:pt>
                <c:pt idx="1771">
                  <c:v>8</c:v>
                </c:pt>
                <c:pt idx="1772">
                  <c:v>8</c:v>
                </c:pt>
                <c:pt idx="1773">
                  <c:v>8</c:v>
                </c:pt>
                <c:pt idx="1774">
                  <c:v>8</c:v>
                </c:pt>
                <c:pt idx="1775">
                  <c:v>8</c:v>
                </c:pt>
                <c:pt idx="1776">
                  <c:v>8</c:v>
                </c:pt>
                <c:pt idx="1777">
                  <c:v>8</c:v>
                </c:pt>
                <c:pt idx="1778">
                  <c:v>8</c:v>
                </c:pt>
                <c:pt idx="1779">
                  <c:v>8</c:v>
                </c:pt>
                <c:pt idx="1780">
                  <c:v>8</c:v>
                </c:pt>
                <c:pt idx="1781">
                  <c:v>8</c:v>
                </c:pt>
                <c:pt idx="1782">
                  <c:v>8</c:v>
                </c:pt>
                <c:pt idx="1783">
                  <c:v>8</c:v>
                </c:pt>
                <c:pt idx="1784">
                  <c:v>8</c:v>
                </c:pt>
                <c:pt idx="1785">
                  <c:v>8</c:v>
                </c:pt>
                <c:pt idx="1786">
                  <c:v>8</c:v>
                </c:pt>
                <c:pt idx="1787">
                  <c:v>8</c:v>
                </c:pt>
                <c:pt idx="1788">
                  <c:v>8</c:v>
                </c:pt>
                <c:pt idx="1789">
                  <c:v>8</c:v>
                </c:pt>
                <c:pt idx="1790">
                  <c:v>8</c:v>
                </c:pt>
                <c:pt idx="1791">
                  <c:v>8</c:v>
                </c:pt>
                <c:pt idx="1792">
                  <c:v>8</c:v>
                </c:pt>
                <c:pt idx="1793">
                  <c:v>8</c:v>
                </c:pt>
                <c:pt idx="1794">
                  <c:v>8</c:v>
                </c:pt>
                <c:pt idx="1795">
                  <c:v>8</c:v>
                </c:pt>
                <c:pt idx="1796">
                  <c:v>8</c:v>
                </c:pt>
                <c:pt idx="1797">
                  <c:v>8</c:v>
                </c:pt>
                <c:pt idx="1798">
                  <c:v>8</c:v>
                </c:pt>
                <c:pt idx="1799">
                  <c:v>8</c:v>
                </c:pt>
                <c:pt idx="1800">
                  <c:v>8</c:v>
                </c:pt>
                <c:pt idx="1801">
                  <c:v>8</c:v>
                </c:pt>
                <c:pt idx="1802">
                  <c:v>8</c:v>
                </c:pt>
                <c:pt idx="1803">
                  <c:v>8</c:v>
                </c:pt>
                <c:pt idx="1804">
                  <c:v>8</c:v>
                </c:pt>
                <c:pt idx="1805">
                  <c:v>8</c:v>
                </c:pt>
                <c:pt idx="1806">
                  <c:v>8</c:v>
                </c:pt>
                <c:pt idx="1807">
                  <c:v>8</c:v>
                </c:pt>
                <c:pt idx="1808">
                  <c:v>8</c:v>
                </c:pt>
                <c:pt idx="1809">
                  <c:v>8</c:v>
                </c:pt>
                <c:pt idx="1810">
                  <c:v>8</c:v>
                </c:pt>
                <c:pt idx="1811">
                  <c:v>8</c:v>
                </c:pt>
                <c:pt idx="1812">
                  <c:v>8</c:v>
                </c:pt>
                <c:pt idx="1813">
                  <c:v>8</c:v>
                </c:pt>
                <c:pt idx="1814">
                  <c:v>8</c:v>
                </c:pt>
                <c:pt idx="1815">
                  <c:v>8</c:v>
                </c:pt>
                <c:pt idx="1816">
                  <c:v>8</c:v>
                </c:pt>
                <c:pt idx="1817">
                  <c:v>8</c:v>
                </c:pt>
                <c:pt idx="1818">
                  <c:v>8</c:v>
                </c:pt>
                <c:pt idx="1819">
                  <c:v>8</c:v>
                </c:pt>
                <c:pt idx="1820">
                  <c:v>8</c:v>
                </c:pt>
                <c:pt idx="1821">
                  <c:v>8</c:v>
                </c:pt>
                <c:pt idx="1822">
                  <c:v>8</c:v>
                </c:pt>
                <c:pt idx="1823">
                  <c:v>8</c:v>
                </c:pt>
                <c:pt idx="1824">
                  <c:v>8</c:v>
                </c:pt>
                <c:pt idx="1825">
                  <c:v>8</c:v>
                </c:pt>
                <c:pt idx="1826">
                  <c:v>8</c:v>
                </c:pt>
                <c:pt idx="1827">
                  <c:v>8</c:v>
                </c:pt>
                <c:pt idx="1828">
                  <c:v>8</c:v>
                </c:pt>
                <c:pt idx="1829">
                  <c:v>8</c:v>
                </c:pt>
                <c:pt idx="1830">
                  <c:v>8</c:v>
                </c:pt>
                <c:pt idx="1831">
                  <c:v>8</c:v>
                </c:pt>
                <c:pt idx="1832">
                  <c:v>8</c:v>
                </c:pt>
                <c:pt idx="1833">
                  <c:v>8</c:v>
                </c:pt>
                <c:pt idx="1834">
                  <c:v>8</c:v>
                </c:pt>
                <c:pt idx="1835">
                  <c:v>8</c:v>
                </c:pt>
                <c:pt idx="1836">
                  <c:v>8</c:v>
                </c:pt>
                <c:pt idx="1837">
                  <c:v>8</c:v>
                </c:pt>
                <c:pt idx="1838">
                  <c:v>8</c:v>
                </c:pt>
                <c:pt idx="1839">
                  <c:v>8</c:v>
                </c:pt>
                <c:pt idx="1840">
                  <c:v>8</c:v>
                </c:pt>
                <c:pt idx="1841">
                  <c:v>8</c:v>
                </c:pt>
                <c:pt idx="1842">
                  <c:v>8</c:v>
                </c:pt>
                <c:pt idx="1843">
                  <c:v>8</c:v>
                </c:pt>
                <c:pt idx="1844">
                  <c:v>8</c:v>
                </c:pt>
                <c:pt idx="1845">
                  <c:v>8</c:v>
                </c:pt>
                <c:pt idx="1846">
                  <c:v>8</c:v>
                </c:pt>
                <c:pt idx="1847">
                  <c:v>8</c:v>
                </c:pt>
                <c:pt idx="1848">
                  <c:v>8</c:v>
                </c:pt>
                <c:pt idx="1849">
                  <c:v>8</c:v>
                </c:pt>
                <c:pt idx="1850">
                  <c:v>8</c:v>
                </c:pt>
                <c:pt idx="1851">
                  <c:v>8</c:v>
                </c:pt>
                <c:pt idx="1852">
                  <c:v>8</c:v>
                </c:pt>
                <c:pt idx="1853">
                  <c:v>8</c:v>
                </c:pt>
                <c:pt idx="1854">
                  <c:v>8</c:v>
                </c:pt>
                <c:pt idx="1855">
                  <c:v>8</c:v>
                </c:pt>
                <c:pt idx="1856">
                  <c:v>8</c:v>
                </c:pt>
                <c:pt idx="1857">
                  <c:v>8</c:v>
                </c:pt>
                <c:pt idx="1858">
                  <c:v>8</c:v>
                </c:pt>
                <c:pt idx="1859">
                  <c:v>8</c:v>
                </c:pt>
                <c:pt idx="1860">
                  <c:v>8</c:v>
                </c:pt>
                <c:pt idx="1861">
                  <c:v>8</c:v>
                </c:pt>
                <c:pt idx="1862">
                  <c:v>8</c:v>
                </c:pt>
                <c:pt idx="1863">
                  <c:v>8</c:v>
                </c:pt>
                <c:pt idx="1864">
                  <c:v>8</c:v>
                </c:pt>
                <c:pt idx="1865">
                  <c:v>8</c:v>
                </c:pt>
                <c:pt idx="1866">
                  <c:v>8</c:v>
                </c:pt>
                <c:pt idx="1867">
                  <c:v>8</c:v>
                </c:pt>
                <c:pt idx="1868">
                  <c:v>8</c:v>
                </c:pt>
                <c:pt idx="1869">
                  <c:v>8</c:v>
                </c:pt>
                <c:pt idx="1870">
                  <c:v>8</c:v>
                </c:pt>
                <c:pt idx="1871">
                  <c:v>8</c:v>
                </c:pt>
                <c:pt idx="1872">
                  <c:v>8</c:v>
                </c:pt>
                <c:pt idx="1873">
                  <c:v>8</c:v>
                </c:pt>
                <c:pt idx="1874">
                  <c:v>8</c:v>
                </c:pt>
                <c:pt idx="1875">
                  <c:v>8</c:v>
                </c:pt>
                <c:pt idx="1876">
                  <c:v>8</c:v>
                </c:pt>
                <c:pt idx="1877">
                  <c:v>8</c:v>
                </c:pt>
                <c:pt idx="1878">
                  <c:v>8</c:v>
                </c:pt>
                <c:pt idx="1879">
                  <c:v>8</c:v>
                </c:pt>
                <c:pt idx="1880">
                  <c:v>8</c:v>
                </c:pt>
                <c:pt idx="1881">
                  <c:v>8</c:v>
                </c:pt>
                <c:pt idx="1882">
                  <c:v>8</c:v>
                </c:pt>
                <c:pt idx="1883">
                  <c:v>8</c:v>
                </c:pt>
                <c:pt idx="1884">
                  <c:v>8</c:v>
                </c:pt>
                <c:pt idx="1885">
                  <c:v>8</c:v>
                </c:pt>
                <c:pt idx="1886">
                  <c:v>8</c:v>
                </c:pt>
                <c:pt idx="1887">
                  <c:v>8</c:v>
                </c:pt>
                <c:pt idx="1888">
                  <c:v>8</c:v>
                </c:pt>
                <c:pt idx="1889">
                  <c:v>8</c:v>
                </c:pt>
                <c:pt idx="1890">
                  <c:v>8</c:v>
                </c:pt>
                <c:pt idx="1891">
                  <c:v>8</c:v>
                </c:pt>
                <c:pt idx="1892">
                  <c:v>8</c:v>
                </c:pt>
                <c:pt idx="1893">
                  <c:v>8</c:v>
                </c:pt>
                <c:pt idx="1894">
                  <c:v>8</c:v>
                </c:pt>
                <c:pt idx="1895">
                  <c:v>8</c:v>
                </c:pt>
                <c:pt idx="1896">
                  <c:v>8</c:v>
                </c:pt>
                <c:pt idx="1897">
                  <c:v>8</c:v>
                </c:pt>
                <c:pt idx="1898">
                  <c:v>8</c:v>
                </c:pt>
                <c:pt idx="1899">
                  <c:v>8</c:v>
                </c:pt>
                <c:pt idx="1900">
                  <c:v>8</c:v>
                </c:pt>
                <c:pt idx="1901">
                  <c:v>8</c:v>
                </c:pt>
                <c:pt idx="1902">
                  <c:v>8</c:v>
                </c:pt>
                <c:pt idx="1903">
                  <c:v>8</c:v>
                </c:pt>
                <c:pt idx="1904">
                  <c:v>8</c:v>
                </c:pt>
                <c:pt idx="1905">
                  <c:v>8</c:v>
                </c:pt>
                <c:pt idx="1906">
                  <c:v>8</c:v>
                </c:pt>
                <c:pt idx="1907">
                  <c:v>8</c:v>
                </c:pt>
                <c:pt idx="1908">
                  <c:v>8</c:v>
                </c:pt>
                <c:pt idx="1909">
                  <c:v>8</c:v>
                </c:pt>
                <c:pt idx="1910">
                  <c:v>8</c:v>
                </c:pt>
                <c:pt idx="1911">
                  <c:v>8</c:v>
                </c:pt>
                <c:pt idx="1912">
                  <c:v>8</c:v>
                </c:pt>
                <c:pt idx="1913">
                  <c:v>8</c:v>
                </c:pt>
                <c:pt idx="1914">
                  <c:v>8</c:v>
                </c:pt>
                <c:pt idx="1915">
                  <c:v>8</c:v>
                </c:pt>
                <c:pt idx="1916">
                  <c:v>8</c:v>
                </c:pt>
                <c:pt idx="1917">
                  <c:v>8</c:v>
                </c:pt>
                <c:pt idx="1918">
                  <c:v>8</c:v>
                </c:pt>
                <c:pt idx="1919">
                  <c:v>8</c:v>
                </c:pt>
                <c:pt idx="1920">
                  <c:v>8</c:v>
                </c:pt>
                <c:pt idx="1921">
                  <c:v>8</c:v>
                </c:pt>
                <c:pt idx="1922">
                  <c:v>8</c:v>
                </c:pt>
                <c:pt idx="1923">
                  <c:v>8</c:v>
                </c:pt>
                <c:pt idx="1924">
                  <c:v>8</c:v>
                </c:pt>
                <c:pt idx="1925">
                  <c:v>8</c:v>
                </c:pt>
                <c:pt idx="1926">
                  <c:v>8</c:v>
                </c:pt>
                <c:pt idx="1927">
                  <c:v>8</c:v>
                </c:pt>
                <c:pt idx="1928">
                  <c:v>8</c:v>
                </c:pt>
                <c:pt idx="1929">
                  <c:v>8</c:v>
                </c:pt>
                <c:pt idx="1930">
                  <c:v>8</c:v>
                </c:pt>
                <c:pt idx="1931">
                  <c:v>8</c:v>
                </c:pt>
                <c:pt idx="1932">
                  <c:v>8</c:v>
                </c:pt>
                <c:pt idx="1933">
                  <c:v>8</c:v>
                </c:pt>
                <c:pt idx="1934">
                  <c:v>8</c:v>
                </c:pt>
                <c:pt idx="1935">
                  <c:v>8</c:v>
                </c:pt>
                <c:pt idx="1936">
                  <c:v>8</c:v>
                </c:pt>
                <c:pt idx="1937">
                  <c:v>8</c:v>
                </c:pt>
                <c:pt idx="1938">
                  <c:v>8</c:v>
                </c:pt>
                <c:pt idx="1939">
                  <c:v>8</c:v>
                </c:pt>
                <c:pt idx="1940">
                  <c:v>8</c:v>
                </c:pt>
                <c:pt idx="1941">
                  <c:v>8</c:v>
                </c:pt>
                <c:pt idx="1942">
                  <c:v>8</c:v>
                </c:pt>
                <c:pt idx="1943">
                  <c:v>8</c:v>
                </c:pt>
                <c:pt idx="1944">
                  <c:v>8</c:v>
                </c:pt>
                <c:pt idx="1945">
                  <c:v>8</c:v>
                </c:pt>
                <c:pt idx="1946">
                  <c:v>8</c:v>
                </c:pt>
                <c:pt idx="1947">
                  <c:v>8</c:v>
                </c:pt>
                <c:pt idx="1948">
                  <c:v>8</c:v>
                </c:pt>
                <c:pt idx="1949">
                  <c:v>8</c:v>
                </c:pt>
                <c:pt idx="1950">
                  <c:v>8</c:v>
                </c:pt>
                <c:pt idx="1951">
                  <c:v>8</c:v>
                </c:pt>
                <c:pt idx="1952">
                  <c:v>8</c:v>
                </c:pt>
                <c:pt idx="1953">
                  <c:v>8</c:v>
                </c:pt>
                <c:pt idx="1954">
                  <c:v>8</c:v>
                </c:pt>
                <c:pt idx="1955">
                  <c:v>8</c:v>
                </c:pt>
                <c:pt idx="1956">
                  <c:v>8</c:v>
                </c:pt>
                <c:pt idx="1957">
                  <c:v>8</c:v>
                </c:pt>
                <c:pt idx="1958">
                  <c:v>8</c:v>
                </c:pt>
                <c:pt idx="1959">
                  <c:v>8</c:v>
                </c:pt>
                <c:pt idx="1960">
                  <c:v>8</c:v>
                </c:pt>
                <c:pt idx="1961">
                  <c:v>8</c:v>
                </c:pt>
                <c:pt idx="1962">
                  <c:v>8</c:v>
                </c:pt>
                <c:pt idx="1963">
                  <c:v>8</c:v>
                </c:pt>
                <c:pt idx="1964">
                  <c:v>8</c:v>
                </c:pt>
                <c:pt idx="1965">
                  <c:v>8</c:v>
                </c:pt>
                <c:pt idx="1966">
                  <c:v>8</c:v>
                </c:pt>
                <c:pt idx="1967">
                  <c:v>8</c:v>
                </c:pt>
                <c:pt idx="1968">
                  <c:v>8</c:v>
                </c:pt>
                <c:pt idx="1969">
                  <c:v>8</c:v>
                </c:pt>
                <c:pt idx="1970">
                  <c:v>8</c:v>
                </c:pt>
                <c:pt idx="1971">
                  <c:v>8</c:v>
                </c:pt>
                <c:pt idx="1972">
                  <c:v>8</c:v>
                </c:pt>
                <c:pt idx="1973">
                  <c:v>8</c:v>
                </c:pt>
                <c:pt idx="1974">
                  <c:v>8</c:v>
                </c:pt>
                <c:pt idx="1975">
                  <c:v>8</c:v>
                </c:pt>
                <c:pt idx="1976">
                  <c:v>8</c:v>
                </c:pt>
                <c:pt idx="1977">
                  <c:v>8</c:v>
                </c:pt>
                <c:pt idx="1978">
                  <c:v>8</c:v>
                </c:pt>
                <c:pt idx="1979">
                  <c:v>8</c:v>
                </c:pt>
                <c:pt idx="1980">
                  <c:v>8</c:v>
                </c:pt>
                <c:pt idx="1981">
                  <c:v>8</c:v>
                </c:pt>
                <c:pt idx="1982">
                  <c:v>8</c:v>
                </c:pt>
                <c:pt idx="1983">
                  <c:v>8</c:v>
                </c:pt>
                <c:pt idx="1984">
                  <c:v>8</c:v>
                </c:pt>
                <c:pt idx="1985">
                  <c:v>8</c:v>
                </c:pt>
                <c:pt idx="1986">
                  <c:v>8</c:v>
                </c:pt>
                <c:pt idx="1987">
                  <c:v>8</c:v>
                </c:pt>
                <c:pt idx="1988">
                  <c:v>8</c:v>
                </c:pt>
                <c:pt idx="1989">
                  <c:v>8</c:v>
                </c:pt>
                <c:pt idx="1990">
                  <c:v>8</c:v>
                </c:pt>
                <c:pt idx="1991">
                  <c:v>8</c:v>
                </c:pt>
                <c:pt idx="1992">
                  <c:v>8</c:v>
                </c:pt>
                <c:pt idx="1993">
                  <c:v>8</c:v>
                </c:pt>
                <c:pt idx="1994">
                  <c:v>8</c:v>
                </c:pt>
                <c:pt idx="1995">
                  <c:v>8</c:v>
                </c:pt>
                <c:pt idx="1996">
                  <c:v>8</c:v>
                </c:pt>
                <c:pt idx="1997">
                  <c:v>8</c:v>
                </c:pt>
                <c:pt idx="1998">
                  <c:v>8</c:v>
                </c:pt>
                <c:pt idx="1999">
                  <c:v>8</c:v>
                </c:pt>
                <c:pt idx="2000">
                  <c:v>8</c:v>
                </c:pt>
                <c:pt idx="2001">
                  <c:v>8</c:v>
                </c:pt>
                <c:pt idx="2002">
                  <c:v>8</c:v>
                </c:pt>
                <c:pt idx="2003">
                  <c:v>8</c:v>
                </c:pt>
                <c:pt idx="2004">
                  <c:v>8</c:v>
                </c:pt>
                <c:pt idx="2005">
                  <c:v>8</c:v>
                </c:pt>
                <c:pt idx="2006">
                  <c:v>8</c:v>
                </c:pt>
                <c:pt idx="2007">
                  <c:v>8</c:v>
                </c:pt>
                <c:pt idx="2008">
                  <c:v>8</c:v>
                </c:pt>
                <c:pt idx="2009">
                  <c:v>8</c:v>
                </c:pt>
                <c:pt idx="2010">
                  <c:v>8</c:v>
                </c:pt>
                <c:pt idx="2011">
                  <c:v>8</c:v>
                </c:pt>
                <c:pt idx="2012">
                  <c:v>8</c:v>
                </c:pt>
                <c:pt idx="2013">
                  <c:v>8</c:v>
                </c:pt>
                <c:pt idx="2014">
                  <c:v>8</c:v>
                </c:pt>
                <c:pt idx="2015">
                  <c:v>8</c:v>
                </c:pt>
                <c:pt idx="2016">
                  <c:v>8</c:v>
                </c:pt>
                <c:pt idx="2017">
                  <c:v>8</c:v>
                </c:pt>
                <c:pt idx="2018">
                  <c:v>8</c:v>
                </c:pt>
                <c:pt idx="2019">
                  <c:v>8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1</c:v>
                </c:pt>
                <c:pt idx="2024">
                  <c:v>1</c:v>
                </c:pt>
                <c:pt idx="2025">
                  <c:v>2</c:v>
                </c:pt>
                <c:pt idx="2026">
                  <c:v>2</c:v>
                </c:pt>
                <c:pt idx="2027">
                  <c:v>3</c:v>
                </c:pt>
                <c:pt idx="2028">
                  <c:v>3</c:v>
                </c:pt>
                <c:pt idx="2029">
                  <c:v>4</c:v>
                </c:pt>
                <c:pt idx="2030">
                  <c:v>4</c:v>
                </c:pt>
                <c:pt idx="2031">
                  <c:v>5</c:v>
                </c:pt>
                <c:pt idx="2032">
                  <c:v>5</c:v>
                </c:pt>
                <c:pt idx="2033">
                  <c:v>6</c:v>
                </c:pt>
                <c:pt idx="2034">
                  <c:v>6</c:v>
                </c:pt>
                <c:pt idx="2035">
                  <c:v>7</c:v>
                </c:pt>
                <c:pt idx="2036">
                  <c:v>7</c:v>
                </c:pt>
                <c:pt idx="2037">
                  <c:v>8</c:v>
                </c:pt>
                <c:pt idx="2038">
                  <c:v>8</c:v>
                </c:pt>
                <c:pt idx="2039">
                  <c:v>9</c:v>
                </c:pt>
                <c:pt idx="2040">
                  <c:v>9</c:v>
                </c:pt>
                <c:pt idx="2041">
                  <c:v>10</c:v>
                </c:pt>
                <c:pt idx="2042">
                  <c:v>10</c:v>
                </c:pt>
                <c:pt idx="2043">
                  <c:v>11</c:v>
                </c:pt>
                <c:pt idx="2044">
                  <c:v>11</c:v>
                </c:pt>
                <c:pt idx="2045">
                  <c:v>12</c:v>
                </c:pt>
                <c:pt idx="2046">
                  <c:v>12</c:v>
                </c:pt>
                <c:pt idx="2047">
                  <c:v>13</c:v>
                </c:pt>
                <c:pt idx="2048">
                  <c:v>13</c:v>
                </c:pt>
                <c:pt idx="2049">
                  <c:v>14</c:v>
                </c:pt>
                <c:pt idx="2050">
                  <c:v>14</c:v>
                </c:pt>
                <c:pt idx="2051">
                  <c:v>15</c:v>
                </c:pt>
                <c:pt idx="2052">
                  <c:v>15</c:v>
                </c:pt>
                <c:pt idx="2053">
                  <c:v>0</c:v>
                </c:pt>
                <c:pt idx="2054">
                  <c:v>0</c:v>
                </c:pt>
                <c:pt idx="2055">
                  <c:v>1</c:v>
                </c:pt>
                <c:pt idx="2056">
                  <c:v>1</c:v>
                </c:pt>
                <c:pt idx="2057">
                  <c:v>2</c:v>
                </c:pt>
                <c:pt idx="2058">
                  <c:v>2</c:v>
                </c:pt>
                <c:pt idx="2059">
                  <c:v>3</c:v>
                </c:pt>
                <c:pt idx="2060">
                  <c:v>3</c:v>
                </c:pt>
                <c:pt idx="2061">
                  <c:v>4</c:v>
                </c:pt>
                <c:pt idx="2062">
                  <c:v>4</c:v>
                </c:pt>
                <c:pt idx="2063">
                  <c:v>5</c:v>
                </c:pt>
                <c:pt idx="2064">
                  <c:v>5</c:v>
                </c:pt>
                <c:pt idx="2065">
                  <c:v>6</c:v>
                </c:pt>
                <c:pt idx="2066">
                  <c:v>6</c:v>
                </c:pt>
                <c:pt idx="2067">
                  <c:v>7</c:v>
                </c:pt>
                <c:pt idx="2068">
                  <c:v>7</c:v>
                </c:pt>
                <c:pt idx="2069">
                  <c:v>8</c:v>
                </c:pt>
                <c:pt idx="2070">
                  <c:v>8</c:v>
                </c:pt>
                <c:pt idx="2071">
                  <c:v>9</c:v>
                </c:pt>
                <c:pt idx="2072">
                  <c:v>9</c:v>
                </c:pt>
                <c:pt idx="2073">
                  <c:v>10</c:v>
                </c:pt>
                <c:pt idx="2074">
                  <c:v>10</c:v>
                </c:pt>
                <c:pt idx="2075">
                  <c:v>11</c:v>
                </c:pt>
                <c:pt idx="2076">
                  <c:v>11</c:v>
                </c:pt>
                <c:pt idx="2077">
                  <c:v>12</c:v>
                </c:pt>
                <c:pt idx="2078">
                  <c:v>12</c:v>
                </c:pt>
                <c:pt idx="2079">
                  <c:v>13</c:v>
                </c:pt>
                <c:pt idx="2080">
                  <c:v>13</c:v>
                </c:pt>
                <c:pt idx="2081">
                  <c:v>14</c:v>
                </c:pt>
                <c:pt idx="2082">
                  <c:v>14</c:v>
                </c:pt>
                <c:pt idx="2083">
                  <c:v>15</c:v>
                </c:pt>
                <c:pt idx="2084">
                  <c:v>15</c:v>
                </c:pt>
                <c:pt idx="2085">
                  <c:v>0</c:v>
                </c:pt>
                <c:pt idx="2086">
                  <c:v>0</c:v>
                </c:pt>
                <c:pt idx="2087">
                  <c:v>1</c:v>
                </c:pt>
                <c:pt idx="2088">
                  <c:v>1</c:v>
                </c:pt>
                <c:pt idx="2089">
                  <c:v>2</c:v>
                </c:pt>
                <c:pt idx="2090">
                  <c:v>2</c:v>
                </c:pt>
                <c:pt idx="2091">
                  <c:v>3</c:v>
                </c:pt>
                <c:pt idx="2092">
                  <c:v>3</c:v>
                </c:pt>
                <c:pt idx="2093">
                  <c:v>4</c:v>
                </c:pt>
                <c:pt idx="2094">
                  <c:v>4</c:v>
                </c:pt>
                <c:pt idx="2095">
                  <c:v>5</c:v>
                </c:pt>
                <c:pt idx="2096">
                  <c:v>5</c:v>
                </c:pt>
                <c:pt idx="2097">
                  <c:v>6</c:v>
                </c:pt>
                <c:pt idx="2098">
                  <c:v>6</c:v>
                </c:pt>
                <c:pt idx="2099">
                  <c:v>7</c:v>
                </c:pt>
                <c:pt idx="2100">
                  <c:v>7</c:v>
                </c:pt>
                <c:pt idx="2101">
                  <c:v>8</c:v>
                </c:pt>
                <c:pt idx="2102">
                  <c:v>8</c:v>
                </c:pt>
                <c:pt idx="2103">
                  <c:v>9</c:v>
                </c:pt>
                <c:pt idx="2104">
                  <c:v>9</c:v>
                </c:pt>
                <c:pt idx="2105">
                  <c:v>10</c:v>
                </c:pt>
                <c:pt idx="2106">
                  <c:v>10</c:v>
                </c:pt>
                <c:pt idx="2107">
                  <c:v>11</c:v>
                </c:pt>
                <c:pt idx="2108">
                  <c:v>11</c:v>
                </c:pt>
                <c:pt idx="2109">
                  <c:v>12</c:v>
                </c:pt>
                <c:pt idx="2110">
                  <c:v>12</c:v>
                </c:pt>
                <c:pt idx="2111">
                  <c:v>13</c:v>
                </c:pt>
                <c:pt idx="2112">
                  <c:v>13</c:v>
                </c:pt>
                <c:pt idx="2113">
                  <c:v>14</c:v>
                </c:pt>
                <c:pt idx="2114">
                  <c:v>14</c:v>
                </c:pt>
                <c:pt idx="2115">
                  <c:v>15</c:v>
                </c:pt>
                <c:pt idx="2116">
                  <c:v>15</c:v>
                </c:pt>
                <c:pt idx="2117">
                  <c:v>0</c:v>
                </c:pt>
                <c:pt idx="2118">
                  <c:v>0</c:v>
                </c:pt>
                <c:pt idx="2119">
                  <c:v>1</c:v>
                </c:pt>
                <c:pt idx="2120">
                  <c:v>1</c:v>
                </c:pt>
                <c:pt idx="2121">
                  <c:v>2</c:v>
                </c:pt>
                <c:pt idx="2122">
                  <c:v>2</c:v>
                </c:pt>
                <c:pt idx="2123">
                  <c:v>3</c:v>
                </c:pt>
                <c:pt idx="2124">
                  <c:v>3</c:v>
                </c:pt>
                <c:pt idx="2125">
                  <c:v>4</c:v>
                </c:pt>
                <c:pt idx="2126">
                  <c:v>4</c:v>
                </c:pt>
                <c:pt idx="2127">
                  <c:v>5</c:v>
                </c:pt>
                <c:pt idx="2128">
                  <c:v>5</c:v>
                </c:pt>
                <c:pt idx="2129">
                  <c:v>6</c:v>
                </c:pt>
                <c:pt idx="2130">
                  <c:v>6</c:v>
                </c:pt>
                <c:pt idx="2131">
                  <c:v>7</c:v>
                </c:pt>
                <c:pt idx="2132">
                  <c:v>7</c:v>
                </c:pt>
                <c:pt idx="2133">
                  <c:v>8</c:v>
                </c:pt>
                <c:pt idx="2134">
                  <c:v>8</c:v>
                </c:pt>
                <c:pt idx="2135">
                  <c:v>9</c:v>
                </c:pt>
                <c:pt idx="2136">
                  <c:v>9</c:v>
                </c:pt>
                <c:pt idx="2137">
                  <c:v>10</c:v>
                </c:pt>
                <c:pt idx="2138">
                  <c:v>10</c:v>
                </c:pt>
                <c:pt idx="2139">
                  <c:v>11</c:v>
                </c:pt>
                <c:pt idx="2140">
                  <c:v>11</c:v>
                </c:pt>
                <c:pt idx="2141">
                  <c:v>12</c:v>
                </c:pt>
                <c:pt idx="2142">
                  <c:v>12</c:v>
                </c:pt>
                <c:pt idx="2143">
                  <c:v>13</c:v>
                </c:pt>
                <c:pt idx="2144">
                  <c:v>13</c:v>
                </c:pt>
                <c:pt idx="2145">
                  <c:v>14</c:v>
                </c:pt>
                <c:pt idx="2146">
                  <c:v>14</c:v>
                </c:pt>
                <c:pt idx="2147">
                  <c:v>15</c:v>
                </c:pt>
                <c:pt idx="2148">
                  <c:v>15</c:v>
                </c:pt>
                <c:pt idx="2149">
                  <c:v>0</c:v>
                </c:pt>
                <c:pt idx="2150">
                  <c:v>0</c:v>
                </c:pt>
                <c:pt idx="2151">
                  <c:v>1</c:v>
                </c:pt>
                <c:pt idx="2152">
                  <c:v>1</c:v>
                </c:pt>
                <c:pt idx="2153">
                  <c:v>2</c:v>
                </c:pt>
                <c:pt idx="2154">
                  <c:v>2</c:v>
                </c:pt>
                <c:pt idx="2155">
                  <c:v>3</c:v>
                </c:pt>
                <c:pt idx="2156">
                  <c:v>3</c:v>
                </c:pt>
                <c:pt idx="2157">
                  <c:v>4</c:v>
                </c:pt>
                <c:pt idx="2158">
                  <c:v>4</c:v>
                </c:pt>
                <c:pt idx="2159">
                  <c:v>5</c:v>
                </c:pt>
                <c:pt idx="2160">
                  <c:v>5</c:v>
                </c:pt>
                <c:pt idx="2161">
                  <c:v>6</c:v>
                </c:pt>
                <c:pt idx="2162">
                  <c:v>6</c:v>
                </c:pt>
                <c:pt idx="2163">
                  <c:v>7</c:v>
                </c:pt>
                <c:pt idx="2164">
                  <c:v>7</c:v>
                </c:pt>
                <c:pt idx="2165">
                  <c:v>8</c:v>
                </c:pt>
                <c:pt idx="2166">
                  <c:v>8</c:v>
                </c:pt>
                <c:pt idx="2167">
                  <c:v>9</c:v>
                </c:pt>
                <c:pt idx="2168">
                  <c:v>9</c:v>
                </c:pt>
                <c:pt idx="2169">
                  <c:v>10</c:v>
                </c:pt>
                <c:pt idx="2170">
                  <c:v>10</c:v>
                </c:pt>
                <c:pt idx="2171">
                  <c:v>11</c:v>
                </c:pt>
                <c:pt idx="2172">
                  <c:v>11</c:v>
                </c:pt>
                <c:pt idx="2173">
                  <c:v>12</c:v>
                </c:pt>
                <c:pt idx="2174">
                  <c:v>12</c:v>
                </c:pt>
                <c:pt idx="2175">
                  <c:v>13</c:v>
                </c:pt>
                <c:pt idx="2176">
                  <c:v>13</c:v>
                </c:pt>
                <c:pt idx="2177">
                  <c:v>14</c:v>
                </c:pt>
                <c:pt idx="2178">
                  <c:v>14</c:v>
                </c:pt>
                <c:pt idx="2179">
                  <c:v>15</c:v>
                </c:pt>
                <c:pt idx="2180">
                  <c:v>15</c:v>
                </c:pt>
                <c:pt idx="2181">
                  <c:v>0</c:v>
                </c:pt>
                <c:pt idx="2182">
                  <c:v>0</c:v>
                </c:pt>
                <c:pt idx="2183">
                  <c:v>1</c:v>
                </c:pt>
                <c:pt idx="2184">
                  <c:v>1</c:v>
                </c:pt>
                <c:pt idx="2185">
                  <c:v>2</c:v>
                </c:pt>
                <c:pt idx="2186">
                  <c:v>2</c:v>
                </c:pt>
                <c:pt idx="2187">
                  <c:v>3</c:v>
                </c:pt>
                <c:pt idx="2188">
                  <c:v>3</c:v>
                </c:pt>
                <c:pt idx="2189">
                  <c:v>4</c:v>
                </c:pt>
                <c:pt idx="2190">
                  <c:v>4</c:v>
                </c:pt>
                <c:pt idx="2191">
                  <c:v>5</c:v>
                </c:pt>
                <c:pt idx="2192">
                  <c:v>5</c:v>
                </c:pt>
                <c:pt idx="2193">
                  <c:v>6</c:v>
                </c:pt>
                <c:pt idx="2194">
                  <c:v>6</c:v>
                </c:pt>
                <c:pt idx="2195">
                  <c:v>7</c:v>
                </c:pt>
                <c:pt idx="2196">
                  <c:v>7</c:v>
                </c:pt>
                <c:pt idx="2197">
                  <c:v>8</c:v>
                </c:pt>
                <c:pt idx="2198">
                  <c:v>8</c:v>
                </c:pt>
                <c:pt idx="2199">
                  <c:v>9</c:v>
                </c:pt>
                <c:pt idx="2200">
                  <c:v>9</c:v>
                </c:pt>
                <c:pt idx="2201">
                  <c:v>10</c:v>
                </c:pt>
                <c:pt idx="2202">
                  <c:v>10</c:v>
                </c:pt>
                <c:pt idx="2203">
                  <c:v>11</c:v>
                </c:pt>
                <c:pt idx="2204">
                  <c:v>11</c:v>
                </c:pt>
                <c:pt idx="2205">
                  <c:v>12</c:v>
                </c:pt>
                <c:pt idx="2206">
                  <c:v>12</c:v>
                </c:pt>
                <c:pt idx="2207">
                  <c:v>13</c:v>
                </c:pt>
                <c:pt idx="2208">
                  <c:v>13</c:v>
                </c:pt>
                <c:pt idx="2209">
                  <c:v>14</c:v>
                </c:pt>
                <c:pt idx="2210">
                  <c:v>14</c:v>
                </c:pt>
                <c:pt idx="2211">
                  <c:v>15</c:v>
                </c:pt>
                <c:pt idx="2212">
                  <c:v>15</c:v>
                </c:pt>
                <c:pt idx="2213">
                  <c:v>0</c:v>
                </c:pt>
                <c:pt idx="2214">
                  <c:v>0</c:v>
                </c:pt>
                <c:pt idx="2215">
                  <c:v>1</c:v>
                </c:pt>
                <c:pt idx="2216">
                  <c:v>1</c:v>
                </c:pt>
                <c:pt idx="2217">
                  <c:v>2</c:v>
                </c:pt>
                <c:pt idx="2218">
                  <c:v>2</c:v>
                </c:pt>
                <c:pt idx="2219">
                  <c:v>3</c:v>
                </c:pt>
                <c:pt idx="2220">
                  <c:v>3</c:v>
                </c:pt>
                <c:pt idx="2221">
                  <c:v>4</c:v>
                </c:pt>
                <c:pt idx="2222">
                  <c:v>4</c:v>
                </c:pt>
                <c:pt idx="2223">
                  <c:v>5</c:v>
                </c:pt>
                <c:pt idx="2224">
                  <c:v>5</c:v>
                </c:pt>
                <c:pt idx="2225">
                  <c:v>6</c:v>
                </c:pt>
                <c:pt idx="2226">
                  <c:v>6</c:v>
                </c:pt>
                <c:pt idx="2227">
                  <c:v>6</c:v>
                </c:pt>
                <c:pt idx="2228">
                  <c:v>6</c:v>
                </c:pt>
                <c:pt idx="2229">
                  <c:v>7</c:v>
                </c:pt>
                <c:pt idx="2230">
                  <c:v>7</c:v>
                </c:pt>
                <c:pt idx="2231">
                  <c:v>8</c:v>
                </c:pt>
                <c:pt idx="2232">
                  <c:v>8</c:v>
                </c:pt>
                <c:pt idx="2233">
                  <c:v>8</c:v>
                </c:pt>
                <c:pt idx="2234">
                  <c:v>8</c:v>
                </c:pt>
                <c:pt idx="2235">
                  <c:v>8</c:v>
                </c:pt>
                <c:pt idx="2236">
                  <c:v>8</c:v>
                </c:pt>
                <c:pt idx="2237">
                  <c:v>8</c:v>
                </c:pt>
                <c:pt idx="2238">
                  <c:v>8</c:v>
                </c:pt>
                <c:pt idx="2239">
                  <c:v>8</c:v>
                </c:pt>
                <c:pt idx="2240">
                  <c:v>8</c:v>
                </c:pt>
                <c:pt idx="2241">
                  <c:v>8</c:v>
                </c:pt>
                <c:pt idx="2242">
                  <c:v>8</c:v>
                </c:pt>
                <c:pt idx="2243">
                  <c:v>8</c:v>
                </c:pt>
                <c:pt idx="2244">
                  <c:v>8</c:v>
                </c:pt>
                <c:pt idx="2245">
                  <c:v>8</c:v>
                </c:pt>
                <c:pt idx="2246">
                  <c:v>8</c:v>
                </c:pt>
                <c:pt idx="2247">
                  <c:v>8</c:v>
                </c:pt>
                <c:pt idx="2248">
                  <c:v>8</c:v>
                </c:pt>
                <c:pt idx="2249">
                  <c:v>8</c:v>
                </c:pt>
                <c:pt idx="2250">
                  <c:v>8</c:v>
                </c:pt>
                <c:pt idx="2251">
                  <c:v>8</c:v>
                </c:pt>
                <c:pt idx="2252">
                  <c:v>8</c:v>
                </c:pt>
                <c:pt idx="2253">
                  <c:v>8</c:v>
                </c:pt>
                <c:pt idx="2254">
                  <c:v>8</c:v>
                </c:pt>
                <c:pt idx="2255">
                  <c:v>8</c:v>
                </c:pt>
                <c:pt idx="2256">
                  <c:v>8</c:v>
                </c:pt>
                <c:pt idx="2257">
                  <c:v>8</c:v>
                </c:pt>
                <c:pt idx="2258">
                  <c:v>8</c:v>
                </c:pt>
                <c:pt idx="2259">
                  <c:v>8</c:v>
                </c:pt>
                <c:pt idx="2260">
                  <c:v>8</c:v>
                </c:pt>
                <c:pt idx="2261">
                  <c:v>8</c:v>
                </c:pt>
                <c:pt idx="2262">
                  <c:v>8</c:v>
                </c:pt>
                <c:pt idx="2263">
                  <c:v>8</c:v>
                </c:pt>
                <c:pt idx="2264">
                  <c:v>8</c:v>
                </c:pt>
                <c:pt idx="2265">
                  <c:v>8</c:v>
                </c:pt>
                <c:pt idx="2266">
                  <c:v>8</c:v>
                </c:pt>
                <c:pt idx="2267">
                  <c:v>8</c:v>
                </c:pt>
                <c:pt idx="2268">
                  <c:v>8</c:v>
                </c:pt>
                <c:pt idx="2269">
                  <c:v>8</c:v>
                </c:pt>
                <c:pt idx="2270">
                  <c:v>8</c:v>
                </c:pt>
                <c:pt idx="2271">
                  <c:v>8</c:v>
                </c:pt>
                <c:pt idx="2272">
                  <c:v>8</c:v>
                </c:pt>
                <c:pt idx="2273">
                  <c:v>8</c:v>
                </c:pt>
                <c:pt idx="2274">
                  <c:v>8</c:v>
                </c:pt>
                <c:pt idx="2275">
                  <c:v>8</c:v>
                </c:pt>
                <c:pt idx="2276">
                  <c:v>8</c:v>
                </c:pt>
                <c:pt idx="2277">
                  <c:v>8</c:v>
                </c:pt>
                <c:pt idx="2278">
                  <c:v>8</c:v>
                </c:pt>
                <c:pt idx="2279">
                  <c:v>8</c:v>
                </c:pt>
                <c:pt idx="2280">
                  <c:v>8</c:v>
                </c:pt>
                <c:pt idx="2281">
                  <c:v>8</c:v>
                </c:pt>
                <c:pt idx="2282">
                  <c:v>8</c:v>
                </c:pt>
                <c:pt idx="2283">
                  <c:v>8</c:v>
                </c:pt>
                <c:pt idx="2284">
                  <c:v>8</c:v>
                </c:pt>
                <c:pt idx="2285">
                  <c:v>8</c:v>
                </c:pt>
                <c:pt idx="2286">
                  <c:v>8</c:v>
                </c:pt>
                <c:pt idx="2287">
                  <c:v>8</c:v>
                </c:pt>
                <c:pt idx="2288">
                  <c:v>8</c:v>
                </c:pt>
                <c:pt idx="2289">
                  <c:v>8</c:v>
                </c:pt>
                <c:pt idx="2290">
                  <c:v>8</c:v>
                </c:pt>
                <c:pt idx="2291">
                  <c:v>8</c:v>
                </c:pt>
                <c:pt idx="2292">
                  <c:v>8</c:v>
                </c:pt>
                <c:pt idx="2293">
                  <c:v>8</c:v>
                </c:pt>
                <c:pt idx="2294">
                  <c:v>8</c:v>
                </c:pt>
                <c:pt idx="2295">
                  <c:v>8</c:v>
                </c:pt>
                <c:pt idx="2296">
                  <c:v>8</c:v>
                </c:pt>
                <c:pt idx="2297">
                  <c:v>8</c:v>
                </c:pt>
                <c:pt idx="2298">
                  <c:v>8</c:v>
                </c:pt>
                <c:pt idx="2299">
                  <c:v>8</c:v>
                </c:pt>
                <c:pt idx="2300">
                  <c:v>8</c:v>
                </c:pt>
                <c:pt idx="2301">
                  <c:v>8</c:v>
                </c:pt>
                <c:pt idx="2302">
                  <c:v>8</c:v>
                </c:pt>
                <c:pt idx="2303">
                  <c:v>8</c:v>
                </c:pt>
                <c:pt idx="2304">
                  <c:v>8</c:v>
                </c:pt>
                <c:pt idx="2305">
                  <c:v>8</c:v>
                </c:pt>
                <c:pt idx="2306">
                  <c:v>8</c:v>
                </c:pt>
                <c:pt idx="2307">
                  <c:v>8</c:v>
                </c:pt>
                <c:pt idx="2308">
                  <c:v>8</c:v>
                </c:pt>
                <c:pt idx="2309">
                  <c:v>8</c:v>
                </c:pt>
                <c:pt idx="2310">
                  <c:v>8</c:v>
                </c:pt>
                <c:pt idx="2311">
                  <c:v>8</c:v>
                </c:pt>
                <c:pt idx="2312">
                  <c:v>8</c:v>
                </c:pt>
                <c:pt idx="2313">
                  <c:v>8</c:v>
                </c:pt>
                <c:pt idx="2314">
                  <c:v>8</c:v>
                </c:pt>
                <c:pt idx="2315">
                  <c:v>8</c:v>
                </c:pt>
                <c:pt idx="2316">
                  <c:v>8</c:v>
                </c:pt>
                <c:pt idx="2317">
                  <c:v>8</c:v>
                </c:pt>
                <c:pt idx="2318">
                  <c:v>8</c:v>
                </c:pt>
                <c:pt idx="2319">
                  <c:v>8</c:v>
                </c:pt>
                <c:pt idx="2320">
                  <c:v>8</c:v>
                </c:pt>
                <c:pt idx="2321">
                  <c:v>8</c:v>
                </c:pt>
                <c:pt idx="2322">
                  <c:v>8</c:v>
                </c:pt>
                <c:pt idx="2323">
                  <c:v>8</c:v>
                </c:pt>
                <c:pt idx="2324">
                  <c:v>8</c:v>
                </c:pt>
                <c:pt idx="2325">
                  <c:v>8</c:v>
                </c:pt>
                <c:pt idx="2326">
                  <c:v>8</c:v>
                </c:pt>
                <c:pt idx="2327">
                  <c:v>8</c:v>
                </c:pt>
                <c:pt idx="2328">
                  <c:v>8</c:v>
                </c:pt>
                <c:pt idx="2329">
                  <c:v>8</c:v>
                </c:pt>
                <c:pt idx="2330">
                  <c:v>8</c:v>
                </c:pt>
                <c:pt idx="2331">
                  <c:v>8</c:v>
                </c:pt>
                <c:pt idx="2332">
                  <c:v>8</c:v>
                </c:pt>
                <c:pt idx="2333">
                  <c:v>8</c:v>
                </c:pt>
                <c:pt idx="2334">
                  <c:v>8</c:v>
                </c:pt>
                <c:pt idx="2335">
                  <c:v>8</c:v>
                </c:pt>
                <c:pt idx="2336">
                  <c:v>8</c:v>
                </c:pt>
                <c:pt idx="2337">
                  <c:v>8</c:v>
                </c:pt>
                <c:pt idx="2338">
                  <c:v>8</c:v>
                </c:pt>
                <c:pt idx="2339">
                  <c:v>8</c:v>
                </c:pt>
                <c:pt idx="2340">
                  <c:v>8</c:v>
                </c:pt>
                <c:pt idx="2341">
                  <c:v>8</c:v>
                </c:pt>
                <c:pt idx="2342">
                  <c:v>8</c:v>
                </c:pt>
                <c:pt idx="2343">
                  <c:v>8</c:v>
                </c:pt>
                <c:pt idx="2344">
                  <c:v>8</c:v>
                </c:pt>
                <c:pt idx="2345">
                  <c:v>8</c:v>
                </c:pt>
                <c:pt idx="2346">
                  <c:v>8</c:v>
                </c:pt>
                <c:pt idx="2347">
                  <c:v>8</c:v>
                </c:pt>
                <c:pt idx="2348">
                  <c:v>8</c:v>
                </c:pt>
                <c:pt idx="2349">
                  <c:v>8</c:v>
                </c:pt>
                <c:pt idx="2350">
                  <c:v>8</c:v>
                </c:pt>
                <c:pt idx="2351">
                  <c:v>8</c:v>
                </c:pt>
                <c:pt idx="2352">
                  <c:v>8</c:v>
                </c:pt>
                <c:pt idx="2353">
                  <c:v>8</c:v>
                </c:pt>
                <c:pt idx="2354">
                  <c:v>8</c:v>
                </c:pt>
                <c:pt idx="2355">
                  <c:v>8</c:v>
                </c:pt>
                <c:pt idx="2356">
                  <c:v>8</c:v>
                </c:pt>
                <c:pt idx="2357">
                  <c:v>8</c:v>
                </c:pt>
                <c:pt idx="2358">
                  <c:v>8</c:v>
                </c:pt>
                <c:pt idx="2359">
                  <c:v>8</c:v>
                </c:pt>
                <c:pt idx="2360">
                  <c:v>8</c:v>
                </c:pt>
                <c:pt idx="2361">
                  <c:v>8</c:v>
                </c:pt>
                <c:pt idx="2362">
                  <c:v>8</c:v>
                </c:pt>
                <c:pt idx="2363">
                  <c:v>8</c:v>
                </c:pt>
                <c:pt idx="2364">
                  <c:v>8</c:v>
                </c:pt>
                <c:pt idx="2365">
                  <c:v>8</c:v>
                </c:pt>
                <c:pt idx="2366">
                  <c:v>8</c:v>
                </c:pt>
                <c:pt idx="2367">
                  <c:v>8</c:v>
                </c:pt>
                <c:pt idx="2368">
                  <c:v>8</c:v>
                </c:pt>
                <c:pt idx="2369">
                  <c:v>8</c:v>
                </c:pt>
                <c:pt idx="2370">
                  <c:v>8</c:v>
                </c:pt>
                <c:pt idx="2371">
                  <c:v>8</c:v>
                </c:pt>
                <c:pt idx="2372">
                  <c:v>8</c:v>
                </c:pt>
                <c:pt idx="2373">
                  <c:v>8</c:v>
                </c:pt>
                <c:pt idx="2374">
                  <c:v>8</c:v>
                </c:pt>
                <c:pt idx="2375">
                  <c:v>8</c:v>
                </c:pt>
                <c:pt idx="2376">
                  <c:v>8</c:v>
                </c:pt>
                <c:pt idx="2377">
                  <c:v>8</c:v>
                </c:pt>
                <c:pt idx="2378">
                  <c:v>8</c:v>
                </c:pt>
                <c:pt idx="2379">
                  <c:v>8</c:v>
                </c:pt>
                <c:pt idx="2380">
                  <c:v>8</c:v>
                </c:pt>
                <c:pt idx="2381">
                  <c:v>8</c:v>
                </c:pt>
                <c:pt idx="2382">
                  <c:v>8</c:v>
                </c:pt>
                <c:pt idx="2383">
                  <c:v>8</c:v>
                </c:pt>
                <c:pt idx="2384">
                  <c:v>8</c:v>
                </c:pt>
                <c:pt idx="2385">
                  <c:v>8</c:v>
                </c:pt>
                <c:pt idx="2386">
                  <c:v>8</c:v>
                </c:pt>
                <c:pt idx="2387">
                  <c:v>8</c:v>
                </c:pt>
                <c:pt idx="2388">
                  <c:v>8</c:v>
                </c:pt>
                <c:pt idx="2389">
                  <c:v>8</c:v>
                </c:pt>
                <c:pt idx="2390">
                  <c:v>8</c:v>
                </c:pt>
                <c:pt idx="2391">
                  <c:v>8</c:v>
                </c:pt>
                <c:pt idx="2392">
                  <c:v>8</c:v>
                </c:pt>
                <c:pt idx="2393">
                  <c:v>8</c:v>
                </c:pt>
                <c:pt idx="2394">
                  <c:v>8</c:v>
                </c:pt>
                <c:pt idx="2395">
                  <c:v>8</c:v>
                </c:pt>
                <c:pt idx="2396">
                  <c:v>8</c:v>
                </c:pt>
                <c:pt idx="2397">
                  <c:v>8</c:v>
                </c:pt>
                <c:pt idx="2398">
                  <c:v>8</c:v>
                </c:pt>
                <c:pt idx="2399">
                  <c:v>8</c:v>
                </c:pt>
                <c:pt idx="2400">
                  <c:v>8</c:v>
                </c:pt>
                <c:pt idx="2401">
                  <c:v>8</c:v>
                </c:pt>
                <c:pt idx="2402">
                  <c:v>8</c:v>
                </c:pt>
                <c:pt idx="2403">
                  <c:v>8</c:v>
                </c:pt>
                <c:pt idx="2404">
                  <c:v>8</c:v>
                </c:pt>
                <c:pt idx="2405">
                  <c:v>8</c:v>
                </c:pt>
                <c:pt idx="2406">
                  <c:v>8</c:v>
                </c:pt>
                <c:pt idx="2407">
                  <c:v>8</c:v>
                </c:pt>
                <c:pt idx="2408">
                  <c:v>8</c:v>
                </c:pt>
                <c:pt idx="2409">
                  <c:v>8</c:v>
                </c:pt>
                <c:pt idx="2410">
                  <c:v>8</c:v>
                </c:pt>
                <c:pt idx="2411">
                  <c:v>8</c:v>
                </c:pt>
                <c:pt idx="2412">
                  <c:v>8</c:v>
                </c:pt>
                <c:pt idx="2413">
                  <c:v>8</c:v>
                </c:pt>
                <c:pt idx="2414">
                  <c:v>8</c:v>
                </c:pt>
                <c:pt idx="2415">
                  <c:v>8</c:v>
                </c:pt>
                <c:pt idx="2416">
                  <c:v>8</c:v>
                </c:pt>
                <c:pt idx="2417">
                  <c:v>8</c:v>
                </c:pt>
                <c:pt idx="2418">
                  <c:v>8</c:v>
                </c:pt>
                <c:pt idx="2419">
                  <c:v>8</c:v>
                </c:pt>
                <c:pt idx="2420">
                  <c:v>8</c:v>
                </c:pt>
                <c:pt idx="2421">
                  <c:v>8</c:v>
                </c:pt>
                <c:pt idx="2422">
                  <c:v>8</c:v>
                </c:pt>
                <c:pt idx="2423">
                  <c:v>8</c:v>
                </c:pt>
                <c:pt idx="2424">
                  <c:v>8</c:v>
                </c:pt>
                <c:pt idx="2425">
                  <c:v>8</c:v>
                </c:pt>
                <c:pt idx="2426">
                  <c:v>8</c:v>
                </c:pt>
                <c:pt idx="2427">
                  <c:v>8</c:v>
                </c:pt>
                <c:pt idx="2428">
                  <c:v>8</c:v>
                </c:pt>
                <c:pt idx="2429">
                  <c:v>8</c:v>
                </c:pt>
                <c:pt idx="2430">
                  <c:v>8</c:v>
                </c:pt>
                <c:pt idx="2431">
                  <c:v>8</c:v>
                </c:pt>
                <c:pt idx="2432">
                  <c:v>8</c:v>
                </c:pt>
                <c:pt idx="2433">
                  <c:v>8</c:v>
                </c:pt>
                <c:pt idx="2434">
                  <c:v>8</c:v>
                </c:pt>
                <c:pt idx="2435">
                  <c:v>8</c:v>
                </c:pt>
                <c:pt idx="2436">
                  <c:v>8</c:v>
                </c:pt>
                <c:pt idx="2437">
                  <c:v>8</c:v>
                </c:pt>
                <c:pt idx="2438">
                  <c:v>8</c:v>
                </c:pt>
                <c:pt idx="2439">
                  <c:v>8</c:v>
                </c:pt>
                <c:pt idx="2440">
                  <c:v>8</c:v>
                </c:pt>
                <c:pt idx="2441">
                  <c:v>8</c:v>
                </c:pt>
                <c:pt idx="2442">
                  <c:v>8</c:v>
                </c:pt>
                <c:pt idx="2443">
                  <c:v>8</c:v>
                </c:pt>
                <c:pt idx="2444">
                  <c:v>8</c:v>
                </c:pt>
                <c:pt idx="2445">
                  <c:v>8</c:v>
                </c:pt>
                <c:pt idx="2446">
                  <c:v>8</c:v>
                </c:pt>
                <c:pt idx="2447">
                  <c:v>8</c:v>
                </c:pt>
                <c:pt idx="2448">
                  <c:v>8</c:v>
                </c:pt>
                <c:pt idx="2449">
                  <c:v>8</c:v>
                </c:pt>
                <c:pt idx="2450">
                  <c:v>8</c:v>
                </c:pt>
                <c:pt idx="2451">
                  <c:v>8</c:v>
                </c:pt>
                <c:pt idx="2452">
                  <c:v>8</c:v>
                </c:pt>
                <c:pt idx="2453">
                  <c:v>8</c:v>
                </c:pt>
                <c:pt idx="2454">
                  <c:v>8</c:v>
                </c:pt>
                <c:pt idx="2455">
                  <c:v>8</c:v>
                </c:pt>
                <c:pt idx="2456">
                  <c:v>8</c:v>
                </c:pt>
                <c:pt idx="2457">
                  <c:v>8</c:v>
                </c:pt>
                <c:pt idx="2458">
                  <c:v>8</c:v>
                </c:pt>
                <c:pt idx="2459">
                  <c:v>8</c:v>
                </c:pt>
                <c:pt idx="2460">
                  <c:v>8</c:v>
                </c:pt>
                <c:pt idx="2461">
                  <c:v>8</c:v>
                </c:pt>
                <c:pt idx="2462">
                  <c:v>8</c:v>
                </c:pt>
                <c:pt idx="2463">
                  <c:v>8</c:v>
                </c:pt>
                <c:pt idx="2464">
                  <c:v>8</c:v>
                </c:pt>
                <c:pt idx="2465">
                  <c:v>8</c:v>
                </c:pt>
                <c:pt idx="2466">
                  <c:v>8</c:v>
                </c:pt>
                <c:pt idx="2467">
                  <c:v>8</c:v>
                </c:pt>
                <c:pt idx="2468">
                  <c:v>8</c:v>
                </c:pt>
                <c:pt idx="2469">
                  <c:v>8</c:v>
                </c:pt>
                <c:pt idx="2470">
                  <c:v>8</c:v>
                </c:pt>
                <c:pt idx="2471">
                  <c:v>8</c:v>
                </c:pt>
                <c:pt idx="2472">
                  <c:v>8</c:v>
                </c:pt>
                <c:pt idx="2473">
                  <c:v>8</c:v>
                </c:pt>
                <c:pt idx="2474">
                  <c:v>8</c:v>
                </c:pt>
                <c:pt idx="2475">
                  <c:v>8</c:v>
                </c:pt>
                <c:pt idx="2476">
                  <c:v>8</c:v>
                </c:pt>
                <c:pt idx="2477">
                  <c:v>8</c:v>
                </c:pt>
                <c:pt idx="2478">
                  <c:v>8</c:v>
                </c:pt>
                <c:pt idx="2479">
                  <c:v>8</c:v>
                </c:pt>
                <c:pt idx="2480">
                  <c:v>8</c:v>
                </c:pt>
                <c:pt idx="2481">
                  <c:v>8</c:v>
                </c:pt>
                <c:pt idx="2482">
                  <c:v>8</c:v>
                </c:pt>
                <c:pt idx="2483">
                  <c:v>8</c:v>
                </c:pt>
                <c:pt idx="2484">
                  <c:v>8</c:v>
                </c:pt>
                <c:pt idx="2485">
                  <c:v>8</c:v>
                </c:pt>
                <c:pt idx="2486">
                  <c:v>8</c:v>
                </c:pt>
                <c:pt idx="2487">
                  <c:v>8</c:v>
                </c:pt>
                <c:pt idx="2488">
                  <c:v>8</c:v>
                </c:pt>
                <c:pt idx="2489">
                  <c:v>8</c:v>
                </c:pt>
                <c:pt idx="2490">
                  <c:v>8</c:v>
                </c:pt>
                <c:pt idx="2491">
                  <c:v>8</c:v>
                </c:pt>
                <c:pt idx="2492">
                  <c:v>8</c:v>
                </c:pt>
                <c:pt idx="2493">
                  <c:v>8</c:v>
                </c:pt>
                <c:pt idx="2494">
                  <c:v>8</c:v>
                </c:pt>
                <c:pt idx="2495">
                  <c:v>8</c:v>
                </c:pt>
                <c:pt idx="2496">
                  <c:v>8</c:v>
                </c:pt>
                <c:pt idx="2497">
                  <c:v>8</c:v>
                </c:pt>
                <c:pt idx="2498">
                  <c:v>8</c:v>
                </c:pt>
                <c:pt idx="2499">
                  <c:v>8</c:v>
                </c:pt>
                <c:pt idx="2500">
                  <c:v>8</c:v>
                </c:pt>
                <c:pt idx="2501">
                  <c:v>8</c:v>
                </c:pt>
                <c:pt idx="2502">
                  <c:v>8</c:v>
                </c:pt>
                <c:pt idx="2503">
                  <c:v>8</c:v>
                </c:pt>
                <c:pt idx="2504">
                  <c:v>8</c:v>
                </c:pt>
                <c:pt idx="2505">
                  <c:v>8</c:v>
                </c:pt>
                <c:pt idx="2506">
                  <c:v>8</c:v>
                </c:pt>
                <c:pt idx="2507">
                  <c:v>8</c:v>
                </c:pt>
                <c:pt idx="2508">
                  <c:v>8</c:v>
                </c:pt>
                <c:pt idx="2509">
                  <c:v>8</c:v>
                </c:pt>
                <c:pt idx="2510">
                  <c:v>8</c:v>
                </c:pt>
                <c:pt idx="2511">
                  <c:v>8</c:v>
                </c:pt>
                <c:pt idx="2512">
                  <c:v>8</c:v>
                </c:pt>
                <c:pt idx="2513">
                  <c:v>8</c:v>
                </c:pt>
                <c:pt idx="2514">
                  <c:v>8</c:v>
                </c:pt>
                <c:pt idx="2515">
                  <c:v>8</c:v>
                </c:pt>
                <c:pt idx="2516">
                  <c:v>8</c:v>
                </c:pt>
                <c:pt idx="2517">
                  <c:v>8</c:v>
                </c:pt>
                <c:pt idx="2518">
                  <c:v>8</c:v>
                </c:pt>
                <c:pt idx="2519">
                  <c:v>8</c:v>
                </c:pt>
                <c:pt idx="2520">
                  <c:v>8</c:v>
                </c:pt>
                <c:pt idx="2521">
                  <c:v>8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1</c:v>
                </c:pt>
                <c:pt idx="2526">
                  <c:v>1</c:v>
                </c:pt>
                <c:pt idx="2527">
                  <c:v>2</c:v>
                </c:pt>
                <c:pt idx="2528">
                  <c:v>2</c:v>
                </c:pt>
                <c:pt idx="2529">
                  <c:v>3</c:v>
                </c:pt>
                <c:pt idx="2530">
                  <c:v>3</c:v>
                </c:pt>
                <c:pt idx="2531">
                  <c:v>4</c:v>
                </c:pt>
                <c:pt idx="2532">
                  <c:v>4</c:v>
                </c:pt>
                <c:pt idx="2533">
                  <c:v>5</c:v>
                </c:pt>
                <c:pt idx="2534">
                  <c:v>5</c:v>
                </c:pt>
                <c:pt idx="2535">
                  <c:v>6</c:v>
                </c:pt>
                <c:pt idx="2536">
                  <c:v>6</c:v>
                </c:pt>
                <c:pt idx="2537">
                  <c:v>7</c:v>
                </c:pt>
                <c:pt idx="2538">
                  <c:v>7</c:v>
                </c:pt>
                <c:pt idx="2539">
                  <c:v>8</c:v>
                </c:pt>
                <c:pt idx="2540">
                  <c:v>8</c:v>
                </c:pt>
                <c:pt idx="2541">
                  <c:v>9</c:v>
                </c:pt>
                <c:pt idx="2542">
                  <c:v>9</c:v>
                </c:pt>
                <c:pt idx="2543">
                  <c:v>10</c:v>
                </c:pt>
                <c:pt idx="2544">
                  <c:v>10</c:v>
                </c:pt>
                <c:pt idx="2545">
                  <c:v>11</c:v>
                </c:pt>
                <c:pt idx="2546">
                  <c:v>11</c:v>
                </c:pt>
                <c:pt idx="2547">
                  <c:v>12</c:v>
                </c:pt>
                <c:pt idx="2548">
                  <c:v>12</c:v>
                </c:pt>
                <c:pt idx="2549">
                  <c:v>13</c:v>
                </c:pt>
                <c:pt idx="2550">
                  <c:v>13</c:v>
                </c:pt>
                <c:pt idx="2551">
                  <c:v>14</c:v>
                </c:pt>
                <c:pt idx="2552">
                  <c:v>14</c:v>
                </c:pt>
                <c:pt idx="2553">
                  <c:v>15</c:v>
                </c:pt>
                <c:pt idx="2554">
                  <c:v>15</c:v>
                </c:pt>
                <c:pt idx="2555">
                  <c:v>0</c:v>
                </c:pt>
                <c:pt idx="2556">
                  <c:v>0</c:v>
                </c:pt>
                <c:pt idx="2557">
                  <c:v>1</c:v>
                </c:pt>
                <c:pt idx="2558">
                  <c:v>1</c:v>
                </c:pt>
                <c:pt idx="2559">
                  <c:v>2</c:v>
                </c:pt>
                <c:pt idx="2560">
                  <c:v>2</c:v>
                </c:pt>
                <c:pt idx="2561">
                  <c:v>3</c:v>
                </c:pt>
                <c:pt idx="2562">
                  <c:v>3</c:v>
                </c:pt>
                <c:pt idx="2563">
                  <c:v>4</c:v>
                </c:pt>
                <c:pt idx="2564">
                  <c:v>4</c:v>
                </c:pt>
                <c:pt idx="2565">
                  <c:v>5</c:v>
                </c:pt>
                <c:pt idx="2566">
                  <c:v>5</c:v>
                </c:pt>
                <c:pt idx="2567">
                  <c:v>6</c:v>
                </c:pt>
                <c:pt idx="2568">
                  <c:v>6</c:v>
                </c:pt>
                <c:pt idx="2569">
                  <c:v>7</c:v>
                </c:pt>
                <c:pt idx="2570">
                  <c:v>7</c:v>
                </c:pt>
                <c:pt idx="2571">
                  <c:v>8</c:v>
                </c:pt>
                <c:pt idx="2572">
                  <c:v>8</c:v>
                </c:pt>
                <c:pt idx="2573">
                  <c:v>9</c:v>
                </c:pt>
                <c:pt idx="2574">
                  <c:v>9</c:v>
                </c:pt>
                <c:pt idx="2575">
                  <c:v>10</c:v>
                </c:pt>
                <c:pt idx="2576">
                  <c:v>10</c:v>
                </c:pt>
                <c:pt idx="2577">
                  <c:v>11</c:v>
                </c:pt>
                <c:pt idx="2578">
                  <c:v>11</c:v>
                </c:pt>
                <c:pt idx="2579">
                  <c:v>12</c:v>
                </c:pt>
                <c:pt idx="2580">
                  <c:v>12</c:v>
                </c:pt>
                <c:pt idx="2581">
                  <c:v>13</c:v>
                </c:pt>
                <c:pt idx="2582">
                  <c:v>13</c:v>
                </c:pt>
                <c:pt idx="2583">
                  <c:v>14</c:v>
                </c:pt>
                <c:pt idx="2584">
                  <c:v>14</c:v>
                </c:pt>
                <c:pt idx="2585">
                  <c:v>15</c:v>
                </c:pt>
                <c:pt idx="2586">
                  <c:v>15</c:v>
                </c:pt>
                <c:pt idx="2587">
                  <c:v>0</c:v>
                </c:pt>
                <c:pt idx="2588">
                  <c:v>0</c:v>
                </c:pt>
                <c:pt idx="2589">
                  <c:v>1</c:v>
                </c:pt>
                <c:pt idx="2590">
                  <c:v>1</c:v>
                </c:pt>
                <c:pt idx="2591">
                  <c:v>2</c:v>
                </c:pt>
                <c:pt idx="2592">
                  <c:v>2</c:v>
                </c:pt>
                <c:pt idx="2593">
                  <c:v>3</c:v>
                </c:pt>
                <c:pt idx="2594">
                  <c:v>3</c:v>
                </c:pt>
                <c:pt idx="2595">
                  <c:v>4</c:v>
                </c:pt>
                <c:pt idx="2596">
                  <c:v>4</c:v>
                </c:pt>
                <c:pt idx="2597">
                  <c:v>5</c:v>
                </c:pt>
                <c:pt idx="2598">
                  <c:v>5</c:v>
                </c:pt>
                <c:pt idx="2599">
                  <c:v>6</c:v>
                </c:pt>
                <c:pt idx="2600">
                  <c:v>6</c:v>
                </c:pt>
                <c:pt idx="2601">
                  <c:v>7</c:v>
                </c:pt>
                <c:pt idx="2602">
                  <c:v>7</c:v>
                </c:pt>
                <c:pt idx="2603">
                  <c:v>8</c:v>
                </c:pt>
                <c:pt idx="2604">
                  <c:v>8</c:v>
                </c:pt>
                <c:pt idx="2605">
                  <c:v>9</c:v>
                </c:pt>
                <c:pt idx="2606">
                  <c:v>9</c:v>
                </c:pt>
                <c:pt idx="2607">
                  <c:v>10</c:v>
                </c:pt>
                <c:pt idx="2608">
                  <c:v>10</c:v>
                </c:pt>
                <c:pt idx="2609">
                  <c:v>11</c:v>
                </c:pt>
                <c:pt idx="2610">
                  <c:v>11</c:v>
                </c:pt>
                <c:pt idx="2611">
                  <c:v>12</c:v>
                </c:pt>
                <c:pt idx="2612">
                  <c:v>12</c:v>
                </c:pt>
                <c:pt idx="2613">
                  <c:v>13</c:v>
                </c:pt>
                <c:pt idx="2614">
                  <c:v>13</c:v>
                </c:pt>
                <c:pt idx="2615">
                  <c:v>14</c:v>
                </c:pt>
                <c:pt idx="2616">
                  <c:v>14</c:v>
                </c:pt>
                <c:pt idx="2617">
                  <c:v>15</c:v>
                </c:pt>
                <c:pt idx="2618">
                  <c:v>15</c:v>
                </c:pt>
                <c:pt idx="2619">
                  <c:v>0</c:v>
                </c:pt>
                <c:pt idx="2620">
                  <c:v>0</c:v>
                </c:pt>
                <c:pt idx="2621">
                  <c:v>1</c:v>
                </c:pt>
                <c:pt idx="2622">
                  <c:v>1</c:v>
                </c:pt>
                <c:pt idx="2623">
                  <c:v>2</c:v>
                </c:pt>
                <c:pt idx="2624">
                  <c:v>2</c:v>
                </c:pt>
                <c:pt idx="2625">
                  <c:v>3</c:v>
                </c:pt>
                <c:pt idx="2626">
                  <c:v>3</c:v>
                </c:pt>
                <c:pt idx="2627">
                  <c:v>4</c:v>
                </c:pt>
                <c:pt idx="2628">
                  <c:v>4</c:v>
                </c:pt>
                <c:pt idx="2629">
                  <c:v>5</c:v>
                </c:pt>
                <c:pt idx="2630">
                  <c:v>5</c:v>
                </c:pt>
                <c:pt idx="2631">
                  <c:v>6</c:v>
                </c:pt>
                <c:pt idx="2632">
                  <c:v>6</c:v>
                </c:pt>
                <c:pt idx="2633">
                  <c:v>7</c:v>
                </c:pt>
                <c:pt idx="2634">
                  <c:v>7</c:v>
                </c:pt>
                <c:pt idx="2635">
                  <c:v>8</c:v>
                </c:pt>
                <c:pt idx="2636">
                  <c:v>8</c:v>
                </c:pt>
                <c:pt idx="2637">
                  <c:v>9</c:v>
                </c:pt>
                <c:pt idx="2638">
                  <c:v>9</c:v>
                </c:pt>
                <c:pt idx="2639">
                  <c:v>10</c:v>
                </c:pt>
                <c:pt idx="2640">
                  <c:v>10</c:v>
                </c:pt>
                <c:pt idx="2641">
                  <c:v>11</c:v>
                </c:pt>
                <c:pt idx="2642">
                  <c:v>11</c:v>
                </c:pt>
                <c:pt idx="2643">
                  <c:v>12</c:v>
                </c:pt>
                <c:pt idx="2644">
                  <c:v>12</c:v>
                </c:pt>
                <c:pt idx="2645">
                  <c:v>13</c:v>
                </c:pt>
                <c:pt idx="2646">
                  <c:v>13</c:v>
                </c:pt>
                <c:pt idx="2647">
                  <c:v>14</c:v>
                </c:pt>
                <c:pt idx="2648">
                  <c:v>14</c:v>
                </c:pt>
                <c:pt idx="2649">
                  <c:v>15</c:v>
                </c:pt>
                <c:pt idx="2650">
                  <c:v>15</c:v>
                </c:pt>
                <c:pt idx="2651">
                  <c:v>0</c:v>
                </c:pt>
                <c:pt idx="2652">
                  <c:v>0</c:v>
                </c:pt>
                <c:pt idx="2653">
                  <c:v>1</c:v>
                </c:pt>
                <c:pt idx="2654">
                  <c:v>1</c:v>
                </c:pt>
                <c:pt idx="2655">
                  <c:v>2</c:v>
                </c:pt>
                <c:pt idx="2656">
                  <c:v>2</c:v>
                </c:pt>
                <c:pt idx="2657">
                  <c:v>3</c:v>
                </c:pt>
                <c:pt idx="2658">
                  <c:v>3</c:v>
                </c:pt>
                <c:pt idx="2659">
                  <c:v>4</c:v>
                </c:pt>
                <c:pt idx="2660">
                  <c:v>4</c:v>
                </c:pt>
                <c:pt idx="2661">
                  <c:v>5</c:v>
                </c:pt>
                <c:pt idx="2662">
                  <c:v>5</c:v>
                </c:pt>
                <c:pt idx="2663">
                  <c:v>6</c:v>
                </c:pt>
                <c:pt idx="2664">
                  <c:v>6</c:v>
                </c:pt>
                <c:pt idx="2665">
                  <c:v>7</c:v>
                </c:pt>
                <c:pt idx="2666">
                  <c:v>7</c:v>
                </c:pt>
                <c:pt idx="2667">
                  <c:v>8</c:v>
                </c:pt>
                <c:pt idx="2668">
                  <c:v>8</c:v>
                </c:pt>
                <c:pt idx="2669">
                  <c:v>9</c:v>
                </c:pt>
                <c:pt idx="2670">
                  <c:v>9</c:v>
                </c:pt>
                <c:pt idx="2671">
                  <c:v>10</c:v>
                </c:pt>
                <c:pt idx="2672">
                  <c:v>10</c:v>
                </c:pt>
                <c:pt idx="2673">
                  <c:v>11</c:v>
                </c:pt>
                <c:pt idx="2674">
                  <c:v>11</c:v>
                </c:pt>
                <c:pt idx="2675">
                  <c:v>12</c:v>
                </c:pt>
                <c:pt idx="2676">
                  <c:v>12</c:v>
                </c:pt>
                <c:pt idx="2677">
                  <c:v>13</c:v>
                </c:pt>
                <c:pt idx="2678">
                  <c:v>13</c:v>
                </c:pt>
                <c:pt idx="2679">
                  <c:v>14</c:v>
                </c:pt>
                <c:pt idx="2680">
                  <c:v>14</c:v>
                </c:pt>
                <c:pt idx="2681">
                  <c:v>15</c:v>
                </c:pt>
                <c:pt idx="2682">
                  <c:v>15</c:v>
                </c:pt>
                <c:pt idx="2683">
                  <c:v>0</c:v>
                </c:pt>
                <c:pt idx="2684">
                  <c:v>0</c:v>
                </c:pt>
                <c:pt idx="2685">
                  <c:v>1</c:v>
                </c:pt>
                <c:pt idx="2686">
                  <c:v>1</c:v>
                </c:pt>
                <c:pt idx="2687">
                  <c:v>2</c:v>
                </c:pt>
                <c:pt idx="2688">
                  <c:v>2</c:v>
                </c:pt>
                <c:pt idx="2689">
                  <c:v>3</c:v>
                </c:pt>
                <c:pt idx="2690">
                  <c:v>3</c:v>
                </c:pt>
                <c:pt idx="2691">
                  <c:v>4</c:v>
                </c:pt>
                <c:pt idx="2692">
                  <c:v>4</c:v>
                </c:pt>
                <c:pt idx="2693">
                  <c:v>5</c:v>
                </c:pt>
                <c:pt idx="2694">
                  <c:v>5</c:v>
                </c:pt>
                <c:pt idx="2695">
                  <c:v>6</c:v>
                </c:pt>
                <c:pt idx="2696">
                  <c:v>6</c:v>
                </c:pt>
                <c:pt idx="2697">
                  <c:v>7</c:v>
                </c:pt>
                <c:pt idx="2698">
                  <c:v>7</c:v>
                </c:pt>
                <c:pt idx="2699">
                  <c:v>8</c:v>
                </c:pt>
                <c:pt idx="2700">
                  <c:v>8</c:v>
                </c:pt>
                <c:pt idx="2701">
                  <c:v>9</c:v>
                </c:pt>
                <c:pt idx="2702">
                  <c:v>9</c:v>
                </c:pt>
                <c:pt idx="2703">
                  <c:v>10</c:v>
                </c:pt>
                <c:pt idx="2704">
                  <c:v>10</c:v>
                </c:pt>
                <c:pt idx="2705">
                  <c:v>11</c:v>
                </c:pt>
                <c:pt idx="2706">
                  <c:v>11</c:v>
                </c:pt>
                <c:pt idx="2707">
                  <c:v>12</c:v>
                </c:pt>
                <c:pt idx="2708">
                  <c:v>12</c:v>
                </c:pt>
                <c:pt idx="2709">
                  <c:v>13</c:v>
                </c:pt>
                <c:pt idx="2710">
                  <c:v>13</c:v>
                </c:pt>
                <c:pt idx="2711">
                  <c:v>14</c:v>
                </c:pt>
                <c:pt idx="2712">
                  <c:v>14</c:v>
                </c:pt>
                <c:pt idx="2713">
                  <c:v>15</c:v>
                </c:pt>
                <c:pt idx="2714">
                  <c:v>15</c:v>
                </c:pt>
                <c:pt idx="2715">
                  <c:v>0</c:v>
                </c:pt>
                <c:pt idx="2716">
                  <c:v>0</c:v>
                </c:pt>
                <c:pt idx="2717">
                  <c:v>1</c:v>
                </c:pt>
                <c:pt idx="2718">
                  <c:v>1</c:v>
                </c:pt>
                <c:pt idx="2719">
                  <c:v>2</c:v>
                </c:pt>
                <c:pt idx="2720">
                  <c:v>2</c:v>
                </c:pt>
                <c:pt idx="2721">
                  <c:v>3</c:v>
                </c:pt>
                <c:pt idx="2722">
                  <c:v>3</c:v>
                </c:pt>
                <c:pt idx="2723">
                  <c:v>4</c:v>
                </c:pt>
                <c:pt idx="2724">
                  <c:v>4</c:v>
                </c:pt>
                <c:pt idx="2725">
                  <c:v>5</c:v>
                </c:pt>
                <c:pt idx="2726">
                  <c:v>5</c:v>
                </c:pt>
                <c:pt idx="2727">
                  <c:v>6</c:v>
                </c:pt>
                <c:pt idx="2728">
                  <c:v>6</c:v>
                </c:pt>
                <c:pt idx="2729">
                  <c:v>7</c:v>
                </c:pt>
                <c:pt idx="2730">
                  <c:v>7</c:v>
                </c:pt>
                <c:pt idx="2731">
                  <c:v>7</c:v>
                </c:pt>
                <c:pt idx="2732">
                  <c:v>8</c:v>
                </c:pt>
                <c:pt idx="2733">
                  <c:v>8</c:v>
                </c:pt>
                <c:pt idx="2734">
                  <c:v>8</c:v>
                </c:pt>
                <c:pt idx="2735">
                  <c:v>8</c:v>
                </c:pt>
                <c:pt idx="2736">
                  <c:v>8</c:v>
                </c:pt>
                <c:pt idx="2737">
                  <c:v>8</c:v>
                </c:pt>
                <c:pt idx="2738">
                  <c:v>8</c:v>
                </c:pt>
                <c:pt idx="2739">
                  <c:v>8</c:v>
                </c:pt>
                <c:pt idx="2740">
                  <c:v>8</c:v>
                </c:pt>
                <c:pt idx="2741">
                  <c:v>8</c:v>
                </c:pt>
                <c:pt idx="2742">
                  <c:v>8</c:v>
                </c:pt>
                <c:pt idx="2743">
                  <c:v>8</c:v>
                </c:pt>
                <c:pt idx="2744">
                  <c:v>8</c:v>
                </c:pt>
                <c:pt idx="2745">
                  <c:v>8</c:v>
                </c:pt>
                <c:pt idx="2746">
                  <c:v>8</c:v>
                </c:pt>
                <c:pt idx="2747">
                  <c:v>8</c:v>
                </c:pt>
                <c:pt idx="2748">
                  <c:v>8</c:v>
                </c:pt>
                <c:pt idx="2749">
                  <c:v>8</c:v>
                </c:pt>
                <c:pt idx="2750">
                  <c:v>8</c:v>
                </c:pt>
                <c:pt idx="2751">
                  <c:v>8</c:v>
                </c:pt>
                <c:pt idx="2752">
                  <c:v>8</c:v>
                </c:pt>
                <c:pt idx="2753">
                  <c:v>8</c:v>
                </c:pt>
                <c:pt idx="2754">
                  <c:v>8</c:v>
                </c:pt>
                <c:pt idx="2755">
                  <c:v>8</c:v>
                </c:pt>
                <c:pt idx="2756">
                  <c:v>8</c:v>
                </c:pt>
                <c:pt idx="2757">
                  <c:v>8</c:v>
                </c:pt>
                <c:pt idx="2758">
                  <c:v>8</c:v>
                </c:pt>
                <c:pt idx="2759">
                  <c:v>8</c:v>
                </c:pt>
                <c:pt idx="2760">
                  <c:v>8</c:v>
                </c:pt>
                <c:pt idx="2761">
                  <c:v>8</c:v>
                </c:pt>
                <c:pt idx="2762">
                  <c:v>8</c:v>
                </c:pt>
                <c:pt idx="2763">
                  <c:v>8</c:v>
                </c:pt>
                <c:pt idx="2764">
                  <c:v>8</c:v>
                </c:pt>
                <c:pt idx="2765">
                  <c:v>8</c:v>
                </c:pt>
                <c:pt idx="2766">
                  <c:v>8</c:v>
                </c:pt>
                <c:pt idx="2767">
                  <c:v>8</c:v>
                </c:pt>
                <c:pt idx="2768">
                  <c:v>8</c:v>
                </c:pt>
                <c:pt idx="2769">
                  <c:v>8</c:v>
                </c:pt>
                <c:pt idx="2770">
                  <c:v>8</c:v>
                </c:pt>
                <c:pt idx="2771">
                  <c:v>8</c:v>
                </c:pt>
                <c:pt idx="2772">
                  <c:v>8</c:v>
                </c:pt>
                <c:pt idx="2773">
                  <c:v>8</c:v>
                </c:pt>
                <c:pt idx="2774">
                  <c:v>8</c:v>
                </c:pt>
                <c:pt idx="2775">
                  <c:v>8</c:v>
                </c:pt>
                <c:pt idx="2776">
                  <c:v>8</c:v>
                </c:pt>
                <c:pt idx="2777">
                  <c:v>8</c:v>
                </c:pt>
                <c:pt idx="2778">
                  <c:v>8</c:v>
                </c:pt>
                <c:pt idx="2779">
                  <c:v>8</c:v>
                </c:pt>
                <c:pt idx="2780">
                  <c:v>8</c:v>
                </c:pt>
                <c:pt idx="2781">
                  <c:v>8</c:v>
                </c:pt>
                <c:pt idx="2782">
                  <c:v>8</c:v>
                </c:pt>
                <c:pt idx="2783">
                  <c:v>8</c:v>
                </c:pt>
                <c:pt idx="2784">
                  <c:v>8</c:v>
                </c:pt>
                <c:pt idx="2785">
                  <c:v>8</c:v>
                </c:pt>
                <c:pt idx="2786">
                  <c:v>8</c:v>
                </c:pt>
                <c:pt idx="2787">
                  <c:v>8</c:v>
                </c:pt>
                <c:pt idx="2788">
                  <c:v>8</c:v>
                </c:pt>
                <c:pt idx="2789">
                  <c:v>8</c:v>
                </c:pt>
                <c:pt idx="2790">
                  <c:v>8</c:v>
                </c:pt>
                <c:pt idx="2791">
                  <c:v>8</c:v>
                </c:pt>
                <c:pt idx="2792">
                  <c:v>8</c:v>
                </c:pt>
                <c:pt idx="2793">
                  <c:v>8</c:v>
                </c:pt>
                <c:pt idx="2794">
                  <c:v>8</c:v>
                </c:pt>
                <c:pt idx="2795">
                  <c:v>8</c:v>
                </c:pt>
                <c:pt idx="2796">
                  <c:v>8</c:v>
                </c:pt>
                <c:pt idx="2797">
                  <c:v>8</c:v>
                </c:pt>
                <c:pt idx="2798">
                  <c:v>8</c:v>
                </c:pt>
                <c:pt idx="2799">
                  <c:v>8</c:v>
                </c:pt>
                <c:pt idx="2800">
                  <c:v>8</c:v>
                </c:pt>
                <c:pt idx="2801">
                  <c:v>8</c:v>
                </c:pt>
                <c:pt idx="2802">
                  <c:v>8</c:v>
                </c:pt>
                <c:pt idx="2803">
                  <c:v>8</c:v>
                </c:pt>
                <c:pt idx="2804">
                  <c:v>8</c:v>
                </c:pt>
                <c:pt idx="2805">
                  <c:v>8</c:v>
                </c:pt>
                <c:pt idx="2806">
                  <c:v>8</c:v>
                </c:pt>
                <c:pt idx="2807">
                  <c:v>8</c:v>
                </c:pt>
                <c:pt idx="2808">
                  <c:v>8</c:v>
                </c:pt>
                <c:pt idx="2809">
                  <c:v>8</c:v>
                </c:pt>
                <c:pt idx="2810">
                  <c:v>8</c:v>
                </c:pt>
                <c:pt idx="2811">
                  <c:v>8</c:v>
                </c:pt>
                <c:pt idx="2812">
                  <c:v>8</c:v>
                </c:pt>
                <c:pt idx="2813">
                  <c:v>8</c:v>
                </c:pt>
                <c:pt idx="2814">
                  <c:v>8</c:v>
                </c:pt>
                <c:pt idx="2815">
                  <c:v>8</c:v>
                </c:pt>
                <c:pt idx="2816">
                  <c:v>8</c:v>
                </c:pt>
                <c:pt idx="2817">
                  <c:v>8</c:v>
                </c:pt>
                <c:pt idx="2818">
                  <c:v>8</c:v>
                </c:pt>
                <c:pt idx="2819">
                  <c:v>8</c:v>
                </c:pt>
                <c:pt idx="2820">
                  <c:v>8</c:v>
                </c:pt>
                <c:pt idx="2821">
                  <c:v>8</c:v>
                </c:pt>
                <c:pt idx="2822">
                  <c:v>8</c:v>
                </c:pt>
                <c:pt idx="2823">
                  <c:v>8</c:v>
                </c:pt>
                <c:pt idx="2824">
                  <c:v>8</c:v>
                </c:pt>
                <c:pt idx="2825">
                  <c:v>8</c:v>
                </c:pt>
                <c:pt idx="2826">
                  <c:v>8</c:v>
                </c:pt>
                <c:pt idx="2827">
                  <c:v>8</c:v>
                </c:pt>
                <c:pt idx="2828">
                  <c:v>8</c:v>
                </c:pt>
                <c:pt idx="2829">
                  <c:v>8</c:v>
                </c:pt>
                <c:pt idx="2830">
                  <c:v>8</c:v>
                </c:pt>
                <c:pt idx="2831">
                  <c:v>8</c:v>
                </c:pt>
                <c:pt idx="2832">
                  <c:v>8</c:v>
                </c:pt>
                <c:pt idx="2833">
                  <c:v>8</c:v>
                </c:pt>
                <c:pt idx="2834">
                  <c:v>8</c:v>
                </c:pt>
                <c:pt idx="2835">
                  <c:v>8</c:v>
                </c:pt>
                <c:pt idx="2836">
                  <c:v>8</c:v>
                </c:pt>
                <c:pt idx="2837">
                  <c:v>8</c:v>
                </c:pt>
                <c:pt idx="2838">
                  <c:v>8</c:v>
                </c:pt>
                <c:pt idx="2839">
                  <c:v>8</c:v>
                </c:pt>
                <c:pt idx="2840">
                  <c:v>8</c:v>
                </c:pt>
                <c:pt idx="2841">
                  <c:v>8</c:v>
                </c:pt>
                <c:pt idx="2842">
                  <c:v>8</c:v>
                </c:pt>
                <c:pt idx="2843">
                  <c:v>8</c:v>
                </c:pt>
                <c:pt idx="2844">
                  <c:v>8</c:v>
                </c:pt>
                <c:pt idx="2845">
                  <c:v>8</c:v>
                </c:pt>
                <c:pt idx="2846">
                  <c:v>8</c:v>
                </c:pt>
                <c:pt idx="2847">
                  <c:v>8</c:v>
                </c:pt>
                <c:pt idx="2848">
                  <c:v>8</c:v>
                </c:pt>
                <c:pt idx="2849">
                  <c:v>8</c:v>
                </c:pt>
                <c:pt idx="2850">
                  <c:v>8</c:v>
                </c:pt>
                <c:pt idx="2851">
                  <c:v>8</c:v>
                </c:pt>
                <c:pt idx="2852">
                  <c:v>8</c:v>
                </c:pt>
                <c:pt idx="2853">
                  <c:v>8</c:v>
                </c:pt>
                <c:pt idx="2854">
                  <c:v>8</c:v>
                </c:pt>
                <c:pt idx="2855">
                  <c:v>8</c:v>
                </c:pt>
                <c:pt idx="2856">
                  <c:v>8</c:v>
                </c:pt>
                <c:pt idx="2857">
                  <c:v>8</c:v>
                </c:pt>
                <c:pt idx="2858">
                  <c:v>8</c:v>
                </c:pt>
                <c:pt idx="2859">
                  <c:v>8</c:v>
                </c:pt>
                <c:pt idx="2860">
                  <c:v>8</c:v>
                </c:pt>
                <c:pt idx="2861">
                  <c:v>8</c:v>
                </c:pt>
                <c:pt idx="2862">
                  <c:v>8</c:v>
                </c:pt>
                <c:pt idx="2863">
                  <c:v>8</c:v>
                </c:pt>
                <c:pt idx="2864">
                  <c:v>8</c:v>
                </c:pt>
                <c:pt idx="2865">
                  <c:v>8</c:v>
                </c:pt>
                <c:pt idx="2866">
                  <c:v>8</c:v>
                </c:pt>
                <c:pt idx="2867">
                  <c:v>8</c:v>
                </c:pt>
                <c:pt idx="2868">
                  <c:v>8</c:v>
                </c:pt>
                <c:pt idx="2869">
                  <c:v>8</c:v>
                </c:pt>
                <c:pt idx="2870">
                  <c:v>8</c:v>
                </c:pt>
                <c:pt idx="2871">
                  <c:v>8</c:v>
                </c:pt>
                <c:pt idx="2872">
                  <c:v>8</c:v>
                </c:pt>
                <c:pt idx="2873">
                  <c:v>8</c:v>
                </c:pt>
                <c:pt idx="2874">
                  <c:v>8</c:v>
                </c:pt>
                <c:pt idx="2875">
                  <c:v>8</c:v>
                </c:pt>
                <c:pt idx="2876">
                  <c:v>8</c:v>
                </c:pt>
                <c:pt idx="2877">
                  <c:v>8</c:v>
                </c:pt>
                <c:pt idx="2878">
                  <c:v>8</c:v>
                </c:pt>
                <c:pt idx="2879">
                  <c:v>8</c:v>
                </c:pt>
                <c:pt idx="2880">
                  <c:v>8</c:v>
                </c:pt>
                <c:pt idx="2881">
                  <c:v>8</c:v>
                </c:pt>
                <c:pt idx="2882">
                  <c:v>8</c:v>
                </c:pt>
                <c:pt idx="2883">
                  <c:v>8</c:v>
                </c:pt>
                <c:pt idx="2884">
                  <c:v>8</c:v>
                </c:pt>
                <c:pt idx="2885">
                  <c:v>8</c:v>
                </c:pt>
                <c:pt idx="2886">
                  <c:v>8</c:v>
                </c:pt>
                <c:pt idx="2887">
                  <c:v>8</c:v>
                </c:pt>
                <c:pt idx="2888">
                  <c:v>8</c:v>
                </c:pt>
                <c:pt idx="2889">
                  <c:v>8</c:v>
                </c:pt>
                <c:pt idx="2890">
                  <c:v>8</c:v>
                </c:pt>
                <c:pt idx="2891">
                  <c:v>8</c:v>
                </c:pt>
                <c:pt idx="2892">
                  <c:v>8</c:v>
                </c:pt>
                <c:pt idx="2893">
                  <c:v>8</c:v>
                </c:pt>
                <c:pt idx="2894">
                  <c:v>8</c:v>
                </c:pt>
                <c:pt idx="2895">
                  <c:v>8</c:v>
                </c:pt>
                <c:pt idx="2896">
                  <c:v>8</c:v>
                </c:pt>
                <c:pt idx="2897">
                  <c:v>8</c:v>
                </c:pt>
                <c:pt idx="2898">
                  <c:v>8</c:v>
                </c:pt>
                <c:pt idx="2899">
                  <c:v>8</c:v>
                </c:pt>
                <c:pt idx="2900">
                  <c:v>8</c:v>
                </c:pt>
                <c:pt idx="2901">
                  <c:v>8</c:v>
                </c:pt>
                <c:pt idx="2902">
                  <c:v>8</c:v>
                </c:pt>
                <c:pt idx="2903">
                  <c:v>8</c:v>
                </c:pt>
                <c:pt idx="2904">
                  <c:v>8</c:v>
                </c:pt>
                <c:pt idx="2905">
                  <c:v>8</c:v>
                </c:pt>
                <c:pt idx="2906">
                  <c:v>8</c:v>
                </c:pt>
                <c:pt idx="2907">
                  <c:v>8</c:v>
                </c:pt>
                <c:pt idx="2908">
                  <c:v>8</c:v>
                </c:pt>
                <c:pt idx="2909">
                  <c:v>8</c:v>
                </c:pt>
                <c:pt idx="2910">
                  <c:v>8</c:v>
                </c:pt>
                <c:pt idx="2911">
                  <c:v>8</c:v>
                </c:pt>
                <c:pt idx="2912">
                  <c:v>8</c:v>
                </c:pt>
                <c:pt idx="2913">
                  <c:v>8</c:v>
                </c:pt>
                <c:pt idx="2914">
                  <c:v>8</c:v>
                </c:pt>
                <c:pt idx="2915">
                  <c:v>8</c:v>
                </c:pt>
                <c:pt idx="2916">
                  <c:v>8</c:v>
                </c:pt>
                <c:pt idx="2917">
                  <c:v>8</c:v>
                </c:pt>
                <c:pt idx="2918">
                  <c:v>8</c:v>
                </c:pt>
                <c:pt idx="2919">
                  <c:v>8</c:v>
                </c:pt>
                <c:pt idx="2920">
                  <c:v>8</c:v>
                </c:pt>
                <c:pt idx="2921">
                  <c:v>8</c:v>
                </c:pt>
                <c:pt idx="2922">
                  <c:v>8</c:v>
                </c:pt>
                <c:pt idx="2923">
                  <c:v>8</c:v>
                </c:pt>
                <c:pt idx="2924">
                  <c:v>8</c:v>
                </c:pt>
                <c:pt idx="2925">
                  <c:v>8</c:v>
                </c:pt>
                <c:pt idx="2926">
                  <c:v>8</c:v>
                </c:pt>
                <c:pt idx="2927">
                  <c:v>8</c:v>
                </c:pt>
                <c:pt idx="2928">
                  <c:v>8</c:v>
                </c:pt>
                <c:pt idx="2929">
                  <c:v>8</c:v>
                </c:pt>
                <c:pt idx="2930">
                  <c:v>8</c:v>
                </c:pt>
                <c:pt idx="2931">
                  <c:v>8</c:v>
                </c:pt>
                <c:pt idx="2932">
                  <c:v>8</c:v>
                </c:pt>
                <c:pt idx="2933">
                  <c:v>8</c:v>
                </c:pt>
                <c:pt idx="2934">
                  <c:v>8</c:v>
                </c:pt>
                <c:pt idx="2935">
                  <c:v>8</c:v>
                </c:pt>
                <c:pt idx="2936">
                  <c:v>8</c:v>
                </c:pt>
                <c:pt idx="2937">
                  <c:v>8</c:v>
                </c:pt>
                <c:pt idx="2938">
                  <c:v>8</c:v>
                </c:pt>
                <c:pt idx="2939">
                  <c:v>8</c:v>
                </c:pt>
                <c:pt idx="2940">
                  <c:v>8</c:v>
                </c:pt>
                <c:pt idx="2941">
                  <c:v>8</c:v>
                </c:pt>
                <c:pt idx="2942">
                  <c:v>8</c:v>
                </c:pt>
                <c:pt idx="2943">
                  <c:v>8</c:v>
                </c:pt>
                <c:pt idx="2944">
                  <c:v>8</c:v>
                </c:pt>
                <c:pt idx="2945">
                  <c:v>8</c:v>
                </c:pt>
                <c:pt idx="2946">
                  <c:v>8</c:v>
                </c:pt>
                <c:pt idx="2947">
                  <c:v>8</c:v>
                </c:pt>
                <c:pt idx="2948">
                  <c:v>8</c:v>
                </c:pt>
                <c:pt idx="2949">
                  <c:v>8</c:v>
                </c:pt>
                <c:pt idx="2950">
                  <c:v>8</c:v>
                </c:pt>
                <c:pt idx="2951">
                  <c:v>8</c:v>
                </c:pt>
                <c:pt idx="2952">
                  <c:v>8</c:v>
                </c:pt>
                <c:pt idx="2953">
                  <c:v>8</c:v>
                </c:pt>
                <c:pt idx="2954">
                  <c:v>8</c:v>
                </c:pt>
                <c:pt idx="2955">
                  <c:v>8</c:v>
                </c:pt>
                <c:pt idx="2956">
                  <c:v>8</c:v>
                </c:pt>
                <c:pt idx="2957">
                  <c:v>8</c:v>
                </c:pt>
                <c:pt idx="2958">
                  <c:v>8</c:v>
                </c:pt>
                <c:pt idx="2959">
                  <c:v>8</c:v>
                </c:pt>
                <c:pt idx="2960">
                  <c:v>8</c:v>
                </c:pt>
                <c:pt idx="2961">
                  <c:v>8</c:v>
                </c:pt>
                <c:pt idx="2962">
                  <c:v>8</c:v>
                </c:pt>
                <c:pt idx="2963">
                  <c:v>8</c:v>
                </c:pt>
                <c:pt idx="2964">
                  <c:v>8</c:v>
                </c:pt>
                <c:pt idx="2965">
                  <c:v>8</c:v>
                </c:pt>
                <c:pt idx="2966">
                  <c:v>8</c:v>
                </c:pt>
                <c:pt idx="2967">
                  <c:v>8</c:v>
                </c:pt>
                <c:pt idx="2968">
                  <c:v>8</c:v>
                </c:pt>
                <c:pt idx="2969">
                  <c:v>8</c:v>
                </c:pt>
                <c:pt idx="2970">
                  <c:v>8</c:v>
                </c:pt>
                <c:pt idx="2971">
                  <c:v>8</c:v>
                </c:pt>
                <c:pt idx="2972">
                  <c:v>8</c:v>
                </c:pt>
                <c:pt idx="2973">
                  <c:v>8</c:v>
                </c:pt>
                <c:pt idx="2974">
                  <c:v>8</c:v>
                </c:pt>
                <c:pt idx="2975">
                  <c:v>8</c:v>
                </c:pt>
                <c:pt idx="2976">
                  <c:v>8</c:v>
                </c:pt>
                <c:pt idx="2977">
                  <c:v>8</c:v>
                </c:pt>
                <c:pt idx="2978">
                  <c:v>8</c:v>
                </c:pt>
                <c:pt idx="2979">
                  <c:v>8</c:v>
                </c:pt>
                <c:pt idx="2980">
                  <c:v>8</c:v>
                </c:pt>
                <c:pt idx="2981">
                  <c:v>8</c:v>
                </c:pt>
                <c:pt idx="2982">
                  <c:v>8</c:v>
                </c:pt>
                <c:pt idx="2983">
                  <c:v>8</c:v>
                </c:pt>
                <c:pt idx="2984">
                  <c:v>8</c:v>
                </c:pt>
                <c:pt idx="2985">
                  <c:v>8</c:v>
                </c:pt>
                <c:pt idx="2986">
                  <c:v>8</c:v>
                </c:pt>
                <c:pt idx="2987">
                  <c:v>8</c:v>
                </c:pt>
                <c:pt idx="2988">
                  <c:v>8</c:v>
                </c:pt>
                <c:pt idx="2989">
                  <c:v>8</c:v>
                </c:pt>
                <c:pt idx="2990">
                  <c:v>8</c:v>
                </c:pt>
                <c:pt idx="2991">
                  <c:v>8</c:v>
                </c:pt>
                <c:pt idx="2992">
                  <c:v>8</c:v>
                </c:pt>
                <c:pt idx="2993">
                  <c:v>8</c:v>
                </c:pt>
                <c:pt idx="2994">
                  <c:v>8</c:v>
                </c:pt>
                <c:pt idx="2995">
                  <c:v>8</c:v>
                </c:pt>
                <c:pt idx="2996">
                  <c:v>8</c:v>
                </c:pt>
                <c:pt idx="2997">
                  <c:v>8</c:v>
                </c:pt>
                <c:pt idx="2998">
                  <c:v>8</c:v>
                </c:pt>
                <c:pt idx="2999">
                  <c:v>8</c:v>
                </c:pt>
                <c:pt idx="3000">
                  <c:v>8</c:v>
                </c:pt>
                <c:pt idx="3001">
                  <c:v>8</c:v>
                </c:pt>
                <c:pt idx="3002">
                  <c:v>8</c:v>
                </c:pt>
                <c:pt idx="3003">
                  <c:v>8</c:v>
                </c:pt>
                <c:pt idx="3004">
                  <c:v>8</c:v>
                </c:pt>
                <c:pt idx="3005">
                  <c:v>8</c:v>
                </c:pt>
                <c:pt idx="3006">
                  <c:v>8</c:v>
                </c:pt>
                <c:pt idx="3007">
                  <c:v>8</c:v>
                </c:pt>
                <c:pt idx="3008">
                  <c:v>8</c:v>
                </c:pt>
                <c:pt idx="3009">
                  <c:v>8</c:v>
                </c:pt>
                <c:pt idx="3010">
                  <c:v>8</c:v>
                </c:pt>
                <c:pt idx="3011">
                  <c:v>8</c:v>
                </c:pt>
                <c:pt idx="3012">
                  <c:v>8</c:v>
                </c:pt>
                <c:pt idx="3013">
                  <c:v>8</c:v>
                </c:pt>
                <c:pt idx="3014">
                  <c:v>8</c:v>
                </c:pt>
                <c:pt idx="3015">
                  <c:v>8</c:v>
                </c:pt>
                <c:pt idx="3016">
                  <c:v>8</c:v>
                </c:pt>
                <c:pt idx="3017">
                  <c:v>8</c:v>
                </c:pt>
                <c:pt idx="3018">
                  <c:v>8</c:v>
                </c:pt>
                <c:pt idx="3019">
                  <c:v>8</c:v>
                </c:pt>
                <c:pt idx="3020">
                  <c:v>8</c:v>
                </c:pt>
                <c:pt idx="3021">
                  <c:v>8</c:v>
                </c:pt>
                <c:pt idx="3022">
                  <c:v>8</c:v>
                </c:pt>
                <c:pt idx="3023">
                  <c:v>8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1</c:v>
                </c:pt>
                <c:pt idx="3028">
                  <c:v>1</c:v>
                </c:pt>
                <c:pt idx="3029">
                  <c:v>2</c:v>
                </c:pt>
                <c:pt idx="3030">
                  <c:v>2</c:v>
                </c:pt>
                <c:pt idx="3031">
                  <c:v>3</c:v>
                </c:pt>
                <c:pt idx="3032">
                  <c:v>3</c:v>
                </c:pt>
                <c:pt idx="3033">
                  <c:v>4</c:v>
                </c:pt>
                <c:pt idx="3034">
                  <c:v>4</c:v>
                </c:pt>
                <c:pt idx="3035">
                  <c:v>5</c:v>
                </c:pt>
                <c:pt idx="3036">
                  <c:v>5</c:v>
                </c:pt>
                <c:pt idx="3037">
                  <c:v>6</c:v>
                </c:pt>
                <c:pt idx="3038">
                  <c:v>6</c:v>
                </c:pt>
                <c:pt idx="3039">
                  <c:v>7</c:v>
                </c:pt>
                <c:pt idx="3040">
                  <c:v>7</c:v>
                </c:pt>
                <c:pt idx="3041">
                  <c:v>8</c:v>
                </c:pt>
                <c:pt idx="3042">
                  <c:v>8</c:v>
                </c:pt>
                <c:pt idx="3043">
                  <c:v>9</c:v>
                </c:pt>
                <c:pt idx="3044">
                  <c:v>9</c:v>
                </c:pt>
                <c:pt idx="3045">
                  <c:v>10</c:v>
                </c:pt>
                <c:pt idx="3046">
                  <c:v>10</c:v>
                </c:pt>
                <c:pt idx="3047">
                  <c:v>11</c:v>
                </c:pt>
                <c:pt idx="3048">
                  <c:v>11</c:v>
                </c:pt>
                <c:pt idx="3049">
                  <c:v>12</c:v>
                </c:pt>
                <c:pt idx="3050">
                  <c:v>12</c:v>
                </c:pt>
                <c:pt idx="3051">
                  <c:v>13</c:v>
                </c:pt>
                <c:pt idx="3052">
                  <c:v>13</c:v>
                </c:pt>
                <c:pt idx="3053">
                  <c:v>14</c:v>
                </c:pt>
                <c:pt idx="3054">
                  <c:v>14</c:v>
                </c:pt>
                <c:pt idx="3055">
                  <c:v>15</c:v>
                </c:pt>
                <c:pt idx="3056">
                  <c:v>15</c:v>
                </c:pt>
                <c:pt idx="3057">
                  <c:v>0</c:v>
                </c:pt>
                <c:pt idx="3058">
                  <c:v>0</c:v>
                </c:pt>
                <c:pt idx="3059">
                  <c:v>1</c:v>
                </c:pt>
                <c:pt idx="3060">
                  <c:v>1</c:v>
                </c:pt>
                <c:pt idx="3061">
                  <c:v>2</c:v>
                </c:pt>
                <c:pt idx="3062">
                  <c:v>2</c:v>
                </c:pt>
                <c:pt idx="3063">
                  <c:v>3</c:v>
                </c:pt>
                <c:pt idx="3064">
                  <c:v>3</c:v>
                </c:pt>
                <c:pt idx="3065">
                  <c:v>4</c:v>
                </c:pt>
                <c:pt idx="3066">
                  <c:v>4</c:v>
                </c:pt>
                <c:pt idx="3067">
                  <c:v>5</c:v>
                </c:pt>
                <c:pt idx="3068">
                  <c:v>5</c:v>
                </c:pt>
                <c:pt idx="3069">
                  <c:v>6</c:v>
                </c:pt>
                <c:pt idx="3070">
                  <c:v>6</c:v>
                </c:pt>
                <c:pt idx="3071">
                  <c:v>7</c:v>
                </c:pt>
                <c:pt idx="3072">
                  <c:v>7</c:v>
                </c:pt>
                <c:pt idx="3073">
                  <c:v>8</c:v>
                </c:pt>
                <c:pt idx="3074">
                  <c:v>8</c:v>
                </c:pt>
                <c:pt idx="3075">
                  <c:v>9</c:v>
                </c:pt>
                <c:pt idx="3076">
                  <c:v>9</c:v>
                </c:pt>
                <c:pt idx="3077">
                  <c:v>10</c:v>
                </c:pt>
                <c:pt idx="3078">
                  <c:v>10</c:v>
                </c:pt>
                <c:pt idx="3079">
                  <c:v>11</c:v>
                </c:pt>
                <c:pt idx="3080">
                  <c:v>11</c:v>
                </c:pt>
                <c:pt idx="3081">
                  <c:v>12</c:v>
                </c:pt>
                <c:pt idx="3082">
                  <c:v>12</c:v>
                </c:pt>
                <c:pt idx="3083">
                  <c:v>13</c:v>
                </c:pt>
                <c:pt idx="3084">
                  <c:v>13</c:v>
                </c:pt>
                <c:pt idx="3085">
                  <c:v>14</c:v>
                </c:pt>
                <c:pt idx="3086">
                  <c:v>14</c:v>
                </c:pt>
                <c:pt idx="3087">
                  <c:v>15</c:v>
                </c:pt>
                <c:pt idx="3088">
                  <c:v>15</c:v>
                </c:pt>
                <c:pt idx="3089">
                  <c:v>0</c:v>
                </c:pt>
                <c:pt idx="3090">
                  <c:v>0</c:v>
                </c:pt>
                <c:pt idx="3091">
                  <c:v>1</c:v>
                </c:pt>
                <c:pt idx="3092">
                  <c:v>1</c:v>
                </c:pt>
                <c:pt idx="3093">
                  <c:v>2</c:v>
                </c:pt>
                <c:pt idx="3094">
                  <c:v>2</c:v>
                </c:pt>
                <c:pt idx="3095">
                  <c:v>3</c:v>
                </c:pt>
                <c:pt idx="3096">
                  <c:v>3</c:v>
                </c:pt>
                <c:pt idx="3097">
                  <c:v>4</c:v>
                </c:pt>
                <c:pt idx="3098">
                  <c:v>4</c:v>
                </c:pt>
                <c:pt idx="3099">
                  <c:v>5</c:v>
                </c:pt>
                <c:pt idx="3100">
                  <c:v>5</c:v>
                </c:pt>
                <c:pt idx="3101">
                  <c:v>6</c:v>
                </c:pt>
                <c:pt idx="3102">
                  <c:v>6</c:v>
                </c:pt>
                <c:pt idx="3103">
                  <c:v>7</c:v>
                </c:pt>
                <c:pt idx="3104">
                  <c:v>7</c:v>
                </c:pt>
                <c:pt idx="3105">
                  <c:v>8</c:v>
                </c:pt>
                <c:pt idx="3106">
                  <c:v>8</c:v>
                </c:pt>
                <c:pt idx="3107">
                  <c:v>9</c:v>
                </c:pt>
                <c:pt idx="3108">
                  <c:v>9</c:v>
                </c:pt>
                <c:pt idx="3109">
                  <c:v>10</c:v>
                </c:pt>
                <c:pt idx="3110">
                  <c:v>10</c:v>
                </c:pt>
                <c:pt idx="3111">
                  <c:v>11</c:v>
                </c:pt>
                <c:pt idx="3112">
                  <c:v>11</c:v>
                </c:pt>
                <c:pt idx="3113">
                  <c:v>12</c:v>
                </c:pt>
                <c:pt idx="3114">
                  <c:v>12</c:v>
                </c:pt>
                <c:pt idx="3115">
                  <c:v>13</c:v>
                </c:pt>
                <c:pt idx="3116">
                  <c:v>13</c:v>
                </c:pt>
                <c:pt idx="3117">
                  <c:v>14</c:v>
                </c:pt>
                <c:pt idx="3118">
                  <c:v>14</c:v>
                </c:pt>
                <c:pt idx="3119">
                  <c:v>15</c:v>
                </c:pt>
                <c:pt idx="3120">
                  <c:v>15</c:v>
                </c:pt>
                <c:pt idx="3121">
                  <c:v>0</c:v>
                </c:pt>
                <c:pt idx="3122">
                  <c:v>0</c:v>
                </c:pt>
                <c:pt idx="3123">
                  <c:v>1</c:v>
                </c:pt>
                <c:pt idx="3124">
                  <c:v>1</c:v>
                </c:pt>
                <c:pt idx="3125">
                  <c:v>2</c:v>
                </c:pt>
                <c:pt idx="3126">
                  <c:v>2</c:v>
                </c:pt>
                <c:pt idx="3127">
                  <c:v>3</c:v>
                </c:pt>
                <c:pt idx="3128">
                  <c:v>3</c:v>
                </c:pt>
                <c:pt idx="3129">
                  <c:v>4</c:v>
                </c:pt>
                <c:pt idx="3130">
                  <c:v>4</c:v>
                </c:pt>
                <c:pt idx="3131">
                  <c:v>5</c:v>
                </c:pt>
                <c:pt idx="3132">
                  <c:v>5</c:v>
                </c:pt>
                <c:pt idx="3133">
                  <c:v>6</c:v>
                </c:pt>
                <c:pt idx="3134">
                  <c:v>6</c:v>
                </c:pt>
                <c:pt idx="3135">
                  <c:v>7</c:v>
                </c:pt>
                <c:pt idx="3136">
                  <c:v>7</c:v>
                </c:pt>
                <c:pt idx="3137">
                  <c:v>8</c:v>
                </c:pt>
                <c:pt idx="3138">
                  <c:v>8</c:v>
                </c:pt>
                <c:pt idx="3139">
                  <c:v>9</c:v>
                </c:pt>
                <c:pt idx="3140">
                  <c:v>9</c:v>
                </c:pt>
                <c:pt idx="3141">
                  <c:v>10</c:v>
                </c:pt>
                <c:pt idx="3142">
                  <c:v>10</c:v>
                </c:pt>
                <c:pt idx="3143">
                  <c:v>11</c:v>
                </c:pt>
                <c:pt idx="3144">
                  <c:v>11</c:v>
                </c:pt>
                <c:pt idx="3145">
                  <c:v>12</c:v>
                </c:pt>
                <c:pt idx="3146">
                  <c:v>12</c:v>
                </c:pt>
                <c:pt idx="3147">
                  <c:v>13</c:v>
                </c:pt>
                <c:pt idx="3148">
                  <c:v>13</c:v>
                </c:pt>
                <c:pt idx="3149">
                  <c:v>14</c:v>
                </c:pt>
                <c:pt idx="3150">
                  <c:v>14</c:v>
                </c:pt>
                <c:pt idx="3151">
                  <c:v>15</c:v>
                </c:pt>
                <c:pt idx="3152">
                  <c:v>15</c:v>
                </c:pt>
                <c:pt idx="3153">
                  <c:v>0</c:v>
                </c:pt>
                <c:pt idx="3154">
                  <c:v>0</c:v>
                </c:pt>
                <c:pt idx="3155">
                  <c:v>1</c:v>
                </c:pt>
                <c:pt idx="3156">
                  <c:v>1</c:v>
                </c:pt>
                <c:pt idx="3157">
                  <c:v>2</c:v>
                </c:pt>
                <c:pt idx="3158">
                  <c:v>2</c:v>
                </c:pt>
                <c:pt idx="3159">
                  <c:v>3</c:v>
                </c:pt>
                <c:pt idx="3160">
                  <c:v>3</c:v>
                </c:pt>
                <c:pt idx="3161">
                  <c:v>4</c:v>
                </c:pt>
                <c:pt idx="3162">
                  <c:v>4</c:v>
                </c:pt>
                <c:pt idx="3163">
                  <c:v>5</c:v>
                </c:pt>
                <c:pt idx="3164">
                  <c:v>5</c:v>
                </c:pt>
                <c:pt idx="3165">
                  <c:v>6</c:v>
                </c:pt>
                <c:pt idx="3166">
                  <c:v>6</c:v>
                </c:pt>
                <c:pt idx="3167">
                  <c:v>7</c:v>
                </c:pt>
                <c:pt idx="3168">
                  <c:v>7</c:v>
                </c:pt>
                <c:pt idx="3169">
                  <c:v>8</c:v>
                </c:pt>
                <c:pt idx="3170">
                  <c:v>8</c:v>
                </c:pt>
                <c:pt idx="3171">
                  <c:v>9</c:v>
                </c:pt>
                <c:pt idx="3172">
                  <c:v>9</c:v>
                </c:pt>
                <c:pt idx="3173">
                  <c:v>10</c:v>
                </c:pt>
                <c:pt idx="3174">
                  <c:v>10</c:v>
                </c:pt>
                <c:pt idx="3175">
                  <c:v>11</c:v>
                </c:pt>
                <c:pt idx="3176">
                  <c:v>11</c:v>
                </c:pt>
                <c:pt idx="3177">
                  <c:v>12</c:v>
                </c:pt>
                <c:pt idx="3178">
                  <c:v>12</c:v>
                </c:pt>
                <c:pt idx="3179">
                  <c:v>13</c:v>
                </c:pt>
                <c:pt idx="3180">
                  <c:v>13</c:v>
                </c:pt>
                <c:pt idx="3181">
                  <c:v>14</c:v>
                </c:pt>
                <c:pt idx="3182">
                  <c:v>14</c:v>
                </c:pt>
                <c:pt idx="3183">
                  <c:v>15</c:v>
                </c:pt>
                <c:pt idx="3184">
                  <c:v>15</c:v>
                </c:pt>
                <c:pt idx="3185">
                  <c:v>0</c:v>
                </c:pt>
                <c:pt idx="3186">
                  <c:v>0</c:v>
                </c:pt>
                <c:pt idx="3187">
                  <c:v>1</c:v>
                </c:pt>
                <c:pt idx="3188">
                  <c:v>1</c:v>
                </c:pt>
                <c:pt idx="3189">
                  <c:v>2</c:v>
                </c:pt>
                <c:pt idx="3190">
                  <c:v>2</c:v>
                </c:pt>
                <c:pt idx="3191">
                  <c:v>3</c:v>
                </c:pt>
                <c:pt idx="3192">
                  <c:v>3</c:v>
                </c:pt>
                <c:pt idx="3193">
                  <c:v>4</c:v>
                </c:pt>
                <c:pt idx="3194">
                  <c:v>4</c:v>
                </c:pt>
                <c:pt idx="3195">
                  <c:v>5</c:v>
                </c:pt>
                <c:pt idx="3196">
                  <c:v>5</c:v>
                </c:pt>
                <c:pt idx="3197">
                  <c:v>6</c:v>
                </c:pt>
                <c:pt idx="3198">
                  <c:v>6</c:v>
                </c:pt>
                <c:pt idx="3199">
                  <c:v>7</c:v>
                </c:pt>
                <c:pt idx="3200">
                  <c:v>7</c:v>
                </c:pt>
                <c:pt idx="3201">
                  <c:v>8</c:v>
                </c:pt>
                <c:pt idx="3202">
                  <c:v>8</c:v>
                </c:pt>
                <c:pt idx="3203">
                  <c:v>9</c:v>
                </c:pt>
                <c:pt idx="3204">
                  <c:v>9</c:v>
                </c:pt>
                <c:pt idx="3205">
                  <c:v>10</c:v>
                </c:pt>
                <c:pt idx="3206">
                  <c:v>10</c:v>
                </c:pt>
                <c:pt idx="3207">
                  <c:v>11</c:v>
                </c:pt>
                <c:pt idx="3208">
                  <c:v>11</c:v>
                </c:pt>
                <c:pt idx="3209">
                  <c:v>12</c:v>
                </c:pt>
                <c:pt idx="3210">
                  <c:v>12</c:v>
                </c:pt>
                <c:pt idx="3211">
                  <c:v>13</c:v>
                </c:pt>
                <c:pt idx="3212">
                  <c:v>13</c:v>
                </c:pt>
                <c:pt idx="3213">
                  <c:v>14</c:v>
                </c:pt>
                <c:pt idx="3214">
                  <c:v>14</c:v>
                </c:pt>
                <c:pt idx="3215">
                  <c:v>15</c:v>
                </c:pt>
                <c:pt idx="3216">
                  <c:v>15</c:v>
                </c:pt>
                <c:pt idx="3217">
                  <c:v>0</c:v>
                </c:pt>
                <c:pt idx="3218">
                  <c:v>0</c:v>
                </c:pt>
                <c:pt idx="3219">
                  <c:v>1</c:v>
                </c:pt>
                <c:pt idx="3220">
                  <c:v>1</c:v>
                </c:pt>
                <c:pt idx="3221">
                  <c:v>2</c:v>
                </c:pt>
                <c:pt idx="3222">
                  <c:v>2</c:v>
                </c:pt>
                <c:pt idx="3223">
                  <c:v>3</c:v>
                </c:pt>
                <c:pt idx="3224">
                  <c:v>3</c:v>
                </c:pt>
                <c:pt idx="3225">
                  <c:v>4</c:v>
                </c:pt>
                <c:pt idx="3226">
                  <c:v>4</c:v>
                </c:pt>
                <c:pt idx="3227">
                  <c:v>5</c:v>
                </c:pt>
                <c:pt idx="3228">
                  <c:v>5</c:v>
                </c:pt>
                <c:pt idx="3229">
                  <c:v>6</c:v>
                </c:pt>
                <c:pt idx="3230">
                  <c:v>6</c:v>
                </c:pt>
                <c:pt idx="3231">
                  <c:v>7</c:v>
                </c:pt>
                <c:pt idx="3232">
                  <c:v>7</c:v>
                </c:pt>
                <c:pt idx="3233">
                  <c:v>8</c:v>
                </c:pt>
                <c:pt idx="3234">
                  <c:v>8</c:v>
                </c:pt>
                <c:pt idx="3235">
                  <c:v>8</c:v>
                </c:pt>
                <c:pt idx="3236">
                  <c:v>8</c:v>
                </c:pt>
                <c:pt idx="3237">
                  <c:v>8</c:v>
                </c:pt>
                <c:pt idx="3238">
                  <c:v>8</c:v>
                </c:pt>
                <c:pt idx="3239">
                  <c:v>8</c:v>
                </c:pt>
                <c:pt idx="3240">
                  <c:v>8</c:v>
                </c:pt>
                <c:pt idx="3241">
                  <c:v>8</c:v>
                </c:pt>
                <c:pt idx="3242">
                  <c:v>8</c:v>
                </c:pt>
                <c:pt idx="3243">
                  <c:v>8</c:v>
                </c:pt>
                <c:pt idx="3244">
                  <c:v>8</c:v>
                </c:pt>
                <c:pt idx="3245">
                  <c:v>8</c:v>
                </c:pt>
                <c:pt idx="3246">
                  <c:v>8</c:v>
                </c:pt>
                <c:pt idx="3247">
                  <c:v>8</c:v>
                </c:pt>
                <c:pt idx="3248">
                  <c:v>8</c:v>
                </c:pt>
                <c:pt idx="3249">
                  <c:v>8</c:v>
                </c:pt>
                <c:pt idx="3250">
                  <c:v>8</c:v>
                </c:pt>
                <c:pt idx="3251">
                  <c:v>8</c:v>
                </c:pt>
                <c:pt idx="3252">
                  <c:v>8</c:v>
                </c:pt>
                <c:pt idx="3253">
                  <c:v>8</c:v>
                </c:pt>
                <c:pt idx="3254">
                  <c:v>8</c:v>
                </c:pt>
                <c:pt idx="3255">
                  <c:v>8</c:v>
                </c:pt>
                <c:pt idx="3256">
                  <c:v>8</c:v>
                </c:pt>
                <c:pt idx="3257">
                  <c:v>8</c:v>
                </c:pt>
                <c:pt idx="3258">
                  <c:v>8</c:v>
                </c:pt>
                <c:pt idx="3259">
                  <c:v>8</c:v>
                </c:pt>
                <c:pt idx="3260">
                  <c:v>8</c:v>
                </c:pt>
                <c:pt idx="3261">
                  <c:v>8</c:v>
                </c:pt>
                <c:pt idx="3262">
                  <c:v>8</c:v>
                </c:pt>
                <c:pt idx="3263">
                  <c:v>8</c:v>
                </c:pt>
                <c:pt idx="3264">
                  <c:v>8</c:v>
                </c:pt>
                <c:pt idx="3265">
                  <c:v>8</c:v>
                </c:pt>
                <c:pt idx="3266">
                  <c:v>8</c:v>
                </c:pt>
                <c:pt idx="3267">
                  <c:v>8</c:v>
                </c:pt>
                <c:pt idx="3268">
                  <c:v>8</c:v>
                </c:pt>
                <c:pt idx="3269">
                  <c:v>8</c:v>
                </c:pt>
                <c:pt idx="3270">
                  <c:v>8</c:v>
                </c:pt>
                <c:pt idx="3271">
                  <c:v>8</c:v>
                </c:pt>
                <c:pt idx="3272">
                  <c:v>8</c:v>
                </c:pt>
                <c:pt idx="3273">
                  <c:v>8</c:v>
                </c:pt>
                <c:pt idx="3274">
                  <c:v>8</c:v>
                </c:pt>
                <c:pt idx="3275">
                  <c:v>8</c:v>
                </c:pt>
                <c:pt idx="3276">
                  <c:v>8</c:v>
                </c:pt>
                <c:pt idx="3277">
                  <c:v>8</c:v>
                </c:pt>
                <c:pt idx="3278">
                  <c:v>8</c:v>
                </c:pt>
                <c:pt idx="3279">
                  <c:v>8</c:v>
                </c:pt>
                <c:pt idx="3280">
                  <c:v>8</c:v>
                </c:pt>
                <c:pt idx="3281">
                  <c:v>8</c:v>
                </c:pt>
                <c:pt idx="3282">
                  <c:v>8</c:v>
                </c:pt>
                <c:pt idx="3283">
                  <c:v>8</c:v>
                </c:pt>
                <c:pt idx="3284">
                  <c:v>8</c:v>
                </c:pt>
                <c:pt idx="3285">
                  <c:v>8</c:v>
                </c:pt>
                <c:pt idx="3286">
                  <c:v>8</c:v>
                </c:pt>
                <c:pt idx="3287">
                  <c:v>8</c:v>
                </c:pt>
                <c:pt idx="3288">
                  <c:v>8</c:v>
                </c:pt>
                <c:pt idx="3289">
                  <c:v>8</c:v>
                </c:pt>
                <c:pt idx="3290">
                  <c:v>8</c:v>
                </c:pt>
                <c:pt idx="3291">
                  <c:v>8</c:v>
                </c:pt>
                <c:pt idx="3292">
                  <c:v>8</c:v>
                </c:pt>
                <c:pt idx="3293">
                  <c:v>8</c:v>
                </c:pt>
                <c:pt idx="3294">
                  <c:v>8</c:v>
                </c:pt>
                <c:pt idx="3295">
                  <c:v>8</c:v>
                </c:pt>
                <c:pt idx="3296">
                  <c:v>8</c:v>
                </c:pt>
                <c:pt idx="3297">
                  <c:v>8</c:v>
                </c:pt>
                <c:pt idx="3298">
                  <c:v>8</c:v>
                </c:pt>
                <c:pt idx="3299">
                  <c:v>8</c:v>
                </c:pt>
                <c:pt idx="3300">
                  <c:v>8</c:v>
                </c:pt>
                <c:pt idx="3301">
                  <c:v>8</c:v>
                </c:pt>
                <c:pt idx="3302">
                  <c:v>8</c:v>
                </c:pt>
                <c:pt idx="3303">
                  <c:v>8</c:v>
                </c:pt>
                <c:pt idx="3304">
                  <c:v>8</c:v>
                </c:pt>
                <c:pt idx="3305">
                  <c:v>8</c:v>
                </c:pt>
                <c:pt idx="3306">
                  <c:v>8</c:v>
                </c:pt>
                <c:pt idx="3307">
                  <c:v>8</c:v>
                </c:pt>
                <c:pt idx="3308">
                  <c:v>8</c:v>
                </c:pt>
                <c:pt idx="3309">
                  <c:v>8</c:v>
                </c:pt>
                <c:pt idx="3310">
                  <c:v>8</c:v>
                </c:pt>
                <c:pt idx="3311">
                  <c:v>8</c:v>
                </c:pt>
                <c:pt idx="3312">
                  <c:v>8</c:v>
                </c:pt>
                <c:pt idx="3313">
                  <c:v>8</c:v>
                </c:pt>
                <c:pt idx="3314">
                  <c:v>8</c:v>
                </c:pt>
                <c:pt idx="3315">
                  <c:v>8</c:v>
                </c:pt>
                <c:pt idx="3316">
                  <c:v>8</c:v>
                </c:pt>
                <c:pt idx="3317">
                  <c:v>8</c:v>
                </c:pt>
                <c:pt idx="3318">
                  <c:v>8</c:v>
                </c:pt>
                <c:pt idx="3319">
                  <c:v>8</c:v>
                </c:pt>
                <c:pt idx="3320">
                  <c:v>8</c:v>
                </c:pt>
                <c:pt idx="3321">
                  <c:v>8</c:v>
                </c:pt>
                <c:pt idx="3322">
                  <c:v>8</c:v>
                </c:pt>
                <c:pt idx="3323">
                  <c:v>8</c:v>
                </c:pt>
                <c:pt idx="3324">
                  <c:v>8</c:v>
                </c:pt>
                <c:pt idx="3325">
                  <c:v>8</c:v>
                </c:pt>
                <c:pt idx="3326">
                  <c:v>8</c:v>
                </c:pt>
                <c:pt idx="3327">
                  <c:v>8</c:v>
                </c:pt>
                <c:pt idx="3328">
                  <c:v>8</c:v>
                </c:pt>
                <c:pt idx="3329">
                  <c:v>8</c:v>
                </c:pt>
                <c:pt idx="3330">
                  <c:v>8</c:v>
                </c:pt>
                <c:pt idx="3331">
                  <c:v>8</c:v>
                </c:pt>
                <c:pt idx="3332">
                  <c:v>8</c:v>
                </c:pt>
                <c:pt idx="3333">
                  <c:v>8</c:v>
                </c:pt>
                <c:pt idx="3334">
                  <c:v>8</c:v>
                </c:pt>
                <c:pt idx="3335">
                  <c:v>8</c:v>
                </c:pt>
                <c:pt idx="3336">
                  <c:v>8</c:v>
                </c:pt>
                <c:pt idx="3337">
                  <c:v>8</c:v>
                </c:pt>
                <c:pt idx="3338">
                  <c:v>8</c:v>
                </c:pt>
                <c:pt idx="3339">
                  <c:v>8</c:v>
                </c:pt>
                <c:pt idx="3340">
                  <c:v>8</c:v>
                </c:pt>
                <c:pt idx="3341">
                  <c:v>8</c:v>
                </c:pt>
                <c:pt idx="3342">
                  <c:v>8</c:v>
                </c:pt>
                <c:pt idx="3343">
                  <c:v>8</c:v>
                </c:pt>
                <c:pt idx="3344">
                  <c:v>8</c:v>
                </c:pt>
                <c:pt idx="3345">
                  <c:v>8</c:v>
                </c:pt>
                <c:pt idx="3346">
                  <c:v>8</c:v>
                </c:pt>
                <c:pt idx="3347">
                  <c:v>8</c:v>
                </c:pt>
                <c:pt idx="3348">
                  <c:v>8</c:v>
                </c:pt>
                <c:pt idx="3349">
                  <c:v>8</c:v>
                </c:pt>
                <c:pt idx="3350">
                  <c:v>8</c:v>
                </c:pt>
                <c:pt idx="3351">
                  <c:v>8</c:v>
                </c:pt>
                <c:pt idx="3352">
                  <c:v>8</c:v>
                </c:pt>
                <c:pt idx="3353">
                  <c:v>8</c:v>
                </c:pt>
                <c:pt idx="3354">
                  <c:v>8</c:v>
                </c:pt>
                <c:pt idx="3355">
                  <c:v>8</c:v>
                </c:pt>
                <c:pt idx="3356">
                  <c:v>8</c:v>
                </c:pt>
                <c:pt idx="3357">
                  <c:v>8</c:v>
                </c:pt>
                <c:pt idx="3358">
                  <c:v>8</c:v>
                </c:pt>
                <c:pt idx="3359">
                  <c:v>8</c:v>
                </c:pt>
                <c:pt idx="3360">
                  <c:v>8</c:v>
                </c:pt>
                <c:pt idx="3361">
                  <c:v>8</c:v>
                </c:pt>
                <c:pt idx="3362">
                  <c:v>8</c:v>
                </c:pt>
                <c:pt idx="3363">
                  <c:v>8</c:v>
                </c:pt>
                <c:pt idx="3364">
                  <c:v>8</c:v>
                </c:pt>
                <c:pt idx="3365">
                  <c:v>8</c:v>
                </c:pt>
                <c:pt idx="3366">
                  <c:v>8</c:v>
                </c:pt>
                <c:pt idx="3367">
                  <c:v>8</c:v>
                </c:pt>
                <c:pt idx="3368">
                  <c:v>8</c:v>
                </c:pt>
                <c:pt idx="3369">
                  <c:v>8</c:v>
                </c:pt>
                <c:pt idx="3370">
                  <c:v>8</c:v>
                </c:pt>
                <c:pt idx="3371">
                  <c:v>8</c:v>
                </c:pt>
                <c:pt idx="3372">
                  <c:v>8</c:v>
                </c:pt>
                <c:pt idx="3373">
                  <c:v>8</c:v>
                </c:pt>
                <c:pt idx="3374">
                  <c:v>8</c:v>
                </c:pt>
                <c:pt idx="3375">
                  <c:v>8</c:v>
                </c:pt>
                <c:pt idx="3376">
                  <c:v>8</c:v>
                </c:pt>
                <c:pt idx="3377">
                  <c:v>8</c:v>
                </c:pt>
                <c:pt idx="3378">
                  <c:v>8</c:v>
                </c:pt>
                <c:pt idx="3379">
                  <c:v>8</c:v>
                </c:pt>
                <c:pt idx="3380">
                  <c:v>8</c:v>
                </c:pt>
                <c:pt idx="3381">
                  <c:v>8</c:v>
                </c:pt>
                <c:pt idx="3382">
                  <c:v>8</c:v>
                </c:pt>
                <c:pt idx="3383">
                  <c:v>8</c:v>
                </c:pt>
                <c:pt idx="3384">
                  <c:v>8</c:v>
                </c:pt>
                <c:pt idx="3385">
                  <c:v>8</c:v>
                </c:pt>
                <c:pt idx="3386">
                  <c:v>8</c:v>
                </c:pt>
                <c:pt idx="3387">
                  <c:v>8</c:v>
                </c:pt>
                <c:pt idx="3388">
                  <c:v>8</c:v>
                </c:pt>
                <c:pt idx="3389">
                  <c:v>8</c:v>
                </c:pt>
                <c:pt idx="3390">
                  <c:v>8</c:v>
                </c:pt>
                <c:pt idx="3391">
                  <c:v>8</c:v>
                </c:pt>
                <c:pt idx="3392">
                  <c:v>8</c:v>
                </c:pt>
                <c:pt idx="3393">
                  <c:v>8</c:v>
                </c:pt>
                <c:pt idx="3394">
                  <c:v>8</c:v>
                </c:pt>
                <c:pt idx="3395">
                  <c:v>8</c:v>
                </c:pt>
                <c:pt idx="3396">
                  <c:v>8</c:v>
                </c:pt>
                <c:pt idx="3397">
                  <c:v>8</c:v>
                </c:pt>
                <c:pt idx="3398">
                  <c:v>8</c:v>
                </c:pt>
                <c:pt idx="3399">
                  <c:v>8</c:v>
                </c:pt>
                <c:pt idx="3400">
                  <c:v>8</c:v>
                </c:pt>
                <c:pt idx="3401">
                  <c:v>8</c:v>
                </c:pt>
                <c:pt idx="3402">
                  <c:v>8</c:v>
                </c:pt>
                <c:pt idx="3403">
                  <c:v>8</c:v>
                </c:pt>
                <c:pt idx="3404">
                  <c:v>8</c:v>
                </c:pt>
                <c:pt idx="3405">
                  <c:v>8</c:v>
                </c:pt>
                <c:pt idx="3406">
                  <c:v>8</c:v>
                </c:pt>
                <c:pt idx="3407">
                  <c:v>8</c:v>
                </c:pt>
                <c:pt idx="3408">
                  <c:v>8</c:v>
                </c:pt>
                <c:pt idx="3409">
                  <c:v>8</c:v>
                </c:pt>
                <c:pt idx="3410">
                  <c:v>8</c:v>
                </c:pt>
                <c:pt idx="3411">
                  <c:v>8</c:v>
                </c:pt>
                <c:pt idx="3412">
                  <c:v>8</c:v>
                </c:pt>
                <c:pt idx="3413">
                  <c:v>8</c:v>
                </c:pt>
                <c:pt idx="3414">
                  <c:v>8</c:v>
                </c:pt>
                <c:pt idx="3415">
                  <c:v>8</c:v>
                </c:pt>
                <c:pt idx="3416">
                  <c:v>8</c:v>
                </c:pt>
                <c:pt idx="3417">
                  <c:v>8</c:v>
                </c:pt>
                <c:pt idx="3418">
                  <c:v>8</c:v>
                </c:pt>
                <c:pt idx="3419">
                  <c:v>8</c:v>
                </c:pt>
                <c:pt idx="3420">
                  <c:v>8</c:v>
                </c:pt>
                <c:pt idx="3421">
                  <c:v>8</c:v>
                </c:pt>
                <c:pt idx="3422">
                  <c:v>8</c:v>
                </c:pt>
                <c:pt idx="3423">
                  <c:v>8</c:v>
                </c:pt>
                <c:pt idx="3424">
                  <c:v>8</c:v>
                </c:pt>
                <c:pt idx="3425">
                  <c:v>8</c:v>
                </c:pt>
                <c:pt idx="3426">
                  <c:v>8</c:v>
                </c:pt>
                <c:pt idx="3427">
                  <c:v>8</c:v>
                </c:pt>
                <c:pt idx="3428">
                  <c:v>8</c:v>
                </c:pt>
                <c:pt idx="3429">
                  <c:v>8</c:v>
                </c:pt>
                <c:pt idx="3430">
                  <c:v>8</c:v>
                </c:pt>
                <c:pt idx="3431">
                  <c:v>8</c:v>
                </c:pt>
                <c:pt idx="3432">
                  <c:v>8</c:v>
                </c:pt>
                <c:pt idx="3433">
                  <c:v>8</c:v>
                </c:pt>
                <c:pt idx="3434">
                  <c:v>8</c:v>
                </c:pt>
                <c:pt idx="3435">
                  <c:v>8</c:v>
                </c:pt>
                <c:pt idx="3436">
                  <c:v>8</c:v>
                </c:pt>
                <c:pt idx="3437">
                  <c:v>8</c:v>
                </c:pt>
                <c:pt idx="3438">
                  <c:v>8</c:v>
                </c:pt>
                <c:pt idx="3439">
                  <c:v>8</c:v>
                </c:pt>
                <c:pt idx="3440">
                  <c:v>8</c:v>
                </c:pt>
                <c:pt idx="3441">
                  <c:v>8</c:v>
                </c:pt>
                <c:pt idx="3442">
                  <c:v>8</c:v>
                </c:pt>
                <c:pt idx="3443">
                  <c:v>8</c:v>
                </c:pt>
                <c:pt idx="3444">
                  <c:v>8</c:v>
                </c:pt>
                <c:pt idx="3445">
                  <c:v>8</c:v>
                </c:pt>
                <c:pt idx="3446">
                  <c:v>8</c:v>
                </c:pt>
                <c:pt idx="3447">
                  <c:v>8</c:v>
                </c:pt>
                <c:pt idx="3448">
                  <c:v>8</c:v>
                </c:pt>
                <c:pt idx="3449">
                  <c:v>8</c:v>
                </c:pt>
                <c:pt idx="3450">
                  <c:v>8</c:v>
                </c:pt>
                <c:pt idx="3451">
                  <c:v>8</c:v>
                </c:pt>
                <c:pt idx="3452">
                  <c:v>8</c:v>
                </c:pt>
                <c:pt idx="3453">
                  <c:v>8</c:v>
                </c:pt>
                <c:pt idx="3454">
                  <c:v>8</c:v>
                </c:pt>
                <c:pt idx="3455">
                  <c:v>8</c:v>
                </c:pt>
                <c:pt idx="3456">
                  <c:v>8</c:v>
                </c:pt>
                <c:pt idx="3457">
                  <c:v>8</c:v>
                </c:pt>
                <c:pt idx="3458">
                  <c:v>8</c:v>
                </c:pt>
                <c:pt idx="3459">
                  <c:v>8</c:v>
                </c:pt>
                <c:pt idx="3460">
                  <c:v>8</c:v>
                </c:pt>
                <c:pt idx="3461">
                  <c:v>8</c:v>
                </c:pt>
                <c:pt idx="3462">
                  <c:v>8</c:v>
                </c:pt>
                <c:pt idx="3463">
                  <c:v>8</c:v>
                </c:pt>
                <c:pt idx="3464">
                  <c:v>8</c:v>
                </c:pt>
                <c:pt idx="3465">
                  <c:v>8</c:v>
                </c:pt>
                <c:pt idx="3466">
                  <c:v>8</c:v>
                </c:pt>
                <c:pt idx="3467">
                  <c:v>8</c:v>
                </c:pt>
                <c:pt idx="3468">
                  <c:v>8</c:v>
                </c:pt>
                <c:pt idx="3469">
                  <c:v>8</c:v>
                </c:pt>
                <c:pt idx="3470">
                  <c:v>8</c:v>
                </c:pt>
                <c:pt idx="3471">
                  <c:v>8</c:v>
                </c:pt>
                <c:pt idx="3472">
                  <c:v>8</c:v>
                </c:pt>
                <c:pt idx="3473">
                  <c:v>8</c:v>
                </c:pt>
                <c:pt idx="3474">
                  <c:v>8</c:v>
                </c:pt>
                <c:pt idx="3475">
                  <c:v>8</c:v>
                </c:pt>
                <c:pt idx="3476">
                  <c:v>8</c:v>
                </c:pt>
                <c:pt idx="3477">
                  <c:v>8</c:v>
                </c:pt>
                <c:pt idx="3478">
                  <c:v>8</c:v>
                </c:pt>
                <c:pt idx="3479">
                  <c:v>8</c:v>
                </c:pt>
                <c:pt idx="3480">
                  <c:v>8</c:v>
                </c:pt>
                <c:pt idx="3481">
                  <c:v>8</c:v>
                </c:pt>
                <c:pt idx="3482">
                  <c:v>8</c:v>
                </c:pt>
                <c:pt idx="3483">
                  <c:v>8</c:v>
                </c:pt>
                <c:pt idx="3484">
                  <c:v>8</c:v>
                </c:pt>
                <c:pt idx="3485">
                  <c:v>8</c:v>
                </c:pt>
                <c:pt idx="3486">
                  <c:v>8</c:v>
                </c:pt>
                <c:pt idx="3487">
                  <c:v>8</c:v>
                </c:pt>
                <c:pt idx="3488">
                  <c:v>8</c:v>
                </c:pt>
                <c:pt idx="3489">
                  <c:v>8</c:v>
                </c:pt>
                <c:pt idx="3490">
                  <c:v>8</c:v>
                </c:pt>
                <c:pt idx="3491">
                  <c:v>8</c:v>
                </c:pt>
                <c:pt idx="3492">
                  <c:v>8</c:v>
                </c:pt>
                <c:pt idx="3493">
                  <c:v>8</c:v>
                </c:pt>
                <c:pt idx="3494">
                  <c:v>8</c:v>
                </c:pt>
                <c:pt idx="3495">
                  <c:v>8</c:v>
                </c:pt>
                <c:pt idx="3496">
                  <c:v>8</c:v>
                </c:pt>
                <c:pt idx="3497">
                  <c:v>8</c:v>
                </c:pt>
                <c:pt idx="3498">
                  <c:v>8</c:v>
                </c:pt>
                <c:pt idx="3499">
                  <c:v>8</c:v>
                </c:pt>
                <c:pt idx="3500">
                  <c:v>8</c:v>
                </c:pt>
                <c:pt idx="3501">
                  <c:v>8</c:v>
                </c:pt>
                <c:pt idx="3502">
                  <c:v>8</c:v>
                </c:pt>
                <c:pt idx="3503">
                  <c:v>8</c:v>
                </c:pt>
                <c:pt idx="3504">
                  <c:v>8</c:v>
                </c:pt>
                <c:pt idx="3505">
                  <c:v>8</c:v>
                </c:pt>
                <c:pt idx="3506">
                  <c:v>8</c:v>
                </c:pt>
                <c:pt idx="3507">
                  <c:v>8</c:v>
                </c:pt>
                <c:pt idx="3508">
                  <c:v>8</c:v>
                </c:pt>
                <c:pt idx="3509">
                  <c:v>8</c:v>
                </c:pt>
                <c:pt idx="3510">
                  <c:v>8</c:v>
                </c:pt>
                <c:pt idx="3511">
                  <c:v>8</c:v>
                </c:pt>
                <c:pt idx="3512">
                  <c:v>8</c:v>
                </c:pt>
                <c:pt idx="3513">
                  <c:v>8</c:v>
                </c:pt>
                <c:pt idx="3514">
                  <c:v>8</c:v>
                </c:pt>
                <c:pt idx="3515">
                  <c:v>8</c:v>
                </c:pt>
                <c:pt idx="3516">
                  <c:v>8</c:v>
                </c:pt>
                <c:pt idx="3517">
                  <c:v>8</c:v>
                </c:pt>
                <c:pt idx="3518">
                  <c:v>8</c:v>
                </c:pt>
                <c:pt idx="3519">
                  <c:v>8</c:v>
                </c:pt>
                <c:pt idx="3520">
                  <c:v>8</c:v>
                </c:pt>
                <c:pt idx="3521">
                  <c:v>8</c:v>
                </c:pt>
                <c:pt idx="3522">
                  <c:v>8</c:v>
                </c:pt>
                <c:pt idx="3523">
                  <c:v>8</c:v>
                </c:pt>
                <c:pt idx="3524">
                  <c:v>8</c:v>
                </c:pt>
                <c:pt idx="3525">
                  <c:v>8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1</c:v>
                </c:pt>
                <c:pt idx="3530">
                  <c:v>1</c:v>
                </c:pt>
                <c:pt idx="3531">
                  <c:v>2</c:v>
                </c:pt>
                <c:pt idx="3532">
                  <c:v>2</c:v>
                </c:pt>
                <c:pt idx="3533">
                  <c:v>3</c:v>
                </c:pt>
                <c:pt idx="3534">
                  <c:v>3</c:v>
                </c:pt>
                <c:pt idx="3535">
                  <c:v>4</c:v>
                </c:pt>
                <c:pt idx="3536">
                  <c:v>4</c:v>
                </c:pt>
                <c:pt idx="3537">
                  <c:v>5</c:v>
                </c:pt>
                <c:pt idx="3538">
                  <c:v>5</c:v>
                </c:pt>
                <c:pt idx="3539">
                  <c:v>6</c:v>
                </c:pt>
                <c:pt idx="3540">
                  <c:v>6</c:v>
                </c:pt>
                <c:pt idx="3541">
                  <c:v>7</c:v>
                </c:pt>
                <c:pt idx="3542">
                  <c:v>7</c:v>
                </c:pt>
                <c:pt idx="3543">
                  <c:v>8</c:v>
                </c:pt>
                <c:pt idx="3544">
                  <c:v>8</c:v>
                </c:pt>
                <c:pt idx="3545">
                  <c:v>9</c:v>
                </c:pt>
                <c:pt idx="3546">
                  <c:v>9</c:v>
                </c:pt>
                <c:pt idx="3547">
                  <c:v>10</c:v>
                </c:pt>
                <c:pt idx="3548">
                  <c:v>10</c:v>
                </c:pt>
                <c:pt idx="3549">
                  <c:v>11</c:v>
                </c:pt>
                <c:pt idx="3550">
                  <c:v>11</c:v>
                </c:pt>
                <c:pt idx="3551">
                  <c:v>12</c:v>
                </c:pt>
                <c:pt idx="3552">
                  <c:v>12</c:v>
                </c:pt>
                <c:pt idx="3553">
                  <c:v>13</c:v>
                </c:pt>
                <c:pt idx="3554">
                  <c:v>13</c:v>
                </c:pt>
                <c:pt idx="3555">
                  <c:v>14</c:v>
                </c:pt>
                <c:pt idx="3556">
                  <c:v>14</c:v>
                </c:pt>
                <c:pt idx="3557">
                  <c:v>15</c:v>
                </c:pt>
                <c:pt idx="3558">
                  <c:v>15</c:v>
                </c:pt>
                <c:pt idx="3559">
                  <c:v>0</c:v>
                </c:pt>
                <c:pt idx="3560">
                  <c:v>0</c:v>
                </c:pt>
                <c:pt idx="3561">
                  <c:v>1</c:v>
                </c:pt>
                <c:pt idx="3562">
                  <c:v>1</c:v>
                </c:pt>
                <c:pt idx="3563">
                  <c:v>2</c:v>
                </c:pt>
                <c:pt idx="3564">
                  <c:v>2</c:v>
                </c:pt>
                <c:pt idx="3565">
                  <c:v>3</c:v>
                </c:pt>
                <c:pt idx="3566">
                  <c:v>3</c:v>
                </c:pt>
                <c:pt idx="3567">
                  <c:v>4</c:v>
                </c:pt>
                <c:pt idx="3568">
                  <c:v>4</c:v>
                </c:pt>
                <c:pt idx="3569">
                  <c:v>5</c:v>
                </c:pt>
                <c:pt idx="3570">
                  <c:v>5</c:v>
                </c:pt>
                <c:pt idx="3571">
                  <c:v>6</c:v>
                </c:pt>
                <c:pt idx="3572">
                  <c:v>6</c:v>
                </c:pt>
                <c:pt idx="3573">
                  <c:v>7</c:v>
                </c:pt>
                <c:pt idx="3574">
                  <c:v>7</c:v>
                </c:pt>
                <c:pt idx="3575">
                  <c:v>8</c:v>
                </c:pt>
                <c:pt idx="3576">
                  <c:v>8</c:v>
                </c:pt>
                <c:pt idx="3577">
                  <c:v>9</c:v>
                </c:pt>
                <c:pt idx="3578">
                  <c:v>9</c:v>
                </c:pt>
                <c:pt idx="3579">
                  <c:v>10</c:v>
                </c:pt>
                <c:pt idx="3580">
                  <c:v>10</c:v>
                </c:pt>
                <c:pt idx="3581">
                  <c:v>11</c:v>
                </c:pt>
                <c:pt idx="3582">
                  <c:v>11</c:v>
                </c:pt>
                <c:pt idx="3583">
                  <c:v>12</c:v>
                </c:pt>
                <c:pt idx="3584">
                  <c:v>12</c:v>
                </c:pt>
                <c:pt idx="3585">
                  <c:v>13</c:v>
                </c:pt>
                <c:pt idx="3586">
                  <c:v>13</c:v>
                </c:pt>
                <c:pt idx="3587">
                  <c:v>14</c:v>
                </c:pt>
                <c:pt idx="3588">
                  <c:v>14</c:v>
                </c:pt>
                <c:pt idx="3589">
                  <c:v>15</c:v>
                </c:pt>
                <c:pt idx="3590">
                  <c:v>15</c:v>
                </c:pt>
                <c:pt idx="3591">
                  <c:v>0</c:v>
                </c:pt>
                <c:pt idx="3592">
                  <c:v>0</c:v>
                </c:pt>
                <c:pt idx="3593">
                  <c:v>1</c:v>
                </c:pt>
                <c:pt idx="3594">
                  <c:v>1</c:v>
                </c:pt>
                <c:pt idx="3595">
                  <c:v>2</c:v>
                </c:pt>
                <c:pt idx="3596">
                  <c:v>2</c:v>
                </c:pt>
                <c:pt idx="3597">
                  <c:v>3</c:v>
                </c:pt>
                <c:pt idx="3598">
                  <c:v>3</c:v>
                </c:pt>
                <c:pt idx="3599">
                  <c:v>4</c:v>
                </c:pt>
                <c:pt idx="3600">
                  <c:v>4</c:v>
                </c:pt>
                <c:pt idx="3601">
                  <c:v>5</c:v>
                </c:pt>
                <c:pt idx="3602">
                  <c:v>5</c:v>
                </c:pt>
                <c:pt idx="3603">
                  <c:v>6</c:v>
                </c:pt>
                <c:pt idx="3604">
                  <c:v>6</c:v>
                </c:pt>
                <c:pt idx="3605">
                  <c:v>7</c:v>
                </c:pt>
                <c:pt idx="3606">
                  <c:v>7</c:v>
                </c:pt>
                <c:pt idx="3607">
                  <c:v>8</c:v>
                </c:pt>
                <c:pt idx="3608">
                  <c:v>8</c:v>
                </c:pt>
                <c:pt idx="3609">
                  <c:v>9</c:v>
                </c:pt>
                <c:pt idx="3610">
                  <c:v>9</c:v>
                </c:pt>
                <c:pt idx="3611">
                  <c:v>10</c:v>
                </c:pt>
                <c:pt idx="3612">
                  <c:v>10</c:v>
                </c:pt>
                <c:pt idx="3613">
                  <c:v>11</c:v>
                </c:pt>
                <c:pt idx="3614">
                  <c:v>11</c:v>
                </c:pt>
                <c:pt idx="3615">
                  <c:v>12</c:v>
                </c:pt>
                <c:pt idx="3616">
                  <c:v>12</c:v>
                </c:pt>
                <c:pt idx="3617">
                  <c:v>13</c:v>
                </c:pt>
                <c:pt idx="3618">
                  <c:v>13</c:v>
                </c:pt>
                <c:pt idx="3619">
                  <c:v>14</c:v>
                </c:pt>
                <c:pt idx="3620">
                  <c:v>14</c:v>
                </c:pt>
                <c:pt idx="3621">
                  <c:v>15</c:v>
                </c:pt>
                <c:pt idx="3622">
                  <c:v>15</c:v>
                </c:pt>
                <c:pt idx="3623">
                  <c:v>0</c:v>
                </c:pt>
                <c:pt idx="3624">
                  <c:v>0</c:v>
                </c:pt>
                <c:pt idx="3625">
                  <c:v>1</c:v>
                </c:pt>
                <c:pt idx="3626">
                  <c:v>1</c:v>
                </c:pt>
                <c:pt idx="3627">
                  <c:v>2</c:v>
                </c:pt>
                <c:pt idx="3628">
                  <c:v>2</c:v>
                </c:pt>
                <c:pt idx="3629">
                  <c:v>3</c:v>
                </c:pt>
                <c:pt idx="3630">
                  <c:v>3</c:v>
                </c:pt>
                <c:pt idx="3631">
                  <c:v>4</c:v>
                </c:pt>
                <c:pt idx="3632">
                  <c:v>4</c:v>
                </c:pt>
                <c:pt idx="3633">
                  <c:v>5</c:v>
                </c:pt>
                <c:pt idx="3634">
                  <c:v>5</c:v>
                </c:pt>
                <c:pt idx="3635">
                  <c:v>6</c:v>
                </c:pt>
                <c:pt idx="3636">
                  <c:v>6</c:v>
                </c:pt>
                <c:pt idx="3637">
                  <c:v>7</c:v>
                </c:pt>
                <c:pt idx="3638">
                  <c:v>7</c:v>
                </c:pt>
                <c:pt idx="3639">
                  <c:v>8</c:v>
                </c:pt>
                <c:pt idx="3640">
                  <c:v>8</c:v>
                </c:pt>
                <c:pt idx="3641">
                  <c:v>9</c:v>
                </c:pt>
                <c:pt idx="3642">
                  <c:v>9</c:v>
                </c:pt>
                <c:pt idx="3643">
                  <c:v>10</c:v>
                </c:pt>
                <c:pt idx="3644">
                  <c:v>10</c:v>
                </c:pt>
                <c:pt idx="3645">
                  <c:v>11</c:v>
                </c:pt>
                <c:pt idx="3646">
                  <c:v>11</c:v>
                </c:pt>
                <c:pt idx="3647">
                  <c:v>12</c:v>
                </c:pt>
                <c:pt idx="3648">
                  <c:v>12</c:v>
                </c:pt>
                <c:pt idx="3649">
                  <c:v>13</c:v>
                </c:pt>
                <c:pt idx="3650">
                  <c:v>13</c:v>
                </c:pt>
                <c:pt idx="3651">
                  <c:v>14</c:v>
                </c:pt>
                <c:pt idx="3652">
                  <c:v>14</c:v>
                </c:pt>
                <c:pt idx="3653">
                  <c:v>15</c:v>
                </c:pt>
                <c:pt idx="3654">
                  <c:v>15</c:v>
                </c:pt>
                <c:pt idx="3655">
                  <c:v>0</c:v>
                </c:pt>
                <c:pt idx="3656">
                  <c:v>0</c:v>
                </c:pt>
                <c:pt idx="3657">
                  <c:v>1</c:v>
                </c:pt>
                <c:pt idx="3658">
                  <c:v>1</c:v>
                </c:pt>
                <c:pt idx="3659">
                  <c:v>2</c:v>
                </c:pt>
                <c:pt idx="3660">
                  <c:v>2</c:v>
                </c:pt>
                <c:pt idx="3661">
                  <c:v>3</c:v>
                </c:pt>
                <c:pt idx="3662">
                  <c:v>3</c:v>
                </c:pt>
                <c:pt idx="3663">
                  <c:v>4</c:v>
                </c:pt>
                <c:pt idx="3664">
                  <c:v>4</c:v>
                </c:pt>
                <c:pt idx="3665">
                  <c:v>5</c:v>
                </c:pt>
                <c:pt idx="3666">
                  <c:v>5</c:v>
                </c:pt>
                <c:pt idx="3667">
                  <c:v>6</c:v>
                </c:pt>
                <c:pt idx="3668">
                  <c:v>6</c:v>
                </c:pt>
                <c:pt idx="3669">
                  <c:v>7</c:v>
                </c:pt>
                <c:pt idx="3670">
                  <c:v>7</c:v>
                </c:pt>
                <c:pt idx="3671">
                  <c:v>8</c:v>
                </c:pt>
                <c:pt idx="3672">
                  <c:v>8</c:v>
                </c:pt>
                <c:pt idx="3673">
                  <c:v>9</c:v>
                </c:pt>
                <c:pt idx="3674">
                  <c:v>9</c:v>
                </c:pt>
                <c:pt idx="3675">
                  <c:v>10</c:v>
                </c:pt>
                <c:pt idx="3676">
                  <c:v>10</c:v>
                </c:pt>
                <c:pt idx="3677">
                  <c:v>11</c:v>
                </c:pt>
                <c:pt idx="3678">
                  <c:v>11</c:v>
                </c:pt>
                <c:pt idx="3679">
                  <c:v>12</c:v>
                </c:pt>
                <c:pt idx="3680">
                  <c:v>12</c:v>
                </c:pt>
                <c:pt idx="3681">
                  <c:v>13</c:v>
                </c:pt>
                <c:pt idx="3682">
                  <c:v>13</c:v>
                </c:pt>
                <c:pt idx="3683">
                  <c:v>14</c:v>
                </c:pt>
                <c:pt idx="3684">
                  <c:v>14</c:v>
                </c:pt>
                <c:pt idx="3685">
                  <c:v>15</c:v>
                </c:pt>
                <c:pt idx="3686">
                  <c:v>15</c:v>
                </c:pt>
                <c:pt idx="3687">
                  <c:v>0</c:v>
                </c:pt>
                <c:pt idx="3688">
                  <c:v>0</c:v>
                </c:pt>
                <c:pt idx="3689">
                  <c:v>1</c:v>
                </c:pt>
                <c:pt idx="3690">
                  <c:v>1</c:v>
                </c:pt>
                <c:pt idx="3691">
                  <c:v>2</c:v>
                </c:pt>
                <c:pt idx="3692">
                  <c:v>2</c:v>
                </c:pt>
                <c:pt idx="3693">
                  <c:v>3</c:v>
                </c:pt>
                <c:pt idx="3694">
                  <c:v>3</c:v>
                </c:pt>
                <c:pt idx="3695">
                  <c:v>4</c:v>
                </c:pt>
                <c:pt idx="3696">
                  <c:v>4</c:v>
                </c:pt>
                <c:pt idx="3697">
                  <c:v>5</c:v>
                </c:pt>
                <c:pt idx="3698">
                  <c:v>5</c:v>
                </c:pt>
                <c:pt idx="3699">
                  <c:v>6</c:v>
                </c:pt>
                <c:pt idx="3700">
                  <c:v>6</c:v>
                </c:pt>
                <c:pt idx="3701">
                  <c:v>7</c:v>
                </c:pt>
                <c:pt idx="3702">
                  <c:v>7</c:v>
                </c:pt>
                <c:pt idx="3703">
                  <c:v>8</c:v>
                </c:pt>
                <c:pt idx="3704">
                  <c:v>8</c:v>
                </c:pt>
                <c:pt idx="3705">
                  <c:v>9</c:v>
                </c:pt>
                <c:pt idx="3706">
                  <c:v>9</c:v>
                </c:pt>
                <c:pt idx="3707">
                  <c:v>10</c:v>
                </c:pt>
                <c:pt idx="3708">
                  <c:v>10</c:v>
                </c:pt>
                <c:pt idx="3709">
                  <c:v>11</c:v>
                </c:pt>
                <c:pt idx="3710">
                  <c:v>11</c:v>
                </c:pt>
                <c:pt idx="3711">
                  <c:v>12</c:v>
                </c:pt>
                <c:pt idx="3712">
                  <c:v>12</c:v>
                </c:pt>
                <c:pt idx="3713">
                  <c:v>13</c:v>
                </c:pt>
                <c:pt idx="3714">
                  <c:v>13</c:v>
                </c:pt>
                <c:pt idx="3715">
                  <c:v>14</c:v>
                </c:pt>
                <c:pt idx="3716">
                  <c:v>14</c:v>
                </c:pt>
                <c:pt idx="3717">
                  <c:v>15</c:v>
                </c:pt>
                <c:pt idx="3718">
                  <c:v>15</c:v>
                </c:pt>
                <c:pt idx="3719">
                  <c:v>0</c:v>
                </c:pt>
                <c:pt idx="3720">
                  <c:v>0</c:v>
                </c:pt>
                <c:pt idx="3721">
                  <c:v>1</c:v>
                </c:pt>
                <c:pt idx="3722">
                  <c:v>1</c:v>
                </c:pt>
                <c:pt idx="3723">
                  <c:v>2</c:v>
                </c:pt>
                <c:pt idx="3724">
                  <c:v>2</c:v>
                </c:pt>
                <c:pt idx="3725">
                  <c:v>3</c:v>
                </c:pt>
                <c:pt idx="3726">
                  <c:v>3</c:v>
                </c:pt>
                <c:pt idx="3727">
                  <c:v>4</c:v>
                </c:pt>
                <c:pt idx="3728">
                  <c:v>4</c:v>
                </c:pt>
                <c:pt idx="3729">
                  <c:v>5</c:v>
                </c:pt>
                <c:pt idx="3730">
                  <c:v>5</c:v>
                </c:pt>
                <c:pt idx="3731">
                  <c:v>6</c:v>
                </c:pt>
                <c:pt idx="3732">
                  <c:v>6</c:v>
                </c:pt>
                <c:pt idx="3733">
                  <c:v>6</c:v>
                </c:pt>
                <c:pt idx="3734">
                  <c:v>6</c:v>
                </c:pt>
                <c:pt idx="3735">
                  <c:v>7</c:v>
                </c:pt>
                <c:pt idx="3736">
                  <c:v>7</c:v>
                </c:pt>
                <c:pt idx="3737">
                  <c:v>7</c:v>
                </c:pt>
                <c:pt idx="3738">
                  <c:v>7</c:v>
                </c:pt>
                <c:pt idx="3739">
                  <c:v>7</c:v>
                </c:pt>
                <c:pt idx="3740">
                  <c:v>7</c:v>
                </c:pt>
                <c:pt idx="3741">
                  <c:v>7</c:v>
                </c:pt>
                <c:pt idx="3742">
                  <c:v>7</c:v>
                </c:pt>
                <c:pt idx="3743">
                  <c:v>7</c:v>
                </c:pt>
                <c:pt idx="3744">
                  <c:v>8</c:v>
                </c:pt>
                <c:pt idx="3745">
                  <c:v>8</c:v>
                </c:pt>
                <c:pt idx="3746">
                  <c:v>8</c:v>
                </c:pt>
                <c:pt idx="3747">
                  <c:v>8</c:v>
                </c:pt>
                <c:pt idx="3748">
                  <c:v>8</c:v>
                </c:pt>
                <c:pt idx="3749">
                  <c:v>8</c:v>
                </c:pt>
                <c:pt idx="3750">
                  <c:v>8</c:v>
                </c:pt>
                <c:pt idx="3751">
                  <c:v>8</c:v>
                </c:pt>
                <c:pt idx="3752">
                  <c:v>8</c:v>
                </c:pt>
                <c:pt idx="3753">
                  <c:v>8</c:v>
                </c:pt>
                <c:pt idx="3754">
                  <c:v>8</c:v>
                </c:pt>
                <c:pt idx="3755">
                  <c:v>8</c:v>
                </c:pt>
                <c:pt idx="3756">
                  <c:v>8</c:v>
                </c:pt>
                <c:pt idx="3757">
                  <c:v>8</c:v>
                </c:pt>
                <c:pt idx="3758">
                  <c:v>8</c:v>
                </c:pt>
                <c:pt idx="3759">
                  <c:v>8</c:v>
                </c:pt>
                <c:pt idx="3760">
                  <c:v>8</c:v>
                </c:pt>
                <c:pt idx="3761">
                  <c:v>8</c:v>
                </c:pt>
                <c:pt idx="3762">
                  <c:v>8</c:v>
                </c:pt>
                <c:pt idx="3763">
                  <c:v>8</c:v>
                </c:pt>
                <c:pt idx="3764">
                  <c:v>8</c:v>
                </c:pt>
                <c:pt idx="3765">
                  <c:v>8</c:v>
                </c:pt>
                <c:pt idx="3766">
                  <c:v>8</c:v>
                </c:pt>
                <c:pt idx="3767">
                  <c:v>8</c:v>
                </c:pt>
                <c:pt idx="3768">
                  <c:v>8</c:v>
                </c:pt>
                <c:pt idx="3769">
                  <c:v>8</c:v>
                </c:pt>
                <c:pt idx="3770">
                  <c:v>8</c:v>
                </c:pt>
                <c:pt idx="3771">
                  <c:v>8</c:v>
                </c:pt>
                <c:pt idx="3772">
                  <c:v>8</c:v>
                </c:pt>
                <c:pt idx="3773">
                  <c:v>8</c:v>
                </c:pt>
                <c:pt idx="3774">
                  <c:v>8</c:v>
                </c:pt>
                <c:pt idx="3775">
                  <c:v>8</c:v>
                </c:pt>
                <c:pt idx="3776">
                  <c:v>8</c:v>
                </c:pt>
                <c:pt idx="3777">
                  <c:v>8</c:v>
                </c:pt>
                <c:pt idx="3778">
                  <c:v>8</c:v>
                </c:pt>
                <c:pt idx="3779">
                  <c:v>8</c:v>
                </c:pt>
                <c:pt idx="3780">
                  <c:v>8</c:v>
                </c:pt>
                <c:pt idx="3781">
                  <c:v>8</c:v>
                </c:pt>
                <c:pt idx="3782">
                  <c:v>8</c:v>
                </c:pt>
                <c:pt idx="3783">
                  <c:v>8</c:v>
                </c:pt>
                <c:pt idx="3784">
                  <c:v>8</c:v>
                </c:pt>
                <c:pt idx="3785">
                  <c:v>8</c:v>
                </c:pt>
                <c:pt idx="3786">
                  <c:v>8</c:v>
                </c:pt>
                <c:pt idx="3787">
                  <c:v>8</c:v>
                </c:pt>
                <c:pt idx="3788">
                  <c:v>8</c:v>
                </c:pt>
                <c:pt idx="3789">
                  <c:v>8</c:v>
                </c:pt>
                <c:pt idx="3790">
                  <c:v>8</c:v>
                </c:pt>
                <c:pt idx="3791">
                  <c:v>8</c:v>
                </c:pt>
                <c:pt idx="3792">
                  <c:v>8</c:v>
                </c:pt>
                <c:pt idx="3793">
                  <c:v>8</c:v>
                </c:pt>
                <c:pt idx="3794">
                  <c:v>8</c:v>
                </c:pt>
                <c:pt idx="3795">
                  <c:v>8</c:v>
                </c:pt>
                <c:pt idx="3796">
                  <c:v>8</c:v>
                </c:pt>
                <c:pt idx="3797">
                  <c:v>8</c:v>
                </c:pt>
                <c:pt idx="3798">
                  <c:v>8</c:v>
                </c:pt>
                <c:pt idx="3799">
                  <c:v>8</c:v>
                </c:pt>
                <c:pt idx="3800">
                  <c:v>8</c:v>
                </c:pt>
                <c:pt idx="3801">
                  <c:v>8</c:v>
                </c:pt>
                <c:pt idx="3802">
                  <c:v>8</c:v>
                </c:pt>
                <c:pt idx="3803">
                  <c:v>8</c:v>
                </c:pt>
                <c:pt idx="3804">
                  <c:v>8</c:v>
                </c:pt>
                <c:pt idx="3805">
                  <c:v>8</c:v>
                </c:pt>
                <c:pt idx="3806">
                  <c:v>8</c:v>
                </c:pt>
                <c:pt idx="3807">
                  <c:v>8</c:v>
                </c:pt>
                <c:pt idx="3808">
                  <c:v>8</c:v>
                </c:pt>
                <c:pt idx="3809">
                  <c:v>8</c:v>
                </c:pt>
                <c:pt idx="3810">
                  <c:v>8</c:v>
                </c:pt>
                <c:pt idx="3811">
                  <c:v>8</c:v>
                </c:pt>
                <c:pt idx="3812">
                  <c:v>8</c:v>
                </c:pt>
                <c:pt idx="3813">
                  <c:v>8</c:v>
                </c:pt>
                <c:pt idx="3814">
                  <c:v>8</c:v>
                </c:pt>
                <c:pt idx="3815">
                  <c:v>8</c:v>
                </c:pt>
                <c:pt idx="3816">
                  <c:v>8</c:v>
                </c:pt>
                <c:pt idx="3817">
                  <c:v>8</c:v>
                </c:pt>
                <c:pt idx="3818">
                  <c:v>8</c:v>
                </c:pt>
                <c:pt idx="3819">
                  <c:v>8</c:v>
                </c:pt>
                <c:pt idx="3820">
                  <c:v>8</c:v>
                </c:pt>
                <c:pt idx="3821">
                  <c:v>8</c:v>
                </c:pt>
                <c:pt idx="3822">
                  <c:v>8</c:v>
                </c:pt>
                <c:pt idx="3823">
                  <c:v>8</c:v>
                </c:pt>
                <c:pt idx="3824">
                  <c:v>8</c:v>
                </c:pt>
                <c:pt idx="3825">
                  <c:v>8</c:v>
                </c:pt>
                <c:pt idx="3826">
                  <c:v>8</c:v>
                </c:pt>
                <c:pt idx="3827">
                  <c:v>8</c:v>
                </c:pt>
                <c:pt idx="3828">
                  <c:v>8</c:v>
                </c:pt>
                <c:pt idx="3829">
                  <c:v>8</c:v>
                </c:pt>
                <c:pt idx="3830">
                  <c:v>8</c:v>
                </c:pt>
                <c:pt idx="3831">
                  <c:v>8</c:v>
                </c:pt>
                <c:pt idx="3832">
                  <c:v>8</c:v>
                </c:pt>
                <c:pt idx="3833">
                  <c:v>8</c:v>
                </c:pt>
                <c:pt idx="3834">
                  <c:v>8</c:v>
                </c:pt>
                <c:pt idx="3835">
                  <c:v>8</c:v>
                </c:pt>
                <c:pt idx="3836">
                  <c:v>8</c:v>
                </c:pt>
                <c:pt idx="3837">
                  <c:v>8</c:v>
                </c:pt>
                <c:pt idx="3838">
                  <c:v>8</c:v>
                </c:pt>
                <c:pt idx="3839">
                  <c:v>8</c:v>
                </c:pt>
                <c:pt idx="3840">
                  <c:v>8</c:v>
                </c:pt>
                <c:pt idx="3841">
                  <c:v>8</c:v>
                </c:pt>
                <c:pt idx="3842">
                  <c:v>8</c:v>
                </c:pt>
                <c:pt idx="3843">
                  <c:v>8</c:v>
                </c:pt>
                <c:pt idx="3844">
                  <c:v>8</c:v>
                </c:pt>
                <c:pt idx="3845">
                  <c:v>8</c:v>
                </c:pt>
                <c:pt idx="3846">
                  <c:v>8</c:v>
                </c:pt>
                <c:pt idx="3847">
                  <c:v>8</c:v>
                </c:pt>
                <c:pt idx="3848">
                  <c:v>8</c:v>
                </c:pt>
                <c:pt idx="3849">
                  <c:v>8</c:v>
                </c:pt>
                <c:pt idx="3850">
                  <c:v>8</c:v>
                </c:pt>
                <c:pt idx="3851">
                  <c:v>8</c:v>
                </c:pt>
                <c:pt idx="3852">
                  <c:v>8</c:v>
                </c:pt>
                <c:pt idx="3853">
                  <c:v>8</c:v>
                </c:pt>
                <c:pt idx="3854">
                  <c:v>8</c:v>
                </c:pt>
                <c:pt idx="3855">
                  <c:v>8</c:v>
                </c:pt>
                <c:pt idx="3856">
                  <c:v>8</c:v>
                </c:pt>
                <c:pt idx="3857">
                  <c:v>8</c:v>
                </c:pt>
                <c:pt idx="3858">
                  <c:v>8</c:v>
                </c:pt>
                <c:pt idx="3859">
                  <c:v>8</c:v>
                </c:pt>
                <c:pt idx="3860">
                  <c:v>8</c:v>
                </c:pt>
                <c:pt idx="3861">
                  <c:v>8</c:v>
                </c:pt>
                <c:pt idx="3862">
                  <c:v>8</c:v>
                </c:pt>
                <c:pt idx="3863">
                  <c:v>8</c:v>
                </c:pt>
                <c:pt idx="3864">
                  <c:v>8</c:v>
                </c:pt>
                <c:pt idx="3865">
                  <c:v>8</c:v>
                </c:pt>
                <c:pt idx="3866">
                  <c:v>8</c:v>
                </c:pt>
                <c:pt idx="3867">
                  <c:v>8</c:v>
                </c:pt>
                <c:pt idx="3868">
                  <c:v>8</c:v>
                </c:pt>
                <c:pt idx="3869">
                  <c:v>8</c:v>
                </c:pt>
                <c:pt idx="3870">
                  <c:v>8</c:v>
                </c:pt>
                <c:pt idx="3871">
                  <c:v>8</c:v>
                </c:pt>
                <c:pt idx="3872">
                  <c:v>8</c:v>
                </c:pt>
                <c:pt idx="3873">
                  <c:v>8</c:v>
                </c:pt>
                <c:pt idx="3874">
                  <c:v>8</c:v>
                </c:pt>
                <c:pt idx="3875">
                  <c:v>8</c:v>
                </c:pt>
                <c:pt idx="3876">
                  <c:v>8</c:v>
                </c:pt>
                <c:pt idx="3877">
                  <c:v>8</c:v>
                </c:pt>
                <c:pt idx="3878">
                  <c:v>8</c:v>
                </c:pt>
                <c:pt idx="3879">
                  <c:v>8</c:v>
                </c:pt>
                <c:pt idx="3880">
                  <c:v>8</c:v>
                </c:pt>
                <c:pt idx="3881">
                  <c:v>8</c:v>
                </c:pt>
                <c:pt idx="3882">
                  <c:v>8</c:v>
                </c:pt>
                <c:pt idx="3883">
                  <c:v>8</c:v>
                </c:pt>
                <c:pt idx="3884">
                  <c:v>8</c:v>
                </c:pt>
                <c:pt idx="3885">
                  <c:v>8</c:v>
                </c:pt>
                <c:pt idx="3886">
                  <c:v>8</c:v>
                </c:pt>
                <c:pt idx="3887">
                  <c:v>8</c:v>
                </c:pt>
                <c:pt idx="3888">
                  <c:v>8</c:v>
                </c:pt>
                <c:pt idx="3889">
                  <c:v>8</c:v>
                </c:pt>
                <c:pt idx="3890">
                  <c:v>8</c:v>
                </c:pt>
                <c:pt idx="3891">
                  <c:v>8</c:v>
                </c:pt>
                <c:pt idx="3892">
                  <c:v>8</c:v>
                </c:pt>
                <c:pt idx="3893">
                  <c:v>8</c:v>
                </c:pt>
                <c:pt idx="3894">
                  <c:v>8</c:v>
                </c:pt>
                <c:pt idx="3895">
                  <c:v>8</c:v>
                </c:pt>
                <c:pt idx="3896">
                  <c:v>8</c:v>
                </c:pt>
                <c:pt idx="3897">
                  <c:v>8</c:v>
                </c:pt>
                <c:pt idx="3898">
                  <c:v>8</c:v>
                </c:pt>
                <c:pt idx="3899">
                  <c:v>8</c:v>
                </c:pt>
                <c:pt idx="3900">
                  <c:v>8</c:v>
                </c:pt>
                <c:pt idx="3901">
                  <c:v>8</c:v>
                </c:pt>
                <c:pt idx="3902">
                  <c:v>8</c:v>
                </c:pt>
                <c:pt idx="3903">
                  <c:v>8</c:v>
                </c:pt>
                <c:pt idx="3904">
                  <c:v>8</c:v>
                </c:pt>
                <c:pt idx="3905">
                  <c:v>8</c:v>
                </c:pt>
                <c:pt idx="3906">
                  <c:v>8</c:v>
                </c:pt>
                <c:pt idx="3907">
                  <c:v>8</c:v>
                </c:pt>
                <c:pt idx="3908">
                  <c:v>8</c:v>
                </c:pt>
                <c:pt idx="3909">
                  <c:v>8</c:v>
                </c:pt>
                <c:pt idx="3910">
                  <c:v>8</c:v>
                </c:pt>
                <c:pt idx="3911">
                  <c:v>8</c:v>
                </c:pt>
                <c:pt idx="3912">
                  <c:v>8</c:v>
                </c:pt>
                <c:pt idx="3913">
                  <c:v>8</c:v>
                </c:pt>
                <c:pt idx="3914">
                  <c:v>8</c:v>
                </c:pt>
                <c:pt idx="3915">
                  <c:v>8</c:v>
                </c:pt>
                <c:pt idx="3916">
                  <c:v>8</c:v>
                </c:pt>
                <c:pt idx="3917">
                  <c:v>8</c:v>
                </c:pt>
                <c:pt idx="3918">
                  <c:v>8</c:v>
                </c:pt>
                <c:pt idx="3919">
                  <c:v>8</c:v>
                </c:pt>
                <c:pt idx="3920">
                  <c:v>8</c:v>
                </c:pt>
                <c:pt idx="3921">
                  <c:v>8</c:v>
                </c:pt>
                <c:pt idx="3922">
                  <c:v>8</c:v>
                </c:pt>
                <c:pt idx="3923">
                  <c:v>8</c:v>
                </c:pt>
                <c:pt idx="3924">
                  <c:v>8</c:v>
                </c:pt>
                <c:pt idx="3925">
                  <c:v>8</c:v>
                </c:pt>
                <c:pt idx="3926">
                  <c:v>8</c:v>
                </c:pt>
                <c:pt idx="3927">
                  <c:v>8</c:v>
                </c:pt>
                <c:pt idx="3928">
                  <c:v>8</c:v>
                </c:pt>
                <c:pt idx="3929">
                  <c:v>8</c:v>
                </c:pt>
                <c:pt idx="3930">
                  <c:v>8</c:v>
                </c:pt>
                <c:pt idx="3931">
                  <c:v>8</c:v>
                </c:pt>
                <c:pt idx="3932">
                  <c:v>8</c:v>
                </c:pt>
                <c:pt idx="3933">
                  <c:v>8</c:v>
                </c:pt>
                <c:pt idx="3934">
                  <c:v>8</c:v>
                </c:pt>
                <c:pt idx="3935">
                  <c:v>8</c:v>
                </c:pt>
                <c:pt idx="3936">
                  <c:v>8</c:v>
                </c:pt>
                <c:pt idx="3937">
                  <c:v>8</c:v>
                </c:pt>
                <c:pt idx="3938">
                  <c:v>8</c:v>
                </c:pt>
                <c:pt idx="3939">
                  <c:v>8</c:v>
                </c:pt>
                <c:pt idx="3940">
                  <c:v>8</c:v>
                </c:pt>
                <c:pt idx="3941">
                  <c:v>8</c:v>
                </c:pt>
                <c:pt idx="3942">
                  <c:v>8</c:v>
                </c:pt>
                <c:pt idx="3943">
                  <c:v>8</c:v>
                </c:pt>
                <c:pt idx="3944">
                  <c:v>8</c:v>
                </c:pt>
                <c:pt idx="3945">
                  <c:v>8</c:v>
                </c:pt>
                <c:pt idx="3946">
                  <c:v>8</c:v>
                </c:pt>
                <c:pt idx="3947">
                  <c:v>8</c:v>
                </c:pt>
                <c:pt idx="3948">
                  <c:v>8</c:v>
                </c:pt>
                <c:pt idx="3949">
                  <c:v>8</c:v>
                </c:pt>
                <c:pt idx="3950">
                  <c:v>8</c:v>
                </c:pt>
                <c:pt idx="3951">
                  <c:v>8</c:v>
                </c:pt>
                <c:pt idx="3952">
                  <c:v>8</c:v>
                </c:pt>
                <c:pt idx="3953">
                  <c:v>8</c:v>
                </c:pt>
                <c:pt idx="3954">
                  <c:v>8</c:v>
                </c:pt>
                <c:pt idx="3955">
                  <c:v>8</c:v>
                </c:pt>
                <c:pt idx="3956">
                  <c:v>8</c:v>
                </c:pt>
                <c:pt idx="3957">
                  <c:v>8</c:v>
                </c:pt>
                <c:pt idx="3958">
                  <c:v>8</c:v>
                </c:pt>
                <c:pt idx="3959">
                  <c:v>8</c:v>
                </c:pt>
                <c:pt idx="3960">
                  <c:v>8</c:v>
                </c:pt>
                <c:pt idx="3961">
                  <c:v>8</c:v>
                </c:pt>
                <c:pt idx="3962">
                  <c:v>8</c:v>
                </c:pt>
                <c:pt idx="3963">
                  <c:v>8</c:v>
                </c:pt>
                <c:pt idx="3964">
                  <c:v>8</c:v>
                </c:pt>
                <c:pt idx="3965">
                  <c:v>8</c:v>
                </c:pt>
                <c:pt idx="3966">
                  <c:v>8</c:v>
                </c:pt>
                <c:pt idx="3967">
                  <c:v>8</c:v>
                </c:pt>
                <c:pt idx="3968">
                  <c:v>8</c:v>
                </c:pt>
                <c:pt idx="3969">
                  <c:v>8</c:v>
                </c:pt>
                <c:pt idx="3970">
                  <c:v>8</c:v>
                </c:pt>
                <c:pt idx="3971">
                  <c:v>8</c:v>
                </c:pt>
                <c:pt idx="3972">
                  <c:v>8</c:v>
                </c:pt>
                <c:pt idx="3973">
                  <c:v>8</c:v>
                </c:pt>
                <c:pt idx="3974">
                  <c:v>8</c:v>
                </c:pt>
                <c:pt idx="3975">
                  <c:v>8</c:v>
                </c:pt>
                <c:pt idx="3976">
                  <c:v>8</c:v>
                </c:pt>
                <c:pt idx="3977">
                  <c:v>8</c:v>
                </c:pt>
                <c:pt idx="3978">
                  <c:v>8</c:v>
                </c:pt>
                <c:pt idx="3979">
                  <c:v>8</c:v>
                </c:pt>
                <c:pt idx="3980">
                  <c:v>8</c:v>
                </c:pt>
                <c:pt idx="3981">
                  <c:v>8</c:v>
                </c:pt>
                <c:pt idx="3982">
                  <c:v>8</c:v>
                </c:pt>
                <c:pt idx="3983">
                  <c:v>8</c:v>
                </c:pt>
                <c:pt idx="3984">
                  <c:v>8</c:v>
                </c:pt>
                <c:pt idx="3985">
                  <c:v>8</c:v>
                </c:pt>
                <c:pt idx="3986">
                  <c:v>8</c:v>
                </c:pt>
                <c:pt idx="3987">
                  <c:v>8</c:v>
                </c:pt>
                <c:pt idx="3988">
                  <c:v>8</c:v>
                </c:pt>
                <c:pt idx="3989">
                  <c:v>8</c:v>
                </c:pt>
                <c:pt idx="3990">
                  <c:v>8</c:v>
                </c:pt>
                <c:pt idx="3991">
                  <c:v>8</c:v>
                </c:pt>
                <c:pt idx="3992">
                  <c:v>8</c:v>
                </c:pt>
                <c:pt idx="3993">
                  <c:v>8</c:v>
                </c:pt>
                <c:pt idx="3994">
                  <c:v>8</c:v>
                </c:pt>
                <c:pt idx="3995">
                  <c:v>8</c:v>
                </c:pt>
                <c:pt idx="3996">
                  <c:v>8</c:v>
                </c:pt>
                <c:pt idx="3997">
                  <c:v>8</c:v>
                </c:pt>
                <c:pt idx="3998">
                  <c:v>8</c:v>
                </c:pt>
                <c:pt idx="3999">
                  <c:v>8</c:v>
                </c:pt>
                <c:pt idx="4000">
                  <c:v>8</c:v>
                </c:pt>
                <c:pt idx="4001">
                  <c:v>8</c:v>
                </c:pt>
                <c:pt idx="4002">
                  <c:v>8</c:v>
                </c:pt>
                <c:pt idx="4003">
                  <c:v>8</c:v>
                </c:pt>
                <c:pt idx="4004">
                  <c:v>8</c:v>
                </c:pt>
                <c:pt idx="4005">
                  <c:v>8</c:v>
                </c:pt>
                <c:pt idx="4006">
                  <c:v>8</c:v>
                </c:pt>
                <c:pt idx="4007">
                  <c:v>8</c:v>
                </c:pt>
                <c:pt idx="4008">
                  <c:v>8</c:v>
                </c:pt>
                <c:pt idx="4009">
                  <c:v>8</c:v>
                </c:pt>
                <c:pt idx="4010">
                  <c:v>8</c:v>
                </c:pt>
                <c:pt idx="4011">
                  <c:v>8</c:v>
                </c:pt>
                <c:pt idx="4012">
                  <c:v>8</c:v>
                </c:pt>
                <c:pt idx="4013">
                  <c:v>8</c:v>
                </c:pt>
                <c:pt idx="4014">
                  <c:v>8</c:v>
                </c:pt>
                <c:pt idx="4015">
                  <c:v>8</c:v>
                </c:pt>
                <c:pt idx="4016">
                  <c:v>8</c:v>
                </c:pt>
                <c:pt idx="4017">
                  <c:v>8</c:v>
                </c:pt>
                <c:pt idx="4018">
                  <c:v>8</c:v>
                </c:pt>
                <c:pt idx="4019">
                  <c:v>8</c:v>
                </c:pt>
                <c:pt idx="4020">
                  <c:v>8</c:v>
                </c:pt>
                <c:pt idx="4021">
                  <c:v>8</c:v>
                </c:pt>
                <c:pt idx="4022">
                  <c:v>8</c:v>
                </c:pt>
                <c:pt idx="4023">
                  <c:v>8</c:v>
                </c:pt>
                <c:pt idx="4024">
                  <c:v>8</c:v>
                </c:pt>
                <c:pt idx="4025">
                  <c:v>8</c:v>
                </c:pt>
                <c:pt idx="4026">
                  <c:v>8</c:v>
                </c:pt>
                <c:pt idx="4027">
                  <c:v>8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1</c:v>
                </c:pt>
                <c:pt idx="4032">
                  <c:v>1</c:v>
                </c:pt>
                <c:pt idx="4033">
                  <c:v>2</c:v>
                </c:pt>
                <c:pt idx="4034">
                  <c:v>2</c:v>
                </c:pt>
                <c:pt idx="4035">
                  <c:v>3</c:v>
                </c:pt>
                <c:pt idx="4036">
                  <c:v>3</c:v>
                </c:pt>
                <c:pt idx="4037">
                  <c:v>4</c:v>
                </c:pt>
                <c:pt idx="4038">
                  <c:v>4</c:v>
                </c:pt>
                <c:pt idx="4039">
                  <c:v>5</c:v>
                </c:pt>
                <c:pt idx="4040">
                  <c:v>5</c:v>
                </c:pt>
                <c:pt idx="4041">
                  <c:v>6</c:v>
                </c:pt>
                <c:pt idx="4042">
                  <c:v>6</c:v>
                </c:pt>
                <c:pt idx="4043">
                  <c:v>7</c:v>
                </c:pt>
                <c:pt idx="4044">
                  <c:v>7</c:v>
                </c:pt>
                <c:pt idx="4045">
                  <c:v>8</c:v>
                </c:pt>
                <c:pt idx="4046">
                  <c:v>8</c:v>
                </c:pt>
                <c:pt idx="4047">
                  <c:v>9</c:v>
                </c:pt>
                <c:pt idx="4048">
                  <c:v>9</c:v>
                </c:pt>
                <c:pt idx="4049">
                  <c:v>10</c:v>
                </c:pt>
                <c:pt idx="4050">
                  <c:v>10</c:v>
                </c:pt>
                <c:pt idx="4051">
                  <c:v>11</c:v>
                </c:pt>
                <c:pt idx="4052">
                  <c:v>11</c:v>
                </c:pt>
                <c:pt idx="4053">
                  <c:v>12</c:v>
                </c:pt>
                <c:pt idx="4054">
                  <c:v>12</c:v>
                </c:pt>
                <c:pt idx="4055">
                  <c:v>13</c:v>
                </c:pt>
                <c:pt idx="4056">
                  <c:v>13</c:v>
                </c:pt>
                <c:pt idx="4057">
                  <c:v>14</c:v>
                </c:pt>
                <c:pt idx="4058">
                  <c:v>14</c:v>
                </c:pt>
                <c:pt idx="4059">
                  <c:v>15</c:v>
                </c:pt>
                <c:pt idx="4060">
                  <c:v>15</c:v>
                </c:pt>
                <c:pt idx="4061">
                  <c:v>0</c:v>
                </c:pt>
                <c:pt idx="4062">
                  <c:v>0</c:v>
                </c:pt>
                <c:pt idx="4063">
                  <c:v>1</c:v>
                </c:pt>
                <c:pt idx="4064">
                  <c:v>1</c:v>
                </c:pt>
                <c:pt idx="4065">
                  <c:v>2</c:v>
                </c:pt>
                <c:pt idx="4066">
                  <c:v>2</c:v>
                </c:pt>
                <c:pt idx="4067">
                  <c:v>3</c:v>
                </c:pt>
                <c:pt idx="4068">
                  <c:v>3</c:v>
                </c:pt>
                <c:pt idx="4069">
                  <c:v>4</c:v>
                </c:pt>
                <c:pt idx="4070">
                  <c:v>4</c:v>
                </c:pt>
                <c:pt idx="4071">
                  <c:v>5</c:v>
                </c:pt>
                <c:pt idx="4072">
                  <c:v>5</c:v>
                </c:pt>
                <c:pt idx="4073">
                  <c:v>6</c:v>
                </c:pt>
                <c:pt idx="4074">
                  <c:v>6</c:v>
                </c:pt>
                <c:pt idx="4075">
                  <c:v>7</c:v>
                </c:pt>
                <c:pt idx="4076">
                  <c:v>7</c:v>
                </c:pt>
                <c:pt idx="4077">
                  <c:v>8</c:v>
                </c:pt>
                <c:pt idx="4078">
                  <c:v>8</c:v>
                </c:pt>
                <c:pt idx="4079">
                  <c:v>9</c:v>
                </c:pt>
                <c:pt idx="4080">
                  <c:v>9</c:v>
                </c:pt>
                <c:pt idx="4081">
                  <c:v>10</c:v>
                </c:pt>
                <c:pt idx="4082">
                  <c:v>10</c:v>
                </c:pt>
                <c:pt idx="4083">
                  <c:v>11</c:v>
                </c:pt>
                <c:pt idx="4084">
                  <c:v>11</c:v>
                </c:pt>
                <c:pt idx="4085">
                  <c:v>12</c:v>
                </c:pt>
                <c:pt idx="4086">
                  <c:v>12</c:v>
                </c:pt>
                <c:pt idx="4087">
                  <c:v>13</c:v>
                </c:pt>
                <c:pt idx="4088">
                  <c:v>13</c:v>
                </c:pt>
                <c:pt idx="4089">
                  <c:v>14</c:v>
                </c:pt>
                <c:pt idx="4090">
                  <c:v>14</c:v>
                </c:pt>
                <c:pt idx="4091">
                  <c:v>15</c:v>
                </c:pt>
                <c:pt idx="4092">
                  <c:v>15</c:v>
                </c:pt>
                <c:pt idx="4093">
                  <c:v>0</c:v>
                </c:pt>
                <c:pt idx="4094">
                  <c:v>0</c:v>
                </c:pt>
                <c:pt idx="4095">
                  <c:v>1</c:v>
                </c:pt>
                <c:pt idx="4096">
                  <c:v>1</c:v>
                </c:pt>
                <c:pt idx="4097">
                  <c:v>2</c:v>
                </c:pt>
                <c:pt idx="4098">
                  <c:v>2</c:v>
                </c:pt>
                <c:pt idx="4099">
                  <c:v>3</c:v>
                </c:pt>
                <c:pt idx="4100">
                  <c:v>3</c:v>
                </c:pt>
                <c:pt idx="4101">
                  <c:v>4</c:v>
                </c:pt>
                <c:pt idx="4102">
                  <c:v>4</c:v>
                </c:pt>
                <c:pt idx="4103">
                  <c:v>5</c:v>
                </c:pt>
                <c:pt idx="4104">
                  <c:v>5</c:v>
                </c:pt>
                <c:pt idx="4105">
                  <c:v>6</c:v>
                </c:pt>
                <c:pt idx="4106">
                  <c:v>6</c:v>
                </c:pt>
                <c:pt idx="4107">
                  <c:v>7</c:v>
                </c:pt>
                <c:pt idx="4108">
                  <c:v>7</c:v>
                </c:pt>
                <c:pt idx="4109">
                  <c:v>8</c:v>
                </c:pt>
                <c:pt idx="4110">
                  <c:v>8</c:v>
                </c:pt>
                <c:pt idx="4111">
                  <c:v>9</c:v>
                </c:pt>
                <c:pt idx="4112">
                  <c:v>9</c:v>
                </c:pt>
                <c:pt idx="4113">
                  <c:v>10</c:v>
                </c:pt>
                <c:pt idx="4114">
                  <c:v>10</c:v>
                </c:pt>
                <c:pt idx="4115">
                  <c:v>11</c:v>
                </c:pt>
                <c:pt idx="4116">
                  <c:v>11</c:v>
                </c:pt>
                <c:pt idx="4117">
                  <c:v>12</c:v>
                </c:pt>
                <c:pt idx="4118">
                  <c:v>12</c:v>
                </c:pt>
                <c:pt idx="4119">
                  <c:v>13</c:v>
                </c:pt>
                <c:pt idx="4120">
                  <c:v>13</c:v>
                </c:pt>
                <c:pt idx="4121">
                  <c:v>14</c:v>
                </c:pt>
                <c:pt idx="4122">
                  <c:v>14</c:v>
                </c:pt>
                <c:pt idx="4123">
                  <c:v>15</c:v>
                </c:pt>
                <c:pt idx="4124">
                  <c:v>15</c:v>
                </c:pt>
                <c:pt idx="4125">
                  <c:v>0</c:v>
                </c:pt>
                <c:pt idx="4126">
                  <c:v>0</c:v>
                </c:pt>
                <c:pt idx="4127">
                  <c:v>1</c:v>
                </c:pt>
                <c:pt idx="4128">
                  <c:v>1</c:v>
                </c:pt>
                <c:pt idx="4129">
                  <c:v>2</c:v>
                </c:pt>
                <c:pt idx="4130">
                  <c:v>2</c:v>
                </c:pt>
                <c:pt idx="4131">
                  <c:v>3</c:v>
                </c:pt>
                <c:pt idx="4132">
                  <c:v>3</c:v>
                </c:pt>
                <c:pt idx="4133">
                  <c:v>4</c:v>
                </c:pt>
                <c:pt idx="4134">
                  <c:v>4</c:v>
                </c:pt>
                <c:pt idx="4135">
                  <c:v>5</c:v>
                </c:pt>
                <c:pt idx="4136">
                  <c:v>5</c:v>
                </c:pt>
                <c:pt idx="4137">
                  <c:v>6</c:v>
                </c:pt>
                <c:pt idx="4138">
                  <c:v>6</c:v>
                </c:pt>
                <c:pt idx="4139">
                  <c:v>7</c:v>
                </c:pt>
                <c:pt idx="4140">
                  <c:v>7</c:v>
                </c:pt>
                <c:pt idx="4141">
                  <c:v>8</c:v>
                </c:pt>
                <c:pt idx="4142">
                  <c:v>8</c:v>
                </c:pt>
                <c:pt idx="4143">
                  <c:v>9</c:v>
                </c:pt>
                <c:pt idx="4144">
                  <c:v>9</c:v>
                </c:pt>
                <c:pt idx="4145">
                  <c:v>10</c:v>
                </c:pt>
                <c:pt idx="4146">
                  <c:v>10</c:v>
                </c:pt>
                <c:pt idx="4147">
                  <c:v>11</c:v>
                </c:pt>
                <c:pt idx="4148">
                  <c:v>11</c:v>
                </c:pt>
                <c:pt idx="4149">
                  <c:v>12</c:v>
                </c:pt>
                <c:pt idx="4150">
                  <c:v>12</c:v>
                </c:pt>
                <c:pt idx="4151">
                  <c:v>13</c:v>
                </c:pt>
                <c:pt idx="4152">
                  <c:v>13</c:v>
                </c:pt>
                <c:pt idx="4153">
                  <c:v>14</c:v>
                </c:pt>
                <c:pt idx="4154">
                  <c:v>14</c:v>
                </c:pt>
                <c:pt idx="4155">
                  <c:v>15</c:v>
                </c:pt>
                <c:pt idx="4156">
                  <c:v>15</c:v>
                </c:pt>
                <c:pt idx="4157">
                  <c:v>0</c:v>
                </c:pt>
                <c:pt idx="4158">
                  <c:v>0</c:v>
                </c:pt>
                <c:pt idx="4159">
                  <c:v>1</c:v>
                </c:pt>
                <c:pt idx="4160">
                  <c:v>1</c:v>
                </c:pt>
                <c:pt idx="4161">
                  <c:v>2</c:v>
                </c:pt>
                <c:pt idx="4162">
                  <c:v>2</c:v>
                </c:pt>
                <c:pt idx="4163">
                  <c:v>3</c:v>
                </c:pt>
                <c:pt idx="4164">
                  <c:v>3</c:v>
                </c:pt>
                <c:pt idx="4165">
                  <c:v>4</c:v>
                </c:pt>
                <c:pt idx="4166">
                  <c:v>4</c:v>
                </c:pt>
                <c:pt idx="4167">
                  <c:v>5</c:v>
                </c:pt>
                <c:pt idx="4168">
                  <c:v>5</c:v>
                </c:pt>
                <c:pt idx="4169">
                  <c:v>6</c:v>
                </c:pt>
                <c:pt idx="4170">
                  <c:v>6</c:v>
                </c:pt>
                <c:pt idx="4171">
                  <c:v>7</c:v>
                </c:pt>
                <c:pt idx="4172">
                  <c:v>7</c:v>
                </c:pt>
                <c:pt idx="4173">
                  <c:v>8</c:v>
                </c:pt>
                <c:pt idx="4174">
                  <c:v>8</c:v>
                </c:pt>
                <c:pt idx="4175">
                  <c:v>9</c:v>
                </c:pt>
                <c:pt idx="4176">
                  <c:v>9</c:v>
                </c:pt>
                <c:pt idx="4177">
                  <c:v>10</c:v>
                </c:pt>
                <c:pt idx="4178">
                  <c:v>10</c:v>
                </c:pt>
                <c:pt idx="4179">
                  <c:v>11</c:v>
                </c:pt>
                <c:pt idx="4180">
                  <c:v>11</c:v>
                </c:pt>
                <c:pt idx="4181">
                  <c:v>12</c:v>
                </c:pt>
                <c:pt idx="4182">
                  <c:v>12</c:v>
                </c:pt>
                <c:pt idx="4183">
                  <c:v>13</c:v>
                </c:pt>
                <c:pt idx="4184">
                  <c:v>13</c:v>
                </c:pt>
                <c:pt idx="4185">
                  <c:v>14</c:v>
                </c:pt>
                <c:pt idx="4186">
                  <c:v>14</c:v>
                </c:pt>
                <c:pt idx="4187">
                  <c:v>15</c:v>
                </c:pt>
                <c:pt idx="4188">
                  <c:v>15</c:v>
                </c:pt>
                <c:pt idx="4189">
                  <c:v>0</c:v>
                </c:pt>
                <c:pt idx="4190">
                  <c:v>0</c:v>
                </c:pt>
                <c:pt idx="4191">
                  <c:v>1</c:v>
                </c:pt>
                <c:pt idx="4192">
                  <c:v>1</c:v>
                </c:pt>
                <c:pt idx="4193">
                  <c:v>2</c:v>
                </c:pt>
                <c:pt idx="4194">
                  <c:v>2</c:v>
                </c:pt>
                <c:pt idx="4195">
                  <c:v>3</c:v>
                </c:pt>
                <c:pt idx="4196">
                  <c:v>3</c:v>
                </c:pt>
                <c:pt idx="4197">
                  <c:v>4</c:v>
                </c:pt>
                <c:pt idx="4198">
                  <c:v>4</c:v>
                </c:pt>
                <c:pt idx="4199">
                  <c:v>5</c:v>
                </c:pt>
                <c:pt idx="4200">
                  <c:v>5</c:v>
                </c:pt>
                <c:pt idx="4201">
                  <c:v>6</c:v>
                </c:pt>
                <c:pt idx="4202">
                  <c:v>6</c:v>
                </c:pt>
                <c:pt idx="4203">
                  <c:v>7</c:v>
                </c:pt>
                <c:pt idx="4204">
                  <c:v>7</c:v>
                </c:pt>
                <c:pt idx="4205">
                  <c:v>8</c:v>
                </c:pt>
                <c:pt idx="4206">
                  <c:v>8</c:v>
                </c:pt>
                <c:pt idx="4207">
                  <c:v>9</c:v>
                </c:pt>
                <c:pt idx="4208">
                  <c:v>9</c:v>
                </c:pt>
                <c:pt idx="4209">
                  <c:v>10</c:v>
                </c:pt>
                <c:pt idx="4210">
                  <c:v>10</c:v>
                </c:pt>
                <c:pt idx="4211">
                  <c:v>11</c:v>
                </c:pt>
                <c:pt idx="4212">
                  <c:v>11</c:v>
                </c:pt>
                <c:pt idx="4213">
                  <c:v>12</c:v>
                </c:pt>
                <c:pt idx="4214">
                  <c:v>12</c:v>
                </c:pt>
                <c:pt idx="4215">
                  <c:v>13</c:v>
                </c:pt>
                <c:pt idx="4216">
                  <c:v>13</c:v>
                </c:pt>
                <c:pt idx="4217">
                  <c:v>14</c:v>
                </c:pt>
                <c:pt idx="4218">
                  <c:v>14</c:v>
                </c:pt>
                <c:pt idx="4219">
                  <c:v>15</c:v>
                </c:pt>
                <c:pt idx="4220">
                  <c:v>15</c:v>
                </c:pt>
                <c:pt idx="4221">
                  <c:v>0</c:v>
                </c:pt>
                <c:pt idx="4222">
                  <c:v>0</c:v>
                </c:pt>
                <c:pt idx="4223">
                  <c:v>1</c:v>
                </c:pt>
                <c:pt idx="4224">
                  <c:v>1</c:v>
                </c:pt>
                <c:pt idx="4225">
                  <c:v>2</c:v>
                </c:pt>
                <c:pt idx="4226">
                  <c:v>2</c:v>
                </c:pt>
                <c:pt idx="4227">
                  <c:v>3</c:v>
                </c:pt>
                <c:pt idx="4228">
                  <c:v>3</c:v>
                </c:pt>
                <c:pt idx="4229">
                  <c:v>4</c:v>
                </c:pt>
                <c:pt idx="4230">
                  <c:v>4</c:v>
                </c:pt>
                <c:pt idx="4231">
                  <c:v>5</c:v>
                </c:pt>
                <c:pt idx="4232">
                  <c:v>5</c:v>
                </c:pt>
                <c:pt idx="4233">
                  <c:v>5</c:v>
                </c:pt>
                <c:pt idx="4234">
                  <c:v>5</c:v>
                </c:pt>
                <c:pt idx="4235">
                  <c:v>6</c:v>
                </c:pt>
                <c:pt idx="4236">
                  <c:v>6</c:v>
                </c:pt>
                <c:pt idx="4237">
                  <c:v>6</c:v>
                </c:pt>
                <c:pt idx="4238">
                  <c:v>6</c:v>
                </c:pt>
                <c:pt idx="4239">
                  <c:v>6</c:v>
                </c:pt>
                <c:pt idx="4240">
                  <c:v>6</c:v>
                </c:pt>
                <c:pt idx="4241">
                  <c:v>6</c:v>
                </c:pt>
                <c:pt idx="4242">
                  <c:v>6</c:v>
                </c:pt>
                <c:pt idx="4243">
                  <c:v>6</c:v>
                </c:pt>
                <c:pt idx="4244">
                  <c:v>7</c:v>
                </c:pt>
                <c:pt idx="4245">
                  <c:v>7</c:v>
                </c:pt>
                <c:pt idx="4246">
                  <c:v>7</c:v>
                </c:pt>
                <c:pt idx="4247">
                  <c:v>7</c:v>
                </c:pt>
                <c:pt idx="4248">
                  <c:v>8</c:v>
                </c:pt>
                <c:pt idx="4249">
                  <c:v>8</c:v>
                </c:pt>
                <c:pt idx="4250">
                  <c:v>8</c:v>
                </c:pt>
                <c:pt idx="4251">
                  <c:v>8</c:v>
                </c:pt>
                <c:pt idx="4252">
                  <c:v>8</c:v>
                </c:pt>
                <c:pt idx="4253">
                  <c:v>8</c:v>
                </c:pt>
                <c:pt idx="4254">
                  <c:v>8</c:v>
                </c:pt>
                <c:pt idx="4255">
                  <c:v>8</c:v>
                </c:pt>
                <c:pt idx="4256">
                  <c:v>8</c:v>
                </c:pt>
                <c:pt idx="4257">
                  <c:v>8</c:v>
                </c:pt>
                <c:pt idx="4258">
                  <c:v>8</c:v>
                </c:pt>
                <c:pt idx="4259">
                  <c:v>8</c:v>
                </c:pt>
                <c:pt idx="4260">
                  <c:v>8</c:v>
                </c:pt>
                <c:pt idx="4261">
                  <c:v>8</c:v>
                </c:pt>
                <c:pt idx="4262">
                  <c:v>8</c:v>
                </c:pt>
                <c:pt idx="4263">
                  <c:v>8</c:v>
                </c:pt>
                <c:pt idx="4264">
                  <c:v>8</c:v>
                </c:pt>
                <c:pt idx="4265">
                  <c:v>8</c:v>
                </c:pt>
                <c:pt idx="4266">
                  <c:v>8</c:v>
                </c:pt>
                <c:pt idx="4267">
                  <c:v>8</c:v>
                </c:pt>
                <c:pt idx="4268">
                  <c:v>8</c:v>
                </c:pt>
                <c:pt idx="4269">
                  <c:v>8</c:v>
                </c:pt>
                <c:pt idx="4270">
                  <c:v>8</c:v>
                </c:pt>
                <c:pt idx="4271">
                  <c:v>8</c:v>
                </c:pt>
                <c:pt idx="4272">
                  <c:v>8</c:v>
                </c:pt>
                <c:pt idx="4273">
                  <c:v>8</c:v>
                </c:pt>
                <c:pt idx="4274">
                  <c:v>8</c:v>
                </c:pt>
                <c:pt idx="4275">
                  <c:v>8</c:v>
                </c:pt>
                <c:pt idx="4276">
                  <c:v>8</c:v>
                </c:pt>
                <c:pt idx="4277">
                  <c:v>8</c:v>
                </c:pt>
                <c:pt idx="4278">
                  <c:v>8</c:v>
                </c:pt>
                <c:pt idx="4279">
                  <c:v>8</c:v>
                </c:pt>
                <c:pt idx="4280">
                  <c:v>8</c:v>
                </c:pt>
                <c:pt idx="4281">
                  <c:v>8</c:v>
                </c:pt>
                <c:pt idx="4282">
                  <c:v>8</c:v>
                </c:pt>
                <c:pt idx="4283">
                  <c:v>8</c:v>
                </c:pt>
                <c:pt idx="4284">
                  <c:v>8</c:v>
                </c:pt>
                <c:pt idx="4285">
                  <c:v>8</c:v>
                </c:pt>
                <c:pt idx="4286">
                  <c:v>8</c:v>
                </c:pt>
                <c:pt idx="4287">
                  <c:v>8</c:v>
                </c:pt>
                <c:pt idx="4288">
                  <c:v>8</c:v>
                </c:pt>
                <c:pt idx="4289">
                  <c:v>8</c:v>
                </c:pt>
                <c:pt idx="4290">
                  <c:v>8</c:v>
                </c:pt>
                <c:pt idx="4291">
                  <c:v>8</c:v>
                </c:pt>
                <c:pt idx="4292">
                  <c:v>8</c:v>
                </c:pt>
                <c:pt idx="4293">
                  <c:v>8</c:v>
                </c:pt>
                <c:pt idx="4294">
                  <c:v>8</c:v>
                </c:pt>
                <c:pt idx="4295">
                  <c:v>8</c:v>
                </c:pt>
                <c:pt idx="4296">
                  <c:v>8</c:v>
                </c:pt>
                <c:pt idx="4297">
                  <c:v>8</c:v>
                </c:pt>
                <c:pt idx="4298">
                  <c:v>8</c:v>
                </c:pt>
                <c:pt idx="4299">
                  <c:v>8</c:v>
                </c:pt>
                <c:pt idx="4300">
                  <c:v>8</c:v>
                </c:pt>
                <c:pt idx="4301">
                  <c:v>8</c:v>
                </c:pt>
                <c:pt idx="4302">
                  <c:v>8</c:v>
                </c:pt>
                <c:pt idx="4303">
                  <c:v>8</c:v>
                </c:pt>
                <c:pt idx="4304">
                  <c:v>8</c:v>
                </c:pt>
                <c:pt idx="4305">
                  <c:v>8</c:v>
                </c:pt>
                <c:pt idx="4306">
                  <c:v>8</c:v>
                </c:pt>
                <c:pt idx="4307">
                  <c:v>8</c:v>
                </c:pt>
                <c:pt idx="4308">
                  <c:v>8</c:v>
                </c:pt>
                <c:pt idx="4309">
                  <c:v>8</c:v>
                </c:pt>
                <c:pt idx="4310">
                  <c:v>8</c:v>
                </c:pt>
                <c:pt idx="4311">
                  <c:v>8</c:v>
                </c:pt>
                <c:pt idx="4312">
                  <c:v>8</c:v>
                </c:pt>
                <c:pt idx="4313">
                  <c:v>8</c:v>
                </c:pt>
                <c:pt idx="4314">
                  <c:v>8</c:v>
                </c:pt>
                <c:pt idx="4315">
                  <c:v>8</c:v>
                </c:pt>
                <c:pt idx="4316">
                  <c:v>8</c:v>
                </c:pt>
                <c:pt idx="4317">
                  <c:v>8</c:v>
                </c:pt>
                <c:pt idx="4318">
                  <c:v>8</c:v>
                </c:pt>
                <c:pt idx="4319">
                  <c:v>8</c:v>
                </c:pt>
                <c:pt idx="4320">
                  <c:v>8</c:v>
                </c:pt>
                <c:pt idx="4321">
                  <c:v>8</c:v>
                </c:pt>
                <c:pt idx="4322">
                  <c:v>8</c:v>
                </c:pt>
                <c:pt idx="4323">
                  <c:v>8</c:v>
                </c:pt>
                <c:pt idx="4324">
                  <c:v>8</c:v>
                </c:pt>
                <c:pt idx="4325">
                  <c:v>8</c:v>
                </c:pt>
                <c:pt idx="4326">
                  <c:v>8</c:v>
                </c:pt>
                <c:pt idx="4327">
                  <c:v>8</c:v>
                </c:pt>
                <c:pt idx="4328">
                  <c:v>8</c:v>
                </c:pt>
                <c:pt idx="4329">
                  <c:v>8</c:v>
                </c:pt>
                <c:pt idx="4330">
                  <c:v>8</c:v>
                </c:pt>
                <c:pt idx="4331">
                  <c:v>8</c:v>
                </c:pt>
                <c:pt idx="4332">
                  <c:v>8</c:v>
                </c:pt>
                <c:pt idx="4333">
                  <c:v>8</c:v>
                </c:pt>
                <c:pt idx="4334">
                  <c:v>8</c:v>
                </c:pt>
                <c:pt idx="4335">
                  <c:v>8</c:v>
                </c:pt>
                <c:pt idx="4336">
                  <c:v>8</c:v>
                </c:pt>
                <c:pt idx="4337">
                  <c:v>8</c:v>
                </c:pt>
                <c:pt idx="4338">
                  <c:v>8</c:v>
                </c:pt>
                <c:pt idx="4339">
                  <c:v>8</c:v>
                </c:pt>
                <c:pt idx="4340">
                  <c:v>8</c:v>
                </c:pt>
                <c:pt idx="4341">
                  <c:v>8</c:v>
                </c:pt>
                <c:pt idx="4342">
                  <c:v>8</c:v>
                </c:pt>
                <c:pt idx="4343">
                  <c:v>8</c:v>
                </c:pt>
                <c:pt idx="4344">
                  <c:v>8</c:v>
                </c:pt>
                <c:pt idx="4345">
                  <c:v>8</c:v>
                </c:pt>
                <c:pt idx="4346">
                  <c:v>8</c:v>
                </c:pt>
                <c:pt idx="4347">
                  <c:v>8</c:v>
                </c:pt>
                <c:pt idx="4348">
                  <c:v>8</c:v>
                </c:pt>
                <c:pt idx="4349">
                  <c:v>8</c:v>
                </c:pt>
                <c:pt idx="4350">
                  <c:v>8</c:v>
                </c:pt>
                <c:pt idx="4351">
                  <c:v>8</c:v>
                </c:pt>
                <c:pt idx="4352">
                  <c:v>8</c:v>
                </c:pt>
                <c:pt idx="4353">
                  <c:v>8</c:v>
                </c:pt>
                <c:pt idx="4354">
                  <c:v>8</c:v>
                </c:pt>
                <c:pt idx="4355">
                  <c:v>8</c:v>
                </c:pt>
                <c:pt idx="4356">
                  <c:v>8</c:v>
                </c:pt>
                <c:pt idx="4357">
                  <c:v>8</c:v>
                </c:pt>
                <c:pt idx="4358">
                  <c:v>8</c:v>
                </c:pt>
                <c:pt idx="4359">
                  <c:v>8</c:v>
                </c:pt>
                <c:pt idx="4360">
                  <c:v>8</c:v>
                </c:pt>
                <c:pt idx="4361">
                  <c:v>8</c:v>
                </c:pt>
                <c:pt idx="4362">
                  <c:v>8</c:v>
                </c:pt>
                <c:pt idx="4363">
                  <c:v>8</c:v>
                </c:pt>
                <c:pt idx="4364">
                  <c:v>8</c:v>
                </c:pt>
                <c:pt idx="4365">
                  <c:v>8</c:v>
                </c:pt>
                <c:pt idx="4366">
                  <c:v>8</c:v>
                </c:pt>
                <c:pt idx="4367">
                  <c:v>8</c:v>
                </c:pt>
                <c:pt idx="4368">
                  <c:v>8</c:v>
                </c:pt>
                <c:pt idx="4369">
                  <c:v>8</c:v>
                </c:pt>
                <c:pt idx="4370">
                  <c:v>8</c:v>
                </c:pt>
                <c:pt idx="4371">
                  <c:v>8</c:v>
                </c:pt>
                <c:pt idx="4372">
                  <c:v>8</c:v>
                </c:pt>
                <c:pt idx="4373">
                  <c:v>8</c:v>
                </c:pt>
                <c:pt idx="4374">
                  <c:v>8</c:v>
                </c:pt>
                <c:pt idx="4375">
                  <c:v>8</c:v>
                </c:pt>
                <c:pt idx="4376">
                  <c:v>8</c:v>
                </c:pt>
                <c:pt idx="4377">
                  <c:v>8</c:v>
                </c:pt>
                <c:pt idx="4378">
                  <c:v>8</c:v>
                </c:pt>
                <c:pt idx="4379">
                  <c:v>8</c:v>
                </c:pt>
                <c:pt idx="4380">
                  <c:v>8</c:v>
                </c:pt>
                <c:pt idx="4381">
                  <c:v>8</c:v>
                </c:pt>
                <c:pt idx="4382">
                  <c:v>8</c:v>
                </c:pt>
                <c:pt idx="4383">
                  <c:v>8</c:v>
                </c:pt>
                <c:pt idx="4384">
                  <c:v>8</c:v>
                </c:pt>
                <c:pt idx="4385">
                  <c:v>8</c:v>
                </c:pt>
                <c:pt idx="4386">
                  <c:v>8</c:v>
                </c:pt>
                <c:pt idx="4387">
                  <c:v>8</c:v>
                </c:pt>
                <c:pt idx="4388">
                  <c:v>8</c:v>
                </c:pt>
                <c:pt idx="4389">
                  <c:v>8</c:v>
                </c:pt>
                <c:pt idx="4390">
                  <c:v>8</c:v>
                </c:pt>
                <c:pt idx="4391">
                  <c:v>8</c:v>
                </c:pt>
                <c:pt idx="4392">
                  <c:v>8</c:v>
                </c:pt>
                <c:pt idx="4393">
                  <c:v>8</c:v>
                </c:pt>
                <c:pt idx="4394">
                  <c:v>8</c:v>
                </c:pt>
                <c:pt idx="4395">
                  <c:v>8</c:v>
                </c:pt>
                <c:pt idx="4396">
                  <c:v>8</c:v>
                </c:pt>
                <c:pt idx="4397">
                  <c:v>8</c:v>
                </c:pt>
                <c:pt idx="4398">
                  <c:v>8</c:v>
                </c:pt>
                <c:pt idx="4399">
                  <c:v>8</c:v>
                </c:pt>
                <c:pt idx="4400">
                  <c:v>8</c:v>
                </c:pt>
                <c:pt idx="4401">
                  <c:v>8</c:v>
                </c:pt>
                <c:pt idx="4402">
                  <c:v>8</c:v>
                </c:pt>
                <c:pt idx="4403">
                  <c:v>8</c:v>
                </c:pt>
                <c:pt idx="4404">
                  <c:v>8</c:v>
                </c:pt>
                <c:pt idx="4405">
                  <c:v>8</c:v>
                </c:pt>
                <c:pt idx="4406">
                  <c:v>8</c:v>
                </c:pt>
                <c:pt idx="4407">
                  <c:v>8</c:v>
                </c:pt>
                <c:pt idx="4408">
                  <c:v>8</c:v>
                </c:pt>
                <c:pt idx="4409">
                  <c:v>8</c:v>
                </c:pt>
                <c:pt idx="4410">
                  <c:v>8</c:v>
                </c:pt>
                <c:pt idx="4411">
                  <c:v>8</c:v>
                </c:pt>
                <c:pt idx="4412">
                  <c:v>8</c:v>
                </c:pt>
                <c:pt idx="4413">
                  <c:v>8</c:v>
                </c:pt>
                <c:pt idx="4414">
                  <c:v>8</c:v>
                </c:pt>
                <c:pt idx="4415">
                  <c:v>8</c:v>
                </c:pt>
                <c:pt idx="4416">
                  <c:v>8</c:v>
                </c:pt>
                <c:pt idx="4417">
                  <c:v>8</c:v>
                </c:pt>
                <c:pt idx="4418">
                  <c:v>8</c:v>
                </c:pt>
                <c:pt idx="4419">
                  <c:v>8</c:v>
                </c:pt>
                <c:pt idx="4420">
                  <c:v>8</c:v>
                </c:pt>
                <c:pt idx="4421">
                  <c:v>8</c:v>
                </c:pt>
                <c:pt idx="4422">
                  <c:v>8</c:v>
                </c:pt>
                <c:pt idx="4423">
                  <c:v>8</c:v>
                </c:pt>
                <c:pt idx="4424">
                  <c:v>8</c:v>
                </c:pt>
                <c:pt idx="4425">
                  <c:v>8</c:v>
                </c:pt>
                <c:pt idx="4426">
                  <c:v>8</c:v>
                </c:pt>
                <c:pt idx="4427">
                  <c:v>8</c:v>
                </c:pt>
                <c:pt idx="4428">
                  <c:v>8</c:v>
                </c:pt>
                <c:pt idx="4429">
                  <c:v>8</c:v>
                </c:pt>
                <c:pt idx="4430">
                  <c:v>8</c:v>
                </c:pt>
                <c:pt idx="4431">
                  <c:v>8</c:v>
                </c:pt>
                <c:pt idx="4432">
                  <c:v>8</c:v>
                </c:pt>
                <c:pt idx="4433">
                  <c:v>8</c:v>
                </c:pt>
                <c:pt idx="4434">
                  <c:v>8</c:v>
                </c:pt>
                <c:pt idx="4435">
                  <c:v>8</c:v>
                </c:pt>
                <c:pt idx="4436">
                  <c:v>8</c:v>
                </c:pt>
                <c:pt idx="4437">
                  <c:v>8</c:v>
                </c:pt>
                <c:pt idx="4438">
                  <c:v>8</c:v>
                </c:pt>
                <c:pt idx="4439">
                  <c:v>8</c:v>
                </c:pt>
                <c:pt idx="4440">
                  <c:v>8</c:v>
                </c:pt>
                <c:pt idx="4441">
                  <c:v>8</c:v>
                </c:pt>
                <c:pt idx="4442">
                  <c:v>8</c:v>
                </c:pt>
                <c:pt idx="4443">
                  <c:v>8</c:v>
                </c:pt>
                <c:pt idx="4444">
                  <c:v>8</c:v>
                </c:pt>
                <c:pt idx="4445">
                  <c:v>8</c:v>
                </c:pt>
                <c:pt idx="4446">
                  <c:v>8</c:v>
                </c:pt>
                <c:pt idx="4447">
                  <c:v>8</c:v>
                </c:pt>
                <c:pt idx="4448">
                  <c:v>8</c:v>
                </c:pt>
                <c:pt idx="4449">
                  <c:v>8</c:v>
                </c:pt>
                <c:pt idx="4450">
                  <c:v>8</c:v>
                </c:pt>
                <c:pt idx="4451">
                  <c:v>8</c:v>
                </c:pt>
                <c:pt idx="4452">
                  <c:v>8</c:v>
                </c:pt>
                <c:pt idx="4453">
                  <c:v>8</c:v>
                </c:pt>
                <c:pt idx="4454">
                  <c:v>8</c:v>
                </c:pt>
                <c:pt idx="4455">
                  <c:v>8</c:v>
                </c:pt>
                <c:pt idx="4456">
                  <c:v>8</c:v>
                </c:pt>
                <c:pt idx="4457">
                  <c:v>8</c:v>
                </c:pt>
                <c:pt idx="4458">
                  <c:v>8</c:v>
                </c:pt>
                <c:pt idx="4459">
                  <c:v>8</c:v>
                </c:pt>
                <c:pt idx="4460">
                  <c:v>8</c:v>
                </c:pt>
                <c:pt idx="4461">
                  <c:v>8</c:v>
                </c:pt>
                <c:pt idx="4462">
                  <c:v>8</c:v>
                </c:pt>
                <c:pt idx="4463">
                  <c:v>8</c:v>
                </c:pt>
                <c:pt idx="4464">
                  <c:v>8</c:v>
                </c:pt>
                <c:pt idx="4465">
                  <c:v>8</c:v>
                </c:pt>
                <c:pt idx="4466">
                  <c:v>8</c:v>
                </c:pt>
                <c:pt idx="4467">
                  <c:v>8</c:v>
                </c:pt>
                <c:pt idx="4468">
                  <c:v>8</c:v>
                </c:pt>
                <c:pt idx="4469">
                  <c:v>8</c:v>
                </c:pt>
                <c:pt idx="4470">
                  <c:v>8</c:v>
                </c:pt>
                <c:pt idx="4471">
                  <c:v>8</c:v>
                </c:pt>
                <c:pt idx="4472">
                  <c:v>8</c:v>
                </c:pt>
                <c:pt idx="4473">
                  <c:v>8</c:v>
                </c:pt>
                <c:pt idx="4474">
                  <c:v>8</c:v>
                </c:pt>
                <c:pt idx="4475">
                  <c:v>8</c:v>
                </c:pt>
                <c:pt idx="4476">
                  <c:v>8</c:v>
                </c:pt>
                <c:pt idx="4477">
                  <c:v>8</c:v>
                </c:pt>
                <c:pt idx="4478">
                  <c:v>8</c:v>
                </c:pt>
                <c:pt idx="4479">
                  <c:v>8</c:v>
                </c:pt>
                <c:pt idx="4480">
                  <c:v>8</c:v>
                </c:pt>
                <c:pt idx="4481">
                  <c:v>8</c:v>
                </c:pt>
                <c:pt idx="4482">
                  <c:v>8</c:v>
                </c:pt>
                <c:pt idx="4483">
                  <c:v>8</c:v>
                </c:pt>
                <c:pt idx="4484">
                  <c:v>8</c:v>
                </c:pt>
                <c:pt idx="4485">
                  <c:v>8</c:v>
                </c:pt>
                <c:pt idx="4486">
                  <c:v>8</c:v>
                </c:pt>
                <c:pt idx="4487">
                  <c:v>8</c:v>
                </c:pt>
                <c:pt idx="4488">
                  <c:v>8</c:v>
                </c:pt>
                <c:pt idx="4489">
                  <c:v>8</c:v>
                </c:pt>
                <c:pt idx="4490">
                  <c:v>8</c:v>
                </c:pt>
                <c:pt idx="4491">
                  <c:v>8</c:v>
                </c:pt>
                <c:pt idx="4492">
                  <c:v>8</c:v>
                </c:pt>
                <c:pt idx="4493">
                  <c:v>8</c:v>
                </c:pt>
                <c:pt idx="4494">
                  <c:v>8</c:v>
                </c:pt>
                <c:pt idx="4495">
                  <c:v>8</c:v>
                </c:pt>
                <c:pt idx="4496">
                  <c:v>8</c:v>
                </c:pt>
                <c:pt idx="4497">
                  <c:v>8</c:v>
                </c:pt>
                <c:pt idx="4498">
                  <c:v>8</c:v>
                </c:pt>
                <c:pt idx="4499">
                  <c:v>8</c:v>
                </c:pt>
                <c:pt idx="4500">
                  <c:v>8</c:v>
                </c:pt>
                <c:pt idx="4501">
                  <c:v>8</c:v>
                </c:pt>
                <c:pt idx="4502">
                  <c:v>8</c:v>
                </c:pt>
                <c:pt idx="4503">
                  <c:v>8</c:v>
                </c:pt>
                <c:pt idx="4504">
                  <c:v>8</c:v>
                </c:pt>
                <c:pt idx="4505">
                  <c:v>8</c:v>
                </c:pt>
                <c:pt idx="4506">
                  <c:v>8</c:v>
                </c:pt>
                <c:pt idx="4507">
                  <c:v>8</c:v>
                </c:pt>
                <c:pt idx="4508">
                  <c:v>8</c:v>
                </c:pt>
                <c:pt idx="4509">
                  <c:v>8</c:v>
                </c:pt>
                <c:pt idx="4510">
                  <c:v>8</c:v>
                </c:pt>
                <c:pt idx="4511">
                  <c:v>8</c:v>
                </c:pt>
                <c:pt idx="4512">
                  <c:v>8</c:v>
                </c:pt>
                <c:pt idx="4513">
                  <c:v>8</c:v>
                </c:pt>
                <c:pt idx="4514">
                  <c:v>8</c:v>
                </c:pt>
                <c:pt idx="4515">
                  <c:v>8</c:v>
                </c:pt>
                <c:pt idx="4516">
                  <c:v>8</c:v>
                </c:pt>
                <c:pt idx="4517">
                  <c:v>8</c:v>
                </c:pt>
                <c:pt idx="4518">
                  <c:v>8</c:v>
                </c:pt>
                <c:pt idx="4519">
                  <c:v>8</c:v>
                </c:pt>
                <c:pt idx="4520">
                  <c:v>8</c:v>
                </c:pt>
                <c:pt idx="4521">
                  <c:v>8</c:v>
                </c:pt>
                <c:pt idx="4522">
                  <c:v>8</c:v>
                </c:pt>
                <c:pt idx="4523">
                  <c:v>8</c:v>
                </c:pt>
                <c:pt idx="4524">
                  <c:v>8</c:v>
                </c:pt>
                <c:pt idx="4525">
                  <c:v>8</c:v>
                </c:pt>
                <c:pt idx="4526">
                  <c:v>8</c:v>
                </c:pt>
                <c:pt idx="4527">
                  <c:v>8</c:v>
                </c:pt>
                <c:pt idx="4528">
                  <c:v>8</c:v>
                </c:pt>
                <c:pt idx="4529">
                  <c:v>8</c:v>
                </c:pt>
                <c:pt idx="4530">
                  <c:v>0</c:v>
                </c:pt>
                <c:pt idx="4531">
                  <c:v>0</c:v>
                </c:pt>
                <c:pt idx="4532">
                  <c:v>0</c:v>
                </c:pt>
                <c:pt idx="4533">
                  <c:v>1</c:v>
                </c:pt>
                <c:pt idx="4534">
                  <c:v>1</c:v>
                </c:pt>
                <c:pt idx="4535">
                  <c:v>2</c:v>
                </c:pt>
                <c:pt idx="4536">
                  <c:v>2</c:v>
                </c:pt>
                <c:pt idx="4537">
                  <c:v>3</c:v>
                </c:pt>
                <c:pt idx="4538">
                  <c:v>3</c:v>
                </c:pt>
                <c:pt idx="4539">
                  <c:v>4</c:v>
                </c:pt>
                <c:pt idx="4540">
                  <c:v>4</c:v>
                </c:pt>
                <c:pt idx="4541">
                  <c:v>5</c:v>
                </c:pt>
                <c:pt idx="4542">
                  <c:v>5</c:v>
                </c:pt>
                <c:pt idx="4543">
                  <c:v>6</c:v>
                </c:pt>
                <c:pt idx="4544">
                  <c:v>6</c:v>
                </c:pt>
                <c:pt idx="4545">
                  <c:v>7</c:v>
                </c:pt>
                <c:pt idx="4546">
                  <c:v>7</c:v>
                </c:pt>
                <c:pt idx="4547">
                  <c:v>8</c:v>
                </c:pt>
                <c:pt idx="4548">
                  <c:v>8</c:v>
                </c:pt>
                <c:pt idx="4549">
                  <c:v>9</c:v>
                </c:pt>
                <c:pt idx="4550">
                  <c:v>9</c:v>
                </c:pt>
                <c:pt idx="4551">
                  <c:v>10</c:v>
                </c:pt>
                <c:pt idx="4552">
                  <c:v>10</c:v>
                </c:pt>
                <c:pt idx="4553">
                  <c:v>11</c:v>
                </c:pt>
                <c:pt idx="4554">
                  <c:v>11</c:v>
                </c:pt>
                <c:pt idx="4555">
                  <c:v>12</c:v>
                </c:pt>
                <c:pt idx="4556">
                  <c:v>12</c:v>
                </c:pt>
                <c:pt idx="4557">
                  <c:v>13</c:v>
                </c:pt>
                <c:pt idx="4558">
                  <c:v>13</c:v>
                </c:pt>
                <c:pt idx="4559">
                  <c:v>14</c:v>
                </c:pt>
                <c:pt idx="4560">
                  <c:v>14</c:v>
                </c:pt>
                <c:pt idx="4561">
                  <c:v>15</c:v>
                </c:pt>
                <c:pt idx="4562">
                  <c:v>15</c:v>
                </c:pt>
                <c:pt idx="4563">
                  <c:v>0</c:v>
                </c:pt>
                <c:pt idx="4564">
                  <c:v>0</c:v>
                </c:pt>
                <c:pt idx="4565">
                  <c:v>1</c:v>
                </c:pt>
                <c:pt idx="4566">
                  <c:v>1</c:v>
                </c:pt>
                <c:pt idx="4567">
                  <c:v>2</c:v>
                </c:pt>
                <c:pt idx="4568">
                  <c:v>2</c:v>
                </c:pt>
                <c:pt idx="4569">
                  <c:v>3</c:v>
                </c:pt>
                <c:pt idx="4570">
                  <c:v>3</c:v>
                </c:pt>
                <c:pt idx="4571">
                  <c:v>4</c:v>
                </c:pt>
                <c:pt idx="4572">
                  <c:v>4</c:v>
                </c:pt>
                <c:pt idx="4573">
                  <c:v>5</c:v>
                </c:pt>
                <c:pt idx="4574">
                  <c:v>5</c:v>
                </c:pt>
                <c:pt idx="4575">
                  <c:v>6</c:v>
                </c:pt>
                <c:pt idx="4576">
                  <c:v>6</c:v>
                </c:pt>
                <c:pt idx="4577">
                  <c:v>7</c:v>
                </c:pt>
                <c:pt idx="4578">
                  <c:v>7</c:v>
                </c:pt>
                <c:pt idx="4579">
                  <c:v>8</c:v>
                </c:pt>
                <c:pt idx="4580">
                  <c:v>8</c:v>
                </c:pt>
                <c:pt idx="4581">
                  <c:v>9</c:v>
                </c:pt>
                <c:pt idx="4582">
                  <c:v>9</c:v>
                </c:pt>
                <c:pt idx="4583">
                  <c:v>10</c:v>
                </c:pt>
                <c:pt idx="4584">
                  <c:v>10</c:v>
                </c:pt>
                <c:pt idx="4585">
                  <c:v>11</c:v>
                </c:pt>
                <c:pt idx="4586">
                  <c:v>11</c:v>
                </c:pt>
                <c:pt idx="4587">
                  <c:v>12</c:v>
                </c:pt>
                <c:pt idx="4588">
                  <c:v>12</c:v>
                </c:pt>
                <c:pt idx="4589">
                  <c:v>13</c:v>
                </c:pt>
                <c:pt idx="4590">
                  <c:v>13</c:v>
                </c:pt>
                <c:pt idx="4591">
                  <c:v>14</c:v>
                </c:pt>
                <c:pt idx="4592">
                  <c:v>14</c:v>
                </c:pt>
                <c:pt idx="4593">
                  <c:v>15</c:v>
                </c:pt>
                <c:pt idx="4594">
                  <c:v>15</c:v>
                </c:pt>
                <c:pt idx="4595">
                  <c:v>0</c:v>
                </c:pt>
                <c:pt idx="4596">
                  <c:v>0</c:v>
                </c:pt>
                <c:pt idx="4597">
                  <c:v>1</c:v>
                </c:pt>
                <c:pt idx="4598">
                  <c:v>1</c:v>
                </c:pt>
                <c:pt idx="4599">
                  <c:v>2</c:v>
                </c:pt>
                <c:pt idx="4600">
                  <c:v>2</c:v>
                </c:pt>
                <c:pt idx="4601">
                  <c:v>3</c:v>
                </c:pt>
                <c:pt idx="4602">
                  <c:v>3</c:v>
                </c:pt>
                <c:pt idx="4603">
                  <c:v>4</c:v>
                </c:pt>
                <c:pt idx="4604">
                  <c:v>4</c:v>
                </c:pt>
                <c:pt idx="4605">
                  <c:v>5</c:v>
                </c:pt>
                <c:pt idx="4606">
                  <c:v>5</c:v>
                </c:pt>
                <c:pt idx="4607">
                  <c:v>6</c:v>
                </c:pt>
                <c:pt idx="4608">
                  <c:v>6</c:v>
                </c:pt>
                <c:pt idx="4609">
                  <c:v>7</c:v>
                </c:pt>
                <c:pt idx="4610">
                  <c:v>7</c:v>
                </c:pt>
                <c:pt idx="4611">
                  <c:v>8</c:v>
                </c:pt>
                <c:pt idx="4612">
                  <c:v>8</c:v>
                </c:pt>
                <c:pt idx="4613">
                  <c:v>9</c:v>
                </c:pt>
                <c:pt idx="4614">
                  <c:v>9</c:v>
                </c:pt>
                <c:pt idx="4615">
                  <c:v>10</c:v>
                </c:pt>
                <c:pt idx="4616">
                  <c:v>10</c:v>
                </c:pt>
                <c:pt idx="4617">
                  <c:v>11</c:v>
                </c:pt>
                <c:pt idx="4618">
                  <c:v>11</c:v>
                </c:pt>
                <c:pt idx="4619">
                  <c:v>12</c:v>
                </c:pt>
                <c:pt idx="4620">
                  <c:v>12</c:v>
                </c:pt>
                <c:pt idx="4621">
                  <c:v>13</c:v>
                </c:pt>
                <c:pt idx="4622">
                  <c:v>13</c:v>
                </c:pt>
                <c:pt idx="4623">
                  <c:v>14</c:v>
                </c:pt>
                <c:pt idx="4624">
                  <c:v>14</c:v>
                </c:pt>
                <c:pt idx="4625">
                  <c:v>15</c:v>
                </c:pt>
                <c:pt idx="4626">
                  <c:v>15</c:v>
                </c:pt>
                <c:pt idx="4627">
                  <c:v>0</c:v>
                </c:pt>
                <c:pt idx="4628">
                  <c:v>0</c:v>
                </c:pt>
                <c:pt idx="4629">
                  <c:v>1</c:v>
                </c:pt>
                <c:pt idx="4630">
                  <c:v>1</c:v>
                </c:pt>
                <c:pt idx="4631">
                  <c:v>2</c:v>
                </c:pt>
                <c:pt idx="4632">
                  <c:v>2</c:v>
                </c:pt>
                <c:pt idx="4633">
                  <c:v>3</c:v>
                </c:pt>
                <c:pt idx="4634">
                  <c:v>3</c:v>
                </c:pt>
                <c:pt idx="4635">
                  <c:v>4</c:v>
                </c:pt>
                <c:pt idx="4636">
                  <c:v>4</c:v>
                </c:pt>
                <c:pt idx="4637">
                  <c:v>5</c:v>
                </c:pt>
                <c:pt idx="4638">
                  <c:v>5</c:v>
                </c:pt>
                <c:pt idx="4639">
                  <c:v>6</c:v>
                </c:pt>
                <c:pt idx="4640">
                  <c:v>6</c:v>
                </c:pt>
                <c:pt idx="4641">
                  <c:v>7</c:v>
                </c:pt>
                <c:pt idx="4642">
                  <c:v>7</c:v>
                </c:pt>
                <c:pt idx="4643">
                  <c:v>8</c:v>
                </c:pt>
                <c:pt idx="4644">
                  <c:v>8</c:v>
                </c:pt>
                <c:pt idx="4645">
                  <c:v>9</c:v>
                </c:pt>
                <c:pt idx="4646">
                  <c:v>9</c:v>
                </c:pt>
                <c:pt idx="4647">
                  <c:v>10</c:v>
                </c:pt>
                <c:pt idx="4648">
                  <c:v>10</c:v>
                </c:pt>
                <c:pt idx="4649">
                  <c:v>11</c:v>
                </c:pt>
                <c:pt idx="4650">
                  <c:v>11</c:v>
                </c:pt>
                <c:pt idx="4651">
                  <c:v>12</c:v>
                </c:pt>
                <c:pt idx="4652">
                  <c:v>12</c:v>
                </c:pt>
                <c:pt idx="4653">
                  <c:v>13</c:v>
                </c:pt>
                <c:pt idx="4654">
                  <c:v>13</c:v>
                </c:pt>
                <c:pt idx="4655">
                  <c:v>14</c:v>
                </c:pt>
                <c:pt idx="4656">
                  <c:v>14</c:v>
                </c:pt>
                <c:pt idx="4657">
                  <c:v>15</c:v>
                </c:pt>
                <c:pt idx="4658">
                  <c:v>15</c:v>
                </c:pt>
                <c:pt idx="4659">
                  <c:v>0</c:v>
                </c:pt>
                <c:pt idx="4660">
                  <c:v>0</c:v>
                </c:pt>
                <c:pt idx="4661">
                  <c:v>1</c:v>
                </c:pt>
                <c:pt idx="4662">
                  <c:v>1</c:v>
                </c:pt>
                <c:pt idx="4663">
                  <c:v>2</c:v>
                </c:pt>
                <c:pt idx="4664">
                  <c:v>2</c:v>
                </c:pt>
                <c:pt idx="4665">
                  <c:v>3</c:v>
                </c:pt>
                <c:pt idx="4666">
                  <c:v>3</c:v>
                </c:pt>
                <c:pt idx="4667">
                  <c:v>4</c:v>
                </c:pt>
                <c:pt idx="4668">
                  <c:v>4</c:v>
                </c:pt>
                <c:pt idx="4669">
                  <c:v>5</c:v>
                </c:pt>
                <c:pt idx="4670">
                  <c:v>5</c:v>
                </c:pt>
                <c:pt idx="4671">
                  <c:v>6</c:v>
                </c:pt>
                <c:pt idx="4672">
                  <c:v>6</c:v>
                </c:pt>
                <c:pt idx="4673">
                  <c:v>7</c:v>
                </c:pt>
                <c:pt idx="4674">
                  <c:v>7</c:v>
                </c:pt>
                <c:pt idx="4675">
                  <c:v>8</c:v>
                </c:pt>
                <c:pt idx="4676">
                  <c:v>8</c:v>
                </c:pt>
                <c:pt idx="4677">
                  <c:v>9</c:v>
                </c:pt>
                <c:pt idx="4678">
                  <c:v>9</c:v>
                </c:pt>
                <c:pt idx="4679">
                  <c:v>10</c:v>
                </c:pt>
                <c:pt idx="4680">
                  <c:v>10</c:v>
                </c:pt>
                <c:pt idx="4681">
                  <c:v>11</c:v>
                </c:pt>
                <c:pt idx="4682">
                  <c:v>11</c:v>
                </c:pt>
                <c:pt idx="4683">
                  <c:v>12</c:v>
                </c:pt>
                <c:pt idx="4684">
                  <c:v>12</c:v>
                </c:pt>
                <c:pt idx="4685">
                  <c:v>13</c:v>
                </c:pt>
                <c:pt idx="4686">
                  <c:v>13</c:v>
                </c:pt>
                <c:pt idx="4687">
                  <c:v>14</c:v>
                </c:pt>
                <c:pt idx="4688">
                  <c:v>14</c:v>
                </c:pt>
                <c:pt idx="4689">
                  <c:v>15</c:v>
                </c:pt>
                <c:pt idx="4690">
                  <c:v>15</c:v>
                </c:pt>
                <c:pt idx="4691">
                  <c:v>0</c:v>
                </c:pt>
                <c:pt idx="4692">
                  <c:v>0</c:v>
                </c:pt>
                <c:pt idx="4693">
                  <c:v>1</c:v>
                </c:pt>
                <c:pt idx="4694">
                  <c:v>1</c:v>
                </c:pt>
                <c:pt idx="4695">
                  <c:v>2</c:v>
                </c:pt>
                <c:pt idx="4696">
                  <c:v>2</c:v>
                </c:pt>
                <c:pt idx="4697">
                  <c:v>3</c:v>
                </c:pt>
                <c:pt idx="4698">
                  <c:v>3</c:v>
                </c:pt>
                <c:pt idx="4699">
                  <c:v>4</c:v>
                </c:pt>
                <c:pt idx="4700">
                  <c:v>4</c:v>
                </c:pt>
                <c:pt idx="4701">
                  <c:v>5</c:v>
                </c:pt>
                <c:pt idx="4702">
                  <c:v>5</c:v>
                </c:pt>
                <c:pt idx="4703">
                  <c:v>6</c:v>
                </c:pt>
                <c:pt idx="4704">
                  <c:v>6</c:v>
                </c:pt>
                <c:pt idx="4705">
                  <c:v>7</c:v>
                </c:pt>
                <c:pt idx="4706">
                  <c:v>7</c:v>
                </c:pt>
                <c:pt idx="4707">
                  <c:v>8</c:v>
                </c:pt>
                <c:pt idx="4708">
                  <c:v>8</c:v>
                </c:pt>
                <c:pt idx="4709">
                  <c:v>9</c:v>
                </c:pt>
                <c:pt idx="4710">
                  <c:v>9</c:v>
                </c:pt>
                <c:pt idx="4711">
                  <c:v>10</c:v>
                </c:pt>
                <c:pt idx="4712">
                  <c:v>10</c:v>
                </c:pt>
                <c:pt idx="4713">
                  <c:v>11</c:v>
                </c:pt>
                <c:pt idx="4714">
                  <c:v>11</c:v>
                </c:pt>
                <c:pt idx="4715">
                  <c:v>12</c:v>
                </c:pt>
                <c:pt idx="4716">
                  <c:v>12</c:v>
                </c:pt>
                <c:pt idx="4717">
                  <c:v>13</c:v>
                </c:pt>
                <c:pt idx="4718">
                  <c:v>13</c:v>
                </c:pt>
                <c:pt idx="4719">
                  <c:v>14</c:v>
                </c:pt>
                <c:pt idx="4720">
                  <c:v>14</c:v>
                </c:pt>
                <c:pt idx="4721">
                  <c:v>15</c:v>
                </c:pt>
                <c:pt idx="4722">
                  <c:v>15</c:v>
                </c:pt>
                <c:pt idx="4723">
                  <c:v>0</c:v>
                </c:pt>
                <c:pt idx="4724">
                  <c:v>0</c:v>
                </c:pt>
                <c:pt idx="4725">
                  <c:v>1</c:v>
                </c:pt>
                <c:pt idx="4726">
                  <c:v>1</c:v>
                </c:pt>
                <c:pt idx="4727">
                  <c:v>2</c:v>
                </c:pt>
                <c:pt idx="4728">
                  <c:v>2</c:v>
                </c:pt>
                <c:pt idx="4729">
                  <c:v>3</c:v>
                </c:pt>
                <c:pt idx="4730">
                  <c:v>3</c:v>
                </c:pt>
                <c:pt idx="4731">
                  <c:v>4</c:v>
                </c:pt>
                <c:pt idx="4732">
                  <c:v>4</c:v>
                </c:pt>
                <c:pt idx="4733">
                  <c:v>5</c:v>
                </c:pt>
                <c:pt idx="4734">
                  <c:v>5</c:v>
                </c:pt>
                <c:pt idx="4735">
                  <c:v>6</c:v>
                </c:pt>
                <c:pt idx="4736">
                  <c:v>6</c:v>
                </c:pt>
                <c:pt idx="4737">
                  <c:v>6</c:v>
                </c:pt>
                <c:pt idx="4738">
                  <c:v>7</c:v>
                </c:pt>
                <c:pt idx="4739">
                  <c:v>7</c:v>
                </c:pt>
                <c:pt idx="4740">
                  <c:v>7</c:v>
                </c:pt>
                <c:pt idx="4741">
                  <c:v>7</c:v>
                </c:pt>
                <c:pt idx="4742">
                  <c:v>7</c:v>
                </c:pt>
                <c:pt idx="4743">
                  <c:v>7</c:v>
                </c:pt>
                <c:pt idx="4744">
                  <c:v>7</c:v>
                </c:pt>
                <c:pt idx="4745">
                  <c:v>7</c:v>
                </c:pt>
                <c:pt idx="4746">
                  <c:v>7</c:v>
                </c:pt>
                <c:pt idx="4747">
                  <c:v>7</c:v>
                </c:pt>
                <c:pt idx="4748">
                  <c:v>8</c:v>
                </c:pt>
                <c:pt idx="4749">
                  <c:v>8</c:v>
                </c:pt>
                <c:pt idx="4750">
                  <c:v>8</c:v>
                </c:pt>
                <c:pt idx="4751">
                  <c:v>8</c:v>
                </c:pt>
                <c:pt idx="4752">
                  <c:v>8</c:v>
                </c:pt>
                <c:pt idx="4753">
                  <c:v>8</c:v>
                </c:pt>
                <c:pt idx="4754">
                  <c:v>8</c:v>
                </c:pt>
                <c:pt idx="4755">
                  <c:v>8</c:v>
                </c:pt>
                <c:pt idx="4756">
                  <c:v>8</c:v>
                </c:pt>
                <c:pt idx="4757">
                  <c:v>8</c:v>
                </c:pt>
                <c:pt idx="4758">
                  <c:v>8</c:v>
                </c:pt>
                <c:pt idx="4759">
                  <c:v>8</c:v>
                </c:pt>
                <c:pt idx="4760">
                  <c:v>8</c:v>
                </c:pt>
                <c:pt idx="4761">
                  <c:v>8</c:v>
                </c:pt>
                <c:pt idx="4762">
                  <c:v>8</c:v>
                </c:pt>
                <c:pt idx="4763">
                  <c:v>8</c:v>
                </c:pt>
                <c:pt idx="4764">
                  <c:v>8</c:v>
                </c:pt>
                <c:pt idx="4765">
                  <c:v>8</c:v>
                </c:pt>
                <c:pt idx="4766">
                  <c:v>8</c:v>
                </c:pt>
                <c:pt idx="4767">
                  <c:v>8</c:v>
                </c:pt>
                <c:pt idx="4768">
                  <c:v>8</c:v>
                </c:pt>
                <c:pt idx="4769">
                  <c:v>8</c:v>
                </c:pt>
                <c:pt idx="4770">
                  <c:v>8</c:v>
                </c:pt>
                <c:pt idx="4771">
                  <c:v>8</c:v>
                </c:pt>
                <c:pt idx="4772">
                  <c:v>8</c:v>
                </c:pt>
                <c:pt idx="4773">
                  <c:v>8</c:v>
                </c:pt>
                <c:pt idx="4774">
                  <c:v>8</c:v>
                </c:pt>
                <c:pt idx="4775">
                  <c:v>8</c:v>
                </c:pt>
                <c:pt idx="4776">
                  <c:v>8</c:v>
                </c:pt>
                <c:pt idx="4777">
                  <c:v>8</c:v>
                </c:pt>
                <c:pt idx="4778">
                  <c:v>8</c:v>
                </c:pt>
                <c:pt idx="4779">
                  <c:v>8</c:v>
                </c:pt>
                <c:pt idx="4780">
                  <c:v>8</c:v>
                </c:pt>
                <c:pt idx="4781">
                  <c:v>8</c:v>
                </c:pt>
                <c:pt idx="4782">
                  <c:v>8</c:v>
                </c:pt>
                <c:pt idx="4783">
                  <c:v>8</c:v>
                </c:pt>
                <c:pt idx="4784">
                  <c:v>8</c:v>
                </c:pt>
                <c:pt idx="4785">
                  <c:v>8</c:v>
                </c:pt>
                <c:pt idx="4786">
                  <c:v>8</c:v>
                </c:pt>
                <c:pt idx="4787">
                  <c:v>8</c:v>
                </c:pt>
                <c:pt idx="4788">
                  <c:v>8</c:v>
                </c:pt>
                <c:pt idx="4789">
                  <c:v>8</c:v>
                </c:pt>
                <c:pt idx="4790">
                  <c:v>8</c:v>
                </c:pt>
                <c:pt idx="4791">
                  <c:v>8</c:v>
                </c:pt>
                <c:pt idx="4792">
                  <c:v>8</c:v>
                </c:pt>
                <c:pt idx="4793">
                  <c:v>8</c:v>
                </c:pt>
                <c:pt idx="4794">
                  <c:v>8</c:v>
                </c:pt>
                <c:pt idx="4795">
                  <c:v>8</c:v>
                </c:pt>
                <c:pt idx="4796">
                  <c:v>8</c:v>
                </c:pt>
                <c:pt idx="4797">
                  <c:v>8</c:v>
                </c:pt>
                <c:pt idx="4798">
                  <c:v>8</c:v>
                </c:pt>
                <c:pt idx="4799">
                  <c:v>8</c:v>
                </c:pt>
                <c:pt idx="4800">
                  <c:v>8</c:v>
                </c:pt>
                <c:pt idx="4801">
                  <c:v>8</c:v>
                </c:pt>
                <c:pt idx="4802">
                  <c:v>8</c:v>
                </c:pt>
                <c:pt idx="4803">
                  <c:v>8</c:v>
                </c:pt>
                <c:pt idx="4804">
                  <c:v>8</c:v>
                </c:pt>
                <c:pt idx="4805">
                  <c:v>8</c:v>
                </c:pt>
                <c:pt idx="4806">
                  <c:v>8</c:v>
                </c:pt>
                <c:pt idx="4807">
                  <c:v>8</c:v>
                </c:pt>
                <c:pt idx="4808">
                  <c:v>8</c:v>
                </c:pt>
                <c:pt idx="4809">
                  <c:v>8</c:v>
                </c:pt>
                <c:pt idx="4810">
                  <c:v>8</c:v>
                </c:pt>
                <c:pt idx="4811">
                  <c:v>8</c:v>
                </c:pt>
                <c:pt idx="4812">
                  <c:v>8</c:v>
                </c:pt>
                <c:pt idx="4813">
                  <c:v>8</c:v>
                </c:pt>
                <c:pt idx="4814">
                  <c:v>8</c:v>
                </c:pt>
                <c:pt idx="4815">
                  <c:v>8</c:v>
                </c:pt>
                <c:pt idx="4816">
                  <c:v>8</c:v>
                </c:pt>
                <c:pt idx="4817">
                  <c:v>8</c:v>
                </c:pt>
                <c:pt idx="4818">
                  <c:v>8</c:v>
                </c:pt>
                <c:pt idx="4819">
                  <c:v>8</c:v>
                </c:pt>
                <c:pt idx="4820">
                  <c:v>8</c:v>
                </c:pt>
                <c:pt idx="4821">
                  <c:v>8</c:v>
                </c:pt>
                <c:pt idx="4822">
                  <c:v>8</c:v>
                </c:pt>
                <c:pt idx="4823">
                  <c:v>8</c:v>
                </c:pt>
                <c:pt idx="4824">
                  <c:v>8</c:v>
                </c:pt>
                <c:pt idx="4825">
                  <c:v>8</c:v>
                </c:pt>
                <c:pt idx="4826">
                  <c:v>8</c:v>
                </c:pt>
                <c:pt idx="4827">
                  <c:v>8</c:v>
                </c:pt>
                <c:pt idx="4828">
                  <c:v>8</c:v>
                </c:pt>
                <c:pt idx="4829">
                  <c:v>8</c:v>
                </c:pt>
                <c:pt idx="4830">
                  <c:v>8</c:v>
                </c:pt>
                <c:pt idx="4831">
                  <c:v>8</c:v>
                </c:pt>
                <c:pt idx="4832">
                  <c:v>8</c:v>
                </c:pt>
                <c:pt idx="4833">
                  <c:v>8</c:v>
                </c:pt>
                <c:pt idx="4834">
                  <c:v>8</c:v>
                </c:pt>
                <c:pt idx="4835">
                  <c:v>8</c:v>
                </c:pt>
                <c:pt idx="4836">
                  <c:v>8</c:v>
                </c:pt>
                <c:pt idx="4837">
                  <c:v>8</c:v>
                </c:pt>
                <c:pt idx="4838">
                  <c:v>8</c:v>
                </c:pt>
                <c:pt idx="4839">
                  <c:v>8</c:v>
                </c:pt>
                <c:pt idx="4840">
                  <c:v>8</c:v>
                </c:pt>
                <c:pt idx="4841">
                  <c:v>8</c:v>
                </c:pt>
                <c:pt idx="4842">
                  <c:v>8</c:v>
                </c:pt>
                <c:pt idx="4843">
                  <c:v>8</c:v>
                </c:pt>
                <c:pt idx="4844">
                  <c:v>8</c:v>
                </c:pt>
                <c:pt idx="4845">
                  <c:v>8</c:v>
                </c:pt>
                <c:pt idx="4846">
                  <c:v>8</c:v>
                </c:pt>
                <c:pt idx="4847">
                  <c:v>8</c:v>
                </c:pt>
                <c:pt idx="4848">
                  <c:v>8</c:v>
                </c:pt>
                <c:pt idx="4849">
                  <c:v>8</c:v>
                </c:pt>
                <c:pt idx="4850">
                  <c:v>8</c:v>
                </c:pt>
                <c:pt idx="4851">
                  <c:v>8</c:v>
                </c:pt>
                <c:pt idx="4852">
                  <c:v>8</c:v>
                </c:pt>
                <c:pt idx="4853">
                  <c:v>8</c:v>
                </c:pt>
                <c:pt idx="4854">
                  <c:v>8</c:v>
                </c:pt>
                <c:pt idx="4855">
                  <c:v>8</c:v>
                </c:pt>
                <c:pt idx="4856">
                  <c:v>8</c:v>
                </c:pt>
                <c:pt idx="4857">
                  <c:v>8</c:v>
                </c:pt>
                <c:pt idx="4858">
                  <c:v>8</c:v>
                </c:pt>
                <c:pt idx="4859">
                  <c:v>8</c:v>
                </c:pt>
                <c:pt idx="4860">
                  <c:v>8</c:v>
                </c:pt>
                <c:pt idx="4861">
                  <c:v>8</c:v>
                </c:pt>
                <c:pt idx="4862">
                  <c:v>8</c:v>
                </c:pt>
                <c:pt idx="4863">
                  <c:v>8</c:v>
                </c:pt>
                <c:pt idx="4864">
                  <c:v>8</c:v>
                </c:pt>
                <c:pt idx="4865">
                  <c:v>8</c:v>
                </c:pt>
                <c:pt idx="4866">
                  <c:v>8</c:v>
                </c:pt>
                <c:pt idx="4867">
                  <c:v>8</c:v>
                </c:pt>
                <c:pt idx="4868">
                  <c:v>8</c:v>
                </c:pt>
                <c:pt idx="4869">
                  <c:v>8</c:v>
                </c:pt>
                <c:pt idx="4870">
                  <c:v>8</c:v>
                </c:pt>
                <c:pt idx="4871">
                  <c:v>8</c:v>
                </c:pt>
                <c:pt idx="4872">
                  <c:v>8</c:v>
                </c:pt>
                <c:pt idx="4873">
                  <c:v>8</c:v>
                </c:pt>
                <c:pt idx="4874">
                  <c:v>8</c:v>
                </c:pt>
                <c:pt idx="4875">
                  <c:v>8</c:v>
                </c:pt>
                <c:pt idx="4876">
                  <c:v>8</c:v>
                </c:pt>
                <c:pt idx="4877">
                  <c:v>8</c:v>
                </c:pt>
                <c:pt idx="4878">
                  <c:v>8</c:v>
                </c:pt>
                <c:pt idx="4879">
                  <c:v>8</c:v>
                </c:pt>
                <c:pt idx="4880">
                  <c:v>8</c:v>
                </c:pt>
                <c:pt idx="4881">
                  <c:v>8</c:v>
                </c:pt>
                <c:pt idx="4882">
                  <c:v>8</c:v>
                </c:pt>
                <c:pt idx="4883">
                  <c:v>8</c:v>
                </c:pt>
                <c:pt idx="4884">
                  <c:v>8</c:v>
                </c:pt>
                <c:pt idx="4885">
                  <c:v>8</c:v>
                </c:pt>
                <c:pt idx="4886">
                  <c:v>8</c:v>
                </c:pt>
                <c:pt idx="4887">
                  <c:v>8</c:v>
                </c:pt>
                <c:pt idx="4888">
                  <c:v>8</c:v>
                </c:pt>
                <c:pt idx="4889">
                  <c:v>8</c:v>
                </c:pt>
                <c:pt idx="4890">
                  <c:v>8</c:v>
                </c:pt>
                <c:pt idx="4891">
                  <c:v>8</c:v>
                </c:pt>
                <c:pt idx="4892">
                  <c:v>8</c:v>
                </c:pt>
                <c:pt idx="4893">
                  <c:v>8</c:v>
                </c:pt>
                <c:pt idx="4894">
                  <c:v>8</c:v>
                </c:pt>
                <c:pt idx="4895">
                  <c:v>8</c:v>
                </c:pt>
                <c:pt idx="4896">
                  <c:v>8</c:v>
                </c:pt>
                <c:pt idx="4897">
                  <c:v>8</c:v>
                </c:pt>
                <c:pt idx="4898">
                  <c:v>8</c:v>
                </c:pt>
                <c:pt idx="4899">
                  <c:v>8</c:v>
                </c:pt>
                <c:pt idx="4900">
                  <c:v>8</c:v>
                </c:pt>
                <c:pt idx="4901">
                  <c:v>8</c:v>
                </c:pt>
                <c:pt idx="4902">
                  <c:v>8</c:v>
                </c:pt>
                <c:pt idx="4903">
                  <c:v>8</c:v>
                </c:pt>
                <c:pt idx="4904">
                  <c:v>8</c:v>
                </c:pt>
                <c:pt idx="4905">
                  <c:v>8</c:v>
                </c:pt>
                <c:pt idx="4906">
                  <c:v>8</c:v>
                </c:pt>
                <c:pt idx="4907">
                  <c:v>8</c:v>
                </c:pt>
                <c:pt idx="4908">
                  <c:v>8</c:v>
                </c:pt>
                <c:pt idx="4909">
                  <c:v>8</c:v>
                </c:pt>
                <c:pt idx="4910">
                  <c:v>8</c:v>
                </c:pt>
                <c:pt idx="4911">
                  <c:v>8</c:v>
                </c:pt>
                <c:pt idx="4912">
                  <c:v>8</c:v>
                </c:pt>
                <c:pt idx="4913">
                  <c:v>8</c:v>
                </c:pt>
                <c:pt idx="4914">
                  <c:v>8</c:v>
                </c:pt>
                <c:pt idx="4915">
                  <c:v>8</c:v>
                </c:pt>
                <c:pt idx="4916">
                  <c:v>8</c:v>
                </c:pt>
                <c:pt idx="4917">
                  <c:v>8</c:v>
                </c:pt>
                <c:pt idx="4918">
                  <c:v>8</c:v>
                </c:pt>
                <c:pt idx="4919">
                  <c:v>8</c:v>
                </c:pt>
                <c:pt idx="4920">
                  <c:v>8</c:v>
                </c:pt>
                <c:pt idx="4921">
                  <c:v>8</c:v>
                </c:pt>
                <c:pt idx="4922">
                  <c:v>8</c:v>
                </c:pt>
                <c:pt idx="4923">
                  <c:v>8</c:v>
                </c:pt>
                <c:pt idx="4924">
                  <c:v>8</c:v>
                </c:pt>
                <c:pt idx="4925">
                  <c:v>8</c:v>
                </c:pt>
                <c:pt idx="4926">
                  <c:v>8</c:v>
                </c:pt>
                <c:pt idx="4927">
                  <c:v>8</c:v>
                </c:pt>
                <c:pt idx="4928">
                  <c:v>8</c:v>
                </c:pt>
                <c:pt idx="4929">
                  <c:v>8</c:v>
                </c:pt>
                <c:pt idx="4930">
                  <c:v>8</c:v>
                </c:pt>
                <c:pt idx="4931">
                  <c:v>8</c:v>
                </c:pt>
                <c:pt idx="4932">
                  <c:v>8</c:v>
                </c:pt>
                <c:pt idx="4933">
                  <c:v>8</c:v>
                </c:pt>
                <c:pt idx="4934">
                  <c:v>8</c:v>
                </c:pt>
                <c:pt idx="4935">
                  <c:v>8</c:v>
                </c:pt>
                <c:pt idx="4936">
                  <c:v>8</c:v>
                </c:pt>
                <c:pt idx="4937">
                  <c:v>8</c:v>
                </c:pt>
                <c:pt idx="4938">
                  <c:v>8</c:v>
                </c:pt>
                <c:pt idx="4939">
                  <c:v>8</c:v>
                </c:pt>
                <c:pt idx="4940">
                  <c:v>8</c:v>
                </c:pt>
                <c:pt idx="4941">
                  <c:v>8</c:v>
                </c:pt>
                <c:pt idx="4942">
                  <c:v>8</c:v>
                </c:pt>
                <c:pt idx="4943">
                  <c:v>8</c:v>
                </c:pt>
                <c:pt idx="4944">
                  <c:v>8</c:v>
                </c:pt>
                <c:pt idx="4945">
                  <c:v>8</c:v>
                </c:pt>
                <c:pt idx="4946">
                  <c:v>8</c:v>
                </c:pt>
                <c:pt idx="4947">
                  <c:v>8</c:v>
                </c:pt>
                <c:pt idx="4948">
                  <c:v>8</c:v>
                </c:pt>
                <c:pt idx="4949">
                  <c:v>8</c:v>
                </c:pt>
                <c:pt idx="4950">
                  <c:v>8</c:v>
                </c:pt>
                <c:pt idx="4951">
                  <c:v>8</c:v>
                </c:pt>
                <c:pt idx="4952">
                  <c:v>8</c:v>
                </c:pt>
                <c:pt idx="4953">
                  <c:v>8</c:v>
                </c:pt>
                <c:pt idx="4954">
                  <c:v>8</c:v>
                </c:pt>
                <c:pt idx="4955">
                  <c:v>8</c:v>
                </c:pt>
                <c:pt idx="4956">
                  <c:v>8</c:v>
                </c:pt>
                <c:pt idx="4957">
                  <c:v>8</c:v>
                </c:pt>
                <c:pt idx="4958">
                  <c:v>8</c:v>
                </c:pt>
                <c:pt idx="4959">
                  <c:v>8</c:v>
                </c:pt>
                <c:pt idx="4960">
                  <c:v>8</c:v>
                </c:pt>
                <c:pt idx="4961">
                  <c:v>8</c:v>
                </c:pt>
                <c:pt idx="4962">
                  <c:v>8</c:v>
                </c:pt>
                <c:pt idx="4963">
                  <c:v>8</c:v>
                </c:pt>
                <c:pt idx="4964">
                  <c:v>8</c:v>
                </c:pt>
                <c:pt idx="4965">
                  <c:v>8</c:v>
                </c:pt>
                <c:pt idx="4966">
                  <c:v>8</c:v>
                </c:pt>
                <c:pt idx="4967">
                  <c:v>8</c:v>
                </c:pt>
                <c:pt idx="4968">
                  <c:v>8</c:v>
                </c:pt>
                <c:pt idx="4969">
                  <c:v>8</c:v>
                </c:pt>
                <c:pt idx="4970">
                  <c:v>8</c:v>
                </c:pt>
                <c:pt idx="4971">
                  <c:v>8</c:v>
                </c:pt>
                <c:pt idx="4972">
                  <c:v>8</c:v>
                </c:pt>
                <c:pt idx="4973">
                  <c:v>8</c:v>
                </c:pt>
                <c:pt idx="4974">
                  <c:v>8</c:v>
                </c:pt>
                <c:pt idx="4975">
                  <c:v>8</c:v>
                </c:pt>
                <c:pt idx="4976">
                  <c:v>8</c:v>
                </c:pt>
                <c:pt idx="4977">
                  <c:v>8</c:v>
                </c:pt>
                <c:pt idx="4978">
                  <c:v>8</c:v>
                </c:pt>
                <c:pt idx="4979">
                  <c:v>8</c:v>
                </c:pt>
                <c:pt idx="4980">
                  <c:v>8</c:v>
                </c:pt>
                <c:pt idx="4981">
                  <c:v>8</c:v>
                </c:pt>
                <c:pt idx="4982">
                  <c:v>8</c:v>
                </c:pt>
                <c:pt idx="4983">
                  <c:v>8</c:v>
                </c:pt>
                <c:pt idx="4984">
                  <c:v>8</c:v>
                </c:pt>
                <c:pt idx="4985">
                  <c:v>8</c:v>
                </c:pt>
                <c:pt idx="4986">
                  <c:v>8</c:v>
                </c:pt>
                <c:pt idx="4987">
                  <c:v>8</c:v>
                </c:pt>
                <c:pt idx="4988">
                  <c:v>8</c:v>
                </c:pt>
                <c:pt idx="4989">
                  <c:v>8</c:v>
                </c:pt>
                <c:pt idx="4990">
                  <c:v>8</c:v>
                </c:pt>
                <c:pt idx="4991">
                  <c:v>8</c:v>
                </c:pt>
                <c:pt idx="4992">
                  <c:v>8</c:v>
                </c:pt>
                <c:pt idx="4993">
                  <c:v>8</c:v>
                </c:pt>
                <c:pt idx="4994">
                  <c:v>8</c:v>
                </c:pt>
                <c:pt idx="4995">
                  <c:v>8</c:v>
                </c:pt>
                <c:pt idx="4996">
                  <c:v>8</c:v>
                </c:pt>
                <c:pt idx="4997">
                  <c:v>8</c:v>
                </c:pt>
                <c:pt idx="4998">
                  <c:v>8</c:v>
                </c:pt>
                <c:pt idx="4999">
                  <c:v>8</c:v>
                </c:pt>
                <c:pt idx="5000">
                  <c:v>8</c:v>
                </c:pt>
                <c:pt idx="5001">
                  <c:v>8</c:v>
                </c:pt>
                <c:pt idx="5002">
                  <c:v>8</c:v>
                </c:pt>
                <c:pt idx="5003">
                  <c:v>8</c:v>
                </c:pt>
                <c:pt idx="5004">
                  <c:v>8</c:v>
                </c:pt>
                <c:pt idx="5005">
                  <c:v>8</c:v>
                </c:pt>
                <c:pt idx="5006">
                  <c:v>8</c:v>
                </c:pt>
                <c:pt idx="5007">
                  <c:v>8</c:v>
                </c:pt>
                <c:pt idx="5008">
                  <c:v>8</c:v>
                </c:pt>
                <c:pt idx="5009">
                  <c:v>8</c:v>
                </c:pt>
                <c:pt idx="5010">
                  <c:v>8</c:v>
                </c:pt>
                <c:pt idx="5011">
                  <c:v>8</c:v>
                </c:pt>
                <c:pt idx="5012">
                  <c:v>8</c:v>
                </c:pt>
                <c:pt idx="5013">
                  <c:v>8</c:v>
                </c:pt>
                <c:pt idx="5014">
                  <c:v>8</c:v>
                </c:pt>
                <c:pt idx="5015">
                  <c:v>8</c:v>
                </c:pt>
                <c:pt idx="5016">
                  <c:v>8</c:v>
                </c:pt>
                <c:pt idx="5017">
                  <c:v>8</c:v>
                </c:pt>
                <c:pt idx="5018">
                  <c:v>8</c:v>
                </c:pt>
                <c:pt idx="5019">
                  <c:v>8</c:v>
                </c:pt>
                <c:pt idx="5020">
                  <c:v>8</c:v>
                </c:pt>
                <c:pt idx="5021">
                  <c:v>8</c:v>
                </c:pt>
                <c:pt idx="5022">
                  <c:v>8</c:v>
                </c:pt>
                <c:pt idx="5023">
                  <c:v>8</c:v>
                </c:pt>
                <c:pt idx="5024">
                  <c:v>8</c:v>
                </c:pt>
                <c:pt idx="5025">
                  <c:v>8</c:v>
                </c:pt>
                <c:pt idx="5026">
                  <c:v>8</c:v>
                </c:pt>
                <c:pt idx="5027">
                  <c:v>8</c:v>
                </c:pt>
                <c:pt idx="5028">
                  <c:v>8</c:v>
                </c:pt>
                <c:pt idx="5029">
                  <c:v>8</c:v>
                </c:pt>
                <c:pt idx="5030">
                  <c:v>8</c:v>
                </c:pt>
                <c:pt idx="5031">
                  <c:v>8</c:v>
                </c:pt>
                <c:pt idx="5032">
                  <c:v>8</c:v>
                </c:pt>
                <c:pt idx="5033">
                  <c:v>8</c:v>
                </c:pt>
                <c:pt idx="5034">
                  <c:v>8</c:v>
                </c:pt>
                <c:pt idx="5035">
                  <c:v>8</c:v>
                </c:pt>
                <c:pt idx="5036">
                  <c:v>8</c:v>
                </c:pt>
                <c:pt idx="5037">
                  <c:v>8</c:v>
                </c:pt>
                <c:pt idx="5038">
                  <c:v>8</c:v>
                </c:pt>
                <c:pt idx="5039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898-48D9-B012-3CBC035591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4532368"/>
        <c:axId val="574534008"/>
      </c:scatterChart>
      <c:valAx>
        <c:axId val="574532368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34008"/>
        <c:crossesAt val="-14"/>
        <c:crossBetween val="midCat"/>
      </c:valAx>
      <c:valAx>
        <c:axId val="574534008"/>
        <c:scaling>
          <c:orientation val="minMax"/>
          <c:max val="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[ns]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3236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116549578258435E-2"/>
          <c:y val="3.8802171143961332E-2"/>
          <c:w val="0.87726018571116571"/>
          <c:h val="0.80456649058943197"/>
        </c:manualLayout>
      </c:layout>
      <c:scatterChart>
        <c:scatterStyle val="lineMarker"/>
        <c:varyColors val="0"/>
        <c:ser>
          <c:idx val="1"/>
          <c:order val="0"/>
          <c:tx>
            <c:strRef>
              <c:f>Dump_data_max_1p_scan_signoff_v!$AH$1</c:f>
              <c:strCache>
                <c:ptCount val="1"/>
                <c:pt idx="0">
                  <c:v>FTOA_r</c:v>
                </c:pt>
              </c:strCache>
            </c:strRef>
          </c:tx>
          <c:marker>
            <c:symbol val="none"/>
          </c:marker>
          <c:xVal>
            <c:numRef>
              <c:f>Dump_data_max_1p_scan_signoff_v!$AD$2:$AD$4001</c:f>
              <c:numCache>
                <c:formatCode>General</c:formatCode>
                <c:ptCount val="4000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  <c:pt idx="401">
                  <c:v>4.0099999999999589</c:v>
                </c:pt>
                <c:pt idx="402">
                  <c:v>4.0199999999999587</c:v>
                </c:pt>
                <c:pt idx="403">
                  <c:v>4.0299999999999585</c:v>
                </c:pt>
                <c:pt idx="404">
                  <c:v>4.0399999999999583</c:v>
                </c:pt>
                <c:pt idx="405">
                  <c:v>4.0499999999999581</c:v>
                </c:pt>
                <c:pt idx="406">
                  <c:v>4.0599999999999579</c:v>
                </c:pt>
                <c:pt idx="407">
                  <c:v>4.0699999999999577</c:v>
                </c:pt>
                <c:pt idx="408">
                  <c:v>4.0799999999999574</c:v>
                </c:pt>
                <c:pt idx="409">
                  <c:v>4.0899999999999572</c:v>
                </c:pt>
                <c:pt idx="410">
                  <c:v>4.099999999999957</c:v>
                </c:pt>
                <c:pt idx="411">
                  <c:v>4.1099999999999568</c:v>
                </c:pt>
                <c:pt idx="412">
                  <c:v>4.1199999999999566</c:v>
                </c:pt>
                <c:pt idx="413">
                  <c:v>4.1299999999999564</c:v>
                </c:pt>
                <c:pt idx="414">
                  <c:v>4.1399999999999562</c:v>
                </c:pt>
                <c:pt idx="415">
                  <c:v>4.1499999999999559</c:v>
                </c:pt>
                <c:pt idx="416">
                  <c:v>4.1599999999999557</c:v>
                </c:pt>
                <c:pt idx="417">
                  <c:v>4.1699999999999555</c:v>
                </c:pt>
                <c:pt idx="418">
                  <c:v>4.1799999999999553</c:v>
                </c:pt>
                <c:pt idx="419">
                  <c:v>4.1899999999999551</c:v>
                </c:pt>
                <c:pt idx="420">
                  <c:v>4.1999999999999549</c:v>
                </c:pt>
                <c:pt idx="421">
                  <c:v>4.2099999999999547</c:v>
                </c:pt>
                <c:pt idx="422">
                  <c:v>4.2199999999999545</c:v>
                </c:pt>
                <c:pt idx="423">
                  <c:v>4.2299999999999542</c:v>
                </c:pt>
                <c:pt idx="424">
                  <c:v>4.239999999999954</c:v>
                </c:pt>
                <c:pt idx="425">
                  <c:v>4.2499999999999538</c:v>
                </c:pt>
                <c:pt idx="426">
                  <c:v>4.2599999999999536</c:v>
                </c:pt>
                <c:pt idx="427">
                  <c:v>4.2699999999999534</c:v>
                </c:pt>
                <c:pt idx="428">
                  <c:v>4.2799999999999532</c:v>
                </c:pt>
                <c:pt idx="429">
                  <c:v>4.289999999999953</c:v>
                </c:pt>
                <c:pt idx="430">
                  <c:v>4.2999999999999527</c:v>
                </c:pt>
                <c:pt idx="431">
                  <c:v>4.3099999999999525</c:v>
                </c:pt>
                <c:pt idx="432">
                  <c:v>4.3199999999999523</c:v>
                </c:pt>
                <c:pt idx="433">
                  <c:v>4.3299999999999521</c:v>
                </c:pt>
                <c:pt idx="434">
                  <c:v>4.3399999999999519</c:v>
                </c:pt>
                <c:pt idx="435">
                  <c:v>4.3499999999999517</c:v>
                </c:pt>
                <c:pt idx="436">
                  <c:v>4.3599999999999515</c:v>
                </c:pt>
                <c:pt idx="437">
                  <c:v>4.3699999999999513</c:v>
                </c:pt>
                <c:pt idx="438">
                  <c:v>4.379999999999951</c:v>
                </c:pt>
                <c:pt idx="439">
                  <c:v>4.3899999999999508</c:v>
                </c:pt>
                <c:pt idx="440">
                  <c:v>4.3999999999999506</c:v>
                </c:pt>
                <c:pt idx="441">
                  <c:v>4.4099999999999504</c:v>
                </c:pt>
                <c:pt idx="442">
                  <c:v>4.4199999999999502</c:v>
                </c:pt>
                <c:pt idx="443">
                  <c:v>4.42999999999995</c:v>
                </c:pt>
                <c:pt idx="444">
                  <c:v>4.4399999999999498</c:v>
                </c:pt>
                <c:pt idx="445">
                  <c:v>4.4499999999999496</c:v>
                </c:pt>
                <c:pt idx="446">
                  <c:v>4.4599999999999493</c:v>
                </c:pt>
                <c:pt idx="447">
                  <c:v>4.4699999999999491</c:v>
                </c:pt>
                <c:pt idx="448">
                  <c:v>4.4799999999999489</c:v>
                </c:pt>
                <c:pt idx="449">
                  <c:v>4.4899999999999487</c:v>
                </c:pt>
                <c:pt idx="450">
                  <c:v>4.4999999999999485</c:v>
                </c:pt>
                <c:pt idx="451">
                  <c:v>4.5099999999999483</c:v>
                </c:pt>
                <c:pt idx="452">
                  <c:v>4.5199999999999481</c:v>
                </c:pt>
                <c:pt idx="453">
                  <c:v>4.5299999999999478</c:v>
                </c:pt>
                <c:pt idx="454">
                  <c:v>4.5399999999999476</c:v>
                </c:pt>
                <c:pt idx="455">
                  <c:v>4.5499999999999474</c:v>
                </c:pt>
                <c:pt idx="456">
                  <c:v>4.5599999999999472</c:v>
                </c:pt>
                <c:pt idx="457">
                  <c:v>4.569999999999947</c:v>
                </c:pt>
                <c:pt idx="458">
                  <c:v>4.5799999999999468</c:v>
                </c:pt>
                <c:pt idx="459">
                  <c:v>4.5899999999999466</c:v>
                </c:pt>
                <c:pt idx="460">
                  <c:v>4.5999999999999464</c:v>
                </c:pt>
                <c:pt idx="461">
                  <c:v>4.6099999999999461</c:v>
                </c:pt>
                <c:pt idx="462">
                  <c:v>4.6199999999999459</c:v>
                </c:pt>
                <c:pt idx="463">
                  <c:v>4.6299999999999457</c:v>
                </c:pt>
                <c:pt idx="464">
                  <c:v>4.6399999999999455</c:v>
                </c:pt>
                <c:pt idx="465">
                  <c:v>4.6499999999999453</c:v>
                </c:pt>
                <c:pt idx="466">
                  <c:v>4.6599999999999451</c:v>
                </c:pt>
                <c:pt idx="467">
                  <c:v>4.6699999999999449</c:v>
                </c:pt>
                <c:pt idx="468">
                  <c:v>4.6799999999999446</c:v>
                </c:pt>
                <c:pt idx="469">
                  <c:v>4.6899999999999444</c:v>
                </c:pt>
                <c:pt idx="470">
                  <c:v>4.6999999999999442</c:v>
                </c:pt>
                <c:pt idx="471">
                  <c:v>4.709999999999944</c:v>
                </c:pt>
                <c:pt idx="472">
                  <c:v>4.7199999999999438</c:v>
                </c:pt>
                <c:pt idx="473">
                  <c:v>4.7299999999999436</c:v>
                </c:pt>
                <c:pt idx="474">
                  <c:v>4.7399999999999434</c:v>
                </c:pt>
                <c:pt idx="475">
                  <c:v>4.7499999999999432</c:v>
                </c:pt>
                <c:pt idx="476">
                  <c:v>4.7599999999999429</c:v>
                </c:pt>
                <c:pt idx="477">
                  <c:v>4.7699999999999427</c:v>
                </c:pt>
                <c:pt idx="478">
                  <c:v>4.7799999999999425</c:v>
                </c:pt>
                <c:pt idx="479">
                  <c:v>4.7899999999999423</c:v>
                </c:pt>
                <c:pt idx="480">
                  <c:v>4.7999999999999421</c:v>
                </c:pt>
                <c:pt idx="481">
                  <c:v>4.8099999999999419</c:v>
                </c:pt>
                <c:pt idx="482">
                  <c:v>4.8199999999999417</c:v>
                </c:pt>
                <c:pt idx="483">
                  <c:v>4.8299999999999415</c:v>
                </c:pt>
                <c:pt idx="484">
                  <c:v>4.8399999999999412</c:v>
                </c:pt>
                <c:pt idx="485">
                  <c:v>4.849999999999941</c:v>
                </c:pt>
                <c:pt idx="486">
                  <c:v>4.8599999999999408</c:v>
                </c:pt>
                <c:pt idx="487">
                  <c:v>4.8699999999999406</c:v>
                </c:pt>
                <c:pt idx="488">
                  <c:v>4.8799999999999404</c:v>
                </c:pt>
                <c:pt idx="489">
                  <c:v>4.8899999999999402</c:v>
                </c:pt>
                <c:pt idx="490">
                  <c:v>4.89999999999994</c:v>
                </c:pt>
                <c:pt idx="491">
                  <c:v>4.9099999999999397</c:v>
                </c:pt>
                <c:pt idx="492">
                  <c:v>4.9199999999999395</c:v>
                </c:pt>
                <c:pt idx="493">
                  <c:v>4.9299999999999393</c:v>
                </c:pt>
                <c:pt idx="494">
                  <c:v>4.9399999999999391</c:v>
                </c:pt>
                <c:pt idx="495">
                  <c:v>4.9499999999999389</c:v>
                </c:pt>
                <c:pt idx="496">
                  <c:v>4.9599999999999387</c:v>
                </c:pt>
                <c:pt idx="497">
                  <c:v>4.9699999999999385</c:v>
                </c:pt>
                <c:pt idx="498">
                  <c:v>4.9799999999999383</c:v>
                </c:pt>
                <c:pt idx="499">
                  <c:v>4.989999999999938</c:v>
                </c:pt>
                <c:pt idx="500">
                  <c:v>4.9999999999999378</c:v>
                </c:pt>
                <c:pt idx="501">
                  <c:v>5.0099999999999376</c:v>
                </c:pt>
                <c:pt idx="502">
                  <c:v>5.0199999999999374</c:v>
                </c:pt>
                <c:pt idx="503">
                  <c:v>5.0299999999999372</c:v>
                </c:pt>
                <c:pt idx="504">
                  <c:v>5.039999999999937</c:v>
                </c:pt>
                <c:pt idx="505">
                  <c:v>5.0499999999999368</c:v>
                </c:pt>
                <c:pt idx="506">
                  <c:v>5.0599999999999365</c:v>
                </c:pt>
                <c:pt idx="507">
                  <c:v>5.0699999999999363</c:v>
                </c:pt>
                <c:pt idx="508">
                  <c:v>5.0799999999999361</c:v>
                </c:pt>
                <c:pt idx="509">
                  <c:v>5.0899999999999359</c:v>
                </c:pt>
                <c:pt idx="510">
                  <c:v>5.0999999999999357</c:v>
                </c:pt>
                <c:pt idx="511">
                  <c:v>5.1099999999999355</c:v>
                </c:pt>
                <c:pt idx="512">
                  <c:v>5.1199999999999353</c:v>
                </c:pt>
                <c:pt idx="513">
                  <c:v>5.1299999999999351</c:v>
                </c:pt>
                <c:pt idx="514">
                  <c:v>5.1399999999999348</c:v>
                </c:pt>
                <c:pt idx="515">
                  <c:v>5.1499999999999346</c:v>
                </c:pt>
                <c:pt idx="516">
                  <c:v>5.1599999999999344</c:v>
                </c:pt>
                <c:pt idx="517">
                  <c:v>5.1699999999999342</c:v>
                </c:pt>
                <c:pt idx="518">
                  <c:v>5.179999999999934</c:v>
                </c:pt>
                <c:pt idx="519">
                  <c:v>5.1899999999999338</c:v>
                </c:pt>
                <c:pt idx="520">
                  <c:v>5.1999999999999336</c:v>
                </c:pt>
                <c:pt idx="521">
                  <c:v>5.2099999999999334</c:v>
                </c:pt>
                <c:pt idx="522">
                  <c:v>5.2199999999999331</c:v>
                </c:pt>
                <c:pt idx="523">
                  <c:v>5.2299999999999329</c:v>
                </c:pt>
                <c:pt idx="524">
                  <c:v>5.2399999999999327</c:v>
                </c:pt>
                <c:pt idx="525">
                  <c:v>5.2499999999999325</c:v>
                </c:pt>
                <c:pt idx="526">
                  <c:v>5.2599999999999323</c:v>
                </c:pt>
                <c:pt idx="527">
                  <c:v>5.2699999999999321</c:v>
                </c:pt>
                <c:pt idx="528">
                  <c:v>5.2799999999999319</c:v>
                </c:pt>
                <c:pt idx="529">
                  <c:v>5.2899999999999316</c:v>
                </c:pt>
                <c:pt idx="530">
                  <c:v>5.2999999999999314</c:v>
                </c:pt>
                <c:pt idx="531">
                  <c:v>5.3099999999999312</c:v>
                </c:pt>
                <c:pt idx="532">
                  <c:v>5.319999999999931</c:v>
                </c:pt>
                <c:pt idx="533">
                  <c:v>5.3299999999999308</c:v>
                </c:pt>
                <c:pt idx="534">
                  <c:v>5.3399999999999306</c:v>
                </c:pt>
                <c:pt idx="535">
                  <c:v>5.3499999999999304</c:v>
                </c:pt>
                <c:pt idx="536">
                  <c:v>5.3599999999999302</c:v>
                </c:pt>
                <c:pt idx="537">
                  <c:v>5.3699999999999299</c:v>
                </c:pt>
                <c:pt idx="538">
                  <c:v>5.3799999999999297</c:v>
                </c:pt>
                <c:pt idx="539">
                  <c:v>5.3899999999999295</c:v>
                </c:pt>
                <c:pt idx="540">
                  <c:v>5.3999999999999293</c:v>
                </c:pt>
                <c:pt idx="541">
                  <c:v>5.4099999999999291</c:v>
                </c:pt>
                <c:pt idx="542">
                  <c:v>5.4199999999999289</c:v>
                </c:pt>
                <c:pt idx="543">
                  <c:v>5.4299999999999287</c:v>
                </c:pt>
                <c:pt idx="544">
                  <c:v>5.4399999999999284</c:v>
                </c:pt>
                <c:pt idx="545">
                  <c:v>5.4499999999999282</c:v>
                </c:pt>
                <c:pt idx="546">
                  <c:v>5.459999999999928</c:v>
                </c:pt>
                <c:pt idx="547">
                  <c:v>5.4699999999999278</c:v>
                </c:pt>
                <c:pt idx="548">
                  <c:v>5.4799999999999276</c:v>
                </c:pt>
                <c:pt idx="549">
                  <c:v>5.4899999999999274</c:v>
                </c:pt>
                <c:pt idx="550">
                  <c:v>5.4999999999999272</c:v>
                </c:pt>
                <c:pt idx="551">
                  <c:v>5.509999999999927</c:v>
                </c:pt>
                <c:pt idx="552">
                  <c:v>5.5199999999999267</c:v>
                </c:pt>
                <c:pt idx="553">
                  <c:v>5.5299999999999265</c:v>
                </c:pt>
                <c:pt idx="554">
                  <c:v>5.5399999999999263</c:v>
                </c:pt>
                <c:pt idx="555">
                  <c:v>5.5499999999999261</c:v>
                </c:pt>
                <c:pt idx="556">
                  <c:v>5.5599999999999259</c:v>
                </c:pt>
                <c:pt idx="557">
                  <c:v>5.5699999999999257</c:v>
                </c:pt>
                <c:pt idx="558">
                  <c:v>5.5799999999999255</c:v>
                </c:pt>
                <c:pt idx="559">
                  <c:v>5.5899999999999253</c:v>
                </c:pt>
                <c:pt idx="560">
                  <c:v>5.599999999999925</c:v>
                </c:pt>
                <c:pt idx="561">
                  <c:v>5.6099999999999248</c:v>
                </c:pt>
                <c:pt idx="562">
                  <c:v>5.6199999999999246</c:v>
                </c:pt>
                <c:pt idx="563">
                  <c:v>5.6299999999999244</c:v>
                </c:pt>
                <c:pt idx="564">
                  <c:v>5.6399999999999242</c:v>
                </c:pt>
                <c:pt idx="565">
                  <c:v>5.649999999999924</c:v>
                </c:pt>
                <c:pt idx="566">
                  <c:v>5.6599999999999238</c:v>
                </c:pt>
                <c:pt idx="567">
                  <c:v>5.6699999999999235</c:v>
                </c:pt>
                <c:pt idx="568">
                  <c:v>5.6799999999999233</c:v>
                </c:pt>
                <c:pt idx="569">
                  <c:v>5.6899999999999231</c:v>
                </c:pt>
                <c:pt idx="570">
                  <c:v>5.6999999999999229</c:v>
                </c:pt>
                <c:pt idx="571">
                  <c:v>5.7099999999999227</c:v>
                </c:pt>
                <c:pt idx="572">
                  <c:v>5.7199999999999225</c:v>
                </c:pt>
                <c:pt idx="573">
                  <c:v>5.7299999999999223</c:v>
                </c:pt>
                <c:pt idx="574">
                  <c:v>5.7399999999999221</c:v>
                </c:pt>
                <c:pt idx="575">
                  <c:v>5.7499999999999218</c:v>
                </c:pt>
                <c:pt idx="576">
                  <c:v>5.7599999999999216</c:v>
                </c:pt>
                <c:pt idx="577">
                  <c:v>5.7699999999999214</c:v>
                </c:pt>
                <c:pt idx="578">
                  <c:v>5.7799999999999212</c:v>
                </c:pt>
                <c:pt idx="579">
                  <c:v>5.789999999999921</c:v>
                </c:pt>
                <c:pt idx="580">
                  <c:v>5.7999999999999208</c:v>
                </c:pt>
                <c:pt idx="581">
                  <c:v>5.8099999999999206</c:v>
                </c:pt>
                <c:pt idx="582">
                  <c:v>5.8199999999999203</c:v>
                </c:pt>
                <c:pt idx="583">
                  <c:v>5.8299999999999201</c:v>
                </c:pt>
                <c:pt idx="584">
                  <c:v>5.8399999999999199</c:v>
                </c:pt>
                <c:pt idx="585">
                  <c:v>5.8499999999999197</c:v>
                </c:pt>
                <c:pt idx="586">
                  <c:v>5.8599999999999195</c:v>
                </c:pt>
                <c:pt idx="587">
                  <c:v>5.8699999999999193</c:v>
                </c:pt>
                <c:pt idx="588">
                  <c:v>5.8799999999999191</c:v>
                </c:pt>
                <c:pt idx="589">
                  <c:v>5.8899999999999189</c:v>
                </c:pt>
                <c:pt idx="590">
                  <c:v>5.8999999999999186</c:v>
                </c:pt>
                <c:pt idx="591">
                  <c:v>5.9099999999999184</c:v>
                </c:pt>
                <c:pt idx="592">
                  <c:v>5.9199999999999182</c:v>
                </c:pt>
                <c:pt idx="593">
                  <c:v>5.929999999999918</c:v>
                </c:pt>
                <c:pt idx="594">
                  <c:v>5.9399999999999178</c:v>
                </c:pt>
                <c:pt idx="595">
                  <c:v>5.9499999999999176</c:v>
                </c:pt>
                <c:pt idx="596">
                  <c:v>5.9599999999999174</c:v>
                </c:pt>
                <c:pt idx="597">
                  <c:v>5.9699999999999172</c:v>
                </c:pt>
                <c:pt idx="598">
                  <c:v>5.9799999999999169</c:v>
                </c:pt>
                <c:pt idx="599">
                  <c:v>5.9899999999999167</c:v>
                </c:pt>
                <c:pt idx="600">
                  <c:v>5.9999999999999165</c:v>
                </c:pt>
                <c:pt idx="601">
                  <c:v>6.0099999999999163</c:v>
                </c:pt>
                <c:pt idx="602">
                  <c:v>6.0199999999999161</c:v>
                </c:pt>
                <c:pt idx="603">
                  <c:v>6.0299999999999159</c:v>
                </c:pt>
                <c:pt idx="604">
                  <c:v>6.0399999999999157</c:v>
                </c:pt>
                <c:pt idx="605">
                  <c:v>6.0499999999999154</c:v>
                </c:pt>
                <c:pt idx="606">
                  <c:v>6.0599999999999152</c:v>
                </c:pt>
                <c:pt idx="607">
                  <c:v>6.069999999999915</c:v>
                </c:pt>
                <c:pt idx="608">
                  <c:v>6.0799999999999148</c:v>
                </c:pt>
                <c:pt idx="609">
                  <c:v>6.0899999999999146</c:v>
                </c:pt>
                <c:pt idx="610">
                  <c:v>6.0999999999999144</c:v>
                </c:pt>
                <c:pt idx="611">
                  <c:v>6.1099999999999142</c:v>
                </c:pt>
                <c:pt idx="612">
                  <c:v>6.119999999999914</c:v>
                </c:pt>
                <c:pt idx="613">
                  <c:v>6.1299999999999137</c:v>
                </c:pt>
                <c:pt idx="614">
                  <c:v>6.1399999999999135</c:v>
                </c:pt>
                <c:pt idx="615">
                  <c:v>6.1499999999999133</c:v>
                </c:pt>
                <c:pt idx="616">
                  <c:v>6.1599999999999131</c:v>
                </c:pt>
                <c:pt idx="617">
                  <c:v>6.1699999999999129</c:v>
                </c:pt>
                <c:pt idx="618">
                  <c:v>6.1799999999999127</c:v>
                </c:pt>
                <c:pt idx="619">
                  <c:v>6.1899999999999125</c:v>
                </c:pt>
                <c:pt idx="620">
                  <c:v>6.1999999999999122</c:v>
                </c:pt>
                <c:pt idx="621">
                  <c:v>6.209999999999912</c:v>
                </c:pt>
                <c:pt idx="622">
                  <c:v>6.2199999999999118</c:v>
                </c:pt>
                <c:pt idx="623">
                  <c:v>6.2299999999999116</c:v>
                </c:pt>
                <c:pt idx="624">
                  <c:v>6.2399999999999114</c:v>
                </c:pt>
                <c:pt idx="625">
                  <c:v>6.2499999999999112</c:v>
                </c:pt>
                <c:pt idx="626">
                  <c:v>6.259999999999911</c:v>
                </c:pt>
                <c:pt idx="627">
                  <c:v>6.2699999999999108</c:v>
                </c:pt>
                <c:pt idx="628">
                  <c:v>6.2799999999999105</c:v>
                </c:pt>
                <c:pt idx="629">
                  <c:v>6.2899999999999103</c:v>
                </c:pt>
                <c:pt idx="630">
                  <c:v>6.2999999999999101</c:v>
                </c:pt>
                <c:pt idx="631">
                  <c:v>6.3099999999999099</c:v>
                </c:pt>
                <c:pt idx="632">
                  <c:v>6.3199999999999097</c:v>
                </c:pt>
                <c:pt idx="633">
                  <c:v>6.3299999999999095</c:v>
                </c:pt>
                <c:pt idx="634">
                  <c:v>6.3399999999999093</c:v>
                </c:pt>
                <c:pt idx="635">
                  <c:v>6.3499999999999091</c:v>
                </c:pt>
                <c:pt idx="636">
                  <c:v>6.3599999999999088</c:v>
                </c:pt>
                <c:pt idx="637">
                  <c:v>6.3699999999999086</c:v>
                </c:pt>
                <c:pt idx="638">
                  <c:v>6.3799999999999084</c:v>
                </c:pt>
                <c:pt idx="639">
                  <c:v>6.3899999999999082</c:v>
                </c:pt>
                <c:pt idx="640">
                  <c:v>6.399999999999908</c:v>
                </c:pt>
                <c:pt idx="641">
                  <c:v>6.4099999999999078</c:v>
                </c:pt>
                <c:pt idx="642">
                  <c:v>6.4199999999999076</c:v>
                </c:pt>
                <c:pt idx="643">
                  <c:v>6.4299999999999073</c:v>
                </c:pt>
                <c:pt idx="644">
                  <c:v>6.4399999999999071</c:v>
                </c:pt>
                <c:pt idx="645">
                  <c:v>6.4499999999999069</c:v>
                </c:pt>
                <c:pt idx="646">
                  <c:v>6.4599999999999067</c:v>
                </c:pt>
                <c:pt idx="647">
                  <c:v>6.4699999999999065</c:v>
                </c:pt>
                <c:pt idx="648">
                  <c:v>6.4799999999999063</c:v>
                </c:pt>
                <c:pt idx="649">
                  <c:v>6.4899999999999061</c:v>
                </c:pt>
                <c:pt idx="650">
                  <c:v>6.4999999999999059</c:v>
                </c:pt>
                <c:pt idx="651">
                  <c:v>6.5099999999999056</c:v>
                </c:pt>
                <c:pt idx="652">
                  <c:v>6.5199999999999054</c:v>
                </c:pt>
                <c:pt idx="653">
                  <c:v>6.5299999999999052</c:v>
                </c:pt>
                <c:pt idx="654">
                  <c:v>6.539999999999905</c:v>
                </c:pt>
                <c:pt idx="655">
                  <c:v>6.5499999999999048</c:v>
                </c:pt>
                <c:pt idx="656">
                  <c:v>6.5599999999999046</c:v>
                </c:pt>
                <c:pt idx="657">
                  <c:v>6.5699999999999044</c:v>
                </c:pt>
                <c:pt idx="658">
                  <c:v>6.5799999999999041</c:v>
                </c:pt>
                <c:pt idx="659">
                  <c:v>6.5899999999999039</c:v>
                </c:pt>
                <c:pt idx="660">
                  <c:v>6.5999999999999037</c:v>
                </c:pt>
                <c:pt idx="661">
                  <c:v>6.6099999999999035</c:v>
                </c:pt>
                <c:pt idx="662">
                  <c:v>6.6199999999999033</c:v>
                </c:pt>
                <c:pt idx="663">
                  <c:v>6.6299999999999031</c:v>
                </c:pt>
                <c:pt idx="664">
                  <c:v>6.6399999999999029</c:v>
                </c:pt>
                <c:pt idx="665">
                  <c:v>6.6499999999999027</c:v>
                </c:pt>
                <c:pt idx="666">
                  <c:v>6.6599999999999024</c:v>
                </c:pt>
                <c:pt idx="667">
                  <c:v>6.6699999999999022</c:v>
                </c:pt>
                <c:pt idx="668">
                  <c:v>6.679999999999902</c:v>
                </c:pt>
                <c:pt idx="669">
                  <c:v>6.6899999999999018</c:v>
                </c:pt>
                <c:pt idx="670">
                  <c:v>6.6999999999999016</c:v>
                </c:pt>
                <c:pt idx="671">
                  <c:v>6.7099999999999014</c:v>
                </c:pt>
                <c:pt idx="672">
                  <c:v>6.7199999999999012</c:v>
                </c:pt>
                <c:pt idx="673">
                  <c:v>6.729999999999901</c:v>
                </c:pt>
                <c:pt idx="674">
                  <c:v>6.7399999999999007</c:v>
                </c:pt>
                <c:pt idx="675">
                  <c:v>6.7499999999999005</c:v>
                </c:pt>
                <c:pt idx="676">
                  <c:v>6.7599999999999003</c:v>
                </c:pt>
                <c:pt idx="677">
                  <c:v>6.7699999999999001</c:v>
                </c:pt>
                <c:pt idx="678">
                  <c:v>6.7799999999998999</c:v>
                </c:pt>
                <c:pt idx="679">
                  <c:v>6.7899999999998997</c:v>
                </c:pt>
                <c:pt idx="680">
                  <c:v>6.7999999999998995</c:v>
                </c:pt>
                <c:pt idx="681">
                  <c:v>6.8099999999998992</c:v>
                </c:pt>
                <c:pt idx="682">
                  <c:v>6.819999999999899</c:v>
                </c:pt>
                <c:pt idx="683">
                  <c:v>6.8299999999998988</c:v>
                </c:pt>
                <c:pt idx="684">
                  <c:v>6.8399999999998986</c:v>
                </c:pt>
                <c:pt idx="685">
                  <c:v>6.8499999999998984</c:v>
                </c:pt>
                <c:pt idx="686">
                  <c:v>6.8599999999998982</c:v>
                </c:pt>
                <c:pt idx="687">
                  <c:v>6.869999999999898</c:v>
                </c:pt>
                <c:pt idx="688">
                  <c:v>6.8799999999998978</c:v>
                </c:pt>
                <c:pt idx="689">
                  <c:v>6.8899999999998975</c:v>
                </c:pt>
                <c:pt idx="690">
                  <c:v>6.8999999999998973</c:v>
                </c:pt>
                <c:pt idx="691">
                  <c:v>6.9099999999998971</c:v>
                </c:pt>
                <c:pt idx="692">
                  <c:v>6.9199999999998969</c:v>
                </c:pt>
                <c:pt idx="693">
                  <c:v>6.9299999999998967</c:v>
                </c:pt>
                <c:pt idx="694">
                  <c:v>6.9399999999998965</c:v>
                </c:pt>
                <c:pt idx="695">
                  <c:v>6.9499999999998963</c:v>
                </c:pt>
                <c:pt idx="696">
                  <c:v>6.959999999999896</c:v>
                </c:pt>
                <c:pt idx="697">
                  <c:v>6.9699999999998958</c:v>
                </c:pt>
                <c:pt idx="698">
                  <c:v>6.9799999999998956</c:v>
                </c:pt>
                <c:pt idx="699">
                  <c:v>6.9899999999998954</c:v>
                </c:pt>
                <c:pt idx="700">
                  <c:v>6.9999999999998952</c:v>
                </c:pt>
                <c:pt idx="701">
                  <c:v>7.009999999999895</c:v>
                </c:pt>
                <c:pt idx="702">
                  <c:v>7.0199999999998948</c:v>
                </c:pt>
                <c:pt idx="703">
                  <c:v>7.0299999999998946</c:v>
                </c:pt>
                <c:pt idx="704">
                  <c:v>7.0399999999998943</c:v>
                </c:pt>
                <c:pt idx="705">
                  <c:v>7.0499999999998941</c:v>
                </c:pt>
                <c:pt idx="706">
                  <c:v>7.0599999999998939</c:v>
                </c:pt>
                <c:pt idx="707">
                  <c:v>7.0699999999998937</c:v>
                </c:pt>
                <c:pt idx="708">
                  <c:v>7.0799999999998935</c:v>
                </c:pt>
                <c:pt idx="709">
                  <c:v>7.0899999999998933</c:v>
                </c:pt>
                <c:pt idx="710">
                  <c:v>7.0999999999998931</c:v>
                </c:pt>
                <c:pt idx="711">
                  <c:v>7.1099999999998929</c:v>
                </c:pt>
                <c:pt idx="712">
                  <c:v>7.1199999999998926</c:v>
                </c:pt>
                <c:pt idx="713">
                  <c:v>7.1299999999998924</c:v>
                </c:pt>
                <c:pt idx="714">
                  <c:v>7.1399999999998922</c:v>
                </c:pt>
                <c:pt idx="715">
                  <c:v>7.149999999999892</c:v>
                </c:pt>
                <c:pt idx="716">
                  <c:v>7.1599999999998918</c:v>
                </c:pt>
                <c:pt idx="717">
                  <c:v>7.1699999999998916</c:v>
                </c:pt>
                <c:pt idx="718">
                  <c:v>7.1799999999998914</c:v>
                </c:pt>
                <c:pt idx="719">
                  <c:v>7.1899999999998911</c:v>
                </c:pt>
                <c:pt idx="720">
                  <c:v>7.1999999999998909</c:v>
                </c:pt>
                <c:pt idx="721">
                  <c:v>7.2099999999998907</c:v>
                </c:pt>
                <c:pt idx="722">
                  <c:v>7.2199999999998905</c:v>
                </c:pt>
                <c:pt idx="723">
                  <c:v>7.2299999999998903</c:v>
                </c:pt>
                <c:pt idx="724">
                  <c:v>7.2399999999998901</c:v>
                </c:pt>
                <c:pt idx="725">
                  <c:v>7.2499999999998899</c:v>
                </c:pt>
                <c:pt idx="726">
                  <c:v>7.2599999999998897</c:v>
                </c:pt>
                <c:pt idx="727">
                  <c:v>7.2699999999998894</c:v>
                </c:pt>
                <c:pt idx="728">
                  <c:v>7.2799999999998892</c:v>
                </c:pt>
                <c:pt idx="729">
                  <c:v>7.289999999999889</c:v>
                </c:pt>
                <c:pt idx="730">
                  <c:v>7.2999999999998888</c:v>
                </c:pt>
                <c:pt idx="731">
                  <c:v>7.3099999999998886</c:v>
                </c:pt>
                <c:pt idx="732">
                  <c:v>7.3199999999998884</c:v>
                </c:pt>
                <c:pt idx="733">
                  <c:v>7.3299999999998882</c:v>
                </c:pt>
                <c:pt idx="734">
                  <c:v>7.3399999999998879</c:v>
                </c:pt>
                <c:pt idx="735">
                  <c:v>7.3499999999998877</c:v>
                </c:pt>
                <c:pt idx="736">
                  <c:v>7.3599999999998875</c:v>
                </c:pt>
                <c:pt idx="737">
                  <c:v>7.3699999999998873</c:v>
                </c:pt>
                <c:pt idx="738">
                  <c:v>7.3799999999998871</c:v>
                </c:pt>
                <c:pt idx="739">
                  <c:v>7.3899999999998869</c:v>
                </c:pt>
                <c:pt idx="740">
                  <c:v>7.3999999999998867</c:v>
                </c:pt>
                <c:pt idx="741">
                  <c:v>7.4099999999998865</c:v>
                </c:pt>
                <c:pt idx="742">
                  <c:v>7.4199999999998862</c:v>
                </c:pt>
                <c:pt idx="743">
                  <c:v>7.429999999999886</c:v>
                </c:pt>
                <c:pt idx="744">
                  <c:v>7.4399999999998858</c:v>
                </c:pt>
                <c:pt idx="745">
                  <c:v>7.4499999999998856</c:v>
                </c:pt>
                <c:pt idx="746">
                  <c:v>7.4599999999998854</c:v>
                </c:pt>
                <c:pt idx="747">
                  <c:v>7.4699999999998852</c:v>
                </c:pt>
                <c:pt idx="748">
                  <c:v>7.479999999999885</c:v>
                </c:pt>
                <c:pt idx="749">
                  <c:v>7.4899999999998847</c:v>
                </c:pt>
                <c:pt idx="750">
                  <c:v>7.4999999999998845</c:v>
                </c:pt>
                <c:pt idx="751">
                  <c:v>7.5099999999998843</c:v>
                </c:pt>
                <c:pt idx="752">
                  <c:v>7.5199999999998841</c:v>
                </c:pt>
                <c:pt idx="753">
                  <c:v>7.5299999999998839</c:v>
                </c:pt>
                <c:pt idx="754">
                  <c:v>7.5399999999998837</c:v>
                </c:pt>
                <c:pt idx="755">
                  <c:v>7.5499999999998835</c:v>
                </c:pt>
                <c:pt idx="756">
                  <c:v>7.5599999999998833</c:v>
                </c:pt>
                <c:pt idx="757">
                  <c:v>7.569999999999883</c:v>
                </c:pt>
                <c:pt idx="758">
                  <c:v>7.5799999999998828</c:v>
                </c:pt>
                <c:pt idx="759">
                  <c:v>7.5899999999998826</c:v>
                </c:pt>
                <c:pt idx="760">
                  <c:v>7.5999999999998824</c:v>
                </c:pt>
                <c:pt idx="761">
                  <c:v>7.6099999999998822</c:v>
                </c:pt>
                <c:pt idx="762">
                  <c:v>7.619999999999882</c:v>
                </c:pt>
                <c:pt idx="763">
                  <c:v>7.6299999999998818</c:v>
                </c:pt>
                <c:pt idx="764">
                  <c:v>7.6399999999998816</c:v>
                </c:pt>
                <c:pt idx="765">
                  <c:v>7.6499999999998813</c:v>
                </c:pt>
                <c:pt idx="766">
                  <c:v>7.6599999999998811</c:v>
                </c:pt>
                <c:pt idx="767">
                  <c:v>7.6699999999998809</c:v>
                </c:pt>
                <c:pt idx="768">
                  <c:v>7.6799999999998807</c:v>
                </c:pt>
                <c:pt idx="769">
                  <c:v>7.6899999999998805</c:v>
                </c:pt>
                <c:pt idx="770">
                  <c:v>7.6999999999998803</c:v>
                </c:pt>
                <c:pt idx="771">
                  <c:v>7.7099999999998801</c:v>
                </c:pt>
                <c:pt idx="772">
                  <c:v>7.7199999999998798</c:v>
                </c:pt>
                <c:pt idx="773">
                  <c:v>7.7299999999998796</c:v>
                </c:pt>
                <c:pt idx="774">
                  <c:v>7.7399999999998794</c:v>
                </c:pt>
                <c:pt idx="775">
                  <c:v>7.7499999999998792</c:v>
                </c:pt>
                <c:pt idx="776">
                  <c:v>7.759999999999879</c:v>
                </c:pt>
                <c:pt idx="777">
                  <c:v>7.7699999999998788</c:v>
                </c:pt>
                <c:pt idx="778">
                  <c:v>7.7799999999998786</c:v>
                </c:pt>
                <c:pt idx="779">
                  <c:v>7.7899999999998784</c:v>
                </c:pt>
                <c:pt idx="780">
                  <c:v>7.7999999999998781</c:v>
                </c:pt>
                <c:pt idx="781">
                  <c:v>7.8099999999998779</c:v>
                </c:pt>
                <c:pt idx="782">
                  <c:v>7.8199999999998777</c:v>
                </c:pt>
                <c:pt idx="783">
                  <c:v>7.8299999999998775</c:v>
                </c:pt>
                <c:pt idx="784">
                  <c:v>7.8399999999998773</c:v>
                </c:pt>
                <c:pt idx="785">
                  <c:v>7.8499999999998771</c:v>
                </c:pt>
                <c:pt idx="786">
                  <c:v>7.8599999999998769</c:v>
                </c:pt>
                <c:pt idx="787">
                  <c:v>7.8699999999998766</c:v>
                </c:pt>
                <c:pt idx="788">
                  <c:v>7.8799999999998764</c:v>
                </c:pt>
                <c:pt idx="789">
                  <c:v>7.8899999999998762</c:v>
                </c:pt>
                <c:pt idx="790">
                  <c:v>7.899999999999876</c:v>
                </c:pt>
                <c:pt idx="791">
                  <c:v>7.9099999999998758</c:v>
                </c:pt>
                <c:pt idx="792">
                  <c:v>7.9199999999998756</c:v>
                </c:pt>
                <c:pt idx="793">
                  <c:v>7.9299999999998754</c:v>
                </c:pt>
                <c:pt idx="794">
                  <c:v>7.9399999999998752</c:v>
                </c:pt>
                <c:pt idx="795">
                  <c:v>7.9499999999998749</c:v>
                </c:pt>
                <c:pt idx="796">
                  <c:v>7.9599999999998747</c:v>
                </c:pt>
                <c:pt idx="797">
                  <c:v>7.9699999999998745</c:v>
                </c:pt>
                <c:pt idx="798">
                  <c:v>7.9799999999998743</c:v>
                </c:pt>
                <c:pt idx="799">
                  <c:v>7.9899999999998741</c:v>
                </c:pt>
                <c:pt idx="800">
                  <c:v>7.9999999999998739</c:v>
                </c:pt>
                <c:pt idx="801">
                  <c:v>8.0099999999998737</c:v>
                </c:pt>
                <c:pt idx="802">
                  <c:v>8.0199999999998735</c:v>
                </c:pt>
                <c:pt idx="803">
                  <c:v>8.0299999999998732</c:v>
                </c:pt>
                <c:pt idx="804">
                  <c:v>8.039999999999873</c:v>
                </c:pt>
                <c:pt idx="805">
                  <c:v>8.0499999999998728</c:v>
                </c:pt>
                <c:pt idx="806">
                  <c:v>8.0599999999998726</c:v>
                </c:pt>
                <c:pt idx="807">
                  <c:v>8.0699999999998724</c:v>
                </c:pt>
                <c:pt idx="808">
                  <c:v>8.0799999999998722</c:v>
                </c:pt>
                <c:pt idx="809">
                  <c:v>8.089999999999872</c:v>
                </c:pt>
                <c:pt idx="810">
                  <c:v>8.0999999999998717</c:v>
                </c:pt>
                <c:pt idx="811">
                  <c:v>8.1099999999998715</c:v>
                </c:pt>
                <c:pt idx="812">
                  <c:v>8.1199999999998713</c:v>
                </c:pt>
                <c:pt idx="813">
                  <c:v>8.1299999999998711</c:v>
                </c:pt>
                <c:pt idx="814">
                  <c:v>8.1399999999998709</c:v>
                </c:pt>
                <c:pt idx="815">
                  <c:v>8.1499999999998707</c:v>
                </c:pt>
                <c:pt idx="816">
                  <c:v>8.1599999999998705</c:v>
                </c:pt>
                <c:pt idx="817">
                  <c:v>8.1699999999998703</c:v>
                </c:pt>
                <c:pt idx="818">
                  <c:v>8.17999999999987</c:v>
                </c:pt>
                <c:pt idx="819">
                  <c:v>8.1899999999998698</c:v>
                </c:pt>
                <c:pt idx="820">
                  <c:v>8.1999999999998696</c:v>
                </c:pt>
                <c:pt idx="821">
                  <c:v>8.2099999999998694</c:v>
                </c:pt>
                <c:pt idx="822">
                  <c:v>8.2199999999998692</c:v>
                </c:pt>
                <c:pt idx="823">
                  <c:v>8.229999999999869</c:v>
                </c:pt>
                <c:pt idx="824">
                  <c:v>8.2399999999998688</c:v>
                </c:pt>
                <c:pt idx="825">
                  <c:v>8.2499999999998685</c:v>
                </c:pt>
                <c:pt idx="826">
                  <c:v>8.2599999999998683</c:v>
                </c:pt>
                <c:pt idx="827">
                  <c:v>8.2699999999998681</c:v>
                </c:pt>
                <c:pt idx="828">
                  <c:v>8.2799999999998679</c:v>
                </c:pt>
                <c:pt idx="829">
                  <c:v>8.2899999999998677</c:v>
                </c:pt>
                <c:pt idx="830">
                  <c:v>8.2999999999998675</c:v>
                </c:pt>
                <c:pt idx="831">
                  <c:v>8.3099999999998673</c:v>
                </c:pt>
                <c:pt idx="832">
                  <c:v>8.3199999999998671</c:v>
                </c:pt>
                <c:pt idx="833">
                  <c:v>8.3299999999998668</c:v>
                </c:pt>
                <c:pt idx="834">
                  <c:v>8.3399999999998666</c:v>
                </c:pt>
                <c:pt idx="835">
                  <c:v>8.3499999999998664</c:v>
                </c:pt>
                <c:pt idx="836">
                  <c:v>8.3599999999998662</c:v>
                </c:pt>
                <c:pt idx="837">
                  <c:v>8.369999999999866</c:v>
                </c:pt>
                <c:pt idx="838">
                  <c:v>8.3799999999998658</c:v>
                </c:pt>
                <c:pt idx="839">
                  <c:v>8.3899999999998656</c:v>
                </c:pt>
                <c:pt idx="840">
                  <c:v>8.3999999999998654</c:v>
                </c:pt>
                <c:pt idx="841">
                  <c:v>8.4099999999998651</c:v>
                </c:pt>
                <c:pt idx="842">
                  <c:v>8.4199999999998649</c:v>
                </c:pt>
                <c:pt idx="843">
                  <c:v>8.4299999999998647</c:v>
                </c:pt>
                <c:pt idx="844">
                  <c:v>8.4399999999998645</c:v>
                </c:pt>
                <c:pt idx="845">
                  <c:v>8.4499999999998643</c:v>
                </c:pt>
                <c:pt idx="846">
                  <c:v>8.4599999999998641</c:v>
                </c:pt>
                <c:pt idx="847">
                  <c:v>8.4699999999998639</c:v>
                </c:pt>
                <c:pt idx="848">
                  <c:v>8.4799999999998636</c:v>
                </c:pt>
                <c:pt idx="849">
                  <c:v>8.4899999999998634</c:v>
                </c:pt>
                <c:pt idx="850">
                  <c:v>8.4999999999998632</c:v>
                </c:pt>
                <c:pt idx="851">
                  <c:v>8.509999999999863</c:v>
                </c:pt>
                <c:pt idx="852">
                  <c:v>8.5199999999998628</c:v>
                </c:pt>
                <c:pt idx="853">
                  <c:v>8.5299999999998626</c:v>
                </c:pt>
                <c:pt idx="854">
                  <c:v>8.5399999999998624</c:v>
                </c:pt>
                <c:pt idx="855">
                  <c:v>8.5499999999998622</c:v>
                </c:pt>
                <c:pt idx="856">
                  <c:v>8.5599999999998619</c:v>
                </c:pt>
                <c:pt idx="857">
                  <c:v>8.5699999999998617</c:v>
                </c:pt>
                <c:pt idx="858">
                  <c:v>8.5799999999998615</c:v>
                </c:pt>
                <c:pt idx="859">
                  <c:v>8.5899999999998613</c:v>
                </c:pt>
                <c:pt idx="860">
                  <c:v>8.5999999999998611</c:v>
                </c:pt>
                <c:pt idx="861">
                  <c:v>8.6099999999998609</c:v>
                </c:pt>
                <c:pt idx="862">
                  <c:v>8.6199999999998607</c:v>
                </c:pt>
                <c:pt idx="863">
                  <c:v>8.6299999999998604</c:v>
                </c:pt>
                <c:pt idx="864">
                  <c:v>8.6399999999998602</c:v>
                </c:pt>
                <c:pt idx="865">
                  <c:v>8.64999999999986</c:v>
                </c:pt>
                <c:pt idx="866">
                  <c:v>8.6599999999998598</c:v>
                </c:pt>
                <c:pt idx="867">
                  <c:v>8.6699999999998596</c:v>
                </c:pt>
                <c:pt idx="868">
                  <c:v>8.6799999999998594</c:v>
                </c:pt>
                <c:pt idx="869">
                  <c:v>8.6899999999998592</c:v>
                </c:pt>
                <c:pt idx="870">
                  <c:v>8.699999999999859</c:v>
                </c:pt>
                <c:pt idx="871">
                  <c:v>8.7099999999998587</c:v>
                </c:pt>
                <c:pt idx="872">
                  <c:v>8.7199999999998585</c:v>
                </c:pt>
                <c:pt idx="873">
                  <c:v>8.7299999999998583</c:v>
                </c:pt>
                <c:pt idx="874">
                  <c:v>8.7399999999998581</c:v>
                </c:pt>
                <c:pt idx="875">
                  <c:v>8.7499999999998579</c:v>
                </c:pt>
                <c:pt idx="876">
                  <c:v>8.7599999999998577</c:v>
                </c:pt>
                <c:pt idx="877">
                  <c:v>8.7699999999998575</c:v>
                </c:pt>
                <c:pt idx="878">
                  <c:v>8.7799999999998573</c:v>
                </c:pt>
                <c:pt idx="879">
                  <c:v>8.789999999999857</c:v>
                </c:pt>
                <c:pt idx="880">
                  <c:v>8.7999999999998568</c:v>
                </c:pt>
                <c:pt idx="881">
                  <c:v>8.8099999999998566</c:v>
                </c:pt>
                <c:pt idx="882">
                  <c:v>8.8199999999998564</c:v>
                </c:pt>
                <c:pt idx="883">
                  <c:v>8.8299999999998562</c:v>
                </c:pt>
                <c:pt idx="884">
                  <c:v>8.839999999999856</c:v>
                </c:pt>
                <c:pt idx="885">
                  <c:v>8.8499999999998558</c:v>
                </c:pt>
                <c:pt idx="886">
                  <c:v>8.8599999999998555</c:v>
                </c:pt>
                <c:pt idx="887">
                  <c:v>8.8699999999998553</c:v>
                </c:pt>
                <c:pt idx="888">
                  <c:v>8.8799999999998551</c:v>
                </c:pt>
                <c:pt idx="889">
                  <c:v>8.8899999999998549</c:v>
                </c:pt>
                <c:pt idx="890">
                  <c:v>8.8999999999998547</c:v>
                </c:pt>
                <c:pt idx="891">
                  <c:v>8.9099999999998545</c:v>
                </c:pt>
                <c:pt idx="892">
                  <c:v>8.9199999999998543</c:v>
                </c:pt>
                <c:pt idx="893">
                  <c:v>8.9299999999998541</c:v>
                </c:pt>
                <c:pt idx="894">
                  <c:v>8.9399999999998538</c:v>
                </c:pt>
                <c:pt idx="895">
                  <c:v>8.9499999999998536</c:v>
                </c:pt>
                <c:pt idx="896">
                  <c:v>8.9599999999998534</c:v>
                </c:pt>
                <c:pt idx="897">
                  <c:v>8.9699999999998532</c:v>
                </c:pt>
                <c:pt idx="898">
                  <c:v>8.979999999999853</c:v>
                </c:pt>
                <c:pt idx="899">
                  <c:v>8.9899999999998528</c:v>
                </c:pt>
                <c:pt idx="900">
                  <c:v>8.9999999999998526</c:v>
                </c:pt>
                <c:pt idx="901">
                  <c:v>9.0099999999998523</c:v>
                </c:pt>
                <c:pt idx="902">
                  <c:v>9.0199999999998521</c:v>
                </c:pt>
                <c:pt idx="903">
                  <c:v>9.0299999999998519</c:v>
                </c:pt>
                <c:pt idx="904">
                  <c:v>9.0399999999998517</c:v>
                </c:pt>
                <c:pt idx="905">
                  <c:v>9.0499999999998515</c:v>
                </c:pt>
                <c:pt idx="906">
                  <c:v>9.0599999999998513</c:v>
                </c:pt>
                <c:pt idx="907">
                  <c:v>9.0699999999998511</c:v>
                </c:pt>
                <c:pt idx="908">
                  <c:v>9.0799999999998509</c:v>
                </c:pt>
                <c:pt idx="909">
                  <c:v>9.0899999999998506</c:v>
                </c:pt>
                <c:pt idx="910">
                  <c:v>9.0999999999998504</c:v>
                </c:pt>
                <c:pt idx="911">
                  <c:v>9.1099999999998502</c:v>
                </c:pt>
                <c:pt idx="912">
                  <c:v>9.11999999999985</c:v>
                </c:pt>
                <c:pt idx="913">
                  <c:v>9.1299999999998498</c:v>
                </c:pt>
                <c:pt idx="914">
                  <c:v>9.1399999999998496</c:v>
                </c:pt>
                <c:pt idx="915">
                  <c:v>9.1499999999998494</c:v>
                </c:pt>
                <c:pt idx="916">
                  <c:v>9.1599999999998492</c:v>
                </c:pt>
                <c:pt idx="917">
                  <c:v>9.1699999999998489</c:v>
                </c:pt>
                <c:pt idx="918">
                  <c:v>9.1799999999998487</c:v>
                </c:pt>
                <c:pt idx="919">
                  <c:v>9.1899999999998485</c:v>
                </c:pt>
                <c:pt idx="920">
                  <c:v>9.1999999999998483</c:v>
                </c:pt>
                <c:pt idx="921">
                  <c:v>9.2099999999998481</c:v>
                </c:pt>
                <c:pt idx="922">
                  <c:v>9.2199999999998479</c:v>
                </c:pt>
                <c:pt idx="923">
                  <c:v>9.2299999999998477</c:v>
                </c:pt>
                <c:pt idx="924">
                  <c:v>9.2399999999998474</c:v>
                </c:pt>
                <c:pt idx="925">
                  <c:v>9.2499999999998472</c:v>
                </c:pt>
                <c:pt idx="926">
                  <c:v>9.259999999999847</c:v>
                </c:pt>
                <c:pt idx="927">
                  <c:v>9.2699999999998468</c:v>
                </c:pt>
                <c:pt idx="928">
                  <c:v>9.2799999999998466</c:v>
                </c:pt>
                <c:pt idx="929">
                  <c:v>9.2899999999998464</c:v>
                </c:pt>
                <c:pt idx="930">
                  <c:v>9.2999999999998462</c:v>
                </c:pt>
                <c:pt idx="931">
                  <c:v>9.309999999999846</c:v>
                </c:pt>
                <c:pt idx="932">
                  <c:v>9.3199999999998457</c:v>
                </c:pt>
                <c:pt idx="933">
                  <c:v>9.3299999999998455</c:v>
                </c:pt>
                <c:pt idx="934">
                  <c:v>9.3399999999998453</c:v>
                </c:pt>
                <c:pt idx="935">
                  <c:v>9.3499999999998451</c:v>
                </c:pt>
                <c:pt idx="936">
                  <c:v>9.3599999999998449</c:v>
                </c:pt>
                <c:pt idx="937">
                  <c:v>9.3699999999998447</c:v>
                </c:pt>
                <c:pt idx="938">
                  <c:v>9.3799999999998445</c:v>
                </c:pt>
                <c:pt idx="939">
                  <c:v>9.3899999999998442</c:v>
                </c:pt>
                <c:pt idx="940">
                  <c:v>9.399999999999844</c:v>
                </c:pt>
                <c:pt idx="941">
                  <c:v>9.4099999999998438</c:v>
                </c:pt>
                <c:pt idx="942">
                  <c:v>9.4199999999998436</c:v>
                </c:pt>
                <c:pt idx="943">
                  <c:v>9.4299999999998434</c:v>
                </c:pt>
                <c:pt idx="944">
                  <c:v>9.4399999999998432</c:v>
                </c:pt>
                <c:pt idx="945">
                  <c:v>9.449999999999843</c:v>
                </c:pt>
                <c:pt idx="946">
                  <c:v>9.4599999999998428</c:v>
                </c:pt>
                <c:pt idx="947">
                  <c:v>9.4699999999998425</c:v>
                </c:pt>
                <c:pt idx="948">
                  <c:v>9.4799999999998423</c:v>
                </c:pt>
                <c:pt idx="949">
                  <c:v>9.4899999999998421</c:v>
                </c:pt>
                <c:pt idx="950">
                  <c:v>9.4999999999998419</c:v>
                </c:pt>
                <c:pt idx="951">
                  <c:v>9.5099999999998417</c:v>
                </c:pt>
                <c:pt idx="952">
                  <c:v>9.5199999999998415</c:v>
                </c:pt>
                <c:pt idx="953">
                  <c:v>9.5299999999998413</c:v>
                </c:pt>
                <c:pt idx="954">
                  <c:v>9.5399999999998411</c:v>
                </c:pt>
                <c:pt idx="955">
                  <c:v>9.5499999999998408</c:v>
                </c:pt>
                <c:pt idx="956">
                  <c:v>9.5599999999998406</c:v>
                </c:pt>
                <c:pt idx="957">
                  <c:v>9.5699999999998404</c:v>
                </c:pt>
                <c:pt idx="958">
                  <c:v>9.5799999999998402</c:v>
                </c:pt>
                <c:pt idx="959">
                  <c:v>9.58999999999984</c:v>
                </c:pt>
                <c:pt idx="960">
                  <c:v>9.5999999999998398</c:v>
                </c:pt>
                <c:pt idx="961">
                  <c:v>9.6099999999998396</c:v>
                </c:pt>
                <c:pt idx="962">
                  <c:v>9.6199999999998393</c:v>
                </c:pt>
                <c:pt idx="963">
                  <c:v>9.6299999999998391</c:v>
                </c:pt>
                <c:pt idx="964">
                  <c:v>9.6399999999998389</c:v>
                </c:pt>
                <c:pt idx="965">
                  <c:v>9.6499999999998387</c:v>
                </c:pt>
                <c:pt idx="966">
                  <c:v>9.6599999999998385</c:v>
                </c:pt>
                <c:pt idx="967">
                  <c:v>9.6699999999998383</c:v>
                </c:pt>
                <c:pt idx="968">
                  <c:v>9.6799999999998381</c:v>
                </c:pt>
                <c:pt idx="969">
                  <c:v>9.6899999999998379</c:v>
                </c:pt>
                <c:pt idx="970">
                  <c:v>9.6999999999998376</c:v>
                </c:pt>
                <c:pt idx="971">
                  <c:v>9.7099999999998374</c:v>
                </c:pt>
                <c:pt idx="972">
                  <c:v>9.7199999999998372</c:v>
                </c:pt>
                <c:pt idx="973">
                  <c:v>9.729999999999837</c:v>
                </c:pt>
                <c:pt idx="974">
                  <c:v>9.7399999999998368</c:v>
                </c:pt>
                <c:pt idx="975">
                  <c:v>9.7499999999998366</c:v>
                </c:pt>
                <c:pt idx="976">
                  <c:v>9.7599999999998364</c:v>
                </c:pt>
                <c:pt idx="977">
                  <c:v>9.7699999999998361</c:v>
                </c:pt>
                <c:pt idx="978">
                  <c:v>9.7799999999998359</c:v>
                </c:pt>
                <c:pt idx="979">
                  <c:v>9.7899999999998357</c:v>
                </c:pt>
                <c:pt idx="980">
                  <c:v>9.7999999999998355</c:v>
                </c:pt>
                <c:pt idx="981">
                  <c:v>9.8099999999998353</c:v>
                </c:pt>
                <c:pt idx="982">
                  <c:v>9.8199999999998351</c:v>
                </c:pt>
                <c:pt idx="983">
                  <c:v>9.8299999999998349</c:v>
                </c:pt>
                <c:pt idx="984">
                  <c:v>9.8399999999998347</c:v>
                </c:pt>
                <c:pt idx="985">
                  <c:v>9.8499999999998344</c:v>
                </c:pt>
                <c:pt idx="986">
                  <c:v>9.8599999999998342</c:v>
                </c:pt>
                <c:pt idx="987">
                  <c:v>9.869999999999834</c:v>
                </c:pt>
                <c:pt idx="988">
                  <c:v>9.8799999999998338</c:v>
                </c:pt>
                <c:pt idx="989">
                  <c:v>9.8899999999998336</c:v>
                </c:pt>
                <c:pt idx="990">
                  <c:v>9.8999999999998334</c:v>
                </c:pt>
                <c:pt idx="991">
                  <c:v>9.9099999999998332</c:v>
                </c:pt>
                <c:pt idx="992">
                  <c:v>9.919999999999833</c:v>
                </c:pt>
                <c:pt idx="993">
                  <c:v>9.9299999999998327</c:v>
                </c:pt>
                <c:pt idx="994">
                  <c:v>9.9399999999998325</c:v>
                </c:pt>
                <c:pt idx="995">
                  <c:v>9.9499999999998323</c:v>
                </c:pt>
                <c:pt idx="996">
                  <c:v>9.9599999999998321</c:v>
                </c:pt>
                <c:pt idx="997">
                  <c:v>9.9699999999998319</c:v>
                </c:pt>
                <c:pt idx="998">
                  <c:v>9.9799999999998317</c:v>
                </c:pt>
                <c:pt idx="999">
                  <c:v>9.9899999999998315</c:v>
                </c:pt>
                <c:pt idx="1000">
                  <c:v>9.9999999999998312</c:v>
                </c:pt>
                <c:pt idx="1001">
                  <c:v>10.009999999999831</c:v>
                </c:pt>
                <c:pt idx="1002">
                  <c:v>10.019999999999831</c:v>
                </c:pt>
                <c:pt idx="1003">
                  <c:v>10.029999999999831</c:v>
                </c:pt>
                <c:pt idx="1004">
                  <c:v>10.03999999999983</c:v>
                </c:pt>
                <c:pt idx="1005">
                  <c:v>10.04999999999983</c:v>
                </c:pt>
                <c:pt idx="1006">
                  <c:v>10.05999999999983</c:v>
                </c:pt>
                <c:pt idx="1007">
                  <c:v>10.06999999999983</c:v>
                </c:pt>
                <c:pt idx="1008">
                  <c:v>10.07999999999983</c:v>
                </c:pt>
                <c:pt idx="1009">
                  <c:v>10.089999999999829</c:v>
                </c:pt>
                <c:pt idx="1010">
                  <c:v>10.099999999999829</c:v>
                </c:pt>
                <c:pt idx="1011">
                  <c:v>10.109999999999829</c:v>
                </c:pt>
                <c:pt idx="1012">
                  <c:v>10.119999999999829</c:v>
                </c:pt>
                <c:pt idx="1013">
                  <c:v>10.129999999999828</c:v>
                </c:pt>
                <c:pt idx="1014">
                  <c:v>10.139999999999828</c:v>
                </c:pt>
                <c:pt idx="1015">
                  <c:v>10.149999999999828</c:v>
                </c:pt>
                <c:pt idx="1016">
                  <c:v>10.159999999999828</c:v>
                </c:pt>
                <c:pt idx="1017">
                  <c:v>10.169999999999828</c:v>
                </c:pt>
                <c:pt idx="1018">
                  <c:v>10.179999999999827</c:v>
                </c:pt>
                <c:pt idx="1019">
                  <c:v>10.189999999999827</c:v>
                </c:pt>
                <c:pt idx="1020">
                  <c:v>10.199999999999827</c:v>
                </c:pt>
                <c:pt idx="1021">
                  <c:v>10.209999999999827</c:v>
                </c:pt>
                <c:pt idx="1022">
                  <c:v>10.219999999999827</c:v>
                </c:pt>
                <c:pt idx="1023">
                  <c:v>10.229999999999826</c:v>
                </c:pt>
                <c:pt idx="1024">
                  <c:v>10.239999999999826</c:v>
                </c:pt>
                <c:pt idx="1025">
                  <c:v>10.249999999999826</c:v>
                </c:pt>
                <c:pt idx="1026">
                  <c:v>10.259999999999826</c:v>
                </c:pt>
                <c:pt idx="1027">
                  <c:v>10.269999999999825</c:v>
                </c:pt>
                <c:pt idx="1028">
                  <c:v>10.279999999999825</c:v>
                </c:pt>
                <c:pt idx="1029">
                  <c:v>10.289999999999825</c:v>
                </c:pt>
                <c:pt idx="1030">
                  <c:v>10.299999999999825</c:v>
                </c:pt>
                <c:pt idx="1031">
                  <c:v>10.309999999999825</c:v>
                </c:pt>
                <c:pt idx="1032">
                  <c:v>10.319999999999824</c:v>
                </c:pt>
                <c:pt idx="1033">
                  <c:v>10.329999999999824</c:v>
                </c:pt>
                <c:pt idx="1034">
                  <c:v>10.339999999999824</c:v>
                </c:pt>
                <c:pt idx="1035">
                  <c:v>10.349999999999824</c:v>
                </c:pt>
                <c:pt idx="1036">
                  <c:v>10.359999999999824</c:v>
                </c:pt>
                <c:pt idx="1037">
                  <c:v>10.369999999999823</c:v>
                </c:pt>
                <c:pt idx="1038">
                  <c:v>10.379999999999823</c:v>
                </c:pt>
                <c:pt idx="1039">
                  <c:v>10.389999999999823</c:v>
                </c:pt>
                <c:pt idx="1040">
                  <c:v>10.399999999999823</c:v>
                </c:pt>
                <c:pt idx="1041">
                  <c:v>10.409999999999823</c:v>
                </c:pt>
                <c:pt idx="1042">
                  <c:v>10.419999999999822</c:v>
                </c:pt>
                <c:pt idx="1043">
                  <c:v>10.429999999999822</c:v>
                </c:pt>
                <c:pt idx="1044">
                  <c:v>10.439999999999822</c:v>
                </c:pt>
                <c:pt idx="1045">
                  <c:v>10.449999999999822</c:v>
                </c:pt>
                <c:pt idx="1046">
                  <c:v>10.459999999999821</c:v>
                </c:pt>
                <c:pt idx="1047">
                  <c:v>10.469999999999821</c:v>
                </c:pt>
                <c:pt idx="1048">
                  <c:v>10.479999999999821</c:v>
                </c:pt>
                <c:pt idx="1049">
                  <c:v>10.489999999999821</c:v>
                </c:pt>
                <c:pt idx="1050">
                  <c:v>10.499999999999821</c:v>
                </c:pt>
                <c:pt idx="1051">
                  <c:v>10.50999999999982</c:v>
                </c:pt>
                <c:pt idx="1052">
                  <c:v>10.51999999999982</c:v>
                </c:pt>
                <c:pt idx="1053">
                  <c:v>10.52999999999982</c:v>
                </c:pt>
                <c:pt idx="1054">
                  <c:v>10.53999999999982</c:v>
                </c:pt>
                <c:pt idx="1055">
                  <c:v>10.54999999999982</c:v>
                </c:pt>
                <c:pt idx="1056">
                  <c:v>10.559999999999819</c:v>
                </c:pt>
                <c:pt idx="1057">
                  <c:v>10.569999999999819</c:v>
                </c:pt>
                <c:pt idx="1058">
                  <c:v>10.579999999999819</c:v>
                </c:pt>
                <c:pt idx="1059">
                  <c:v>10.589999999999819</c:v>
                </c:pt>
                <c:pt idx="1060">
                  <c:v>10.599999999999818</c:v>
                </c:pt>
                <c:pt idx="1061">
                  <c:v>10.609999999999818</c:v>
                </c:pt>
                <c:pt idx="1062">
                  <c:v>10.619999999999818</c:v>
                </c:pt>
                <c:pt idx="1063">
                  <c:v>10.629999999999818</c:v>
                </c:pt>
                <c:pt idx="1064">
                  <c:v>10.639999999999818</c:v>
                </c:pt>
                <c:pt idx="1065">
                  <c:v>10.649999999999817</c:v>
                </c:pt>
                <c:pt idx="1066">
                  <c:v>10.659999999999817</c:v>
                </c:pt>
                <c:pt idx="1067">
                  <c:v>10.669999999999817</c:v>
                </c:pt>
                <c:pt idx="1068">
                  <c:v>10.679999999999817</c:v>
                </c:pt>
                <c:pt idx="1069">
                  <c:v>10.689999999999817</c:v>
                </c:pt>
                <c:pt idx="1070">
                  <c:v>10.699999999999816</c:v>
                </c:pt>
                <c:pt idx="1071">
                  <c:v>10.709999999999816</c:v>
                </c:pt>
                <c:pt idx="1072">
                  <c:v>10.719999999999816</c:v>
                </c:pt>
                <c:pt idx="1073">
                  <c:v>10.729999999999816</c:v>
                </c:pt>
                <c:pt idx="1074">
                  <c:v>10.739999999999815</c:v>
                </c:pt>
                <c:pt idx="1075">
                  <c:v>10.749999999999815</c:v>
                </c:pt>
                <c:pt idx="1076">
                  <c:v>10.759999999999815</c:v>
                </c:pt>
                <c:pt idx="1077">
                  <c:v>10.769999999999815</c:v>
                </c:pt>
                <c:pt idx="1078">
                  <c:v>10.779999999999815</c:v>
                </c:pt>
                <c:pt idx="1079">
                  <c:v>10.789999999999814</c:v>
                </c:pt>
                <c:pt idx="1080">
                  <c:v>10.799999999999814</c:v>
                </c:pt>
                <c:pt idx="1081">
                  <c:v>10.809999999999814</c:v>
                </c:pt>
                <c:pt idx="1082">
                  <c:v>10.819999999999814</c:v>
                </c:pt>
                <c:pt idx="1083">
                  <c:v>10.829999999999814</c:v>
                </c:pt>
                <c:pt idx="1084">
                  <c:v>10.839999999999813</c:v>
                </c:pt>
                <c:pt idx="1085">
                  <c:v>10.849999999999813</c:v>
                </c:pt>
                <c:pt idx="1086">
                  <c:v>10.859999999999813</c:v>
                </c:pt>
                <c:pt idx="1087">
                  <c:v>10.869999999999813</c:v>
                </c:pt>
                <c:pt idx="1088">
                  <c:v>10.879999999999812</c:v>
                </c:pt>
                <c:pt idx="1089">
                  <c:v>10.889999999999812</c:v>
                </c:pt>
                <c:pt idx="1090">
                  <c:v>10.899999999999812</c:v>
                </c:pt>
                <c:pt idx="1091">
                  <c:v>10.909999999999812</c:v>
                </c:pt>
                <c:pt idx="1092">
                  <c:v>10.919999999999812</c:v>
                </c:pt>
                <c:pt idx="1093">
                  <c:v>10.929999999999811</c:v>
                </c:pt>
                <c:pt idx="1094">
                  <c:v>10.939999999999811</c:v>
                </c:pt>
                <c:pt idx="1095">
                  <c:v>10.949999999999811</c:v>
                </c:pt>
                <c:pt idx="1096">
                  <c:v>10.959999999999811</c:v>
                </c:pt>
                <c:pt idx="1097">
                  <c:v>10.969999999999811</c:v>
                </c:pt>
                <c:pt idx="1098">
                  <c:v>10.97999999999981</c:v>
                </c:pt>
                <c:pt idx="1099">
                  <c:v>10.98999999999981</c:v>
                </c:pt>
                <c:pt idx="1100">
                  <c:v>10.99999999999981</c:v>
                </c:pt>
                <c:pt idx="1101">
                  <c:v>11.00999999999981</c:v>
                </c:pt>
                <c:pt idx="1102">
                  <c:v>11.01999999999981</c:v>
                </c:pt>
                <c:pt idx="1103">
                  <c:v>11.029999999999809</c:v>
                </c:pt>
                <c:pt idx="1104">
                  <c:v>11.039999999999809</c:v>
                </c:pt>
                <c:pt idx="1105">
                  <c:v>11.049999999999809</c:v>
                </c:pt>
                <c:pt idx="1106">
                  <c:v>11.059999999999809</c:v>
                </c:pt>
                <c:pt idx="1107">
                  <c:v>11.069999999999808</c:v>
                </c:pt>
                <c:pt idx="1108">
                  <c:v>11.079999999999808</c:v>
                </c:pt>
                <c:pt idx="1109">
                  <c:v>11.089999999999808</c:v>
                </c:pt>
                <c:pt idx="1110">
                  <c:v>11.099999999999808</c:v>
                </c:pt>
                <c:pt idx="1111">
                  <c:v>11.109999999999808</c:v>
                </c:pt>
                <c:pt idx="1112">
                  <c:v>11.119999999999807</c:v>
                </c:pt>
                <c:pt idx="1113">
                  <c:v>11.129999999999807</c:v>
                </c:pt>
                <c:pt idx="1114">
                  <c:v>11.139999999999807</c:v>
                </c:pt>
                <c:pt idx="1115">
                  <c:v>11.149999999999807</c:v>
                </c:pt>
                <c:pt idx="1116">
                  <c:v>11.159999999999807</c:v>
                </c:pt>
                <c:pt idx="1117">
                  <c:v>11.169999999999806</c:v>
                </c:pt>
                <c:pt idx="1118">
                  <c:v>11.179999999999806</c:v>
                </c:pt>
                <c:pt idx="1119">
                  <c:v>11.189999999999806</c:v>
                </c:pt>
                <c:pt idx="1120">
                  <c:v>11.199999999999806</c:v>
                </c:pt>
                <c:pt idx="1121">
                  <c:v>11.209999999999805</c:v>
                </c:pt>
                <c:pt idx="1122">
                  <c:v>11.219999999999805</c:v>
                </c:pt>
                <c:pt idx="1123">
                  <c:v>11.229999999999805</c:v>
                </c:pt>
                <c:pt idx="1124">
                  <c:v>11.239999999999805</c:v>
                </c:pt>
                <c:pt idx="1125">
                  <c:v>11.249999999999805</c:v>
                </c:pt>
                <c:pt idx="1126">
                  <c:v>11.259999999999804</c:v>
                </c:pt>
                <c:pt idx="1127">
                  <c:v>11.269999999999804</c:v>
                </c:pt>
                <c:pt idx="1128">
                  <c:v>11.279999999999804</c:v>
                </c:pt>
                <c:pt idx="1129">
                  <c:v>11.289999999999804</c:v>
                </c:pt>
                <c:pt idx="1130">
                  <c:v>11.299999999999804</c:v>
                </c:pt>
                <c:pt idx="1131">
                  <c:v>11.309999999999803</c:v>
                </c:pt>
                <c:pt idx="1132">
                  <c:v>11.319999999999803</c:v>
                </c:pt>
                <c:pt idx="1133">
                  <c:v>11.329999999999803</c:v>
                </c:pt>
                <c:pt idx="1134">
                  <c:v>11.339999999999803</c:v>
                </c:pt>
                <c:pt idx="1135">
                  <c:v>11.349999999999802</c:v>
                </c:pt>
                <c:pt idx="1136">
                  <c:v>11.359999999999802</c:v>
                </c:pt>
                <c:pt idx="1137">
                  <c:v>11.369999999999802</c:v>
                </c:pt>
                <c:pt idx="1138">
                  <c:v>11.379999999999802</c:v>
                </c:pt>
                <c:pt idx="1139">
                  <c:v>11.389999999999802</c:v>
                </c:pt>
                <c:pt idx="1140">
                  <c:v>11.399999999999801</c:v>
                </c:pt>
                <c:pt idx="1141">
                  <c:v>11.409999999999801</c:v>
                </c:pt>
                <c:pt idx="1142">
                  <c:v>11.419999999999801</c:v>
                </c:pt>
                <c:pt idx="1143">
                  <c:v>11.429999999999801</c:v>
                </c:pt>
                <c:pt idx="1144">
                  <c:v>11.439999999999801</c:v>
                </c:pt>
                <c:pt idx="1145">
                  <c:v>11.4499999999998</c:v>
                </c:pt>
                <c:pt idx="1146">
                  <c:v>11.4599999999998</c:v>
                </c:pt>
                <c:pt idx="1147">
                  <c:v>11.4699999999998</c:v>
                </c:pt>
                <c:pt idx="1148">
                  <c:v>11.4799999999998</c:v>
                </c:pt>
                <c:pt idx="1149">
                  <c:v>11.489999999999799</c:v>
                </c:pt>
                <c:pt idx="1150">
                  <c:v>11.499999999999799</c:v>
                </c:pt>
                <c:pt idx="1151">
                  <c:v>11.509999999999799</c:v>
                </c:pt>
                <c:pt idx="1152">
                  <c:v>11.519999999999799</c:v>
                </c:pt>
                <c:pt idx="1153">
                  <c:v>11.529999999999799</c:v>
                </c:pt>
                <c:pt idx="1154">
                  <c:v>11.539999999999798</c:v>
                </c:pt>
                <c:pt idx="1155">
                  <c:v>11.549999999999798</c:v>
                </c:pt>
                <c:pt idx="1156">
                  <c:v>11.559999999999798</c:v>
                </c:pt>
                <c:pt idx="1157">
                  <c:v>11.569999999999798</c:v>
                </c:pt>
                <c:pt idx="1158">
                  <c:v>11.579999999999798</c:v>
                </c:pt>
                <c:pt idx="1159">
                  <c:v>11.589999999999797</c:v>
                </c:pt>
                <c:pt idx="1160">
                  <c:v>11.599999999999797</c:v>
                </c:pt>
                <c:pt idx="1161">
                  <c:v>11.609999999999797</c:v>
                </c:pt>
                <c:pt idx="1162">
                  <c:v>11.619999999999797</c:v>
                </c:pt>
                <c:pt idx="1163">
                  <c:v>11.629999999999797</c:v>
                </c:pt>
                <c:pt idx="1164">
                  <c:v>11.639999999999796</c:v>
                </c:pt>
                <c:pt idx="1165">
                  <c:v>11.649999999999796</c:v>
                </c:pt>
                <c:pt idx="1166">
                  <c:v>11.659999999999796</c:v>
                </c:pt>
                <c:pt idx="1167">
                  <c:v>11.669999999999796</c:v>
                </c:pt>
                <c:pt idx="1168">
                  <c:v>11.679999999999795</c:v>
                </c:pt>
                <c:pt idx="1169">
                  <c:v>11.689999999999795</c:v>
                </c:pt>
                <c:pt idx="1170">
                  <c:v>11.699999999999795</c:v>
                </c:pt>
                <c:pt idx="1171">
                  <c:v>11.709999999999795</c:v>
                </c:pt>
                <c:pt idx="1172">
                  <c:v>11.719999999999795</c:v>
                </c:pt>
                <c:pt idx="1173">
                  <c:v>11.729999999999794</c:v>
                </c:pt>
                <c:pt idx="1174">
                  <c:v>11.739999999999794</c:v>
                </c:pt>
                <c:pt idx="1175">
                  <c:v>11.749999999999794</c:v>
                </c:pt>
                <c:pt idx="1176">
                  <c:v>11.759999999999794</c:v>
                </c:pt>
                <c:pt idx="1177">
                  <c:v>11.769999999999794</c:v>
                </c:pt>
                <c:pt idx="1178">
                  <c:v>11.779999999999793</c:v>
                </c:pt>
                <c:pt idx="1179">
                  <c:v>11.789999999999793</c:v>
                </c:pt>
                <c:pt idx="1180">
                  <c:v>11.799999999999793</c:v>
                </c:pt>
                <c:pt idx="1181">
                  <c:v>11.809999999999793</c:v>
                </c:pt>
                <c:pt idx="1182">
                  <c:v>11.819999999999792</c:v>
                </c:pt>
                <c:pt idx="1183">
                  <c:v>11.829999999999792</c:v>
                </c:pt>
                <c:pt idx="1184">
                  <c:v>11.839999999999792</c:v>
                </c:pt>
                <c:pt idx="1185">
                  <c:v>11.849999999999792</c:v>
                </c:pt>
                <c:pt idx="1186">
                  <c:v>11.859999999999792</c:v>
                </c:pt>
                <c:pt idx="1187">
                  <c:v>11.869999999999791</c:v>
                </c:pt>
                <c:pt idx="1188">
                  <c:v>11.879999999999791</c:v>
                </c:pt>
                <c:pt idx="1189">
                  <c:v>11.889999999999791</c:v>
                </c:pt>
                <c:pt idx="1190">
                  <c:v>11.899999999999791</c:v>
                </c:pt>
                <c:pt idx="1191">
                  <c:v>11.909999999999791</c:v>
                </c:pt>
                <c:pt idx="1192">
                  <c:v>11.91999999999979</c:v>
                </c:pt>
                <c:pt idx="1193">
                  <c:v>11.92999999999979</c:v>
                </c:pt>
                <c:pt idx="1194">
                  <c:v>11.93999999999979</c:v>
                </c:pt>
                <c:pt idx="1195">
                  <c:v>11.94999999999979</c:v>
                </c:pt>
                <c:pt idx="1196">
                  <c:v>11.959999999999789</c:v>
                </c:pt>
                <c:pt idx="1197">
                  <c:v>11.969999999999789</c:v>
                </c:pt>
                <c:pt idx="1198">
                  <c:v>11.979999999999789</c:v>
                </c:pt>
                <c:pt idx="1199">
                  <c:v>11.989999999999789</c:v>
                </c:pt>
                <c:pt idx="1200">
                  <c:v>11.999999999999789</c:v>
                </c:pt>
                <c:pt idx="1201">
                  <c:v>12.009999999999788</c:v>
                </c:pt>
                <c:pt idx="1202">
                  <c:v>12.019999999999788</c:v>
                </c:pt>
                <c:pt idx="1203">
                  <c:v>12.029999999999788</c:v>
                </c:pt>
                <c:pt idx="1204">
                  <c:v>12.039999999999788</c:v>
                </c:pt>
                <c:pt idx="1205">
                  <c:v>12.049999999999788</c:v>
                </c:pt>
                <c:pt idx="1206">
                  <c:v>12.059999999999787</c:v>
                </c:pt>
                <c:pt idx="1207">
                  <c:v>12.069999999999787</c:v>
                </c:pt>
                <c:pt idx="1208">
                  <c:v>12.079999999999787</c:v>
                </c:pt>
                <c:pt idx="1209">
                  <c:v>12.089999999999787</c:v>
                </c:pt>
                <c:pt idx="1210">
                  <c:v>12.099999999999786</c:v>
                </c:pt>
                <c:pt idx="1211">
                  <c:v>12.109999999999786</c:v>
                </c:pt>
                <c:pt idx="1212">
                  <c:v>12.119999999999786</c:v>
                </c:pt>
                <c:pt idx="1213">
                  <c:v>12.129999999999786</c:v>
                </c:pt>
                <c:pt idx="1214">
                  <c:v>12.139999999999786</c:v>
                </c:pt>
                <c:pt idx="1215">
                  <c:v>12.149999999999785</c:v>
                </c:pt>
                <c:pt idx="1216">
                  <c:v>12.159999999999785</c:v>
                </c:pt>
                <c:pt idx="1217">
                  <c:v>12.169999999999785</c:v>
                </c:pt>
                <c:pt idx="1218">
                  <c:v>12.179999999999785</c:v>
                </c:pt>
                <c:pt idx="1219">
                  <c:v>12.189999999999785</c:v>
                </c:pt>
                <c:pt idx="1220">
                  <c:v>12.199999999999784</c:v>
                </c:pt>
                <c:pt idx="1221">
                  <c:v>12.209999999999784</c:v>
                </c:pt>
                <c:pt idx="1222">
                  <c:v>12.219999999999784</c:v>
                </c:pt>
                <c:pt idx="1223">
                  <c:v>12.229999999999784</c:v>
                </c:pt>
                <c:pt idx="1224">
                  <c:v>12.239999999999783</c:v>
                </c:pt>
                <c:pt idx="1225">
                  <c:v>12.249999999999783</c:v>
                </c:pt>
                <c:pt idx="1226">
                  <c:v>12.259999999999783</c:v>
                </c:pt>
                <c:pt idx="1227">
                  <c:v>12.269999999999783</c:v>
                </c:pt>
                <c:pt idx="1228">
                  <c:v>12.279999999999783</c:v>
                </c:pt>
                <c:pt idx="1229">
                  <c:v>12.289999999999782</c:v>
                </c:pt>
                <c:pt idx="1230">
                  <c:v>12.299999999999782</c:v>
                </c:pt>
                <c:pt idx="1231">
                  <c:v>12.309999999999782</c:v>
                </c:pt>
                <c:pt idx="1232">
                  <c:v>12.319999999999782</c:v>
                </c:pt>
                <c:pt idx="1233">
                  <c:v>12.329999999999782</c:v>
                </c:pt>
                <c:pt idx="1234">
                  <c:v>12.339999999999781</c:v>
                </c:pt>
                <c:pt idx="1235">
                  <c:v>12.349999999999781</c:v>
                </c:pt>
                <c:pt idx="1236">
                  <c:v>12.359999999999781</c:v>
                </c:pt>
                <c:pt idx="1237">
                  <c:v>12.369999999999781</c:v>
                </c:pt>
                <c:pt idx="1238">
                  <c:v>12.379999999999781</c:v>
                </c:pt>
                <c:pt idx="1239">
                  <c:v>12.38999999999978</c:v>
                </c:pt>
                <c:pt idx="1240">
                  <c:v>12.39999999999978</c:v>
                </c:pt>
                <c:pt idx="1241">
                  <c:v>12.40999999999978</c:v>
                </c:pt>
                <c:pt idx="1242">
                  <c:v>12.41999999999978</c:v>
                </c:pt>
                <c:pt idx="1243">
                  <c:v>12.429999999999779</c:v>
                </c:pt>
                <c:pt idx="1244">
                  <c:v>12.439999999999779</c:v>
                </c:pt>
                <c:pt idx="1245">
                  <c:v>12.449999999999779</c:v>
                </c:pt>
                <c:pt idx="1246">
                  <c:v>12.459999999999779</c:v>
                </c:pt>
                <c:pt idx="1247">
                  <c:v>12.469999999999779</c:v>
                </c:pt>
                <c:pt idx="1248">
                  <c:v>12.479999999999778</c:v>
                </c:pt>
                <c:pt idx="1249">
                  <c:v>12.489999999999778</c:v>
                </c:pt>
                <c:pt idx="1250">
                  <c:v>12.499999999999778</c:v>
                </c:pt>
                <c:pt idx="1251">
                  <c:v>12.509999999999778</c:v>
                </c:pt>
                <c:pt idx="1252">
                  <c:v>12.519999999999778</c:v>
                </c:pt>
                <c:pt idx="1253">
                  <c:v>12.529999999999777</c:v>
                </c:pt>
                <c:pt idx="1254">
                  <c:v>12.539999999999777</c:v>
                </c:pt>
                <c:pt idx="1255">
                  <c:v>12.549999999999777</c:v>
                </c:pt>
                <c:pt idx="1256">
                  <c:v>12.559999999999777</c:v>
                </c:pt>
                <c:pt idx="1257">
                  <c:v>12.569999999999776</c:v>
                </c:pt>
                <c:pt idx="1258">
                  <c:v>12.579999999999776</c:v>
                </c:pt>
                <c:pt idx="1259">
                  <c:v>12.589999999999776</c:v>
                </c:pt>
                <c:pt idx="1260">
                  <c:v>12.599999999999776</c:v>
                </c:pt>
                <c:pt idx="1261">
                  <c:v>12.609999999999776</c:v>
                </c:pt>
                <c:pt idx="1262">
                  <c:v>12.619999999999775</c:v>
                </c:pt>
                <c:pt idx="1263">
                  <c:v>12.629999999999775</c:v>
                </c:pt>
                <c:pt idx="1264">
                  <c:v>12.639999999999775</c:v>
                </c:pt>
                <c:pt idx="1265">
                  <c:v>12.649999999999775</c:v>
                </c:pt>
                <c:pt idx="1266">
                  <c:v>12.659999999999775</c:v>
                </c:pt>
                <c:pt idx="1267">
                  <c:v>12.669999999999774</c:v>
                </c:pt>
                <c:pt idx="1268">
                  <c:v>12.679999999999774</c:v>
                </c:pt>
                <c:pt idx="1269">
                  <c:v>12.689999999999774</c:v>
                </c:pt>
                <c:pt idx="1270">
                  <c:v>12.699999999999774</c:v>
                </c:pt>
                <c:pt idx="1271">
                  <c:v>12.709999999999773</c:v>
                </c:pt>
                <c:pt idx="1272">
                  <c:v>12.719999999999773</c:v>
                </c:pt>
                <c:pt idx="1273">
                  <c:v>12.729999999999773</c:v>
                </c:pt>
                <c:pt idx="1274">
                  <c:v>12.739999999999773</c:v>
                </c:pt>
                <c:pt idx="1275">
                  <c:v>12.749999999999773</c:v>
                </c:pt>
                <c:pt idx="1276">
                  <c:v>12.759999999999772</c:v>
                </c:pt>
                <c:pt idx="1277">
                  <c:v>12.769999999999772</c:v>
                </c:pt>
                <c:pt idx="1278">
                  <c:v>12.779999999999772</c:v>
                </c:pt>
                <c:pt idx="1279">
                  <c:v>12.789999999999772</c:v>
                </c:pt>
                <c:pt idx="1280">
                  <c:v>12.799999999999772</c:v>
                </c:pt>
                <c:pt idx="1281">
                  <c:v>12.809999999999771</c:v>
                </c:pt>
                <c:pt idx="1282">
                  <c:v>12.819999999999771</c:v>
                </c:pt>
                <c:pt idx="1283">
                  <c:v>12.829999999999771</c:v>
                </c:pt>
                <c:pt idx="1284">
                  <c:v>12.839999999999771</c:v>
                </c:pt>
                <c:pt idx="1285">
                  <c:v>12.84999999999977</c:v>
                </c:pt>
                <c:pt idx="1286">
                  <c:v>12.85999999999977</c:v>
                </c:pt>
                <c:pt idx="1287">
                  <c:v>12.86999999999977</c:v>
                </c:pt>
                <c:pt idx="1288">
                  <c:v>12.87999999999977</c:v>
                </c:pt>
                <c:pt idx="1289">
                  <c:v>12.88999999999977</c:v>
                </c:pt>
                <c:pt idx="1290">
                  <c:v>12.899999999999769</c:v>
                </c:pt>
                <c:pt idx="1291">
                  <c:v>12.909999999999769</c:v>
                </c:pt>
                <c:pt idx="1292">
                  <c:v>12.919999999999769</c:v>
                </c:pt>
                <c:pt idx="1293">
                  <c:v>12.929999999999769</c:v>
                </c:pt>
                <c:pt idx="1294">
                  <c:v>12.939999999999769</c:v>
                </c:pt>
                <c:pt idx="1295">
                  <c:v>12.949999999999768</c:v>
                </c:pt>
                <c:pt idx="1296">
                  <c:v>12.959999999999768</c:v>
                </c:pt>
                <c:pt idx="1297">
                  <c:v>12.969999999999768</c:v>
                </c:pt>
                <c:pt idx="1298">
                  <c:v>12.979999999999768</c:v>
                </c:pt>
                <c:pt idx="1299">
                  <c:v>12.989999999999768</c:v>
                </c:pt>
                <c:pt idx="1300">
                  <c:v>12.999999999999767</c:v>
                </c:pt>
                <c:pt idx="1301">
                  <c:v>13.009999999999767</c:v>
                </c:pt>
                <c:pt idx="1302">
                  <c:v>13.019999999999767</c:v>
                </c:pt>
                <c:pt idx="1303">
                  <c:v>13.029999999999767</c:v>
                </c:pt>
                <c:pt idx="1304">
                  <c:v>13.039999999999766</c:v>
                </c:pt>
                <c:pt idx="1305">
                  <c:v>13.049999999999766</c:v>
                </c:pt>
                <c:pt idx="1306">
                  <c:v>13.059999999999766</c:v>
                </c:pt>
                <c:pt idx="1307">
                  <c:v>13.069999999999766</c:v>
                </c:pt>
                <c:pt idx="1308">
                  <c:v>13.079999999999766</c:v>
                </c:pt>
                <c:pt idx="1309">
                  <c:v>13.089999999999765</c:v>
                </c:pt>
                <c:pt idx="1310">
                  <c:v>13.099999999999765</c:v>
                </c:pt>
                <c:pt idx="1311">
                  <c:v>13.109999999999765</c:v>
                </c:pt>
                <c:pt idx="1312">
                  <c:v>13.119999999999765</c:v>
                </c:pt>
                <c:pt idx="1313">
                  <c:v>13.129999999999765</c:v>
                </c:pt>
                <c:pt idx="1314">
                  <c:v>13.139999999999764</c:v>
                </c:pt>
                <c:pt idx="1315">
                  <c:v>13.149999999999764</c:v>
                </c:pt>
                <c:pt idx="1316">
                  <c:v>13.159999999999764</c:v>
                </c:pt>
                <c:pt idx="1317">
                  <c:v>13.169999999999764</c:v>
                </c:pt>
                <c:pt idx="1318">
                  <c:v>13.179999999999763</c:v>
                </c:pt>
                <c:pt idx="1319">
                  <c:v>13.189999999999763</c:v>
                </c:pt>
                <c:pt idx="1320">
                  <c:v>13.199999999999763</c:v>
                </c:pt>
                <c:pt idx="1321">
                  <c:v>13.209999999999763</c:v>
                </c:pt>
                <c:pt idx="1322">
                  <c:v>13.219999999999763</c:v>
                </c:pt>
                <c:pt idx="1323">
                  <c:v>13.229999999999762</c:v>
                </c:pt>
                <c:pt idx="1324">
                  <c:v>13.239999999999762</c:v>
                </c:pt>
                <c:pt idx="1325">
                  <c:v>13.249999999999762</c:v>
                </c:pt>
                <c:pt idx="1326">
                  <c:v>13.259999999999762</c:v>
                </c:pt>
                <c:pt idx="1327">
                  <c:v>13.269999999999762</c:v>
                </c:pt>
                <c:pt idx="1328">
                  <c:v>13.279999999999761</c:v>
                </c:pt>
                <c:pt idx="1329">
                  <c:v>13.289999999999761</c:v>
                </c:pt>
                <c:pt idx="1330">
                  <c:v>13.299999999999761</c:v>
                </c:pt>
                <c:pt idx="1331">
                  <c:v>13.309999999999761</c:v>
                </c:pt>
                <c:pt idx="1332">
                  <c:v>13.31999999999976</c:v>
                </c:pt>
                <c:pt idx="1333">
                  <c:v>13.32999999999976</c:v>
                </c:pt>
                <c:pt idx="1334">
                  <c:v>13.33999999999976</c:v>
                </c:pt>
                <c:pt idx="1335">
                  <c:v>13.34999999999976</c:v>
                </c:pt>
                <c:pt idx="1336">
                  <c:v>13.35999999999976</c:v>
                </c:pt>
                <c:pt idx="1337">
                  <c:v>13.369999999999759</c:v>
                </c:pt>
                <c:pt idx="1338">
                  <c:v>13.379999999999759</c:v>
                </c:pt>
                <c:pt idx="1339">
                  <c:v>13.389999999999759</c:v>
                </c:pt>
                <c:pt idx="1340">
                  <c:v>13.399999999999759</c:v>
                </c:pt>
                <c:pt idx="1341">
                  <c:v>13.409999999999759</c:v>
                </c:pt>
                <c:pt idx="1342">
                  <c:v>13.419999999999758</c:v>
                </c:pt>
                <c:pt idx="1343">
                  <c:v>13.429999999999758</c:v>
                </c:pt>
                <c:pt idx="1344">
                  <c:v>13.439999999999758</c:v>
                </c:pt>
                <c:pt idx="1345">
                  <c:v>13.449999999999758</c:v>
                </c:pt>
                <c:pt idx="1346">
                  <c:v>13.459999999999757</c:v>
                </c:pt>
                <c:pt idx="1347">
                  <c:v>13.469999999999757</c:v>
                </c:pt>
                <c:pt idx="1348">
                  <c:v>13.479999999999757</c:v>
                </c:pt>
                <c:pt idx="1349">
                  <c:v>13.489999999999757</c:v>
                </c:pt>
                <c:pt idx="1350">
                  <c:v>13.499999999999757</c:v>
                </c:pt>
                <c:pt idx="1351">
                  <c:v>13.509999999999756</c:v>
                </c:pt>
                <c:pt idx="1352">
                  <c:v>13.519999999999756</c:v>
                </c:pt>
                <c:pt idx="1353">
                  <c:v>13.529999999999756</c:v>
                </c:pt>
                <c:pt idx="1354">
                  <c:v>13.539999999999756</c:v>
                </c:pt>
                <c:pt idx="1355">
                  <c:v>13.549999999999756</c:v>
                </c:pt>
                <c:pt idx="1356">
                  <c:v>13.559999999999755</c:v>
                </c:pt>
                <c:pt idx="1357">
                  <c:v>13.569999999999755</c:v>
                </c:pt>
                <c:pt idx="1358">
                  <c:v>13.579999999999755</c:v>
                </c:pt>
                <c:pt idx="1359">
                  <c:v>13.589999999999755</c:v>
                </c:pt>
                <c:pt idx="1360">
                  <c:v>13.599999999999755</c:v>
                </c:pt>
                <c:pt idx="1361">
                  <c:v>13.609999999999754</c:v>
                </c:pt>
                <c:pt idx="1362">
                  <c:v>13.619999999999754</c:v>
                </c:pt>
                <c:pt idx="1363">
                  <c:v>13.629999999999754</c:v>
                </c:pt>
                <c:pt idx="1364">
                  <c:v>13.639999999999754</c:v>
                </c:pt>
                <c:pt idx="1365">
                  <c:v>13.649999999999753</c:v>
                </c:pt>
                <c:pt idx="1366">
                  <c:v>13.659999999999753</c:v>
                </c:pt>
                <c:pt idx="1367">
                  <c:v>13.669999999999753</c:v>
                </c:pt>
                <c:pt idx="1368">
                  <c:v>13.679999999999753</c:v>
                </c:pt>
                <c:pt idx="1369">
                  <c:v>13.689999999999753</c:v>
                </c:pt>
                <c:pt idx="1370">
                  <c:v>13.699999999999752</c:v>
                </c:pt>
                <c:pt idx="1371">
                  <c:v>13.709999999999752</c:v>
                </c:pt>
                <c:pt idx="1372">
                  <c:v>13.719999999999752</c:v>
                </c:pt>
                <c:pt idx="1373">
                  <c:v>13.729999999999752</c:v>
                </c:pt>
                <c:pt idx="1374">
                  <c:v>13.739999999999752</c:v>
                </c:pt>
                <c:pt idx="1375">
                  <c:v>13.749999999999751</c:v>
                </c:pt>
                <c:pt idx="1376">
                  <c:v>13.759999999999751</c:v>
                </c:pt>
                <c:pt idx="1377">
                  <c:v>13.769999999999751</c:v>
                </c:pt>
                <c:pt idx="1378">
                  <c:v>13.779999999999751</c:v>
                </c:pt>
                <c:pt idx="1379">
                  <c:v>13.78999999999975</c:v>
                </c:pt>
                <c:pt idx="1380">
                  <c:v>13.79999999999975</c:v>
                </c:pt>
                <c:pt idx="1381">
                  <c:v>13.80999999999975</c:v>
                </c:pt>
                <c:pt idx="1382">
                  <c:v>13.81999999999975</c:v>
                </c:pt>
                <c:pt idx="1383">
                  <c:v>13.82999999999975</c:v>
                </c:pt>
                <c:pt idx="1384">
                  <c:v>13.839999999999749</c:v>
                </c:pt>
                <c:pt idx="1385">
                  <c:v>13.849999999999749</c:v>
                </c:pt>
                <c:pt idx="1386">
                  <c:v>13.859999999999749</c:v>
                </c:pt>
                <c:pt idx="1387">
                  <c:v>13.869999999999749</c:v>
                </c:pt>
                <c:pt idx="1388">
                  <c:v>13.879999999999749</c:v>
                </c:pt>
                <c:pt idx="1389">
                  <c:v>13.889999999999748</c:v>
                </c:pt>
                <c:pt idx="1390">
                  <c:v>13.899999999999748</c:v>
                </c:pt>
                <c:pt idx="1391">
                  <c:v>13.909999999999748</c:v>
                </c:pt>
                <c:pt idx="1392">
                  <c:v>13.919999999999748</c:v>
                </c:pt>
                <c:pt idx="1393">
                  <c:v>13.929999999999747</c:v>
                </c:pt>
                <c:pt idx="1394">
                  <c:v>13.939999999999747</c:v>
                </c:pt>
                <c:pt idx="1395">
                  <c:v>13.949999999999747</c:v>
                </c:pt>
                <c:pt idx="1396">
                  <c:v>13.959999999999747</c:v>
                </c:pt>
                <c:pt idx="1397">
                  <c:v>13.969999999999747</c:v>
                </c:pt>
                <c:pt idx="1398">
                  <c:v>13.979999999999746</c:v>
                </c:pt>
                <c:pt idx="1399">
                  <c:v>13.989999999999746</c:v>
                </c:pt>
                <c:pt idx="1400">
                  <c:v>13.999999999999746</c:v>
                </c:pt>
                <c:pt idx="1401">
                  <c:v>14.009999999999746</c:v>
                </c:pt>
                <c:pt idx="1402">
                  <c:v>14.019999999999746</c:v>
                </c:pt>
                <c:pt idx="1403">
                  <c:v>14.029999999999745</c:v>
                </c:pt>
                <c:pt idx="1404">
                  <c:v>14.039999999999745</c:v>
                </c:pt>
                <c:pt idx="1405">
                  <c:v>14.049999999999745</c:v>
                </c:pt>
                <c:pt idx="1406">
                  <c:v>14.059999999999745</c:v>
                </c:pt>
                <c:pt idx="1407">
                  <c:v>14.069999999999744</c:v>
                </c:pt>
                <c:pt idx="1408">
                  <c:v>14.079999999999744</c:v>
                </c:pt>
                <c:pt idx="1409">
                  <c:v>14.089999999999744</c:v>
                </c:pt>
                <c:pt idx="1410">
                  <c:v>14.099999999999744</c:v>
                </c:pt>
                <c:pt idx="1411">
                  <c:v>14.109999999999744</c:v>
                </c:pt>
                <c:pt idx="1412">
                  <c:v>14.119999999999743</c:v>
                </c:pt>
                <c:pt idx="1413">
                  <c:v>14.129999999999743</c:v>
                </c:pt>
                <c:pt idx="1414">
                  <c:v>14.139999999999743</c:v>
                </c:pt>
                <c:pt idx="1415">
                  <c:v>14.149999999999743</c:v>
                </c:pt>
                <c:pt idx="1416">
                  <c:v>14.159999999999743</c:v>
                </c:pt>
                <c:pt idx="1417">
                  <c:v>14.169999999999742</c:v>
                </c:pt>
                <c:pt idx="1418">
                  <c:v>14.179999999999742</c:v>
                </c:pt>
                <c:pt idx="1419">
                  <c:v>14.189999999999742</c:v>
                </c:pt>
                <c:pt idx="1420">
                  <c:v>14.199999999999742</c:v>
                </c:pt>
                <c:pt idx="1421">
                  <c:v>14.209999999999742</c:v>
                </c:pt>
                <c:pt idx="1422">
                  <c:v>14.219999999999741</c:v>
                </c:pt>
                <c:pt idx="1423">
                  <c:v>14.229999999999741</c:v>
                </c:pt>
                <c:pt idx="1424">
                  <c:v>14.239999999999741</c:v>
                </c:pt>
                <c:pt idx="1425">
                  <c:v>14.249999999999741</c:v>
                </c:pt>
                <c:pt idx="1426">
                  <c:v>14.25999999999974</c:v>
                </c:pt>
                <c:pt idx="1427">
                  <c:v>14.26999999999974</c:v>
                </c:pt>
                <c:pt idx="1428">
                  <c:v>14.27999999999974</c:v>
                </c:pt>
                <c:pt idx="1429">
                  <c:v>14.28999999999974</c:v>
                </c:pt>
                <c:pt idx="1430">
                  <c:v>14.29999999999974</c:v>
                </c:pt>
                <c:pt idx="1431">
                  <c:v>14.309999999999739</c:v>
                </c:pt>
                <c:pt idx="1432">
                  <c:v>14.319999999999739</c:v>
                </c:pt>
                <c:pt idx="1433">
                  <c:v>14.329999999999739</c:v>
                </c:pt>
                <c:pt idx="1434">
                  <c:v>14.339999999999739</c:v>
                </c:pt>
                <c:pt idx="1435">
                  <c:v>14.349999999999739</c:v>
                </c:pt>
                <c:pt idx="1436">
                  <c:v>14.359999999999738</c:v>
                </c:pt>
                <c:pt idx="1437">
                  <c:v>14.369999999999738</c:v>
                </c:pt>
                <c:pt idx="1438">
                  <c:v>14.379999999999738</c:v>
                </c:pt>
                <c:pt idx="1439">
                  <c:v>14.389999999999738</c:v>
                </c:pt>
                <c:pt idx="1440">
                  <c:v>14.399999999999737</c:v>
                </c:pt>
                <c:pt idx="1441">
                  <c:v>14.409999999999737</c:v>
                </c:pt>
                <c:pt idx="1442">
                  <c:v>14.419999999999737</c:v>
                </c:pt>
                <c:pt idx="1443">
                  <c:v>14.429999999999737</c:v>
                </c:pt>
                <c:pt idx="1444">
                  <c:v>14.439999999999737</c:v>
                </c:pt>
                <c:pt idx="1445">
                  <c:v>14.449999999999736</c:v>
                </c:pt>
                <c:pt idx="1446">
                  <c:v>14.459999999999736</c:v>
                </c:pt>
                <c:pt idx="1447">
                  <c:v>14.469999999999736</c:v>
                </c:pt>
                <c:pt idx="1448">
                  <c:v>14.479999999999736</c:v>
                </c:pt>
                <c:pt idx="1449">
                  <c:v>14.489999999999736</c:v>
                </c:pt>
                <c:pt idx="1450">
                  <c:v>14.499999999999735</c:v>
                </c:pt>
                <c:pt idx="1451">
                  <c:v>14.509999999999735</c:v>
                </c:pt>
                <c:pt idx="1452">
                  <c:v>14.519999999999735</c:v>
                </c:pt>
                <c:pt idx="1453">
                  <c:v>14.529999999999735</c:v>
                </c:pt>
                <c:pt idx="1454">
                  <c:v>14.539999999999734</c:v>
                </c:pt>
                <c:pt idx="1455">
                  <c:v>14.549999999999734</c:v>
                </c:pt>
                <c:pt idx="1456">
                  <c:v>14.559999999999734</c:v>
                </c:pt>
                <c:pt idx="1457">
                  <c:v>14.569999999999734</c:v>
                </c:pt>
                <c:pt idx="1458">
                  <c:v>14.579999999999734</c:v>
                </c:pt>
                <c:pt idx="1459">
                  <c:v>14.589999999999733</c:v>
                </c:pt>
                <c:pt idx="1460">
                  <c:v>14.599999999999733</c:v>
                </c:pt>
                <c:pt idx="1461">
                  <c:v>14.609999999999733</c:v>
                </c:pt>
                <c:pt idx="1462">
                  <c:v>14.619999999999733</c:v>
                </c:pt>
                <c:pt idx="1463">
                  <c:v>14.629999999999733</c:v>
                </c:pt>
                <c:pt idx="1464">
                  <c:v>14.639999999999732</c:v>
                </c:pt>
                <c:pt idx="1465">
                  <c:v>14.649999999999732</c:v>
                </c:pt>
                <c:pt idx="1466">
                  <c:v>14.659999999999732</c:v>
                </c:pt>
                <c:pt idx="1467">
                  <c:v>14.669999999999732</c:v>
                </c:pt>
                <c:pt idx="1468">
                  <c:v>14.679999999999731</c:v>
                </c:pt>
                <c:pt idx="1469">
                  <c:v>14.689999999999731</c:v>
                </c:pt>
                <c:pt idx="1470">
                  <c:v>14.699999999999731</c:v>
                </c:pt>
                <c:pt idx="1471">
                  <c:v>14.709999999999731</c:v>
                </c:pt>
                <c:pt idx="1472">
                  <c:v>14.719999999999731</c:v>
                </c:pt>
                <c:pt idx="1473">
                  <c:v>14.72999999999973</c:v>
                </c:pt>
                <c:pt idx="1474">
                  <c:v>14.73999999999973</c:v>
                </c:pt>
                <c:pt idx="1475">
                  <c:v>14.74999999999973</c:v>
                </c:pt>
                <c:pt idx="1476">
                  <c:v>14.75999999999973</c:v>
                </c:pt>
                <c:pt idx="1477">
                  <c:v>14.76999999999973</c:v>
                </c:pt>
                <c:pt idx="1478">
                  <c:v>14.779999999999729</c:v>
                </c:pt>
                <c:pt idx="1479">
                  <c:v>14.789999999999729</c:v>
                </c:pt>
                <c:pt idx="1480">
                  <c:v>14.799999999999729</c:v>
                </c:pt>
                <c:pt idx="1481">
                  <c:v>14.809999999999729</c:v>
                </c:pt>
                <c:pt idx="1482">
                  <c:v>14.819999999999729</c:v>
                </c:pt>
                <c:pt idx="1483">
                  <c:v>14.829999999999728</c:v>
                </c:pt>
                <c:pt idx="1484">
                  <c:v>14.839999999999728</c:v>
                </c:pt>
                <c:pt idx="1485">
                  <c:v>14.849999999999728</c:v>
                </c:pt>
                <c:pt idx="1486">
                  <c:v>14.859999999999728</c:v>
                </c:pt>
                <c:pt idx="1487">
                  <c:v>14.869999999999727</c:v>
                </c:pt>
                <c:pt idx="1488">
                  <c:v>14.879999999999727</c:v>
                </c:pt>
                <c:pt idx="1489">
                  <c:v>14.889999999999727</c:v>
                </c:pt>
                <c:pt idx="1490">
                  <c:v>14.899999999999727</c:v>
                </c:pt>
                <c:pt idx="1491">
                  <c:v>14.909999999999727</c:v>
                </c:pt>
                <c:pt idx="1492">
                  <c:v>14.919999999999726</c:v>
                </c:pt>
                <c:pt idx="1493">
                  <c:v>14.929999999999726</c:v>
                </c:pt>
                <c:pt idx="1494">
                  <c:v>14.939999999999726</c:v>
                </c:pt>
                <c:pt idx="1495">
                  <c:v>14.949999999999726</c:v>
                </c:pt>
                <c:pt idx="1496">
                  <c:v>14.959999999999726</c:v>
                </c:pt>
                <c:pt idx="1497">
                  <c:v>14.969999999999725</c:v>
                </c:pt>
                <c:pt idx="1498">
                  <c:v>14.979999999999725</c:v>
                </c:pt>
                <c:pt idx="1499">
                  <c:v>14.989999999999725</c:v>
                </c:pt>
                <c:pt idx="1500">
                  <c:v>14.999999999999725</c:v>
                </c:pt>
                <c:pt idx="1501">
                  <c:v>15.009999999999724</c:v>
                </c:pt>
                <c:pt idx="1502">
                  <c:v>15.019999999999724</c:v>
                </c:pt>
                <c:pt idx="1503">
                  <c:v>15.029999999999724</c:v>
                </c:pt>
                <c:pt idx="1504">
                  <c:v>15.039999999999724</c:v>
                </c:pt>
                <c:pt idx="1505">
                  <c:v>15.049999999999724</c:v>
                </c:pt>
                <c:pt idx="1506">
                  <c:v>15.059999999999723</c:v>
                </c:pt>
                <c:pt idx="1507">
                  <c:v>15.069999999999723</c:v>
                </c:pt>
                <c:pt idx="1508">
                  <c:v>15.079999999999723</c:v>
                </c:pt>
                <c:pt idx="1509">
                  <c:v>15.089999999999723</c:v>
                </c:pt>
                <c:pt idx="1510">
                  <c:v>15.099999999999723</c:v>
                </c:pt>
                <c:pt idx="1511">
                  <c:v>15.109999999999722</c:v>
                </c:pt>
                <c:pt idx="1512">
                  <c:v>15.119999999999722</c:v>
                </c:pt>
                <c:pt idx="1513">
                  <c:v>15.129999999999722</c:v>
                </c:pt>
                <c:pt idx="1514">
                  <c:v>15.139999999999722</c:v>
                </c:pt>
                <c:pt idx="1515">
                  <c:v>15.149999999999721</c:v>
                </c:pt>
                <c:pt idx="1516">
                  <c:v>15.159999999999721</c:v>
                </c:pt>
                <c:pt idx="1517">
                  <c:v>15.169999999999721</c:v>
                </c:pt>
                <c:pt idx="1518">
                  <c:v>15.179999999999721</c:v>
                </c:pt>
                <c:pt idx="1519">
                  <c:v>15.189999999999721</c:v>
                </c:pt>
                <c:pt idx="1520">
                  <c:v>15.19999999999972</c:v>
                </c:pt>
                <c:pt idx="1521">
                  <c:v>15.20999999999972</c:v>
                </c:pt>
                <c:pt idx="1522">
                  <c:v>15.21999999999972</c:v>
                </c:pt>
                <c:pt idx="1523">
                  <c:v>15.22999999999972</c:v>
                </c:pt>
                <c:pt idx="1524">
                  <c:v>15.23999999999972</c:v>
                </c:pt>
                <c:pt idx="1525">
                  <c:v>15.249999999999719</c:v>
                </c:pt>
                <c:pt idx="1526">
                  <c:v>15.259999999999719</c:v>
                </c:pt>
                <c:pt idx="1527">
                  <c:v>15.269999999999719</c:v>
                </c:pt>
                <c:pt idx="1528">
                  <c:v>15.279999999999719</c:v>
                </c:pt>
                <c:pt idx="1529">
                  <c:v>15.289999999999718</c:v>
                </c:pt>
                <c:pt idx="1530">
                  <c:v>15.299999999999718</c:v>
                </c:pt>
                <c:pt idx="1531">
                  <c:v>15.309999999999718</c:v>
                </c:pt>
                <c:pt idx="1532">
                  <c:v>15.319999999999718</c:v>
                </c:pt>
                <c:pt idx="1533">
                  <c:v>15.329999999999718</c:v>
                </c:pt>
                <c:pt idx="1534">
                  <c:v>15.339999999999717</c:v>
                </c:pt>
                <c:pt idx="1535">
                  <c:v>15.349999999999717</c:v>
                </c:pt>
                <c:pt idx="1536">
                  <c:v>15.359999999999717</c:v>
                </c:pt>
                <c:pt idx="1537">
                  <c:v>15.369999999999717</c:v>
                </c:pt>
                <c:pt idx="1538">
                  <c:v>15.379999999999717</c:v>
                </c:pt>
                <c:pt idx="1539">
                  <c:v>15.389999999999716</c:v>
                </c:pt>
                <c:pt idx="1540">
                  <c:v>15.399999999999716</c:v>
                </c:pt>
                <c:pt idx="1541">
                  <c:v>15.409999999999716</c:v>
                </c:pt>
                <c:pt idx="1542">
                  <c:v>15.419999999999716</c:v>
                </c:pt>
                <c:pt idx="1543">
                  <c:v>15.429999999999715</c:v>
                </c:pt>
                <c:pt idx="1544">
                  <c:v>15.439999999999715</c:v>
                </c:pt>
                <c:pt idx="1545">
                  <c:v>15.449999999999715</c:v>
                </c:pt>
                <c:pt idx="1546">
                  <c:v>15.459999999999715</c:v>
                </c:pt>
                <c:pt idx="1547">
                  <c:v>15.469999999999715</c:v>
                </c:pt>
                <c:pt idx="1548">
                  <c:v>15.479999999999714</c:v>
                </c:pt>
                <c:pt idx="1549">
                  <c:v>15.489999999999714</c:v>
                </c:pt>
                <c:pt idx="1550">
                  <c:v>15.499999999999714</c:v>
                </c:pt>
                <c:pt idx="1551">
                  <c:v>15.509999999999714</c:v>
                </c:pt>
                <c:pt idx="1552">
                  <c:v>15.519999999999714</c:v>
                </c:pt>
                <c:pt idx="1553">
                  <c:v>15.529999999999713</c:v>
                </c:pt>
                <c:pt idx="1554">
                  <c:v>15.539999999999713</c:v>
                </c:pt>
                <c:pt idx="1555">
                  <c:v>15.549999999999713</c:v>
                </c:pt>
                <c:pt idx="1556">
                  <c:v>15.559999999999713</c:v>
                </c:pt>
                <c:pt idx="1557">
                  <c:v>15.569999999999713</c:v>
                </c:pt>
                <c:pt idx="1558">
                  <c:v>15.579999999999712</c:v>
                </c:pt>
                <c:pt idx="1559">
                  <c:v>15.589999999999712</c:v>
                </c:pt>
                <c:pt idx="1560">
                  <c:v>15.599999999999712</c:v>
                </c:pt>
                <c:pt idx="1561">
                  <c:v>15.609999999999712</c:v>
                </c:pt>
                <c:pt idx="1562">
                  <c:v>15.619999999999711</c:v>
                </c:pt>
                <c:pt idx="1563">
                  <c:v>15.629999999999711</c:v>
                </c:pt>
                <c:pt idx="1564">
                  <c:v>15.639999999999711</c:v>
                </c:pt>
                <c:pt idx="1565">
                  <c:v>15.649999999999711</c:v>
                </c:pt>
                <c:pt idx="1566">
                  <c:v>15.659999999999711</c:v>
                </c:pt>
                <c:pt idx="1567">
                  <c:v>15.66999999999971</c:v>
                </c:pt>
                <c:pt idx="1568">
                  <c:v>15.67999999999971</c:v>
                </c:pt>
                <c:pt idx="1569">
                  <c:v>15.68999999999971</c:v>
                </c:pt>
                <c:pt idx="1570">
                  <c:v>15.69999999999971</c:v>
                </c:pt>
                <c:pt idx="1571">
                  <c:v>15.70999999999971</c:v>
                </c:pt>
                <c:pt idx="1572">
                  <c:v>15.719999999999709</c:v>
                </c:pt>
                <c:pt idx="1573">
                  <c:v>15.729999999999709</c:v>
                </c:pt>
                <c:pt idx="1574">
                  <c:v>15.739999999999709</c:v>
                </c:pt>
                <c:pt idx="1575">
                  <c:v>15.749999999999709</c:v>
                </c:pt>
                <c:pt idx="1576">
                  <c:v>15.759999999999708</c:v>
                </c:pt>
                <c:pt idx="1577">
                  <c:v>15.769999999999708</c:v>
                </c:pt>
                <c:pt idx="1578">
                  <c:v>15.779999999999708</c:v>
                </c:pt>
                <c:pt idx="1579">
                  <c:v>15.789999999999708</c:v>
                </c:pt>
                <c:pt idx="1580">
                  <c:v>15.799999999999708</c:v>
                </c:pt>
                <c:pt idx="1581">
                  <c:v>15.809999999999707</c:v>
                </c:pt>
                <c:pt idx="1582">
                  <c:v>15.819999999999707</c:v>
                </c:pt>
                <c:pt idx="1583">
                  <c:v>15.829999999999707</c:v>
                </c:pt>
                <c:pt idx="1584">
                  <c:v>15.839999999999707</c:v>
                </c:pt>
                <c:pt idx="1585">
                  <c:v>15.849999999999707</c:v>
                </c:pt>
                <c:pt idx="1586">
                  <c:v>15.859999999999706</c:v>
                </c:pt>
                <c:pt idx="1587">
                  <c:v>15.869999999999706</c:v>
                </c:pt>
                <c:pt idx="1588">
                  <c:v>15.879999999999706</c:v>
                </c:pt>
                <c:pt idx="1589">
                  <c:v>15.889999999999706</c:v>
                </c:pt>
                <c:pt idx="1590">
                  <c:v>15.899999999999705</c:v>
                </c:pt>
                <c:pt idx="1591">
                  <c:v>15.909999999999705</c:v>
                </c:pt>
                <c:pt idx="1592">
                  <c:v>15.919999999999705</c:v>
                </c:pt>
                <c:pt idx="1593">
                  <c:v>15.929999999999705</c:v>
                </c:pt>
                <c:pt idx="1594">
                  <c:v>15.939999999999705</c:v>
                </c:pt>
                <c:pt idx="1595">
                  <c:v>15.949999999999704</c:v>
                </c:pt>
                <c:pt idx="1596">
                  <c:v>15.959999999999704</c:v>
                </c:pt>
                <c:pt idx="1597">
                  <c:v>15.969999999999704</c:v>
                </c:pt>
                <c:pt idx="1598">
                  <c:v>15.979999999999704</c:v>
                </c:pt>
                <c:pt idx="1599">
                  <c:v>15.989999999999704</c:v>
                </c:pt>
                <c:pt idx="1600">
                  <c:v>15.999999999999703</c:v>
                </c:pt>
                <c:pt idx="1601">
                  <c:v>16.009999999999703</c:v>
                </c:pt>
                <c:pt idx="1602">
                  <c:v>16.019999999999705</c:v>
                </c:pt>
                <c:pt idx="1603">
                  <c:v>16.029999999999706</c:v>
                </c:pt>
                <c:pt idx="1604">
                  <c:v>16.039999999999708</c:v>
                </c:pt>
                <c:pt idx="1605">
                  <c:v>16.049999999999709</c:v>
                </c:pt>
                <c:pt idx="1606">
                  <c:v>16.059999999999711</c:v>
                </c:pt>
                <c:pt idx="1607">
                  <c:v>16.069999999999713</c:v>
                </c:pt>
                <c:pt idx="1608">
                  <c:v>16.079999999999714</c:v>
                </c:pt>
                <c:pt idx="1609">
                  <c:v>16.089999999999716</c:v>
                </c:pt>
                <c:pt idx="1610">
                  <c:v>16.099999999999717</c:v>
                </c:pt>
                <c:pt idx="1611">
                  <c:v>16.109999999999719</c:v>
                </c:pt>
                <c:pt idx="1612">
                  <c:v>16.11999999999972</c:v>
                </c:pt>
                <c:pt idx="1613">
                  <c:v>16.129999999999722</c:v>
                </c:pt>
                <c:pt idx="1614">
                  <c:v>16.139999999999723</c:v>
                </c:pt>
                <c:pt idx="1615">
                  <c:v>16.149999999999725</c:v>
                </c:pt>
                <c:pt idx="1616">
                  <c:v>16.159999999999727</c:v>
                </c:pt>
                <c:pt idx="1617">
                  <c:v>16.169999999999728</c:v>
                </c:pt>
                <c:pt idx="1618">
                  <c:v>16.17999999999973</c:v>
                </c:pt>
                <c:pt idx="1619">
                  <c:v>16.189999999999731</c:v>
                </c:pt>
                <c:pt idx="1620">
                  <c:v>16.199999999999733</c:v>
                </c:pt>
                <c:pt idx="1621">
                  <c:v>16.209999999999734</c:v>
                </c:pt>
                <c:pt idx="1622">
                  <c:v>16.219999999999736</c:v>
                </c:pt>
                <c:pt idx="1623">
                  <c:v>16.229999999999738</c:v>
                </c:pt>
                <c:pt idx="1624">
                  <c:v>16.239999999999739</c:v>
                </c:pt>
                <c:pt idx="1625">
                  <c:v>16.249999999999741</c:v>
                </c:pt>
                <c:pt idx="1626">
                  <c:v>16.259999999999742</c:v>
                </c:pt>
                <c:pt idx="1627">
                  <c:v>16.269999999999744</c:v>
                </c:pt>
                <c:pt idx="1628">
                  <c:v>16.279999999999745</c:v>
                </c:pt>
                <c:pt idx="1629">
                  <c:v>16.289999999999747</c:v>
                </c:pt>
                <c:pt idx="1630">
                  <c:v>16.299999999999748</c:v>
                </c:pt>
                <c:pt idx="1631">
                  <c:v>16.30999999999975</c:v>
                </c:pt>
                <c:pt idx="1632">
                  <c:v>16.319999999999752</c:v>
                </c:pt>
                <c:pt idx="1633">
                  <c:v>16.329999999999753</c:v>
                </c:pt>
                <c:pt idx="1634">
                  <c:v>16.339999999999755</c:v>
                </c:pt>
                <c:pt idx="1635">
                  <c:v>16.349999999999756</c:v>
                </c:pt>
                <c:pt idx="1636">
                  <c:v>16.359999999999758</c:v>
                </c:pt>
                <c:pt idx="1637">
                  <c:v>16.369999999999759</c:v>
                </c:pt>
                <c:pt idx="1638">
                  <c:v>16.379999999999761</c:v>
                </c:pt>
                <c:pt idx="1639">
                  <c:v>16.389999999999763</c:v>
                </c:pt>
                <c:pt idx="1640">
                  <c:v>16.399999999999764</c:v>
                </c:pt>
                <c:pt idx="1641">
                  <c:v>16.409999999999766</c:v>
                </c:pt>
                <c:pt idx="1642">
                  <c:v>16.419999999999767</c:v>
                </c:pt>
                <c:pt idx="1643">
                  <c:v>16.429999999999769</c:v>
                </c:pt>
                <c:pt idx="1644">
                  <c:v>16.43999999999977</c:v>
                </c:pt>
                <c:pt idx="1645">
                  <c:v>16.449999999999772</c:v>
                </c:pt>
                <c:pt idx="1646">
                  <c:v>16.459999999999773</c:v>
                </c:pt>
                <c:pt idx="1647">
                  <c:v>16.469999999999775</c:v>
                </c:pt>
                <c:pt idx="1648">
                  <c:v>16.479999999999777</c:v>
                </c:pt>
                <c:pt idx="1649">
                  <c:v>16.489999999999778</c:v>
                </c:pt>
                <c:pt idx="1650">
                  <c:v>16.49999999999978</c:v>
                </c:pt>
                <c:pt idx="1651">
                  <c:v>16.509999999999781</c:v>
                </c:pt>
                <c:pt idx="1652">
                  <c:v>16.519999999999783</c:v>
                </c:pt>
                <c:pt idx="1653">
                  <c:v>16.529999999999784</c:v>
                </c:pt>
                <c:pt idx="1654">
                  <c:v>16.539999999999786</c:v>
                </c:pt>
                <c:pt idx="1655">
                  <c:v>16.549999999999788</c:v>
                </c:pt>
                <c:pt idx="1656">
                  <c:v>16.559999999999789</c:v>
                </c:pt>
                <c:pt idx="1657">
                  <c:v>16.569999999999791</c:v>
                </c:pt>
                <c:pt idx="1658">
                  <c:v>16.579999999999792</c:v>
                </c:pt>
                <c:pt idx="1659">
                  <c:v>16.589999999999794</c:v>
                </c:pt>
                <c:pt idx="1660">
                  <c:v>16.599999999999795</c:v>
                </c:pt>
                <c:pt idx="1661">
                  <c:v>16.609999999999797</c:v>
                </c:pt>
                <c:pt idx="1662">
                  <c:v>16.619999999999798</c:v>
                </c:pt>
                <c:pt idx="1663">
                  <c:v>16.6299999999998</c:v>
                </c:pt>
                <c:pt idx="1664">
                  <c:v>16.639999999999802</c:v>
                </c:pt>
                <c:pt idx="1665">
                  <c:v>16.649999999999803</c:v>
                </c:pt>
                <c:pt idx="1666">
                  <c:v>16.659999999999805</c:v>
                </c:pt>
                <c:pt idx="1667">
                  <c:v>16.669999999999806</c:v>
                </c:pt>
                <c:pt idx="1668">
                  <c:v>16.679999999999808</c:v>
                </c:pt>
                <c:pt idx="1669">
                  <c:v>16.689999999999809</c:v>
                </c:pt>
                <c:pt idx="1670">
                  <c:v>16.699999999999811</c:v>
                </c:pt>
                <c:pt idx="1671">
                  <c:v>16.709999999999813</c:v>
                </c:pt>
                <c:pt idx="1672">
                  <c:v>16.719999999999814</c:v>
                </c:pt>
                <c:pt idx="1673">
                  <c:v>16.729999999999816</c:v>
                </c:pt>
                <c:pt idx="1674">
                  <c:v>16.739999999999817</c:v>
                </c:pt>
                <c:pt idx="1675">
                  <c:v>16.749999999999819</c:v>
                </c:pt>
                <c:pt idx="1676">
                  <c:v>16.75999999999982</c:v>
                </c:pt>
                <c:pt idx="1677">
                  <c:v>16.769999999999822</c:v>
                </c:pt>
                <c:pt idx="1678">
                  <c:v>16.779999999999824</c:v>
                </c:pt>
                <c:pt idx="1679">
                  <c:v>16.789999999999825</c:v>
                </c:pt>
                <c:pt idx="1680">
                  <c:v>16.799999999999827</c:v>
                </c:pt>
                <c:pt idx="1681">
                  <c:v>16.809999999999828</c:v>
                </c:pt>
                <c:pt idx="1682">
                  <c:v>16.81999999999983</c:v>
                </c:pt>
                <c:pt idx="1683">
                  <c:v>16.829999999999831</c:v>
                </c:pt>
                <c:pt idx="1684">
                  <c:v>16.839999999999833</c:v>
                </c:pt>
                <c:pt idx="1685">
                  <c:v>16.849999999999834</c:v>
                </c:pt>
                <c:pt idx="1686">
                  <c:v>16.859999999999836</c:v>
                </c:pt>
                <c:pt idx="1687">
                  <c:v>16.869999999999838</c:v>
                </c:pt>
                <c:pt idx="1688">
                  <c:v>16.879999999999839</c:v>
                </c:pt>
                <c:pt idx="1689">
                  <c:v>16.889999999999841</c:v>
                </c:pt>
                <c:pt idx="1690">
                  <c:v>16.899999999999842</c:v>
                </c:pt>
                <c:pt idx="1691">
                  <c:v>16.909999999999844</c:v>
                </c:pt>
                <c:pt idx="1692">
                  <c:v>16.919999999999845</c:v>
                </c:pt>
                <c:pt idx="1693">
                  <c:v>16.929999999999847</c:v>
                </c:pt>
                <c:pt idx="1694">
                  <c:v>16.939999999999849</c:v>
                </c:pt>
                <c:pt idx="1695">
                  <c:v>16.94999999999985</c:v>
                </c:pt>
                <c:pt idx="1696">
                  <c:v>16.959999999999852</c:v>
                </c:pt>
                <c:pt idx="1697">
                  <c:v>16.969999999999853</c:v>
                </c:pt>
                <c:pt idx="1698">
                  <c:v>16.979999999999855</c:v>
                </c:pt>
                <c:pt idx="1699">
                  <c:v>16.989999999999856</c:v>
                </c:pt>
                <c:pt idx="1700">
                  <c:v>16.999999999999858</c:v>
                </c:pt>
                <c:pt idx="1701">
                  <c:v>17.009999999999859</c:v>
                </c:pt>
                <c:pt idx="1702">
                  <c:v>17.019999999999861</c:v>
                </c:pt>
                <c:pt idx="1703">
                  <c:v>17.029999999999863</c:v>
                </c:pt>
                <c:pt idx="1704">
                  <c:v>17.039999999999864</c:v>
                </c:pt>
                <c:pt idx="1705">
                  <c:v>17.049999999999866</c:v>
                </c:pt>
                <c:pt idx="1706">
                  <c:v>17.059999999999867</c:v>
                </c:pt>
                <c:pt idx="1707">
                  <c:v>17.069999999999869</c:v>
                </c:pt>
                <c:pt idx="1708">
                  <c:v>17.07999999999987</c:v>
                </c:pt>
                <c:pt idx="1709">
                  <c:v>17.089999999999872</c:v>
                </c:pt>
                <c:pt idx="1710">
                  <c:v>17.099999999999874</c:v>
                </c:pt>
                <c:pt idx="1711">
                  <c:v>17.109999999999875</c:v>
                </c:pt>
                <c:pt idx="1712">
                  <c:v>17.119999999999877</c:v>
                </c:pt>
                <c:pt idx="1713">
                  <c:v>17.129999999999878</c:v>
                </c:pt>
                <c:pt idx="1714">
                  <c:v>17.13999999999988</c:v>
                </c:pt>
                <c:pt idx="1715">
                  <c:v>17.149999999999881</c:v>
                </c:pt>
                <c:pt idx="1716">
                  <c:v>17.159999999999883</c:v>
                </c:pt>
                <c:pt idx="1717">
                  <c:v>17.169999999999884</c:v>
                </c:pt>
                <c:pt idx="1718">
                  <c:v>17.179999999999886</c:v>
                </c:pt>
                <c:pt idx="1719">
                  <c:v>17.189999999999888</c:v>
                </c:pt>
                <c:pt idx="1720">
                  <c:v>17.199999999999889</c:v>
                </c:pt>
                <c:pt idx="1721">
                  <c:v>17.209999999999891</c:v>
                </c:pt>
                <c:pt idx="1722">
                  <c:v>17.219999999999892</c:v>
                </c:pt>
                <c:pt idx="1723">
                  <c:v>17.229999999999894</c:v>
                </c:pt>
                <c:pt idx="1724">
                  <c:v>17.239999999999895</c:v>
                </c:pt>
                <c:pt idx="1725">
                  <c:v>17.249999999999897</c:v>
                </c:pt>
                <c:pt idx="1726">
                  <c:v>17.259999999999899</c:v>
                </c:pt>
                <c:pt idx="1727">
                  <c:v>17.2699999999999</c:v>
                </c:pt>
                <c:pt idx="1728">
                  <c:v>17.279999999999902</c:v>
                </c:pt>
                <c:pt idx="1729">
                  <c:v>17.289999999999903</c:v>
                </c:pt>
                <c:pt idx="1730">
                  <c:v>17.299999999999905</c:v>
                </c:pt>
                <c:pt idx="1731">
                  <c:v>17.309999999999906</c:v>
                </c:pt>
                <c:pt idx="1732">
                  <c:v>17.319999999999908</c:v>
                </c:pt>
                <c:pt idx="1733">
                  <c:v>17.329999999999909</c:v>
                </c:pt>
                <c:pt idx="1734">
                  <c:v>17.339999999999911</c:v>
                </c:pt>
                <c:pt idx="1735">
                  <c:v>17.349999999999913</c:v>
                </c:pt>
                <c:pt idx="1736">
                  <c:v>17.359999999999914</c:v>
                </c:pt>
                <c:pt idx="1737">
                  <c:v>17.369999999999916</c:v>
                </c:pt>
                <c:pt idx="1738">
                  <c:v>17.379999999999917</c:v>
                </c:pt>
                <c:pt idx="1739">
                  <c:v>17.389999999999919</c:v>
                </c:pt>
                <c:pt idx="1740">
                  <c:v>17.39999999999992</c:v>
                </c:pt>
                <c:pt idx="1741">
                  <c:v>17.409999999999922</c:v>
                </c:pt>
                <c:pt idx="1742">
                  <c:v>17.419999999999924</c:v>
                </c:pt>
                <c:pt idx="1743">
                  <c:v>17.429999999999925</c:v>
                </c:pt>
                <c:pt idx="1744">
                  <c:v>17.439999999999927</c:v>
                </c:pt>
                <c:pt idx="1745">
                  <c:v>17.449999999999928</c:v>
                </c:pt>
                <c:pt idx="1746">
                  <c:v>17.45999999999993</c:v>
                </c:pt>
                <c:pt idx="1747">
                  <c:v>17.469999999999931</c:v>
                </c:pt>
                <c:pt idx="1748">
                  <c:v>17.479999999999933</c:v>
                </c:pt>
                <c:pt idx="1749">
                  <c:v>17.489999999999934</c:v>
                </c:pt>
                <c:pt idx="1750">
                  <c:v>17.499999999999936</c:v>
                </c:pt>
                <c:pt idx="1751">
                  <c:v>17.509999999999938</c:v>
                </c:pt>
                <c:pt idx="1752">
                  <c:v>17.519999999999939</c:v>
                </c:pt>
                <c:pt idx="1753">
                  <c:v>17.529999999999941</c:v>
                </c:pt>
                <c:pt idx="1754">
                  <c:v>17.539999999999942</c:v>
                </c:pt>
                <c:pt idx="1755">
                  <c:v>17.549999999999944</c:v>
                </c:pt>
                <c:pt idx="1756">
                  <c:v>17.559999999999945</c:v>
                </c:pt>
                <c:pt idx="1757">
                  <c:v>17.569999999999947</c:v>
                </c:pt>
                <c:pt idx="1758">
                  <c:v>17.579999999999949</c:v>
                </c:pt>
                <c:pt idx="1759">
                  <c:v>17.58999999999995</c:v>
                </c:pt>
                <c:pt idx="1760">
                  <c:v>17.599999999999952</c:v>
                </c:pt>
                <c:pt idx="1761">
                  <c:v>17.609999999999953</c:v>
                </c:pt>
                <c:pt idx="1762">
                  <c:v>17.619999999999955</c:v>
                </c:pt>
                <c:pt idx="1763">
                  <c:v>17.629999999999956</c:v>
                </c:pt>
                <c:pt idx="1764">
                  <c:v>17.639999999999958</c:v>
                </c:pt>
                <c:pt idx="1765">
                  <c:v>17.649999999999959</c:v>
                </c:pt>
                <c:pt idx="1766">
                  <c:v>17.659999999999961</c:v>
                </c:pt>
                <c:pt idx="1767">
                  <c:v>17.669999999999963</c:v>
                </c:pt>
                <c:pt idx="1768">
                  <c:v>17.679999999999964</c:v>
                </c:pt>
                <c:pt idx="1769">
                  <c:v>17.689999999999966</c:v>
                </c:pt>
                <c:pt idx="1770">
                  <c:v>17.699999999999967</c:v>
                </c:pt>
                <c:pt idx="1771">
                  <c:v>17.709999999999969</c:v>
                </c:pt>
                <c:pt idx="1772">
                  <c:v>17.71999999999997</c:v>
                </c:pt>
                <c:pt idx="1773">
                  <c:v>17.729999999999972</c:v>
                </c:pt>
                <c:pt idx="1774">
                  <c:v>17.739999999999974</c:v>
                </c:pt>
                <c:pt idx="1775">
                  <c:v>17.749999999999975</c:v>
                </c:pt>
                <c:pt idx="1776">
                  <c:v>17.759999999999977</c:v>
                </c:pt>
                <c:pt idx="1777">
                  <c:v>17.769999999999978</c:v>
                </c:pt>
                <c:pt idx="1778">
                  <c:v>17.77999999999998</c:v>
                </c:pt>
                <c:pt idx="1779">
                  <c:v>17.789999999999981</c:v>
                </c:pt>
                <c:pt idx="1780">
                  <c:v>17.799999999999983</c:v>
                </c:pt>
                <c:pt idx="1781">
                  <c:v>17.809999999999985</c:v>
                </c:pt>
                <c:pt idx="1782">
                  <c:v>17.819999999999986</c:v>
                </c:pt>
                <c:pt idx="1783">
                  <c:v>17.829999999999988</c:v>
                </c:pt>
                <c:pt idx="1784">
                  <c:v>17.839999999999989</c:v>
                </c:pt>
                <c:pt idx="1785">
                  <c:v>17.849999999999991</c:v>
                </c:pt>
                <c:pt idx="1786">
                  <c:v>17.859999999999992</c:v>
                </c:pt>
                <c:pt idx="1787">
                  <c:v>17.869999999999994</c:v>
                </c:pt>
                <c:pt idx="1788">
                  <c:v>17.879999999999995</c:v>
                </c:pt>
                <c:pt idx="1789">
                  <c:v>17.889999999999997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17.930000000000003</c:v>
                </c:pt>
                <c:pt idx="1794">
                  <c:v>17.940000000000005</c:v>
                </c:pt>
                <c:pt idx="1795">
                  <c:v>17.950000000000006</c:v>
                </c:pt>
                <c:pt idx="1796">
                  <c:v>17.960000000000008</c:v>
                </c:pt>
                <c:pt idx="1797">
                  <c:v>17.97000000000001</c:v>
                </c:pt>
                <c:pt idx="1798">
                  <c:v>17.980000000000011</c:v>
                </c:pt>
                <c:pt idx="1799">
                  <c:v>17.990000000000013</c:v>
                </c:pt>
                <c:pt idx="1800">
                  <c:v>18.000000000000014</c:v>
                </c:pt>
                <c:pt idx="1801">
                  <c:v>18.010000000000016</c:v>
                </c:pt>
                <c:pt idx="1802">
                  <c:v>18.020000000000017</c:v>
                </c:pt>
                <c:pt idx="1803">
                  <c:v>18.030000000000019</c:v>
                </c:pt>
                <c:pt idx="1804">
                  <c:v>18.04000000000002</c:v>
                </c:pt>
                <c:pt idx="1805">
                  <c:v>18.050000000000022</c:v>
                </c:pt>
                <c:pt idx="1806">
                  <c:v>18.060000000000024</c:v>
                </c:pt>
                <c:pt idx="1807">
                  <c:v>18.070000000000025</c:v>
                </c:pt>
                <c:pt idx="1808">
                  <c:v>18.080000000000027</c:v>
                </c:pt>
                <c:pt idx="1809">
                  <c:v>18.090000000000028</c:v>
                </c:pt>
                <c:pt idx="1810">
                  <c:v>18.10000000000003</c:v>
                </c:pt>
                <c:pt idx="1811">
                  <c:v>18.110000000000031</c:v>
                </c:pt>
                <c:pt idx="1812">
                  <c:v>18.120000000000033</c:v>
                </c:pt>
                <c:pt idx="1813">
                  <c:v>18.130000000000035</c:v>
                </c:pt>
                <c:pt idx="1814">
                  <c:v>18.140000000000036</c:v>
                </c:pt>
                <c:pt idx="1815">
                  <c:v>18.150000000000038</c:v>
                </c:pt>
                <c:pt idx="1816">
                  <c:v>18.160000000000039</c:v>
                </c:pt>
                <c:pt idx="1817">
                  <c:v>18.170000000000041</c:v>
                </c:pt>
                <c:pt idx="1818">
                  <c:v>18.180000000000042</c:v>
                </c:pt>
                <c:pt idx="1819">
                  <c:v>18.190000000000044</c:v>
                </c:pt>
                <c:pt idx="1820">
                  <c:v>18.200000000000045</c:v>
                </c:pt>
                <c:pt idx="1821">
                  <c:v>18.210000000000047</c:v>
                </c:pt>
                <c:pt idx="1822">
                  <c:v>18.220000000000049</c:v>
                </c:pt>
                <c:pt idx="1823">
                  <c:v>18.23000000000005</c:v>
                </c:pt>
                <c:pt idx="1824">
                  <c:v>18.240000000000052</c:v>
                </c:pt>
                <c:pt idx="1825">
                  <c:v>18.250000000000053</c:v>
                </c:pt>
                <c:pt idx="1826">
                  <c:v>18.260000000000055</c:v>
                </c:pt>
                <c:pt idx="1827">
                  <c:v>18.270000000000056</c:v>
                </c:pt>
                <c:pt idx="1828">
                  <c:v>18.280000000000058</c:v>
                </c:pt>
                <c:pt idx="1829">
                  <c:v>18.29000000000006</c:v>
                </c:pt>
                <c:pt idx="1830">
                  <c:v>18.300000000000061</c:v>
                </c:pt>
                <c:pt idx="1831">
                  <c:v>18.310000000000063</c:v>
                </c:pt>
                <c:pt idx="1832">
                  <c:v>18.320000000000064</c:v>
                </c:pt>
                <c:pt idx="1833">
                  <c:v>18.330000000000066</c:v>
                </c:pt>
                <c:pt idx="1834">
                  <c:v>18.340000000000067</c:v>
                </c:pt>
                <c:pt idx="1835">
                  <c:v>18.350000000000069</c:v>
                </c:pt>
                <c:pt idx="1836">
                  <c:v>18.36000000000007</c:v>
                </c:pt>
                <c:pt idx="1837">
                  <c:v>18.370000000000072</c:v>
                </c:pt>
                <c:pt idx="1838">
                  <c:v>18.380000000000074</c:v>
                </c:pt>
                <c:pt idx="1839">
                  <c:v>18.390000000000075</c:v>
                </c:pt>
                <c:pt idx="1840">
                  <c:v>18.400000000000077</c:v>
                </c:pt>
                <c:pt idx="1841">
                  <c:v>18.410000000000078</c:v>
                </c:pt>
                <c:pt idx="1842">
                  <c:v>18.42000000000008</c:v>
                </c:pt>
                <c:pt idx="1843">
                  <c:v>18.430000000000081</c:v>
                </c:pt>
                <c:pt idx="1844">
                  <c:v>18.440000000000083</c:v>
                </c:pt>
                <c:pt idx="1845">
                  <c:v>18.450000000000085</c:v>
                </c:pt>
                <c:pt idx="1846">
                  <c:v>18.460000000000086</c:v>
                </c:pt>
                <c:pt idx="1847">
                  <c:v>18.470000000000088</c:v>
                </c:pt>
                <c:pt idx="1848">
                  <c:v>18.480000000000089</c:v>
                </c:pt>
                <c:pt idx="1849">
                  <c:v>18.490000000000091</c:v>
                </c:pt>
                <c:pt idx="1850">
                  <c:v>18.500000000000092</c:v>
                </c:pt>
                <c:pt idx="1851">
                  <c:v>18.510000000000094</c:v>
                </c:pt>
                <c:pt idx="1852">
                  <c:v>18.520000000000095</c:v>
                </c:pt>
                <c:pt idx="1853">
                  <c:v>18.530000000000097</c:v>
                </c:pt>
                <c:pt idx="1854">
                  <c:v>18.540000000000099</c:v>
                </c:pt>
                <c:pt idx="1855">
                  <c:v>18.5500000000001</c:v>
                </c:pt>
                <c:pt idx="1856">
                  <c:v>18.560000000000102</c:v>
                </c:pt>
                <c:pt idx="1857">
                  <c:v>18.570000000000103</c:v>
                </c:pt>
                <c:pt idx="1858">
                  <c:v>18.580000000000105</c:v>
                </c:pt>
                <c:pt idx="1859">
                  <c:v>18.590000000000106</c:v>
                </c:pt>
                <c:pt idx="1860">
                  <c:v>18.600000000000108</c:v>
                </c:pt>
                <c:pt idx="1861">
                  <c:v>18.61000000000011</c:v>
                </c:pt>
                <c:pt idx="1862">
                  <c:v>18.620000000000111</c:v>
                </c:pt>
                <c:pt idx="1863">
                  <c:v>18.630000000000113</c:v>
                </c:pt>
                <c:pt idx="1864">
                  <c:v>18.640000000000114</c:v>
                </c:pt>
                <c:pt idx="1865">
                  <c:v>18.650000000000116</c:v>
                </c:pt>
                <c:pt idx="1866">
                  <c:v>18.660000000000117</c:v>
                </c:pt>
                <c:pt idx="1867">
                  <c:v>18.670000000000119</c:v>
                </c:pt>
                <c:pt idx="1868">
                  <c:v>18.680000000000121</c:v>
                </c:pt>
                <c:pt idx="1869">
                  <c:v>18.690000000000122</c:v>
                </c:pt>
                <c:pt idx="1870">
                  <c:v>18.700000000000124</c:v>
                </c:pt>
                <c:pt idx="1871">
                  <c:v>18.710000000000125</c:v>
                </c:pt>
                <c:pt idx="1872">
                  <c:v>18.720000000000127</c:v>
                </c:pt>
                <c:pt idx="1873">
                  <c:v>18.730000000000128</c:v>
                </c:pt>
                <c:pt idx="1874">
                  <c:v>18.74000000000013</c:v>
                </c:pt>
                <c:pt idx="1875">
                  <c:v>18.750000000000131</c:v>
                </c:pt>
                <c:pt idx="1876">
                  <c:v>18.760000000000133</c:v>
                </c:pt>
                <c:pt idx="1877">
                  <c:v>18.770000000000135</c:v>
                </c:pt>
                <c:pt idx="1878">
                  <c:v>18.780000000000136</c:v>
                </c:pt>
                <c:pt idx="1879">
                  <c:v>18.790000000000138</c:v>
                </c:pt>
                <c:pt idx="1880">
                  <c:v>18.800000000000139</c:v>
                </c:pt>
                <c:pt idx="1881">
                  <c:v>18.810000000000141</c:v>
                </c:pt>
                <c:pt idx="1882">
                  <c:v>18.820000000000142</c:v>
                </c:pt>
                <c:pt idx="1883">
                  <c:v>18.830000000000144</c:v>
                </c:pt>
                <c:pt idx="1884">
                  <c:v>18.840000000000146</c:v>
                </c:pt>
                <c:pt idx="1885">
                  <c:v>18.850000000000147</c:v>
                </c:pt>
                <c:pt idx="1886">
                  <c:v>18.860000000000149</c:v>
                </c:pt>
                <c:pt idx="1887">
                  <c:v>18.87000000000015</c:v>
                </c:pt>
                <c:pt idx="1888">
                  <c:v>18.880000000000152</c:v>
                </c:pt>
                <c:pt idx="1889">
                  <c:v>18.890000000000153</c:v>
                </c:pt>
                <c:pt idx="1890">
                  <c:v>18.900000000000155</c:v>
                </c:pt>
                <c:pt idx="1891">
                  <c:v>18.910000000000156</c:v>
                </c:pt>
                <c:pt idx="1892">
                  <c:v>18.920000000000158</c:v>
                </c:pt>
                <c:pt idx="1893">
                  <c:v>18.93000000000016</c:v>
                </c:pt>
                <c:pt idx="1894">
                  <c:v>18.940000000000161</c:v>
                </c:pt>
                <c:pt idx="1895">
                  <c:v>18.950000000000163</c:v>
                </c:pt>
                <c:pt idx="1896">
                  <c:v>18.960000000000164</c:v>
                </c:pt>
                <c:pt idx="1897">
                  <c:v>18.970000000000166</c:v>
                </c:pt>
                <c:pt idx="1898">
                  <c:v>18.980000000000167</c:v>
                </c:pt>
                <c:pt idx="1899">
                  <c:v>18.990000000000169</c:v>
                </c:pt>
                <c:pt idx="1900">
                  <c:v>19.000000000000171</c:v>
                </c:pt>
                <c:pt idx="1901">
                  <c:v>19.010000000000172</c:v>
                </c:pt>
                <c:pt idx="1902">
                  <c:v>19.020000000000174</c:v>
                </c:pt>
                <c:pt idx="1903">
                  <c:v>19.030000000000175</c:v>
                </c:pt>
                <c:pt idx="1904">
                  <c:v>19.040000000000177</c:v>
                </c:pt>
                <c:pt idx="1905">
                  <c:v>19.050000000000178</c:v>
                </c:pt>
                <c:pt idx="1906">
                  <c:v>19.06000000000018</c:v>
                </c:pt>
                <c:pt idx="1907">
                  <c:v>19.070000000000181</c:v>
                </c:pt>
                <c:pt idx="1908">
                  <c:v>19.080000000000183</c:v>
                </c:pt>
                <c:pt idx="1909">
                  <c:v>19.090000000000185</c:v>
                </c:pt>
                <c:pt idx="1910">
                  <c:v>19.100000000000186</c:v>
                </c:pt>
                <c:pt idx="1911">
                  <c:v>19.110000000000188</c:v>
                </c:pt>
                <c:pt idx="1912">
                  <c:v>19.120000000000189</c:v>
                </c:pt>
                <c:pt idx="1913">
                  <c:v>19.130000000000191</c:v>
                </c:pt>
                <c:pt idx="1914">
                  <c:v>19.140000000000192</c:v>
                </c:pt>
                <c:pt idx="1915">
                  <c:v>19.150000000000194</c:v>
                </c:pt>
                <c:pt idx="1916">
                  <c:v>19.160000000000196</c:v>
                </c:pt>
                <c:pt idx="1917">
                  <c:v>19.170000000000197</c:v>
                </c:pt>
                <c:pt idx="1918">
                  <c:v>19.180000000000199</c:v>
                </c:pt>
                <c:pt idx="1919">
                  <c:v>19.1900000000002</c:v>
                </c:pt>
                <c:pt idx="1920">
                  <c:v>19.200000000000202</c:v>
                </c:pt>
                <c:pt idx="1921">
                  <c:v>19.210000000000203</c:v>
                </c:pt>
                <c:pt idx="1922">
                  <c:v>19.220000000000205</c:v>
                </c:pt>
                <c:pt idx="1923">
                  <c:v>19.230000000000206</c:v>
                </c:pt>
                <c:pt idx="1924">
                  <c:v>19.240000000000208</c:v>
                </c:pt>
                <c:pt idx="1925">
                  <c:v>19.25000000000021</c:v>
                </c:pt>
                <c:pt idx="1926">
                  <c:v>19.260000000000211</c:v>
                </c:pt>
                <c:pt idx="1927">
                  <c:v>19.270000000000213</c:v>
                </c:pt>
                <c:pt idx="1928">
                  <c:v>19.280000000000214</c:v>
                </c:pt>
                <c:pt idx="1929">
                  <c:v>19.290000000000216</c:v>
                </c:pt>
                <c:pt idx="1930">
                  <c:v>19.300000000000217</c:v>
                </c:pt>
                <c:pt idx="1931">
                  <c:v>19.310000000000219</c:v>
                </c:pt>
                <c:pt idx="1932">
                  <c:v>19.320000000000221</c:v>
                </c:pt>
                <c:pt idx="1933">
                  <c:v>19.330000000000222</c:v>
                </c:pt>
                <c:pt idx="1934">
                  <c:v>19.340000000000224</c:v>
                </c:pt>
                <c:pt idx="1935">
                  <c:v>19.350000000000225</c:v>
                </c:pt>
                <c:pt idx="1936">
                  <c:v>19.360000000000227</c:v>
                </c:pt>
                <c:pt idx="1937">
                  <c:v>19.370000000000228</c:v>
                </c:pt>
                <c:pt idx="1938">
                  <c:v>19.38000000000023</c:v>
                </c:pt>
                <c:pt idx="1939">
                  <c:v>19.390000000000231</c:v>
                </c:pt>
                <c:pt idx="1940">
                  <c:v>19.400000000000233</c:v>
                </c:pt>
                <c:pt idx="1941">
                  <c:v>19.410000000000235</c:v>
                </c:pt>
                <c:pt idx="1942">
                  <c:v>19.420000000000236</c:v>
                </c:pt>
                <c:pt idx="1943">
                  <c:v>19.430000000000238</c:v>
                </c:pt>
                <c:pt idx="1944">
                  <c:v>19.440000000000239</c:v>
                </c:pt>
                <c:pt idx="1945">
                  <c:v>19.450000000000241</c:v>
                </c:pt>
                <c:pt idx="1946">
                  <c:v>19.460000000000242</c:v>
                </c:pt>
                <c:pt idx="1947">
                  <c:v>19.470000000000244</c:v>
                </c:pt>
                <c:pt idx="1948">
                  <c:v>19.480000000000246</c:v>
                </c:pt>
                <c:pt idx="1949">
                  <c:v>19.490000000000247</c:v>
                </c:pt>
                <c:pt idx="1950">
                  <c:v>19.500000000000249</c:v>
                </c:pt>
                <c:pt idx="1951">
                  <c:v>19.51000000000025</c:v>
                </c:pt>
                <c:pt idx="1952">
                  <c:v>19.520000000000252</c:v>
                </c:pt>
                <c:pt idx="1953">
                  <c:v>19.530000000000253</c:v>
                </c:pt>
                <c:pt idx="1954">
                  <c:v>19.540000000000255</c:v>
                </c:pt>
                <c:pt idx="1955">
                  <c:v>19.550000000000257</c:v>
                </c:pt>
                <c:pt idx="1956">
                  <c:v>19.560000000000258</c:v>
                </c:pt>
                <c:pt idx="1957">
                  <c:v>19.57000000000026</c:v>
                </c:pt>
                <c:pt idx="1958">
                  <c:v>19.580000000000261</c:v>
                </c:pt>
                <c:pt idx="1959">
                  <c:v>19.590000000000263</c:v>
                </c:pt>
                <c:pt idx="1960">
                  <c:v>19.600000000000264</c:v>
                </c:pt>
                <c:pt idx="1961">
                  <c:v>19.610000000000266</c:v>
                </c:pt>
                <c:pt idx="1962">
                  <c:v>19.620000000000267</c:v>
                </c:pt>
                <c:pt idx="1963">
                  <c:v>19.630000000000269</c:v>
                </c:pt>
                <c:pt idx="1964">
                  <c:v>19.640000000000271</c:v>
                </c:pt>
                <c:pt idx="1965">
                  <c:v>19.650000000000272</c:v>
                </c:pt>
                <c:pt idx="1966">
                  <c:v>19.660000000000274</c:v>
                </c:pt>
                <c:pt idx="1967">
                  <c:v>19.670000000000275</c:v>
                </c:pt>
                <c:pt idx="1968">
                  <c:v>19.680000000000277</c:v>
                </c:pt>
                <c:pt idx="1969">
                  <c:v>19.690000000000278</c:v>
                </c:pt>
                <c:pt idx="1970">
                  <c:v>19.70000000000028</c:v>
                </c:pt>
                <c:pt idx="1971">
                  <c:v>19.710000000000282</c:v>
                </c:pt>
                <c:pt idx="1972">
                  <c:v>19.720000000000283</c:v>
                </c:pt>
                <c:pt idx="1973">
                  <c:v>19.730000000000285</c:v>
                </c:pt>
                <c:pt idx="1974">
                  <c:v>19.740000000000286</c:v>
                </c:pt>
                <c:pt idx="1975">
                  <c:v>19.750000000000288</c:v>
                </c:pt>
                <c:pt idx="1976">
                  <c:v>19.760000000000289</c:v>
                </c:pt>
                <c:pt idx="1977">
                  <c:v>19.770000000000291</c:v>
                </c:pt>
                <c:pt idx="1978">
                  <c:v>19.780000000000292</c:v>
                </c:pt>
                <c:pt idx="1979">
                  <c:v>19.790000000000294</c:v>
                </c:pt>
                <c:pt idx="1980">
                  <c:v>19.800000000000296</c:v>
                </c:pt>
                <c:pt idx="1981">
                  <c:v>19.810000000000297</c:v>
                </c:pt>
                <c:pt idx="1982">
                  <c:v>19.820000000000299</c:v>
                </c:pt>
                <c:pt idx="1983">
                  <c:v>19.8300000000003</c:v>
                </c:pt>
                <c:pt idx="1984">
                  <c:v>19.840000000000302</c:v>
                </c:pt>
                <c:pt idx="1985">
                  <c:v>19.850000000000303</c:v>
                </c:pt>
                <c:pt idx="1986">
                  <c:v>19.860000000000305</c:v>
                </c:pt>
                <c:pt idx="1987">
                  <c:v>19.870000000000307</c:v>
                </c:pt>
                <c:pt idx="1988">
                  <c:v>19.880000000000308</c:v>
                </c:pt>
                <c:pt idx="1989">
                  <c:v>19.89000000000031</c:v>
                </c:pt>
                <c:pt idx="1990">
                  <c:v>19.900000000000311</c:v>
                </c:pt>
                <c:pt idx="1991">
                  <c:v>19.910000000000313</c:v>
                </c:pt>
                <c:pt idx="1992">
                  <c:v>19.920000000000314</c:v>
                </c:pt>
                <c:pt idx="1993">
                  <c:v>19.930000000000316</c:v>
                </c:pt>
                <c:pt idx="1994">
                  <c:v>19.940000000000317</c:v>
                </c:pt>
                <c:pt idx="1995">
                  <c:v>19.950000000000319</c:v>
                </c:pt>
                <c:pt idx="1996">
                  <c:v>19.960000000000321</c:v>
                </c:pt>
                <c:pt idx="1997">
                  <c:v>19.970000000000322</c:v>
                </c:pt>
                <c:pt idx="1998">
                  <c:v>19.980000000000324</c:v>
                </c:pt>
                <c:pt idx="1999">
                  <c:v>19.990000000000325</c:v>
                </c:pt>
                <c:pt idx="2000">
                  <c:v>20.000000000000327</c:v>
                </c:pt>
                <c:pt idx="2001">
                  <c:v>20.010000000000328</c:v>
                </c:pt>
                <c:pt idx="2002">
                  <c:v>20.02000000000033</c:v>
                </c:pt>
                <c:pt idx="2003">
                  <c:v>20.030000000000332</c:v>
                </c:pt>
                <c:pt idx="2004">
                  <c:v>20.040000000000333</c:v>
                </c:pt>
                <c:pt idx="2005">
                  <c:v>20.050000000000335</c:v>
                </c:pt>
                <c:pt idx="2006">
                  <c:v>20.060000000000336</c:v>
                </c:pt>
                <c:pt idx="2007">
                  <c:v>20.070000000000338</c:v>
                </c:pt>
                <c:pt idx="2008">
                  <c:v>20.080000000000339</c:v>
                </c:pt>
                <c:pt idx="2009">
                  <c:v>20.090000000000341</c:v>
                </c:pt>
                <c:pt idx="2010">
                  <c:v>20.100000000000342</c:v>
                </c:pt>
                <c:pt idx="2011">
                  <c:v>20.110000000000344</c:v>
                </c:pt>
                <c:pt idx="2012">
                  <c:v>20.120000000000346</c:v>
                </c:pt>
                <c:pt idx="2013">
                  <c:v>20.130000000000347</c:v>
                </c:pt>
                <c:pt idx="2014">
                  <c:v>20.140000000000349</c:v>
                </c:pt>
                <c:pt idx="2015">
                  <c:v>20.15000000000035</c:v>
                </c:pt>
                <c:pt idx="2016">
                  <c:v>20.160000000000352</c:v>
                </c:pt>
                <c:pt idx="2017">
                  <c:v>20.170000000000353</c:v>
                </c:pt>
                <c:pt idx="2018">
                  <c:v>20.180000000000355</c:v>
                </c:pt>
                <c:pt idx="2019">
                  <c:v>20.190000000000357</c:v>
                </c:pt>
                <c:pt idx="2020">
                  <c:v>20.200000000000358</c:v>
                </c:pt>
                <c:pt idx="2021">
                  <c:v>20.21000000000036</c:v>
                </c:pt>
                <c:pt idx="2022">
                  <c:v>20.220000000000361</c:v>
                </c:pt>
                <c:pt idx="2023">
                  <c:v>20.230000000000363</c:v>
                </c:pt>
                <c:pt idx="2024">
                  <c:v>20.240000000000364</c:v>
                </c:pt>
                <c:pt idx="2025">
                  <c:v>20.250000000000366</c:v>
                </c:pt>
                <c:pt idx="2026">
                  <c:v>20.260000000000367</c:v>
                </c:pt>
                <c:pt idx="2027">
                  <c:v>20.270000000000369</c:v>
                </c:pt>
                <c:pt idx="2028">
                  <c:v>20.280000000000371</c:v>
                </c:pt>
                <c:pt idx="2029">
                  <c:v>20.290000000000372</c:v>
                </c:pt>
                <c:pt idx="2030">
                  <c:v>20.300000000000374</c:v>
                </c:pt>
                <c:pt idx="2031">
                  <c:v>20.310000000000375</c:v>
                </c:pt>
                <c:pt idx="2032">
                  <c:v>20.320000000000377</c:v>
                </c:pt>
                <c:pt idx="2033">
                  <c:v>20.330000000000378</c:v>
                </c:pt>
                <c:pt idx="2034">
                  <c:v>20.34000000000038</c:v>
                </c:pt>
                <c:pt idx="2035">
                  <c:v>20.350000000000382</c:v>
                </c:pt>
                <c:pt idx="2036">
                  <c:v>20.360000000000383</c:v>
                </c:pt>
                <c:pt idx="2037">
                  <c:v>20.370000000000385</c:v>
                </c:pt>
                <c:pt idx="2038">
                  <c:v>20.380000000000386</c:v>
                </c:pt>
                <c:pt idx="2039">
                  <c:v>20.390000000000388</c:v>
                </c:pt>
                <c:pt idx="2040">
                  <c:v>20.400000000000389</c:v>
                </c:pt>
                <c:pt idx="2041">
                  <c:v>20.410000000000391</c:v>
                </c:pt>
                <c:pt idx="2042">
                  <c:v>20.420000000000393</c:v>
                </c:pt>
                <c:pt idx="2043">
                  <c:v>20.430000000000394</c:v>
                </c:pt>
                <c:pt idx="2044">
                  <c:v>20.440000000000396</c:v>
                </c:pt>
                <c:pt idx="2045">
                  <c:v>20.450000000000397</c:v>
                </c:pt>
                <c:pt idx="2046">
                  <c:v>20.460000000000399</c:v>
                </c:pt>
                <c:pt idx="2047">
                  <c:v>20.4700000000004</c:v>
                </c:pt>
                <c:pt idx="2048">
                  <c:v>20.480000000000402</c:v>
                </c:pt>
                <c:pt idx="2049">
                  <c:v>20.490000000000403</c:v>
                </c:pt>
                <c:pt idx="2050">
                  <c:v>20.500000000000405</c:v>
                </c:pt>
                <c:pt idx="2051">
                  <c:v>20.510000000000407</c:v>
                </c:pt>
                <c:pt idx="2052">
                  <c:v>20.520000000000408</c:v>
                </c:pt>
                <c:pt idx="2053">
                  <c:v>20.53000000000041</c:v>
                </c:pt>
                <c:pt idx="2054">
                  <c:v>20.540000000000411</c:v>
                </c:pt>
                <c:pt idx="2055">
                  <c:v>20.550000000000413</c:v>
                </c:pt>
                <c:pt idx="2056">
                  <c:v>20.560000000000414</c:v>
                </c:pt>
                <c:pt idx="2057">
                  <c:v>20.570000000000416</c:v>
                </c:pt>
                <c:pt idx="2058">
                  <c:v>20.580000000000418</c:v>
                </c:pt>
                <c:pt idx="2059">
                  <c:v>20.590000000000419</c:v>
                </c:pt>
                <c:pt idx="2060">
                  <c:v>20.600000000000421</c:v>
                </c:pt>
                <c:pt idx="2061">
                  <c:v>20.610000000000422</c:v>
                </c:pt>
                <c:pt idx="2062">
                  <c:v>20.620000000000424</c:v>
                </c:pt>
                <c:pt idx="2063">
                  <c:v>20.630000000000425</c:v>
                </c:pt>
                <c:pt idx="2064">
                  <c:v>20.640000000000427</c:v>
                </c:pt>
                <c:pt idx="2065">
                  <c:v>20.650000000000428</c:v>
                </c:pt>
                <c:pt idx="2066">
                  <c:v>20.66000000000043</c:v>
                </c:pt>
                <c:pt idx="2067">
                  <c:v>20.670000000000432</c:v>
                </c:pt>
                <c:pt idx="2068">
                  <c:v>20.680000000000433</c:v>
                </c:pt>
                <c:pt idx="2069">
                  <c:v>20.690000000000435</c:v>
                </c:pt>
                <c:pt idx="2070">
                  <c:v>20.700000000000436</c:v>
                </c:pt>
                <c:pt idx="2071">
                  <c:v>20.710000000000438</c:v>
                </c:pt>
                <c:pt idx="2072">
                  <c:v>20.720000000000439</c:v>
                </c:pt>
                <c:pt idx="2073">
                  <c:v>20.730000000000441</c:v>
                </c:pt>
                <c:pt idx="2074">
                  <c:v>20.740000000000443</c:v>
                </c:pt>
                <c:pt idx="2075">
                  <c:v>20.750000000000444</c:v>
                </c:pt>
                <c:pt idx="2076">
                  <c:v>20.760000000000446</c:v>
                </c:pt>
                <c:pt idx="2077">
                  <c:v>20.770000000000447</c:v>
                </c:pt>
                <c:pt idx="2078">
                  <c:v>20.780000000000449</c:v>
                </c:pt>
                <c:pt idx="2079">
                  <c:v>20.79000000000045</c:v>
                </c:pt>
                <c:pt idx="2080">
                  <c:v>20.800000000000452</c:v>
                </c:pt>
                <c:pt idx="2081">
                  <c:v>20.810000000000453</c:v>
                </c:pt>
                <c:pt idx="2082">
                  <c:v>20.820000000000455</c:v>
                </c:pt>
                <c:pt idx="2083">
                  <c:v>20.830000000000457</c:v>
                </c:pt>
                <c:pt idx="2084">
                  <c:v>20.840000000000458</c:v>
                </c:pt>
                <c:pt idx="2085">
                  <c:v>20.85000000000046</c:v>
                </c:pt>
                <c:pt idx="2086">
                  <c:v>20.860000000000461</c:v>
                </c:pt>
                <c:pt idx="2087">
                  <c:v>20.870000000000463</c:v>
                </c:pt>
                <c:pt idx="2088">
                  <c:v>20.880000000000464</c:v>
                </c:pt>
                <c:pt idx="2089">
                  <c:v>20.890000000000466</c:v>
                </c:pt>
                <c:pt idx="2090">
                  <c:v>20.900000000000468</c:v>
                </c:pt>
                <c:pt idx="2091">
                  <c:v>20.910000000000469</c:v>
                </c:pt>
                <c:pt idx="2092">
                  <c:v>20.920000000000471</c:v>
                </c:pt>
                <c:pt idx="2093">
                  <c:v>20.930000000000472</c:v>
                </c:pt>
                <c:pt idx="2094">
                  <c:v>20.940000000000474</c:v>
                </c:pt>
                <c:pt idx="2095">
                  <c:v>20.950000000000475</c:v>
                </c:pt>
                <c:pt idx="2096">
                  <c:v>20.960000000000477</c:v>
                </c:pt>
                <c:pt idx="2097">
                  <c:v>20.970000000000478</c:v>
                </c:pt>
                <c:pt idx="2098">
                  <c:v>20.98000000000048</c:v>
                </c:pt>
                <c:pt idx="2099">
                  <c:v>20.990000000000482</c:v>
                </c:pt>
                <c:pt idx="2100">
                  <c:v>21.000000000000483</c:v>
                </c:pt>
                <c:pt idx="2101">
                  <c:v>21.010000000000485</c:v>
                </c:pt>
                <c:pt idx="2102">
                  <c:v>21.020000000000486</c:v>
                </c:pt>
                <c:pt idx="2103">
                  <c:v>21.030000000000488</c:v>
                </c:pt>
                <c:pt idx="2104">
                  <c:v>21.040000000000489</c:v>
                </c:pt>
                <c:pt idx="2105">
                  <c:v>21.050000000000491</c:v>
                </c:pt>
                <c:pt idx="2106">
                  <c:v>21.060000000000493</c:v>
                </c:pt>
                <c:pt idx="2107">
                  <c:v>21.070000000000494</c:v>
                </c:pt>
                <c:pt idx="2108">
                  <c:v>21.080000000000496</c:v>
                </c:pt>
                <c:pt idx="2109">
                  <c:v>21.090000000000497</c:v>
                </c:pt>
                <c:pt idx="2110">
                  <c:v>21.100000000000499</c:v>
                </c:pt>
                <c:pt idx="2111">
                  <c:v>21.1100000000005</c:v>
                </c:pt>
                <c:pt idx="2112">
                  <c:v>21.120000000000502</c:v>
                </c:pt>
                <c:pt idx="2113">
                  <c:v>21.130000000000503</c:v>
                </c:pt>
                <c:pt idx="2114">
                  <c:v>21.140000000000505</c:v>
                </c:pt>
                <c:pt idx="2115">
                  <c:v>21.150000000000507</c:v>
                </c:pt>
                <c:pt idx="2116">
                  <c:v>21.160000000000508</c:v>
                </c:pt>
                <c:pt idx="2117">
                  <c:v>21.17000000000051</c:v>
                </c:pt>
                <c:pt idx="2118">
                  <c:v>21.180000000000511</c:v>
                </c:pt>
                <c:pt idx="2119">
                  <c:v>21.190000000000513</c:v>
                </c:pt>
                <c:pt idx="2120">
                  <c:v>21.200000000000514</c:v>
                </c:pt>
                <c:pt idx="2121">
                  <c:v>21.210000000000516</c:v>
                </c:pt>
                <c:pt idx="2122">
                  <c:v>21.220000000000518</c:v>
                </c:pt>
                <c:pt idx="2123">
                  <c:v>21.230000000000519</c:v>
                </c:pt>
                <c:pt idx="2124">
                  <c:v>21.240000000000521</c:v>
                </c:pt>
                <c:pt idx="2125">
                  <c:v>21.250000000000522</c:v>
                </c:pt>
                <c:pt idx="2126">
                  <c:v>21.260000000000524</c:v>
                </c:pt>
                <c:pt idx="2127">
                  <c:v>21.270000000000525</c:v>
                </c:pt>
                <c:pt idx="2128">
                  <c:v>21.280000000000527</c:v>
                </c:pt>
                <c:pt idx="2129">
                  <c:v>21.290000000000529</c:v>
                </c:pt>
                <c:pt idx="2130">
                  <c:v>21.30000000000053</c:v>
                </c:pt>
                <c:pt idx="2131">
                  <c:v>21.310000000000532</c:v>
                </c:pt>
                <c:pt idx="2132">
                  <c:v>21.320000000000533</c:v>
                </c:pt>
                <c:pt idx="2133">
                  <c:v>21.330000000000535</c:v>
                </c:pt>
                <c:pt idx="2134">
                  <c:v>21.340000000000536</c:v>
                </c:pt>
                <c:pt idx="2135">
                  <c:v>21.350000000000538</c:v>
                </c:pt>
                <c:pt idx="2136">
                  <c:v>21.360000000000539</c:v>
                </c:pt>
                <c:pt idx="2137">
                  <c:v>21.370000000000541</c:v>
                </c:pt>
                <c:pt idx="2138">
                  <c:v>21.380000000000543</c:v>
                </c:pt>
                <c:pt idx="2139">
                  <c:v>21.390000000000544</c:v>
                </c:pt>
                <c:pt idx="2140">
                  <c:v>21.400000000000546</c:v>
                </c:pt>
                <c:pt idx="2141">
                  <c:v>21.410000000000547</c:v>
                </c:pt>
                <c:pt idx="2142">
                  <c:v>21.420000000000549</c:v>
                </c:pt>
                <c:pt idx="2143">
                  <c:v>21.43000000000055</c:v>
                </c:pt>
                <c:pt idx="2144">
                  <c:v>21.440000000000552</c:v>
                </c:pt>
                <c:pt idx="2145">
                  <c:v>21.450000000000554</c:v>
                </c:pt>
                <c:pt idx="2146">
                  <c:v>21.460000000000555</c:v>
                </c:pt>
                <c:pt idx="2147">
                  <c:v>21.470000000000557</c:v>
                </c:pt>
                <c:pt idx="2148">
                  <c:v>21.480000000000558</c:v>
                </c:pt>
                <c:pt idx="2149">
                  <c:v>21.49000000000056</c:v>
                </c:pt>
                <c:pt idx="2150">
                  <c:v>21.500000000000561</c:v>
                </c:pt>
                <c:pt idx="2151">
                  <c:v>21.510000000000563</c:v>
                </c:pt>
                <c:pt idx="2152">
                  <c:v>21.520000000000564</c:v>
                </c:pt>
                <c:pt idx="2153">
                  <c:v>21.530000000000566</c:v>
                </c:pt>
                <c:pt idx="2154">
                  <c:v>21.540000000000568</c:v>
                </c:pt>
                <c:pt idx="2155">
                  <c:v>21.550000000000569</c:v>
                </c:pt>
                <c:pt idx="2156">
                  <c:v>21.560000000000571</c:v>
                </c:pt>
                <c:pt idx="2157">
                  <c:v>21.570000000000572</c:v>
                </c:pt>
                <c:pt idx="2158">
                  <c:v>21.580000000000574</c:v>
                </c:pt>
                <c:pt idx="2159">
                  <c:v>21.590000000000575</c:v>
                </c:pt>
                <c:pt idx="2160">
                  <c:v>21.600000000000577</c:v>
                </c:pt>
                <c:pt idx="2161">
                  <c:v>21.610000000000579</c:v>
                </c:pt>
                <c:pt idx="2162">
                  <c:v>21.62000000000058</c:v>
                </c:pt>
                <c:pt idx="2163">
                  <c:v>21.630000000000582</c:v>
                </c:pt>
                <c:pt idx="2164">
                  <c:v>21.640000000000583</c:v>
                </c:pt>
                <c:pt idx="2165">
                  <c:v>21.650000000000585</c:v>
                </c:pt>
                <c:pt idx="2166">
                  <c:v>21.660000000000586</c:v>
                </c:pt>
                <c:pt idx="2167">
                  <c:v>21.670000000000588</c:v>
                </c:pt>
                <c:pt idx="2168">
                  <c:v>21.680000000000589</c:v>
                </c:pt>
                <c:pt idx="2169">
                  <c:v>21.690000000000591</c:v>
                </c:pt>
                <c:pt idx="2170">
                  <c:v>21.700000000000593</c:v>
                </c:pt>
                <c:pt idx="2171">
                  <c:v>21.710000000000594</c:v>
                </c:pt>
                <c:pt idx="2172">
                  <c:v>21.720000000000596</c:v>
                </c:pt>
                <c:pt idx="2173">
                  <c:v>21.730000000000597</c:v>
                </c:pt>
                <c:pt idx="2174">
                  <c:v>21.740000000000599</c:v>
                </c:pt>
                <c:pt idx="2175">
                  <c:v>21.7500000000006</c:v>
                </c:pt>
                <c:pt idx="2176">
                  <c:v>21.760000000000602</c:v>
                </c:pt>
                <c:pt idx="2177">
                  <c:v>21.770000000000604</c:v>
                </c:pt>
                <c:pt idx="2178">
                  <c:v>21.780000000000605</c:v>
                </c:pt>
                <c:pt idx="2179">
                  <c:v>21.790000000000607</c:v>
                </c:pt>
                <c:pt idx="2180">
                  <c:v>21.800000000000608</c:v>
                </c:pt>
                <c:pt idx="2181">
                  <c:v>21.81000000000061</c:v>
                </c:pt>
                <c:pt idx="2182">
                  <c:v>21.820000000000611</c:v>
                </c:pt>
                <c:pt idx="2183">
                  <c:v>21.830000000000613</c:v>
                </c:pt>
                <c:pt idx="2184">
                  <c:v>21.840000000000614</c:v>
                </c:pt>
                <c:pt idx="2185">
                  <c:v>21.850000000000616</c:v>
                </c:pt>
                <c:pt idx="2186">
                  <c:v>21.860000000000618</c:v>
                </c:pt>
                <c:pt idx="2187">
                  <c:v>21.870000000000619</c:v>
                </c:pt>
                <c:pt idx="2188">
                  <c:v>21.880000000000621</c:v>
                </c:pt>
                <c:pt idx="2189">
                  <c:v>21.890000000000622</c:v>
                </c:pt>
                <c:pt idx="2190">
                  <c:v>21.900000000000624</c:v>
                </c:pt>
                <c:pt idx="2191">
                  <c:v>21.910000000000625</c:v>
                </c:pt>
                <c:pt idx="2192">
                  <c:v>21.920000000000627</c:v>
                </c:pt>
                <c:pt idx="2193">
                  <c:v>21.930000000000629</c:v>
                </c:pt>
                <c:pt idx="2194">
                  <c:v>21.94000000000063</c:v>
                </c:pt>
                <c:pt idx="2195">
                  <c:v>21.950000000000632</c:v>
                </c:pt>
                <c:pt idx="2196">
                  <c:v>21.960000000000633</c:v>
                </c:pt>
                <c:pt idx="2197">
                  <c:v>21.970000000000635</c:v>
                </c:pt>
                <c:pt idx="2198">
                  <c:v>21.980000000000636</c:v>
                </c:pt>
                <c:pt idx="2199">
                  <c:v>21.990000000000638</c:v>
                </c:pt>
                <c:pt idx="2200">
                  <c:v>22.000000000000639</c:v>
                </c:pt>
                <c:pt idx="2201">
                  <c:v>22.010000000000641</c:v>
                </c:pt>
                <c:pt idx="2202">
                  <c:v>22.020000000000643</c:v>
                </c:pt>
                <c:pt idx="2203">
                  <c:v>22.030000000000644</c:v>
                </c:pt>
                <c:pt idx="2204">
                  <c:v>22.040000000000646</c:v>
                </c:pt>
                <c:pt idx="2205">
                  <c:v>22.050000000000647</c:v>
                </c:pt>
                <c:pt idx="2206">
                  <c:v>22.060000000000649</c:v>
                </c:pt>
                <c:pt idx="2207">
                  <c:v>22.07000000000065</c:v>
                </c:pt>
                <c:pt idx="2208">
                  <c:v>22.080000000000652</c:v>
                </c:pt>
                <c:pt idx="2209">
                  <c:v>22.090000000000654</c:v>
                </c:pt>
                <c:pt idx="2210">
                  <c:v>22.100000000000655</c:v>
                </c:pt>
                <c:pt idx="2211">
                  <c:v>22.110000000000657</c:v>
                </c:pt>
                <c:pt idx="2212">
                  <c:v>22.120000000000658</c:v>
                </c:pt>
                <c:pt idx="2213">
                  <c:v>22.13000000000066</c:v>
                </c:pt>
                <c:pt idx="2214">
                  <c:v>22.140000000000661</c:v>
                </c:pt>
                <c:pt idx="2215">
                  <c:v>22.150000000000663</c:v>
                </c:pt>
                <c:pt idx="2216">
                  <c:v>22.160000000000664</c:v>
                </c:pt>
                <c:pt idx="2217">
                  <c:v>22.170000000000666</c:v>
                </c:pt>
                <c:pt idx="2218">
                  <c:v>22.180000000000668</c:v>
                </c:pt>
                <c:pt idx="2219">
                  <c:v>22.190000000000669</c:v>
                </c:pt>
                <c:pt idx="2220">
                  <c:v>22.200000000000671</c:v>
                </c:pt>
                <c:pt idx="2221">
                  <c:v>22.210000000000672</c:v>
                </c:pt>
                <c:pt idx="2222">
                  <c:v>22.220000000000674</c:v>
                </c:pt>
                <c:pt idx="2223">
                  <c:v>22.230000000000675</c:v>
                </c:pt>
                <c:pt idx="2224">
                  <c:v>22.240000000000677</c:v>
                </c:pt>
                <c:pt idx="2225">
                  <c:v>22.250000000000679</c:v>
                </c:pt>
                <c:pt idx="2226">
                  <c:v>22.26000000000068</c:v>
                </c:pt>
                <c:pt idx="2227">
                  <c:v>22.270000000000682</c:v>
                </c:pt>
                <c:pt idx="2228">
                  <c:v>22.280000000000683</c:v>
                </c:pt>
                <c:pt idx="2229">
                  <c:v>22.290000000000685</c:v>
                </c:pt>
                <c:pt idx="2230">
                  <c:v>22.300000000000686</c:v>
                </c:pt>
                <c:pt idx="2231">
                  <c:v>22.310000000000688</c:v>
                </c:pt>
                <c:pt idx="2232">
                  <c:v>22.32000000000069</c:v>
                </c:pt>
                <c:pt idx="2233">
                  <c:v>22.330000000000691</c:v>
                </c:pt>
                <c:pt idx="2234">
                  <c:v>22.340000000000693</c:v>
                </c:pt>
                <c:pt idx="2235">
                  <c:v>22.350000000000694</c:v>
                </c:pt>
                <c:pt idx="2236">
                  <c:v>22.360000000000696</c:v>
                </c:pt>
                <c:pt idx="2237">
                  <c:v>22.370000000000697</c:v>
                </c:pt>
                <c:pt idx="2238">
                  <c:v>22.380000000000699</c:v>
                </c:pt>
                <c:pt idx="2239">
                  <c:v>22.3900000000007</c:v>
                </c:pt>
                <c:pt idx="2240">
                  <c:v>22.400000000000702</c:v>
                </c:pt>
                <c:pt idx="2241">
                  <c:v>22.410000000000704</c:v>
                </c:pt>
                <c:pt idx="2242">
                  <c:v>22.420000000000705</c:v>
                </c:pt>
                <c:pt idx="2243">
                  <c:v>22.430000000000707</c:v>
                </c:pt>
                <c:pt idx="2244">
                  <c:v>22.440000000000708</c:v>
                </c:pt>
                <c:pt idx="2245">
                  <c:v>22.45000000000071</c:v>
                </c:pt>
                <c:pt idx="2246">
                  <c:v>22.460000000000711</c:v>
                </c:pt>
                <c:pt idx="2247">
                  <c:v>22.470000000000713</c:v>
                </c:pt>
                <c:pt idx="2248">
                  <c:v>22.480000000000715</c:v>
                </c:pt>
                <c:pt idx="2249">
                  <c:v>22.490000000000716</c:v>
                </c:pt>
                <c:pt idx="2250">
                  <c:v>22.500000000000718</c:v>
                </c:pt>
                <c:pt idx="2251">
                  <c:v>22.510000000000719</c:v>
                </c:pt>
                <c:pt idx="2252">
                  <c:v>22.520000000000721</c:v>
                </c:pt>
                <c:pt idx="2253">
                  <c:v>22.530000000000722</c:v>
                </c:pt>
                <c:pt idx="2254">
                  <c:v>22.540000000000724</c:v>
                </c:pt>
                <c:pt idx="2255">
                  <c:v>22.550000000000725</c:v>
                </c:pt>
                <c:pt idx="2256">
                  <c:v>22.560000000000727</c:v>
                </c:pt>
                <c:pt idx="2257">
                  <c:v>22.570000000000729</c:v>
                </c:pt>
                <c:pt idx="2258">
                  <c:v>22.58000000000073</c:v>
                </c:pt>
                <c:pt idx="2259">
                  <c:v>22.590000000000732</c:v>
                </c:pt>
                <c:pt idx="2260">
                  <c:v>22.600000000000733</c:v>
                </c:pt>
                <c:pt idx="2261">
                  <c:v>22.610000000000735</c:v>
                </c:pt>
                <c:pt idx="2262">
                  <c:v>22.620000000000736</c:v>
                </c:pt>
                <c:pt idx="2263">
                  <c:v>22.630000000000738</c:v>
                </c:pt>
                <c:pt idx="2264">
                  <c:v>22.64000000000074</c:v>
                </c:pt>
                <c:pt idx="2265">
                  <c:v>22.650000000000741</c:v>
                </c:pt>
                <c:pt idx="2266">
                  <c:v>22.660000000000743</c:v>
                </c:pt>
                <c:pt idx="2267">
                  <c:v>22.670000000000744</c:v>
                </c:pt>
                <c:pt idx="2268">
                  <c:v>22.680000000000746</c:v>
                </c:pt>
                <c:pt idx="2269">
                  <c:v>22.690000000000747</c:v>
                </c:pt>
                <c:pt idx="2270">
                  <c:v>22.700000000000749</c:v>
                </c:pt>
                <c:pt idx="2271">
                  <c:v>22.71000000000075</c:v>
                </c:pt>
                <c:pt idx="2272">
                  <c:v>22.720000000000752</c:v>
                </c:pt>
                <c:pt idx="2273">
                  <c:v>22.730000000000754</c:v>
                </c:pt>
                <c:pt idx="2274">
                  <c:v>22.740000000000755</c:v>
                </c:pt>
                <c:pt idx="2275">
                  <c:v>22.750000000000757</c:v>
                </c:pt>
                <c:pt idx="2276">
                  <c:v>22.760000000000758</c:v>
                </c:pt>
                <c:pt idx="2277">
                  <c:v>22.77000000000076</c:v>
                </c:pt>
                <c:pt idx="2278">
                  <c:v>22.780000000000761</c:v>
                </c:pt>
                <c:pt idx="2279">
                  <c:v>22.790000000000763</c:v>
                </c:pt>
                <c:pt idx="2280">
                  <c:v>22.800000000000765</c:v>
                </c:pt>
                <c:pt idx="2281">
                  <c:v>22.810000000000766</c:v>
                </c:pt>
                <c:pt idx="2282">
                  <c:v>22.820000000000768</c:v>
                </c:pt>
                <c:pt idx="2283">
                  <c:v>22.830000000000769</c:v>
                </c:pt>
                <c:pt idx="2284">
                  <c:v>22.840000000000771</c:v>
                </c:pt>
                <c:pt idx="2285">
                  <c:v>22.850000000000772</c:v>
                </c:pt>
                <c:pt idx="2286">
                  <c:v>22.860000000000774</c:v>
                </c:pt>
                <c:pt idx="2287">
                  <c:v>22.870000000000775</c:v>
                </c:pt>
                <c:pt idx="2288">
                  <c:v>22.880000000000777</c:v>
                </c:pt>
                <c:pt idx="2289">
                  <c:v>22.890000000000779</c:v>
                </c:pt>
                <c:pt idx="2290">
                  <c:v>22.90000000000078</c:v>
                </c:pt>
                <c:pt idx="2291">
                  <c:v>22.910000000000782</c:v>
                </c:pt>
                <c:pt idx="2292">
                  <c:v>22.920000000000783</c:v>
                </c:pt>
                <c:pt idx="2293">
                  <c:v>22.930000000000785</c:v>
                </c:pt>
                <c:pt idx="2294">
                  <c:v>22.940000000000786</c:v>
                </c:pt>
                <c:pt idx="2295">
                  <c:v>22.950000000000788</c:v>
                </c:pt>
                <c:pt idx="2296">
                  <c:v>22.96000000000079</c:v>
                </c:pt>
                <c:pt idx="2297">
                  <c:v>22.970000000000791</c:v>
                </c:pt>
                <c:pt idx="2298">
                  <c:v>22.980000000000793</c:v>
                </c:pt>
                <c:pt idx="2299">
                  <c:v>22.990000000000794</c:v>
                </c:pt>
                <c:pt idx="2300">
                  <c:v>23.000000000000796</c:v>
                </c:pt>
                <c:pt idx="2301">
                  <c:v>23.010000000000797</c:v>
                </c:pt>
                <c:pt idx="2302">
                  <c:v>23.020000000000799</c:v>
                </c:pt>
                <c:pt idx="2303">
                  <c:v>23.0300000000008</c:v>
                </c:pt>
                <c:pt idx="2304">
                  <c:v>23.040000000000802</c:v>
                </c:pt>
                <c:pt idx="2305">
                  <c:v>23.050000000000804</c:v>
                </c:pt>
                <c:pt idx="2306">
                  <c:v>23.060000000000805</c:v>
                </c:pt>
                <c:pt idx="2307">
                  <c:v>23.070000000000807</c:v>
                </c:pt>
                <c:pt idx="2308">
                  <c:v>23.080000000000808</c:v>
                </c:pt>
                <c:pt idx="2309">
                  <c:v>23.09000000000081</c:v>
                </c:pt>
                <c:pt idx="2310">
                  <c:v>23.100000000000811</c:v>
                </c:pt>
                <c:pt idx="2311">
                  <c:v>23.110000000000813</c:v>
                </c:pt>
                <c:pt idx="2312">
                  <c:v>23.120000000000815</c:v>
                </c:pt>
                <c:pt idx="2313">
                  <c:v>23.130000000000816</c:v>
                </c:pt>
                <c:pt idx="2314">
                  <c:v>23.140000000000818</c:v>
                </c:pt>
                <c:pt idx="2315">
                  <c:v>23.150000000000819</c:v>
                </c:pt>
                <c:pt idx="2316">
                  <c:v>23.160000000000821</c:v>
                </c:pt>
                <c:pt idx="2317">
                  <c:v>23.170000000000822</c:v>
                </c:pt>
                <c:pt idx="2318">
                  <c:v>23.180000000000824</c:v>
                </c:pt>
                <c:pt idx="2319">
                  <c:v>23.190000000000826</c:v>
                </c:pt>
                <c:pt idx="2320">
                  <c:v>23.200000000000827</c:v>
                </c:pt>
                <c:pt idx="2321">
                  <c:v>23.210000000000829</c:v>
                </c:pt>
                <c:pt idx="2322">
                  <c:v>23.22000000000083</c:v>
                </c:pt>
                <c:pt idx="2323">
                  <c:v>23.230000000000832</c:v>
                </c:pt>
                <c:pt idx="2324">
                  <c:v>23.240000000000833</c:v>
                </c:pt>
                <c:pt idx="2325">
                  <c:v>23.250000000000835</c:v>
                </c:pt>
                <c:pt idx="2326">
                  <c:v>23.260000000000836</c:v>
                </c:pt>
                <c:pt idx="2327">
                  <c:v>23.270000000000838</c:v>
                </c:pt>
                <c:pt idx="2328">
                  <c:v>23.28000000000084</c:v>
                </c:pt>
                <c:pt idx="2329">
                  <c:v>23.290000000000841</c:v>
                </c:pt>
                <c:pt idx="2330">
                  <c:v>23.300000000000843</c:v>
                </c:pt>
                <c:pt idx="2331">
                  <c:v>23.310000000000844</c:v>
                </c:pt>
                <c:pt idx="2332">
                  <c:v>23.320000000000846</c:v>
                </c:pt>
                <c:pt idx="2333">
                  <c:v>23.330000000000847</c:v>
                </c:pt>
                <c:pt idx="2334">
                  <c:v>23.340000000000849</c:v>
                </c:pt>
                <c:pt idx="2335">
                  <c:v>23.350000000000851</c:v>
                </c:pt>
                <c:pt idx="2336">
                  <c:v>23.360000000000852</c:v>
                </c:pt>
                <c:pt idx="2337">
                  <c:v>23.370000000000854</c:v>
                </c:pt>
                <c:pt idx="2338">
                  <c:v>23.380000000000855</c:v>
                </c:pt>
                <c:pt idx="2339">
                  <c:v>23.390000000000857</c:v>
                </c:pt>
                <c:pt idx="2340">
                  <c:v>23.400000000000858</c:v>
                </c:pt>
                <c:pt idx="2341">
                  <c:v>23.41000000000086</c:v>
                </c:pt>
                <c:pt idx="2342">
                  <c:v>23.420000000000861</c:v>
                </c:pt>
                <c:pt idx="2343">
                  <c:v>23.430000000000863</c:v>
                </c:pt>
                <c:pt idx="2344">
                  <c:v>23.440000000000865</c:v>
                </c:pt>
                <c:pt idx="2345">
                  <c:v>23.450000000000866</c:v>
                </c:pt>
                <c:pt idx="2346">
                  <c:v>23.460000000000868</c:v>
                </c:pt>
                <c:pt idx="2347">
                  <c:v>23.470000000000869</c:v>
                </c:pt>
                <c:pt idx="2348">
                  <c:v>23.480000000000871</c:v>
                </c:pt>
                <c:pt idx="2349">
                  <c:v>23.490000000000872</c:v>
                </c:pt>
                <c:pt idx="2350">
                  <c:v>23.500000000000874</c:v>
                </c:pt>
                <c:pt idx="2351">
                  <c:v>23.510000000000876</c:v>
                </c:pt>
                <c:pt idx="2352">
                  <c:v>23.520000000000877</c:v>
                </c:pt>
                <c:pt idx="2353">
                  <c:v>23.530000000000879</c:v>
                </c:pt>
                <c:pt idx="2354">
                  <c:v>23.54000000000088</c:v>
                </c:pt>
                <c:pt idx="2355">
                  <c:v>23.550000000000882</c:v>
                </c:pt>
                <c:pt idx="2356">
                  <c:v>23.560000000000883</c:v>
                </c:pt>
                <c:pt idx="2357">
                  <c:v>23.570000000000885</c:v>
                </c:pt>
                <c:pt idx="2358">
                  <c:v>23.580000000000886</c:v>
                </c:pt>
                <c:pt idx="2359">
                  <c:v>23.590000000000888</c:v>
                </c:pt>
                <c:pt idx="2360">
                  <c:v>23.60000000000089</c:v>
                </c:pt>
                <c:pt idx="2361">
                  <c:v>23.610000000000891</c:v>
                </c:pt>
                <c:pt idx="2362">
                  <c:v>23.620000000000893</c:v>
                </c:pt>
                <c:pt idx="2363">
                  <c:v>23.630000000000894</c:v>
                </c:pt>
                <c:pt idx="2364">
                  <c:v>23.640000000000896</c:v>
                </c:pt>
                <c:pt idx="2365">
                  <c:v>23.650000000000897</c:v>
                </c:pt>
                <c:pt idx="2366">
                  <c:v>23.660000000000899</c:v>
                </c:pt>
                <c:pt idx="2367">
                  <c:v>23.670000000000901</c:v>
                </c:pt>
                <c:pt idx="2368">
                  <c:v>23.680000000000902</c:v>
                </c:pt>
                <c:pt idx="2369">
                  <c:v>23.690000000000904</c:v>
                </c:pt>
                <c:pt idx="2370">
                  <c:v>23.700000000000905</c:v>
                </c:pt>
                <c:pt idx="2371">
                  <c:v>23.710000000000907</c:v>
                </c:pt>
                <c:pt idx="2372">
                  <c:v>23.720000000000908</c:v>
                </c:pt>
                <c:pt idx="2373">
                  <c:v>23.73000000000091</c:v>
                </c:pt>
                <c:pt idx="2374">
                  <c:v>23.740000000000911</c:v>
                </c:pt>
                <c:pt idx="2375">
                  <c:v>23.750000000000913</c:v>
                </c:pt>
                <c:pt idx="2376">
                  <c:v>23.760000000000915</c:v>
                </c:pt>
                <c:pt idx="2377">
                  <c:v>23.770000000000916</c:v>
                </c:pt>
                <c:pt idx="2378">
                  <c:v>23.780000000000918</c:v>
                </c:pt>
                <c:pt idx="2379">
                  <c:v>23.790000000000919</c:v>
                </c:pt>
                <c:pt idx="2380">
                  <c:v>23.800000000000921</c:v>
                </c:pt>
                <c:pt idx="2381">
                  <c:v>23.810000000000922</c:v>
                </c:pt>
                <c:pt idx="2382">
                  <c:v>23.820000000000924</c:v>
                </c:pt>
                <c:pt idx="2383">
                  <c:v>23.830000000000926</c:v>
                </c:pt>
                <c:pt idx="2384">
                  <c:v>23.840000000000927</c:v>
                </c:pt>
                <c:pt idx="2385">
                  <c:v>23.850000000000929</c:v>
                </c:pt>
                <c:pt idx="2386">
                  <c:v>23.86000000000093</c:v>
                </c:pt>
                <c:pt idx="2387">
                  <c:v>23.870000000000932</c:v>
                </c:pt>
                <c:pt idx="2388">
                  <c:v>23.880000000000933</c:v>
                </c:pt>
                <c:pt idx="2389">
                  <c:v>23.890000000000935</c:v>
                </c:pt>
                <c:pt idx="2390">
                  <c:v>23.900000000000936</c:v>
                </c:pt>
                <c:pt idx="2391">
                  <c:v>23.910000000000938</c:v>
                </c:pt>
                <c:pt idx="2392">
                  <c:v>23.92000000000094</c:v>
                </c:pt>
                <c:pt idx="2393">
                  <c:v>23.930000000000941</c:v>
                </c:pt>
                <c:pt idx="2394">
                  <c:v>23.940000000000943</c:v>
                </c:pt>
                <c:pt idx="2395">
                  <c:v>23.950000000000944</c:v>
                </c:pt>
                <c:pt idx="2396">
                  <c:v>23.960000000000946</c:v>
                </c:pt>
                <c:pt idx="2397">
                  <c:v>23.970000000000947</c:v>
                </c:pt>
                <c:pt idx="2398">
                  <c:v>23.980000000000949</c:v>
                </c:pt>
                <c:pt idx="2399">
                  <c:v>23.990000000000951</c:v>
                </c:pt>
                <c:pt idx="2400">
                  <c:v>24.000000000000952</c:v>
                </c:pt>
                <c:pt idx="2401">
                  <c:v>24.010000000000954</c:v>
                </c:pt>
                <c:pt idx="2402">
                  <c:v>24.020000000000955</c:v>
                </c:pt>
                <c:pt idx="2403">
                  <c:v>24.030000000000957</c:v>
                </c:pt>
                <c:pt idx="2404">
                  <c:v>24.040000000000958</c:v>
                </c:pt>
                <c:pt idx="2405">
                  <c:v>24.05000000000096</c:v>
                </c:pt>
                <c:pt idx="2406">
                  <c:v>24.060000000000962</c:v>
                </c:pt>
                <c:pt idx="2407">
                  <c:v>24.070000000000963</c:v>
                </c:pt>
                <c:pt idx="2408">
                  <c:v>24.080000000000965</c:v>
                </c:pt>
                <c:pt idx="2409">
                  <c:v>24.090000000000966</c:v>
                </c:pt>
                <c:pt idx="2410">
                  <c:v>24.100000000000968</c:v>
                </c:pt>
                <c:pt idx="2411">
                  <c:v>24.110000000000969</c:v>
                </c:pt>
                <c:pt idx="2412">
                  <c:v>24.120000000000971</c:v>
                </c:pt>
                <c:pt idx="2413">
                  <c:v>24.130000000000972</c:v>
                </c:pt>
                <c:pt idx="2414">
                  <c:v>24.140000000000974</c:v>
                </c:pt>
                <c:pt idx="2415">
                  <c:v>24.150000000000976</c:v>
                </c:pt>
                <c:pt idx="2416">
                  <c:v>24.160000000000977</c:v>
                </c:pt>
                <c:pt idx="2417">
                  <c:v>24.170000000000979</c:v>
                </c:pt>
                <c:pt idx="2418">
                  <c:v>24.18000000000098</c:v>
                </c:pt>
                <c:pt idx="2419">
                  <c:v>24.190000000000982</c:v>
                </c:pt>
                <c:pt idx="2420">
                  <c:v>24.200000000000983</c:v>
                </c:pt>
                <c:pt idx="2421">
                  <c:v>24.210000000000985</c:v>
                </c:pt>
                <c:pt idx="2422">
                  <c:v>24.220000000000987</c:v>
                </c:pt>
                <c:pt idx="2423">
                  <c:v>24.230000000000988</c:v>
                </c:pt>
                <c:pt idx="2424">
                  <c:v>24.24000000000099</c:v>
                </c:pt>
                <c:pt idx="2425">
                  <c:v>24.250000000000991</c:v>
                </c:pt>
                <c:pt idx="2426">
                  <c:v>24.260000000000993</c:v>
                </c:pt>
                <c:pt idx="2427">
                  <c:v>24.270000000000994</c:v>
                </c:pt>
                <c:pt idx="2428">
                  <c:v>24.280000000000996</c:v>
                </c:pt>
                <c:pt idx="2429">
                  <c:v>24.290000000000997</c:v>
                </c:pt>
                <c:pt idx="2430">
                  <c:v>24.300000000000999</c:v>
                </c:pt>
                <c:pt idx="2431">
                  <c:v>24.310000000001001</c:v>
                </c:pt>
                <c:pt idx="2432">
                  <c:v>24.320000000001002</c:v>
                </c:pt>
                <c:pt idx="2433">
                  <c:v>24.330000000001004</c:v>
                </c:pt>
                <c:pt idx="2434">
                  <c:v>24.340000000001005</c:v>
                </c:pt>
                <c:pt idx="2435">
                  <c:v>24.350000000001007</c:v>
                </c:pt>
                <c:pt idx="2436">
                  <c:v>24.360000000001008</c:v>
                </c:pt>
                <c:pt idx="2437">
                  <c:v>24.37000000000101</c:v>
                </c:pt>
                <c:pt idx="2438">
                  <c:v>24.380000000001012</c:v>
                </c:pt>
                <c:pt idx="2439">
                  <c:v>24.390000000001013</c:v>
                </c:pt>
                <c:pt idx="2440">
                  <c:v>24.400000000001015</c:v>
                </c:pt>
                <c:pt idx="2441">
                  <c:v>24.410000000001016</c:v>
                </c:pt>
                <c:pt idx="2442">
                  <c:v>24.420000000001018</c:v>
                </c:pt>
                <c:pt idx="2443">
                  <c:v>24.430000000001019</c:v>
                </c:pt>
                <c:pt idx="2444">
                  <c:v>24.440000000001021</c:v>
                </c:pt>
                <c:pt idx="2445">
                  <c:v>24.450000000001022</c:v>
                </c:pt>
                <c:pt idx="2446">
                  <c:v>24.460000000001024</c:v>
                </c:pt>
                <c:pt idx="2447">
                  <c:v>24.470000000001026</c:v>
                </c:pt>
                <c:pt idx="2448">
                  <c:v>24.480000000001027</c:v>
                </c:pt>
                <c:pt idx="2449">
                  <c:v>24.490000000001029</c:v>
                </c:pt>
                <c:pt idx="2450">
                  <c:v>24.50000000000103</c:v>
                </c:pt>
                <c:pt idx="2451">
                  <c:v>24.510000000001032</c:v>
                </c:pt>
                <c:pt idx="2452">
                  <c:v>24.520000000001033</c:v>
                </c:pt>
                <c:pt idx="2453">
                  <c:v>24.530000000001035</c:v>
                </c:pt>
                <c:pt idx="2454">
                  <c:v>24.540000000001037</c:v>
                </c:pt>
                <c:pt idx="2455">
                  <c:v>24.550000000001038</c:v>
                </c:pt>
                <c:pt idx="2456">
                  <c:v>24.56000000000104</c:v>
                </c:pt>
                <c:pt idx="2457">
                  <c:v>24.570000000001041</c:v>
                </c:pt>
                <c:pt idx="2458">
                  <c:v>24.580000000001043</c:v>
                </c:pt>
                <c:pt idx="2459">
                  <c:v>24.590000000001044</c:v>
                </c:pt>
                <c:pt idx="2460">
                  <c:v>24.600000000001046</c:v>
                </c:pt>
                <c:pt idx="2461">
                  <c:v>24.610000000001047</c:v>
                </c:pt>
                <c:pt idx="2462">
                  <c:v>24.620000000001049</c:v>
                </c:pt>
                <c:pt idx="2463">
                  <c:v>24.630000000001051</c:v>
                </c:pt>
                <c:pt idx="2464">
                  <c:v>24.640000000001052</c:v>
                </c:pt>
                <c:pt idx="2465">
                  <c:v>24.650000000001054</c:v>
                </c:pt>
                <c:pt idx="2466">
                  <c:v>24.660000000001055</c:v>
                </c:pt>
                <c:pt idx="2467">
                  <c:v>24.670000000001057</c:v>
                </c:pt>
                <c:pt idx="2468">
                  <c:v>24.680000000001058</c:v>
                </c:pt>
                <c:pt idx="2469">
                  <c:v>24.69000000000106</c:v>
                </c:pt>
                <c:pt idx="2470">
                  <c:v>24.700000000001062</c:v>
                </c:pt>
                <c:pt idx="2471">
                  <c:v>24.710000000001063</c:v>
                </c:pt>
                <c:pt idx="2472">
                  <c:v>24.720000000001065</c:v>
                </c:pt>
                <c:pt idx="2473">
                  <c:v>24.730000000001066</c:v>
                </c:pt>
                <c:pt idx="2474">
                  <c:v>24.740000000001068</c:v>
                </c:pt>
                <c:pt idx="2475">
                  <c:v>24.750000000001069</c:v>
                </c:pt>
                <c:pt idx="2476">
                  <c:v>24.760000000001071</c:v>
                </c:pt>
                <c:pt idx="2477">
                  <c:v>24.770000000001072</c:v>
                </c:pt>
                <c:pt idx="2478">
                  <c:v>24.780000000001074</c:v>
                </c:pt>
                <c:pt idx="2479">
                  <c:v>24.790000000001076</c:v>
                </c:pt>
                <c:pt idx="2480">
                  <c:v>24.800000000001077</c:v>
                </c:pt>
                <c:pt idx="2481">
                  <c:v>24.810000000001079</c:v>
                </c:pt>
                <c:pt idx="2482">
                  <c:v>24.82000000000108</c:v>
                </c:pt>
                <c:pt idx="2483">
                  <c:v>24.830000000001082</c:v>
                </c:pt>
                <c:pt idx="2484">
                  <c:v>24.840000000001083</c:v>
                </c:pt>
                <c:pt idx="2485">
                  <c:v>24.850000000001085</c:v>
                </c:pt>
                <c:pt idx="2486">
                  <c:v>24.860000000001087</c:v>
                </c:pt>
                <c:pt idx="2487">
                  <c:v>24.870000000001088</c:v>
                </c:pt>
                <c:pt idx="2488">
                  <c:v>24.88000000000109</c:v>
                </c:pt>
                <c:pt idx="2489">
                  <c:v>24.890000000001091</c:v>
                </c:pt>
                <c:pt idx="2490">
                  <c:v>24.900000000001093</c:v>
                </c:pt>
                <c:pt idx="2491">
                  <c:v>24.910000000001094</c:v>
                </c:pt>
                <c:pt idx="2492">
                  <c:v>24.920000000001096</c:v>
                </c:pt>
                <c:pt idx="2493">
                  <c:v>24.930000000001098</c:v>
                </c:pt>
                <c:pt idx="2494">
                  <c:v>24.940000000001099</c:v>
                </c:pt>
                <c:pt idx="2495">
                  <c:v>24.950000000001101</c:v>
                </c:pt>
                <c:pt idx="2496">
                  <c:v>24.960000000001102</c:v>
                </c:pt>
                <c:pt idx="2497">
                  <c:v>24.970000000001104</c:v>
                </c:pt>
                <c:pt idx="2498">
                  <c:v>24.980000000001105</c:v>
                </c:pt>
                <c:pt idx="2499">
                  <c:v>24.990000000001107</c:v>
                </c:pt>
                <c:pt idx="2500">
                  <c:v>25.000000000001108</c:v>
                </c:pt>
                <c:pt idx="2501">
                  <c:v>25.01000000000111</c:v>
                </c:pt>
                <c:pt idx="2502">
                  <c:v>25.020000000001112</c:v>
                </c:pt>
                <c:pt idx="2503">
                  <c:v>25.030000000001113</c:v>
                </c:pt>
                <c:pt idx="2504">
                  <c:v>25.040000000001115</c:v>
                </c:pt>
                <c:pt idx="2505">
                  <c:v>25.050000000001116</c:v>
                </c:pt>
                <c:pt idx="2506">
                  <c:v>25.060000000001118</c:v>
                </c:pt>
                <c:pt idx="2507">
                  <c:v>25.070000000001119</c:v>
                </c:pt>
                <c:pt idx="2508">
                  <c:v>25.080000000001121</c:v>
                </c:pt>
                <c:pt idx="2509">
                  <c:v>25.090000000001123</c:v>
                </c:pt>
                <c:pt idx="2510">
                  <c:v>25.100000000001124</c:v>
                </c:pt>
                <c:pt idx="2511">
                  <c:v>25.110000000001126</c:v>
                </c:pt>
                <c:pt idx="2512">
                  <c:v>25.120000000001127</c:v>
                </c:pt>
                <c:pt idx="2513">
                  <c:v>25.130000000001129</c:v>
                </c:pt>
                <c:pt idx="2514">
                  <c:v>25.14000000000113</c:v>
                </c:pt>
                <c:pt idx="2515">
                  <c:v>25.150000000001132</c:v>
                </c:pt>
                <c:pt idx="2516">
                  <c:v>25.160000000001133</c:v>
                </c:pt>
                <c:pt idx="2517">
                  <c:v>25.170000000001135</c:v>
                </c:pt>
                <c:pt idx="2518">
                  <c:v>25.180000000001137</c:v>
                </c:pt>
                <c:pt idx="2519">
                  <c:v>25.190000000001138</c:v>
                </c:pt>
                <c:pt idx="2520">
                  <c:v>25.20000000000114</c:v>
                </c:pt>
                <c:pt idx="2521">
                  <c:v>25.210000000001141</c:v>
                </c:pt>
                <c:pt idx="2522">
                  <c:v>25.220000000001143</c:v>
                </c:pt>
                <c:pt idx="2523">
                  <c:v>25.230000000001144</c:v>
                </c:pt>
                <c:pt idx="2524">
                  <c:v>25.240000000001146</c:v>
                </c:pt>
                <c:pt idx="2525">
                  <c:v>25.250000000001148</c:v>
                </c:pt>
                <c:pt idx="2526">
                  <c:v>25.260000000001149</c:v>
                </c:pt>
                <c:pt idx="2527">
                  <c:v>25.270000000001151</c:v>
                </c:pt>
                <c:pt idx="2528">
                  <c:v>25.280000000001152</c:v>
                </c:pt>
                <c:pt idx="2529">
                  <c:v>25.290000000001154</c:v>
                </c:pt>
                <c:pt idx="2530">
                  <c:v>25.300000000001155</c:v>
                </c:pt>
                <c:pt idx="2531">
                  <c:v>25.310000000001157</c:v>
                </c:pt>
                <c:pt idx="2532">
                  <c:v>25.320000000001158</c:v>
                </c:pt>
                <c:pt idx="2533">
                  <c:v>25.33000000000116</c:v>
                </c:pt>
                <c:pt idx="2534">
                  <c:v>25.340000000001162</c:v>
                </c:pt>
                <c:pt idx="2535">
                  <c:v>25.350000000001163</c:v>
                </c:pt>
                <c:pt idx="2536">
                  <c:v>25.360000000001165</c:v>
                </c:pt>
                <c:pt idx="2537">
                  <c:v>25.370000000001166</c:v>
                </c:pt>
                <c:pt idx="2538">
                  <c:v>25.380000000001168</c:v>
                </c:pt>
                <c:pt idx="2539">
                  <c:v>25.390000000001169</c:v>
                </c:pt>
                <c:pt idx="2540">
                  <c:v>25.400000000001171</c:v>
                </c:pt>
                <c:pt idx="2541">
                  <c:v>25.410000000001173</c:v>
                </c:pt>
                <c:pt idx="2542">
                  <c:v>25.420000000001174</c:v>
                </c:pt>
                <c:pt idx="2543">
                  <c:v>25.430000000001176</c:v>
                </c:pt>
                <c:pt idx="2544">
                  <c:v>25.440000000001177</c:v>
                </c:pt>
                <c:pt idx="2545">
                  <c:v>25.450000000001179</c:v>
                </c:pt>
                <c:pt idx="2546">
                  <c:v>25.46000000000118</c:v>
                </c:pt>
                <c:pt idx="2547">
                  <c:v>25.470000000001182</c:v>
                </c:pt>
                <c:pt idx="2548">
                  <c:v>25.480000000001183</c:v>
                </c:pt>
                <c:pt idx="2549">
                  <c:v>25.490000000001185</c:v>
                </c:pt>
                <c:pt idx="2550">
                  <c:v>25.500000000001187</c:v>
                </c:pt>
                <c:pt idx="2551">
                  <c:v>25.510000000001188</c:v>
                </c:pt>
                <c:pt idx="2552">
                  <c:v>25.52000000000119</c:v>
                </c:pt>
                <c:pt idx="2553">
                  <c:v>25.530000000001191</c:v>
                </c:pt>
                <c:pt idx="2554">
                  <c:v>25.540000000001193</c:v>
                </c:pt>
                <c:pt idx="2555">
                  <c:v>25.550000000001194</c:v>
                </c:pt>
                <c:pt idx="2556">
                  <c:v>25.560000000001196</c:v>
                </c:pt>
                <c:pt idx="2557">
                  <c:v>25.570000000001198</c:v>
                </c:pt>
                <c:pt idx="2558">
                  <c:v>25.580000000001199</c:v>
                </c:pt>
                <c:pt idx="2559">
                  <c:v>25.590000000001201</c:v>
                </c:pt>
                <c:pt idx="2560">
                  <c:v>25.600000000001202</c:v>
                </c:pt>
                <c:pt idx="2561">
                  <c:v>25.610000000001204</c:v>
                </c:pt>
                <c:pt idx="2562">
                  <c:v>25.620000000001205</c:v>
                </c:pt>
                <c:pt idx="2563">
                  <c:v>25.630000000001207</c:v>
                </c:pt>
                <c:pt idx="2564">
                  <c:v>25.640000000001208</c:v>
                </c:pt>
                <c:pt idx="2565">
                  <c:v>25.65000000000121</c:v>
                </c:pt>
                <c:pt idx="2566">
                  <c:v>25.660000000001212</c:v>
                </c:pt>
                <c:pt idx="2567">
                  <c:v>25.670000000001213</c:v>
                </c:pt>
                <c:pt idx="2568">
                  <c:v>25.680000000001215</c:v>
                </c:pt>
                <c:pt idx="2569">
                  <c:v>25.690000000001216</c:v>
                </c:pt>
                <c:pt idx="2570">
                  <c:v>25.700000000001218</c:v>
                </c:pt>
                <c:pt idx="2571">
                  <c:v>25.710000000001219</c:v>
                </c:pt>
                <c:pt idx="2572">
                  <c:v>25.720000000001221</c:v>
                </c:pt>
                <c:pt idx="2573">
                  <c:v>25.730000000001223</c:v>
                </c:pt>
                <c:pt idx="2574">
                  <c:v>25.740000000001224</c:v>
                </c:pt>
                <c:pt idx="2575">
                  <c:v>25.750000000001226</c:v>
                </c:pt>
                <c:pt idx="2576">
                  <c:v>25.760000000001227</c:v>
                </c:pt>
                <c:pt idx="2577">
                  <c:v>25.770000000001229</c:v>
                </c:pt>
                <c:pt idx="2578">
                  <c:v>25.78000000000123</c:v>
                </c:pt>
                <c:pt idx="2579">
                  <c:v>25.790000000001232</c:v>
                </c:pt>
                <c:pt idx="2580">
                  <c:v>25.800000000001234</c:v>
                </c:pt>
                <c:pt idx="2581">
                  <c:v>25.810000000001235</c:v>
                </c:pt>
                <c:pt idx="2582">
                  <c:v>25.820000000001237</c:v>
                </c:pt>
                <c:pt idx="2583">
                  <c:v>25.830000000001238</c:v>
                </c:pt>
                <c:pt idx="2584">
                  <c:v>25.84000000000124</c:v>
                </c:pt>
                <c:pt idx="2585">
                  <c:v>25.850000000001241</c:v>
                </c:pt>
                <c:pt idx="2586">
                  <c:v>25.860000000001243</c:v>
                </c:pt>
                <c:pt idx="2587">
                  <c:v>25.870000000001244</c:v>
                </c:pt>
                <c:pt idx="2588">
                  <c:v>25.880000000001246</c:v>
                </c:pt>
                <c:pt idx="2589">
                  <c:v>25.890000000001248</c:v>
                </c:pt>
                <c:pt idx="2590">
                  <c:v>25.900000000001249</c:v>
                </c:pt>
                <c:pt idx="2591">
                  <c:v>25.910000000001251</c:v>
                </c:pt>
                <c:pt idx="2592">
                  <c:v>25.920000000001252</c:v>
                </c:pt>
                <c:pt idx="2593">
                  <c:v>25.930000000001254</c:v>
                </c:pt>
                <c:pt idx="2594">
                  <c:v>25.940000000001255</c:v>
                </c:pt>
                <c:pt idx="2595">
                  <c:v>25.950000000001257</c:v>
                </c:pt>
                <c:pt idx="2596">
                  <c:v>25.960000000001259</c:v>
                </c:pt>
                <c:pt idx="2597">
                  <c:v>25.97000000000126</c:v>
                </c:pt>
                <c:pt idx="2598">
                  <c:v>25.980000000001262</c:v>
                </c:pt>
                <c:pt idx="2599">
                  <c:v>25.990000000001263</c:v>
                </c:pt>
                <c:pt idx="2600">
                  <c:v>26.000000000001265</c:v>
                </c:pt>
                <c:pt idx="2601">
                  <c:v>26.010000000001266</c:v>
                </c:pt>
                <c:pt idx="2602">
                  <c:v>26.020000000001268</c:v>
                </c:pt>
                <c:pt idx="2603">
                  <c:v>26.030000000001269</c:v>
                </c:pt>
                <c:pt idx="2604">
                  <c:v>26.040000000001271</c:v>
                </c:pt>
                <c:pt idx="2605">
                  <c:v>26.050000000001273</c:v>
                </c:pt>
                <c:pt idx="2606">
                  <c:v>26.060000000001274</c:v>
                </c:pt>
                <c:pt idx="2607">
                  <c:v>26.070000000001276</c:v>
                </c:pt>
                <c:pt idx="2608">
                  <c:v>26.080000000001277</c:v>
                </c:pt>
                <c:pt idx="2609">
                  <c:v>26.090000000001279</c:v>
                </c:pt>
                <c:pt idx="2610">
                  <c:v>26.10000000000128</c:v>
                </c:pt>
                <c:pt idx="2611">
                  <c:v>26.110000000001282</c:v>
                </c:pt>
                <c:pt idx="2612">
                  <c:v>26.120000000001284</c:v>
                </c:pt>
                <c:pt idx="2613">
                  <c:v>26.130000000001285</c:v>
                </c:pt>
                <c:pt idx="2614">
                  <c:v>26.140000000001287</c:v>
                </c:pt>
                <c:pt idx="2615">
                  <c:v>26.150000000001288</c:v>
                </c:pt>
                <c:pt idx="2616">
                  <c:v>26.16000000000129</c:v>
                </c:pt>
                <c:pt idx="2617">
                  <c:v>26.170000000001291</c:v>
                </c:pt>
                <c:pt idx="2618">
                  <c:v>26.180000000001293</c:v>
                </c:pt>
                <c:pt idx="2619">
                  <c:v>26.190000000001294</c:v>
                </c:pt>
                <c:pt idx="2620">
                  <c:v>26.200000000001296</c:v>
                </c:pt>
                <c:pt idx="2621">
                  <c:v>26.210000000001298</c:v>
                </c:pt>
                <c:pt idx="2622">
                  <c:v>26.220000000001299</c:v>
                </c:pt>
                <c:pt idx="2623">
                  <c:v>26.230000000001301</c:v>
                </c:pt>
                <c:pt idx="2624">
                  <c:v>26.240000000001302</c:v>
                </c:pt>
                <c:pt idx="2625">
                  <c:v>26.250000000001304</c:v>
                </c:pt>
                <c:pt idx="2626">
                  <c:v>26.260000000001305</c:v>
                </c:pt>
                <c:pt idx="2627">
                  <c:v>26.270000000001307</c:v>
                </c:pt>
                <c:pt idx="2628">
                  <c:v>26.280000000001309</c:v>
                </c:pt>
                <c:pt idx="2629">
                  <c:v>26.29000000000131</c:v>
                </c:pt>
                <c:pt idx="2630">
                  <c:v>26.300000000001312</c:v>
                </c:pt>
                <c:pt idx="2631">
                  <c:v>26.310000000001313</c:v>
                </c:pt>
                <c:pt idx="2632">
                  <c:v>26.320000000001315</c:v>
                </c:pt>
                <c:pt idx="2633">
                  <c:v>26.330000000001316</c:v>
                </c:pt>
                <c:pt idx="2634">
                  <c:v>26.340000000001318</c:v>
                </c:pt>
                <c:pt idx="2635">
                  <c:v>26.350000000001319</c:v>
                </c:pt>
                <c:pt idx="2636">
                  <c:v>26.360000000001321</c:v>
                </c:pt>
                <c:pt idx="2637">
                  <c:v>26.370000000001323</c:v>
                </c:pt>
                <c:pt idx="2638">
                  <c:v>26.380000000001324</c:v>
                </c:pt>
                <c:pt idx="2639">
                  <c:v>26.390000000001326</c:v>
                </c:pt>
                <c:pt idx="2640">
                  <c:v>26.400000000001327</c:v>
                </c:pt>
                <c:pt idx="2641">
                  <c:v>26.410000000001329</c:v>
                </c:pt>
                <c:pt idx="2642">
                  <c:v>26.42000000000133</c:v>
                </c:pt>
                <c:pt idx="2643">
                  <c:v>26.430000000001332</c:v>
                </c:pt>
                <c:pt idx="2644">
                  <c:v>26.440000000001334</c:v>
                </c:pt>
                <c:pt idx="2645">
                  <c:v>26.450000000001335</c:v>
                </c:pt>
                <c:pt idx="2646">
                  <c:v>26.460000000001337</c:v>
                </c:pt>
                <c:pt idx="2647">
                  <c:v>26.470000000001338</c:v>
                </c:pt>
                <c:pt idx="2648">
                  <c:v>26.48000000000134</c:v>
                </c:pt>
                <c:pt idx="2649">
                  <c:v>26.490000000001341</c:v>
                </c:pt>
                <c:pt idx="2650">
                  <c:v>26.500000000001343</c:v>
                </c:pt>
                <c:pt idx="2651">
                  <c:v>26.510000000001344</c:v>
                </c:pt>
                <c:pt idx="2652">
                  <c:v>26.520000000001346</c:v>
                </c:pt>
                <c:pt idx="2653">
                  <c:v>26.530000000001348</c:v>
                </c:pt>
                <c:pt idx="2654">
                  <c:v>26.540000000001349</c:v>
                </c:pt>
                <c:pt idx="2655">
                  <c:v>26.550000000001351</c:v>
                </c:pt>
                <c:pt idx="2656">
                  <c:v>26.560000000001352</c:v>
                </c:pt>
                <c:pt idx="2657">
                  <c:v>26.570000000001354</c:v>
                </c:pt>
                <c:pt idx="2658">
                  <c:v>26.580000000001355</c:v>
                </c:pt>
                <c:pt idx="2659">
                  <c:v>26.590000000001357</c:v>
                </c:pt>
                <c:pt idx="2660">
                  <c:v>26.600000000001359</c:v>
                </c:pt>
                <c:pt idx="2661">
                  <c:v>26.61000000000136</c:v>
                </c:pt>
                <c:pt idx="2662">
                  <c:v>26.620000000001362</c:v>
                </c:pt>
                <c:pt idx="2663">
                  <c:v>26.630000000001363</c:v>
                </c:pt>
                <c:pt idx="2664">
                  <c:v>26.640000000001365</c:v>
                </c:pt>
                <c:pt idx="2665">
                  <c:v>26.650000000001366</c:v>
                </c:pt>
                <c:pt idx="2666">
                  <c:v>26.660000000001368</c:v>
                </c:pt>
                <c:pt idx="2667">
                  <c:v>26.67000000000137</c:v>
                </c:pt>
                <c:pt idx="2668">
                  <c:v>26.680000000001371</c:v>
                </c:pt>
                <c:pt idx="2669">
                  <c:v>26.690000000001373</c:v>
                </c:pt>
                <c:pt idx="2670">
                  <c:v>26.700000000001374</c:v>
                </c:pt>
                <c:pt idx="2671">
                  <c:v>26.710000000001376</c:v>
                </c:pt>
                <c:pt idx="2672">
                  <c:v>26.720000000001377</c:v>
                </c:pt>
                <c:pt idx="2673">
                  <c:v>26.730000000001379</c:v>
                </c:pt>
                <c:pt idx="2674">
                  <c:v>26.74000000000138</c:v>
                </c:pt>
                <c:pt idx="2675">
                  <c:v>26.750000000001382</c:v>
                </c:pt>
                <c:pt idx="2676">
                  <c:v>26.760000000001384</c:v>
                </c:pt>
                <c:pt idx="2677">
                  <c:v>26.770000000001385</c:v>
                </c:pt>
                <c:pt idx="2678">
                  <c:v>26.780000000001387</c:v>
                </c:pt>
                <c:pt idx="2679">
                  <c:v>26.790000000001388</c:v>
                </c:pt>
                <c:pt idx="2680">
                  <c:v>26.80000000000139</c:v>
                </c:pt>
                <c:pt idx="2681">
                  <c:v>26.810000000001391</c:v>
                </c:pt>
                <c:pt idx="2682">
                  <c:v>26.820000000001393</c:v>
                </c:pt>
                <c:pt idx="2683">
                  <c:v>26.830000000001395</c:v>
                </c:pt>
                <c:pt idx="2684">
                  <c:v>26.840000000001396</c:v>
                </c:pt>
                <c:pt idx="2685">
                  <c:v>26.850000000001398</c:v>
                </c:pt>
                <c:pt idx="2686">
                  <c:v>26.860000000001399</c:v>
                </c:pt>
                <c:pt idx="2687">
                  <c:v>26.870000000001401</c:v>
                </c:pt>
                <c:pt idx="2688">
                  <c:v>26.880000000001402</c:v>
                </c:pt>
                <c:pt idx="2689">
                  <c:v>26.890000000001404</c:v>
                </c:pt>
                <c:pt idx="2690">
                  <c:v>26.900000000001405</c:v>
                </c:pt>
                <c:pt idx="2691">
                  <c:v>26.910000000001407</c:v>
                </c:pt>
                <c:pt idx="2692">
                  <c:v>26.920000000001409</c:v>
                </c:pt>
                <c:pt idx="2693">
                  <c:v>26.93000000000141</c:v>
                </c:pt>
                <c:pt idx="2694">
                  <c:v>26.940000000001412</c:v>
                </c:pt>
                <c:pt idx="2695">
                  <c:v>26.950000000001413</c:v>
                </c:pt>
                <c:pt idx="2696">
                  <c:v>26.960000000001415</c:v>
                </c:pt>
                <c:pt idx="2697">
                  <c:v>26.970000000001416</c:v>
                </c:pt>
                <c:pt idx="2698">
                  <c:v>26.980000000001418</c:v>
                </c:pt>
                <c:pt idx="2699">
                  <c:v>26.99000000000142</c:v>
                </c:pt>
                <c:pt idx="2700">
                  <c:v>27.000000000001421</c:v>
                </c:pt>
                <c:pt idx="2701">
                  <c:v>27.010000000001423</c:v>
                </c:pt>
                <c:pt idx="2702">
                  <c:v>27.020000000001424</c:v>
                </c:pt>
                <c:pt idx="2703">
                  <c:v>27.030000000001426</c:v>
                </c:pt>
                <c:pt idx="2704">
                  <c:v>27.040000000001427</c:v>
                </c:pt>
                <c:pt idx="2705">
                  <c:v>27.050000000001429</c:v>
                </c:pt>
                <c:pt idx="2706">
                  <c:v>27.06000000000143</c:v>
                </c:pt>
                <c:pt idx="2707">
                  <c:v>27.070000000001432</c:v>
                </c:pt>
                <c:pt idx="2708">
                  <c:v>27.080000000001434</c:v>
                </c:pt>
                <c:pt idx="2709">
                  <c:v>27.090000000001435</c:v>
                </c:pt>
                <c:pt idx="2710">
                  <c:v>27.100000000001437</c:v>
                </c:pt>
                <c:pt idx="2711">
                  <c:v>27.110000000001438</c:v>
                </c:pt>
                <c:pt idx="2712">
                  <c:v>27.12000000000144</c:v>
                </c:pt>
                <c:pt idx="2713">
                  <c:v>27.130000000001441</c:v>
                </c:pt>
                <c:pt idx="2714">
                  <c:v>27.140000000001443</c:v>
                </c:pt>
                <c:pt idx="2715">
                  <c:v>27.150000000001445</c:v>
                </c:pt>
                <c:pt idx="2716">
                  <c:v>27.160000000001446</c:v>
                </c:pt>
                <c:pt idx="2717">
                  <c:v>27.170000000001448</c:v>
                </c:pt>
                <c:pt idx="2718">
                  <c:v>27.180000000001449</c:v>
                </c:pt>
                <c:pt idx="2719">
                  <c:v>27.190000000001451</c:v>
                </c:pt>
                <c:pt idx="2720">
                  <c:v>27.200000000001452</c:v>
                </c:pt>
                <c:pt idx="2721">
                  <c:v>27.210000000001454</c:v>
                </c:pt>
                <c:pt idx="2722">
                  <c:v>27.220000000001455</c:v>
                </c:pt>
                <c:pt idx="2723">
                  <c:v>27.230000000001457</c:v>
                </c:pt>
                <c:pt idx="2724">
                  <c:v>27.240000000001459</c:v>
                </c:pt>
                <c:pt idx="2725">
                  <c:v>27.25000000000146</c:v>
                </c:pt>
                <c:pt idx="2726">
                  <c:v>27.260000000001462</c:v>
                </c:pt>
                <c:pt idx="2727">
                  <c:v>27.270000000001463</c:v>
                </c:pt>
                <c:pt idx="2728">
                  <c:v>27.280000000001465</c:v>
                </c:pt>
                <c:pt idx="2729">
                  <c:v>27.290000000001466</c:v>
                </c:pt>
                <c:pt idx="2730">
                  <c:v>27.300000000001468</c:v>
                </c:pt>
                <c:pt idx="2731">
                  <c:v>27.31000000000147</c:v>
                </c:pt>
                <c:pt idx="2732">
                  <c:v>27.320000000001471</c:v>
                </c:pt>
                <c:pt idx="2733">
                  <c:v>27.330000000001473</c:v>
                </c:pt>
                <c:pt idx="2734">
                  <c:v>27.340000000001474</c:v>
                </c:pt>
                <c:pt idx="2735">
                  <c:v>27.350000000001476</c:v>
                </c:pt>
                <c:pt idx="2736">
                  <c:v>27.360000000001477</c:v>
                </c:pt>
                <c:pt idx="2737">
                  <c:v>27.370000000001479</c:v>
                </c:pt>
                <c:pt idx="2738">
                  <c:v>27.38000000000148</c:v>
                </c:pt>
                <c:pt idx="2739">
                  <c:v>27.390000000001482</c:v>
                </c:pt>
                <c:pt idx="2740">
                  <c:v>27.400000000001484</c:v>
                </c:pt>
                <c:pt idx="2741">
                  <c:v>27.410000000001485</c:v>
                </c:pt>
                <c:pt idx="2742">
                  <c:v>27.420000000001487</c:v>
                </c:pt>
                <c:pt idx="2743">
                  <c:v>27.430000000001488</c:v>
                </c:pt>
                <c:pt idx="2744">
                  <c:v>27.44000000000149</c:v>
                </c:pt>
                <c:pt idx="2745">
                  <c:v>27.450000000001491</c:v>
                </c:pt>
                <c:pt idx="2746">
                  <c:v>27.460000000001493</c:v>
                </c:pt>
                <c:pt idx="2747">
                  <c:v>27.470000000001495</c:v>
                </c:pt>
                <c:pt idx="2748">
                  <c:v>27.480000000001496</c:v>
                </c:pt>
                <c:pt idx="2749">
                  <c:v>27.490000000001498</c:v>
                </c:pt>
                <c:pt idx="2750">
                  <c:v>27.500000000001499</c:v>
                </c:pt>
                <c:pt idx="2751">
                  <c:v>27.510000000001501</c:v>
                </c:pt>
                <c:pt idx="2752">
                  <c:v>27.520000000001502</c:v>
                </c:pt>
                <c:pt idx="2753">
                  <c:v>27.530000000001504</c:v>
                </c:pt>
                <c:pt idx="2754">
                  <c:v>27.540000000001505</c:v>
                </c:pt>
                <c:pt idx="2755">
                  <c:v>27.550000000001507</c:v>
                </c:pt>
                <c:pt idx="2756">
                  <c:v>27.560000000001509</c:v>
                </c:pt>
                <c:pt idx="2757">
                  <c:v>27.57000000000151</c:v>
                </c:pt>
                <c:pt idx="2758">
                  <c:v>27.580000000001512</c:v>
                </c:pt>
                <c:pt idx="2759">
                  <c:v>27.590000000001513</c:v>
                </c:pt>
                <c:pt idx="2760">
                  <c:v>27.600000000001515</c:v>
                </c:pt>
                <c:pt idx="2761">
                  <c:v>27.610000000001516</c:v>
                </c:pt>
                <c:pt idx="2762">
                  <c:v>27.620000000001518</c:v>
                </c:pt>
                <c:pt idx="2763">
                  <c:v>27.63000000000152</c:v>
                </c:pt>
                <c:pt idx="2764">
                  <c:v>27.640000000001521</c:v>
                </c:pt>
                <c:pt idx="2765">
                  <c:v>27.650000000001523</c:v>
                </c:pt>
                <c:pt idx="2766">
                  <c:v>27.660000000001524</c:v>
                </c:pt>
                <c:pt idx="2767">
                  <c:v>27.670000000001526</c:v>
                </c:pt>
                <c:pt idx="2768">
                  <c:v>27.680000000001527</c:v>
                </c:pt>
                <c:pt idx="2769">
                  <c:v>27.690000000001529</c:v>
                </c:pt>
                <c:pt idx="2770">
                  <c:v>27.700000000001531</c:v>
                </c:pt>
                <c:pt idx="2771">
                  <c:v>27.710000000001532</c:v>
                </c:pt>
                <c:pt idx="2772">
                  <c:v>27.720000000001534</c:v>
                </c:pt>
                <c:pt idx="2773">
                  <c:v>27.730000000001535</c:v>
                </c:pt>
                <c:pt idx="2774">
                  <c:v>27.740000000001537</c:v>
                </c:pt>
                <c:pt idx="2775">
                  <c:v>27.750000000001538</c:v>
                </c:pt>
                <c:pt idx="2776">
                  <c:v>27.76000000000154</c:v>
                </c:pt>
                <c:pt idx="2777">
                  <c:v>27.770000000001541</c:v>
                </c:pt>
                <c:pt idx="2778">
                  <c:v>27.780000000001543</c:v>
                </c:pt>
                <c:pt idx="2779">
                  <c:v>27.790000000001545</c:v>
                </c:pt>
                <c:pt idx="2780">
                  <c:v>27.800000000001546</c:v>
                </c:pt>
                <c:pt idx="2781">
                  <c:v>27.810000000001548</c:v>
                </c:pt>
                <c:pt idx="2782">
                  <c:v>27.820000000001549</c:v>
                </c:pt>
                <c:pt idx="2783">
                  <c:v>27.830000000001551</c:v>
                </c:pt>
                <c:pt idx="2784">
                  <c:v>27.840000000001552</c:v>
                </c:pt>
                <c:pt idx="2785">
                  <c:v>27.850000000001554</c:v>
                </c:pt>
                <c:pt idx="2786">
                  <c:v>27.860000000001556</c:v>
                </c:pt>
                <c:pt idx="2787">
                  <c:v>27.870000000001557</c:v>
                </c:pt>
                <c:pt idx="2788">
                  <c:v>27.880000000001559</c:v>
                </c:pt>
                <c:pt idx="2789">
                  <c:v>27.89000000000156</c:v>
                </c:pt>
                <c:pt idx="2790">
                  <c:v>27.900000000001562</c:v>
                </c:pt>
                <c:pt idx="2791">
                  <c:v>27.910000000001563</c:v>
                </c:pt>
                <c:pt idx="2792">
                  <c:v>27.920000000001565</c:v>
                </c:pt>
                <c:pt idx="2793">
                  <c:v>27.930000000001566</c:v>
                </c:pt>
                <c:pt idx="2794">
                  <c:v>27.940000000001568</c:v>
                </c:pt>
                <c:pt idx="2795">
                  <c:v>27.95000000000157</c:v>
                </c:pt>
                <c:pt idx="2796">
                  <c:v>27.960000000001571</c:v>
                </c:pt>
                <c:pt idx="2797">
                  <c:v>27.970000000001573</c:v>
                </c:pt>
                <c:pt idx="2798">
                  <c:v>27.980000000001574</c:v>
                </c:pt>
                <c:pt idx="2799">
                  <c:v>27.990000000001576</c:v>
                </c:pt>
                <c:pt idx="2800">
                  <c:v>28.000000000001577</c:v>
                </c:pt>
                <c:pt idx="2801">
                  <c:v>28.010000000001579</c:v>
                </c:pt>
                <c:pt idx="2802">
                  <c:v>28.020000000001581</c:v>
                </c:pt>
                <c:pt idx="2803">
                  <c:v>28.030000000001582</c:v>
                </c:pt>
                <c:pt idx="2804">
                  <c:v>28.040000000001584</c:v>
                </c:pt>
                <c:pt idx="2805">
                  <c:v>28.050000000001585</c:v>
                </c:pt>
                <c:pt idx="2806">
                  <c:v>28.060000000001587</c:v>
                </c:pt>
                <c:pt idx="2807">
                  <c:v>28.070000000001588</c:v>
                </c:pt>
                <c:pt idx="2808">
                  <c:v>28.08000000000159</c:v>
                </c:pt>
                <c:pt idx="2809">
                  <c:v>28.090000000001591</c:v>
                </c:pt>
                <c:pt idx="2810">
                  <c:v>28.100000000001593</c:v>
                </c:pt>
                <c:pt idx="2811">
                  <c:v>28.110000000001595</c:v>
                </c:pt>
                <c:pt idx="2812">
                  <c:v>28.120000000001596</c:v>
                </c:pt>
                <c:pt idx="2813">
                  <c:v>28.130000000001598</c:v>
                </c:pt>
                <c:pt idx="2814">
                  <c:v>28.140000000001599</c:v>
                </c:pt>
                <c:pt idx="2815">
                  <c:v>28.150000000001601</c:v>
                </c:pt>
                <c:pt idx="2816">
                  <c:v>28.160000000001602</c:v>
                </c:pt>
                <c:pt idx="2817">
                  <c:v>28.170000000001604</c:v>
                </c:pt>
                <c:pt idx="2818">
                  <c:v>28.180000000001606</c:v>
                </c:pt>
                <c:pt idx="2819">
                  <c:v>28.190000000001607</c:v>
                </c:pt>
                <c:pt idx="2820">
                  <c:v>28.200000000001609</c:v>
                </c:pt>
                <c:pt idx="2821">
                  <c:v>28.21000000000161</c:v>
                </c:pt>
                <c:pt idx="2822">
                  <c:v>28.220000000001612</c:v>
                </c:pt>
                <c:pt idx="2823">
                  <c:v>28.230000000001613</c:v>
                </c:pt>
                <c:pt idx="2824">
                  <c:v>28.240000000001615</c:v>
                </c:pt>
                <c:pt idx="2825">
                  <c:v>28.250000000001616</c:v>
                </c:pt>
                <c:pt idx="2826">
                  <c:v>28.260000000001618</c:v>
                </c:pt>
                <c:pt idx="2827">
                  <c:v>28.27000000000162</c:v>
                </c:pt>
                <c:pt idx="2828">
                  <c:v>28.280000000001621</c:v>
                </c:pt>
                <c:pt idx="2829">
                  <c:v>28.290000000001623</c:v>
                </c:pt>
                <c:pt idx="2830">
                  <c:v>28.300000000001624</c:v>
                </c:pt>
                <c:pt idx="2831">
                  <c:v>28.310000000001626</c:v>
                </c:pt>
                <c:pt idx="2832">
                  <c:v>28.320000000001627</c:v>
                </c:pt>
                <c:pt idx="2833">
                  <c:v>28.330000000001629</c:v>
                </c:pt>
                <c:pt idx="2834">
                  <c:v>28.340000000001631</c:v>
                </c:pt>
                <c:pt idx="2835">
                  <c:v>28.350000000001632</c:v>
                </c:pt>
                <c:pt idx="2836">
                  <c:v>28.360000000001634</c:v>
                </c:pt>
                <c:pt idx="2837">
                  <c:v>28.370000000001635</c:v>
                </c:pt>
                <c:pt idx="2838">
                  <c:v>28.380000000001637</c:v>
                </c:pt>
                <c:pt idx="2839">
                  <c:v>28.390000000001638</c:v>
                </c:pt>
                <c:pt idx="2840">
                  <c:v>28.40000000000164</c:v>
                </c:pt>
                <c:pt idx="2841">
                  <c:v>28.410000000001641</c:v>
                </c:pt>
                <c:pt idx="2842">
                  <c:v>28.420000000001643</c:v>
                </c:pt>
                <c:pt idx="2843">
                  <c:v>28.430000000001645</c:v>
                </c:pt>
                <c:pt idx="2844">
                  <c:v>28.440000000001646</c:v>
                </c:pt>
                <c:pt idx="2845">
                  <c:v>28.450000000001648</c:v>
                </c:pt>
                <c:pt idx="2846">
                  <c:v>28.460000000001649</c:v>
                </c:pt>
                <c:pt idx="2847">
                  <c:v>28.470000000001651</c:v>
                </c:pt>
                <c:pt idx="2848">
                  <c:v>28.480000000001652</c:v>
                </c:pt>
                <c:pt idx="2849">
                  <c:v>28.490000000001654</c:v>
                </c:pt>
                <c:pt idx="2850">
                  <c:v>28.500000000001656</c:v>
                </c:pt>
                <c:pt idx="2851">
                  <c:v>28.510000000001657</c:v>
                </c:pt>
                <c:pt idx="2852">
                  <c:v>28.520000000001659</c:v>
                </c:pt>
                <c:pt idx="2853">
                  <c:v>28.53000000000166</c:v>
                </c:pt>
                <c:pt idx="2854">
                  <c:v>28.540000000001662</c:v>
                </c:pt>
                <c:pt idx="2855">
                  <c:v>28.550000000001663</c:v>
                </c:pt>
                <c:pt idx="2856">
                  <c:v>28.560000000001665</c:v>
                </c:pt>
                <c:pt idx="2857">
                  <c:v>28.570000000001667</c:v>
                </c:pt>
                <c:pt idx="2858">
                  <c:v>28.580000000001668</c:v>
                </c:pt>
                <c:pt idx="2859">
                  <c:v>28.59000000000167</c:v>
                </c:pt>
                <c:pt idx="2860">
                  <c:v>28.600000000001671</c:v>
                </c:pt>
                <c:pt idx="2861">
                  <c:v>28.610000000001673</c:v>
                </c:pt>
                <c:pt idx="2862">
                  <c:v>28.620000000001674</c:v>
                </c:pt>
                <c:pt idx="2863">
                  <c:v>28.630000000001676</c:v>
                </c:pt>
                <c:pt idx="2864">
                  <c:v>28.640000000001677</c:v>
                </c:pt>
                <c:pt idx="2865">
                  <c:v>28.650000000001679</c:v>
                </c:pt>
                <c:pt idx="2866">
                  <c:v>28.660000000001681</c:v>
                </c:pt>
                <c:pt idx="2867">
                  <c:v>28.670000000001682</c:v>
                </c:pt>
                <c:pt idx="2868">
                  <c:v>28.680000000001684</c:v>
                </c:pt>
                <c:pt idx="2869">
                  <c:v>28.690000000001685</c:v>
                </c:pt>
                <c:pt idx="2870">
                  <c:v>28.700000000001687</c:v>
                </c:pt>
                <c:pt idx="2871">
                  <c:v>28.710000000001688</c:v>
                </c:pt>
                <c:pt idx="2872">
                  <c:v>28.72000000000169</c:v>
                </c:pt>
                <c:pt idx="2873">
                  <c:v>28.730000000001692</c:v>
                </c:pt>
                <c:pt idx="2874">
                  <c:v>28.740000000001693</c:v>
                </c:pt>
                <c:pt idx="2875">
                  <c:v>28.750000000001695</c:v>
                </c:pt>
                <c:pt idx="2876">
                  <c:v>28.760000000001696</c:v>
                </c:pt>
                <c:pt idx="2877">
                  <c:v>28.770000000001698</c:v>
                </c:pt>
                <c:pt idx="2878">
                  <c:v>28.780000000001699</c:v>
                </c:pt>
                <c:pt idx="2879">
                  <c:v>28.790000000001701</c:v>
                </c:pt>
                <c:pt idx="2880">
                  <c:v>28.800000000001702</c:v>
                </c:pt>
                <c:pt idx="2881">
                  <c:v>28.810000000001704</c:v>
                </c:pt>
                <c:pt idx="2882">
                  <c:v>28.820000000001706</c:v>
                </c:pt>
                <c:pt idx="2883">
                  <c:v>28.830000000001707</c:v>
                </c:pt>
                <c:pt idx="2884">
                  <c:v>28.840000000001709</c:v>
                </c:pt>
                <c:pt idx="2885">
                  <c:v>28.85000000000171</c:v>
                </c:pt>
                <c:pt idx="2886">
                  <c:v>28.860000000001712</c:v>
                </c:pt>
                <c:pt idx="2887">
                  <c:v>28.870000000001713</c:v>
                </c:pt>
                <c:pt idx="2888">
                  <c:v>28.880000000001715</c:v>
                </c:pt>
                <c:pt idx="2889">
                  <c:v>28.890000000001717</c:v>
                </c:pt>
                <c:pt idx="2890">
                  <c:v>28.900000000001718</c:v>
                </c:pt>
                <c:pt idx="2891">
                  <c:v>28.91000000000172</c:v>
                </c:pt>
                <c:pt idx="2892">
                  <c:v>28.920000000001721</c:v>
                </c:pt>
                <c:pt idx="2893">
                  <c:v>28.930000000001723</c:v>
                </c:pt>
                <c:pt idx="2894">
                  <c:v>28.940000000001724</c:v>
                </c:pt>
                <c:pt idx="2895">
                  <c:v>28.950000000001726</c:v>
                </c:pt>
                <c:pt idx="2896">
                  <c:v>28.960000000001727</c:v>
                </c:pt>
                <c:pt idx="2897">
                  <c:v>28.970000000001729</c:v>
                </c:pt>
                <c:pt idx="2898">
                  <c:v>28.980000000001731</c:v>
                </c:pt>
                <c:pt idx="2899">
                  <c:v>28.990000000001732</c:v>
                </c:pt>
                <c:pt idx="2900">
                  <c:v>29.000000000001734</c:v>
                </c:pt>
                <c:pt idx="2901">
                  <c:v>29.010000000001735</c:v>
                </c:pt>
                <c:pt idx="2902">
                  <c:v>29.020000000001737</c:v>
                </c:pt>
                <c:pt idx="2903">
                  <c:v>29.030000000001738</c:v>
                </c:pt>
                <c:pt idx="2904">
                  <c:v>29.04000000000174</c:v>
                </c:pt>
                <c:pt idx="2905">
                  <c:v>29.050000000001742</c:v>
                </c:pt>
                <c:pt idx="2906">
                  <c:v>29.060000000001743</c:v>
                </c:pt>
                <c:pt idx="2907">
                  <c:v>29.070000000001745</c:v>
                </c:pt>
                <c:pt idx="2908">
                  <c:v>29.080000000001746</c:v>
                </c:pt>
                <c:pt idx="2909">
                  <c:v>29.090000000001748</c:v>
                </c:pt>
                <c:pt idx="2910">
                  <c:v>29.100000000001749</c:v>
                </c:pt>
                <c:pt idx="2911">
                  <c:v>29.110000000001751</c:v>
                </c:pt>
                <c:pt idx="2912">
                  <c:v>29.120000000001752</c:v>
                </c:pt>
                <c:pt idx="2913">
                  <c:v>29.130000000001754</c:v>
                </c:pt>
                <c:pt idx="2914">
                  <c:v>29.140000000001756</c:v>
                </c:pt>
                <c:pt idx="2915">
                  <c:v>29.150000000001757</c:v>
                </c:pt>
                <c:pt idx="2916">
                  <c:v>29.160000000001759</c:v>
                </c:pt>
                <c:pt idx="2917">
                  <c:v>29.17000000000176</c:v>
                </c:pt>
                <c:pt idx="2918">
                  <c:v>29.180000000001762</c:v>
                </c:pt>
                <c:pt idx="2919">
                  <c:v>29.190000000001763</c:v>
                </c:pt>
                <c:pt idx="2920">
                  <c:v>29.200000000001765</c:v>
                </c:pt>
                <c:pt idx="2921">
                  <c:v>29.210000000001767</c:v>
                </c:pt>
                <c:pt idx="2922">
                  <c:v>29.220000000001768</c:v>
                </c:pt>
                <c:pt idx="2923">
                  <c:v>29.23000000000177</c:v>
                </c:pt>
                <c:pt idx="2924">
                  <c:v>29.240000000001771</c:v>
                </c:pt>
                <c:pt idx="2925">
                  <c:v>29.250000000001773</c:v>
                </c:pt>
                <c:pt idx="2926">
                  <c:v>29.260000000001774</c:v>
                </c:pt>
                <c:pt idx="2927">
                  <c:v>29.270000000001776</c:v>
                </c:pt>
                <c:pt idx="2928">
                  <c:v>29.280000000001777</c:v>
                </c:pt>
                <c:pt idx="2929">
                  <c:v>29.290000000001779</c:v>
                </c:pt>
                <c:pt idx="2930">
                  <c:v>29.300000000001781</c:v>
                </c:pt>
                <c:pt idx="2931">
                  <c:v>29.310000000001782</c:v>
                </c:pt>
                <c:pt idx="2932">
                  <c:v>29.320000000001784</c:v>
                </c:pt>
                <c:pt idx="2933">
                  <c:v>29.330000000001785</c:v>
                </c:pt>
                <c:pt idx="2934">
                  <c:v>29.340000000001787</c:v>
                </c:pt>
                <c:pt idx="2935">
                  <c:v>29.350000000001788</c:v>
                </c:pt>
                <c:pt idx="2936">
                  <c:v>29.36000000000179</c:v>
                </c:pt>
                <c:pt idx="2937">
                  <c:v>29.370000000001792</c:v>
                </c:pt>
                <c:pt idx="2938">
                  <c:v>29.380000000001793</c:v>
                </c:pt>
                <c:pt idx="2939">
                  <c:v>29.390000000001795</c:v>
                </c:pt>
                <c:pt idx="2940">
                  <c:v>29.400000000001796</c:v>
                </c:pt>
                <c:pt idx="2941">
                  <c:v>29.410000000001798</c:v>
                </c:pt>
                <c:pt idx="2942">
                  <c:v>29.420000000001799</c:v>
                </c:pt>
                <c:pt idx="2943">
                  <c:v>29.430000000001801</c:v>
                </c:pt>
                <c:pt idx="2944">
                  <c:v>29.440000000001803</c:v>
                </c:pt>
                <c:pt idx="2945">
                  <c:v>29.450000000001804</c:v>
                </c:pt>
                <c:pt idx="2946">
                  <c:v>29.460000000001806</c:v>
                </c:pt>
                <c:pt idx="2947">
                  <c:v>29.470000000001807</c:v>
                </c:pt>
                <c:pt idx="2948">
                  <c:v>29.480000000001809</c:v>
                </c:pt>
                <c:pt idx="2949">
                  <c:v>29.49000000000181</c:v>
                </c:pt>
                <c:pt idx="2950">
                  <c:v>29.500000000001812</c:v>
                </c:pt>
                <c:pt idx="2951">
                  <c:v>29.510000000001813</c:v>
                </c:pt>
                <c:pt idx="2952">
                  <c:v>29.520000000001815</c:v>
                </c:pt>
                <c:pt idx="2953">
                  <c:v>29.530000000001817</c:v>
                </c:pt>
                <c:pt idx="2954">
                  <c:v>29.540000000001818</c:v>
                </c:pt>
                <c:pt idx="2955">
                  <c:v>29.55000000000182</c:v>
                </c:pt>
                <c:pt idx="2956">
                  <c:v>29.560000000001821</c:v>
                </c:pt>
                <c:pt idx="2957">
                  <c:v>29.570000000001823</c:v>
                </c:pt>
                <c:pt idx="2958">
                  <c:v>29.580000000001824</c:v>
                </c:pt>
                <c:pt idx="2959">
                  <c:v>29.590000000001826</c:v>
                </c:pt>
                <c:pt idx="2960">
                  <c:v>29.600000000001828</c:v>
                </c:pt>
                <c:pt idx="2961">
                  <c:v>29.610000000001829</c:v>
                </c:pt>
                <c:pt idx="2962">
                  <c:v>29.620000000001831</c:v>
                </c:pt>
                <c:pt idx="2963">
                  <c:v>29.630000000001832</c:v>
                </c:pt>
                <c:pt idx="2964">
                  <c:v>29.640000000001834</c:v>
                </c:pt>
                <c:pt idx="2965">
                  <c:v>29.650000000001835</c:v>
                </c:pt>
                <c:pt idx="2966">
                  <c:v>29.660000000001837</c:v>
                </c:pt>
                <c:pt idx="2967">
                  <c:v>29.670000000001838</c:v>
                </c:pt>
                <c:pt idx="2968">
                  <c:v>29.68000000000184</c:v>
                </c:pt>
                <c:pt idx="2969">
                  <c:v>29.690000000001842</c:v>
                </c:pt>
                <c:pt idx="2970">
                  <c:v>29.700000000001843</c:v>
                </c:pt>
                <c:pt idx="2971">
                  <c:v>29.710000000001845</c:v>
                </c:pt>
                <c:pt idx="2972">
                  <c:v>29.720000000001846</c:v>
                </c:pt>
                <c:pt idx="2973">
                  <c:v>29.730000000001848</c:v>
                </c:pt>
                <c:pt idx="2974">
                  <c:v>29.740000000001849</c:v>
                </c:pt>
                <c:pt idx="2975">
                  <c:v>29.750000000001851</c:v>
                </c:pt>
                <c:pt idx="2976">
                  <c:v>29.760000000001853</c:v>
                </c:pt>
                <c:pt idx="2977">
                  <c:v>29.770000000001854</c:v>
                </c:pt>
                <c:pt idx="2978">
                  <c:v>29.780000000001856</c:v>
                </c:pt>
                <c:pt idx="2979">
                  <c:v>29.790000000001857</c:v>
                </c:pt>
                <c:pt idx="2980">
                  <c:v>29.800000000001859</c:v>
                </c:pt>
                <c:pt idx="2981">
                  <c:v>29.81000000000186</c:v>
                </c:pt>
                <c:pt idx="2982">
                  <c:v>29.820000000001862</c:v>
                </c:pt>
                <c:pt idx="2983">
                  <c:v>29.830000000001863</c:v>
                </c:pt>
                <c:pt idx="2984">
                  <c:v>29.840000000001865</c:v>
                </c:pt>
                <c:pt idx="2985">
                  <c:v>29.850000000001867</c:v>
                </c:pt>
                <c:pt idx="2986">
                  <c:v>29.860000000001868</c:v>
                </c:pt>
                <c:pt idx="2987">
                  <c:v>29.87000000000187</c:v>
                </c:pt>
                <c:pt idx="2988">
                  <c:v>29.880000000001871</c:v>
                </c:pt>
                <c:pt idx="2989">
                  <c:v>29.890000000001873</c:v>
                </c:pt>
                <c:pt idx="2990">
                  <c:v>29.900000000001874</c:v>
                </c:pt>
                <c:pt idx="2991">
                  <c:v>29.910000000001876</c:v>
                </c:pt>
                <c:pt idx="2992">
                  <c:v>29.920000000001878</c:v>
                </c:pt>
                <c:pt idx="2993">
                  <c:v>29.930000000001879</c:v>
                </c:pt>
                <c:pt idx="2994">
                  <c:v>29.940000000001881</c:v>
                </c:pt>
                <c:pt idx="2995">
                  <c:v>29.950000000001882</c:v>
                </c:pt>
                <c:pt idx="2996">
                  <c:v>29.960000000001884</c:v>
                </c:pt>
                <c:pt idx="2997">
                  <c:v>29.970000000001885</c:v>
                </c:pt>
                <c:pt idx="2998">
                  <c:v>29.980000000001887</c:v>
                </c:pt>
                <c:pt idx="2999">
                  <c:v>29.990000000001888</c:v>
                </c:pt>
                <c:pt idx="3000">
                  <c:v>30.00000000000189</c:v>
                </c:pt>
                <c:pt idx="3001">
                  <c:v>30.010000000001892</c:v>
                </c:pt>
                <c:pt idx="3002">
                  <c:v>30.020000000001893</c:v>
                </c:pt>
                <c:pt idx="3003">
                  <c:v>30.030000000001895</c:v>
                </c:pt>
                <c:pt idx="3004">
                  <c:v>30.040000000001896</c:v>
                </c:pt>
                <c:pt idx="3005">
                  <c:v>30.050000000001898</c:v>
                </c:pt>
                <c:pt idx="3006">
                  <c:v>30.060000000001899</c:v>
                </c:pt>
                <c:pt idx="3007">
                  <c:v>30.070000000001901</c:v>
                </c:pt>
                <c:pt idx="3008">
                  <c:v>30.080000000001903</c:v>
                </c:pt>
                <c:pt idx="3009">
                  <c:v>30.090000000001904</c:v>
                </c:pt>
                <c:pt idx="3010">
                  <c:v>30.100000000001906</c:v>
                </c:pt>
                <c:pt idx="3011">
                  <c:v>30.110000000001907</c:v>
                </c:pt>
                <c:pt idx="3012">
                  <c:v>30.120000000001909</c:v>
                </c:pt>
                <c:pt idx="3013">
                  <c:v>30.13000000000191</c:v>
                </c:pt>
                <c:pt idx="3014">
                  <c:v>30.140000000001912</c:v>
                </c:pt>
                <c:pt idx="3015">
                  <c:v>30.150000000001913</c:v>
                </c:pt>
                <c:pt idx="3016">
                  <c:v>30.160000000001915</c:v>
                </c:pt>
                <c:pt idx="3017">
                  <c:v>30.170000000001917</c:v>
                </c:pt>
                <c:pt idx="3018">
                  <c:v>30.180000000001918</c:v>
                </c:pt>
                <c:pt idx="3019">
                  <c:v>30.19000000000192</c:v>
                </c:pt>
                <c:pt idx="3020">
                  <c:v>30.200000000001921</c:v>
                </c:pt>
                <c:pt idx="3021">
                  <c:v>30.210000000001923</c:v>
                </c:pt>
                <c:pt idx="3022">
                  <c:v>30.220000000001924</c:v>
                </c:pt>
                <c:pt idx="3023">
                  <c:v>30.230000000001926</c:v>
                </c:pt>
                <c:pt idx="3024">
                  <c:v>30.240000000001928</c:v>
                </c:pt>
                <c:pt idx="3025">
                  <c:v>30.250000000001929</c:v>
                </c:pt>
                <c:pt idx="3026">
                  <c:v>30.260000000001931</c:v>
                </c:pt>
                <c:pt idx="3027">
                  <c:v>30.270000000001932</c:v>
                </c:pt>
                <c:pt idx="3028">
                  <c:v>30.280000000001934</c:v>
                </c:pt>
                <c:pt idx="3029">
                  <c:v>30.290000000001935</c:v>
                </c:pt>
                <c:pt idx="3030">
                  <c:v>30.300000000001937</c:v>
                </c:pt>
                <c:pt idx="3031">
                  <c:v>30.310000000001939</c:v>
                </c:pt>
                <c:pt idx="3032">
                  <c:v>30.32000000000194</c:v>
                </c:pt>
                <c:pt idx="3033">
                  <c:v>30.330000000001942</c:v>
                </c:pt>
                <c:pt idx="3034">
                  <c:v>30.340000000001943</c:v>
                </c:pt>
                <c:pt idx="3035">
                  <c:v>30.350000000001945</c:v>
                </c:pt>
                <c:pt idx="3036">
                  <c:v>30.360000000001946</c:v>
                </c:pt>
                <c:pt idx="3037">
                  <c:v>30.370000000001948</c:v>
                </c:pt>
                <c:pt idx="3038">
                  <c:v>30.380000000001949</c:v>
                </c:pt>
                <c:pt idx="3039">
                  <c:v>30.390000000001951</c:v>
                </c:pt>
                <c:pt idx="3040">
                  <c:v>30.400000000001953</c:v>
                </c:pt>
                <c:pt idx="3041">
                  <c:v>30.410000000001954</c:v>
                </c:pt>
                <c:pt idx="3042">
                  <c:v>30.420000000001956</c:v>
                </c:pt>
                <c:pt idx="3043">
                  <c:v>30.430000000001957</c:v>
                </c:pt>
                <c:pt idx="3044">
                  <c:v>30.440000000001959</c:v>
                </c:pt>
                <c:pt idx="3045">
                  <c:v>30.45000000000196</c:v>
                </c:pt>
                <c:pt idx="3046">
                  <c:v>30.460000000001962</c:v>
                </c:pt>
                <c:pt idx="3047">
                  <c:v>30.470000000001964</c:v>
                </c:pt>
                <c:pt idx="3048">
                  <c:v>30.480000000001965</c:v>
                </c:pt>
                <c:pt idx="3049">
                  <c:v>30.490000000001967</c:v>
                </c:pt>
                <c:pt idx="3050">
                  <c:v>30.500000000001968</c:v>
                </c:pt>
                <c:pt idx="3051">
                  <c:v>30.51000000000197</c:v>
                </c:pt>
                <c:pt idx="3052">
                  <c:v>30.520000000001971</c:v>
                </c:pt>
                <c:pt idx="3053">
                  <c:v>30.530000000001973</c:v>
                </c:pt>
                <c:pt idx="3054">
                  <c:v>30.540000000001974</c:v>
                </c:pt>
                <c:pt idx="3055">
                  <c:v>30.550000000001976</c:v>
                </c:pt>
                <c:pt idx="3056">
                  <c:v>30.560000000001978</c:v>
                </c:pt>
                <c:pt idx="3057">
                  <c:v>30.570000000001979</c:v>
                </c:pt>
                <c:pt idx="3058">
                  <c:v>30.580000000001981</c:v>
                </c:pt>
                <c:pt idx="3059">
                  <c:v>30.590000000001982</c:v>
                </c:pt>
                <c:pt idx="3060">
                  <c:v>30.600000000001984</c:v>
                </c:pt>
                <c:pt idx="3061">
                  <c:v>30.610000000001985</c:v>
                </c:pt>
                <c:pt idx="3062">
                  <c:v>30.620000000001987</c:v>
                </c:pt>
                <c:pt idx="3063">
                  <c:v>30.630000000001989</c:v>
                </c:pt>
                <c:pt idx="3064">
                  <c:v>30.64000000000199</c:v>
                </c:pt>
                <c:pt idx="3065">
                  <c:v>30.650000000001992</c:v>
                </c:pt>
                <c:pt idx="3066">
                  <c:v>30.660000000001993</c:v>
                </c:pt>
                <c:pt idx="3067">
                  <c:v>30.670000000001995</c:v>
                </c:pt>
                <c:pt idx="3068">
                  <c:v>30.680000000001996</c:v>
                </c:pt>
                <c:pt idx="3069">
                  <c:v>30.690000000001998</c:v>
                </c:pt>
                <c:pt idx="3070">
                  <c:v>30.700000000001999</c:v>
                </c:pt>
                <c:pt idx="3071">
                  <c:v>30.710000000002001</c:v>
                </c:pt>
                <c:pt idx="3072">
                  <c:v>30.720000000002003</c:v>
                </c:pt>
                <c:pt idx="3073">
                  <c:v>30.730000000002004</c:v>
                </c:pt>
                <c:pt idx="3074">
                  <c:v>30.740000000002006</c:v>
                </c:pt>
                <c:pt idx="3075">
                  <c:v>30.750000000002007</c:v>
                </c:pt>
                <c:pt idx="3076">
                  <c:v>30.760000000002009</c:v>
                </c:pt>
                <c:pt idx="3077">
                  <c:v>30.77000000000201</c:v>
                </c:pt>
                <c:pt idx="3078">
                  <c:v>30.780000000002012</c:v>
                </c:pt>
                <c:pt idx="3079">
                  <c:v>30.790000000002014</c:v>
                </c:pt>
                <c:pt idx="3080">
                  <c:v>30.800000000002015</c:v>
                </c:pt>
                <c:pt idx="3081">
                  <c:v>30.810000000002017</c:v>
                </c:pt>
                <c:pt idx="3082">
                  <c:v>30.820000000002018</c:v>
                </c:pt>
                <c:pt idx="3083">
                  <c:v>30.83000000000202</c:v>
                </c:pt>
                <c:pt idx="3084">
                  <c:v>30.840000000002021</c:v>
                </c:pt>
                <c:pt idx="3085">
                  <c:v>30.850000000002023</c:v>
                </c:pt>
                <c:pt idx="3086">
                  <c:v>30.860000000002024</c:v>
                </c:pt>
                <c:pt idx="3087">
                  <c:v>30.870000000002026</c:v>
                </c:pt>
                <c:pt idx="3088">
                  <c:v>30.880000000002028</c:v>
                </c:pt>
                <c:pt idx="3089">
                  <c:v>30.890000000002029</c:v>
                </c:pt>
                <c:pt idx="3090">
                  <c:v>30.900000000002031</c:v>
                </c:pt>
                <c:pt idx="3091">
                  <c:v>30.910000000002032</c:v>
                </c:pt>
                <c:pt idx="3092">
                  <c:v>30.920000000002034</c:v>
                </c:pt>
                <c:pt idx="3093">
                  <c:v>30.930000000002035</c:v>
                </c:pt>
                <c:pt idx="3094">
                  <c:v>30.940000000002037</c:v>
                </c:pt>
                <c:pt idx="3095">
                  <c:v>30.950000000002039</c:v>
                </c:pt>
                <c:pt idx="3096">
                  <c:v>30.96000000000204</c:v>
                </c:pt>
                <c:pt idx="3097">
                  <c:v>30.970000000002042</c:v>
                </c:pt>
                <c:pt idx="3098">
                  <c:v>30.980000000002043</c:v>
                </c:pt>
                <c:pt idx="3099">
                  <c:v>30.990000000002045</c:v>
                </c:pt>
                <c:pt idx="3100">
                  <c:v>31.000000000002046</c:v>
                </c:pt>
                <c:pt idx="3101">
                  <c:v>31.010000000002048</c:v>
                </c:pt>
                <c:pt idx="3102">
                  <c:v>31.020000000002049</c:v>
                </c:pt>
                <c:pt idx="3103">
                  <c:v>31.030000000002051</c:v>
                </c:pt>
                <c:pt idx="3104">
                  <c:v>31.040000000002053</c:v>
                </c:pt>
                <c:pt idx="3105">
                  <c:v>31.050000000002054</c:v>
                </c:pt>
                <c:pt idx="3106">
                  <c:v>31.060000000002056</c:v>
                </c:pt>
                <c:pt idx="3107">
                  <c:v>31.070000000002057</c:v>
                </c:pt>
                <c:pt idx="3108">
                  <c:v>31.080000000002059</c:v>
                </c:pt>
                <c:pt idx="3109">
                  <c:v>31.09000000000206</c:v>
                </c:pt>
                <c:pt idx="3110">
                  <c:v>31.100000000002062</c:v>
                </c:pt>
                <c:pt idx="3111">
                  <c:v>31.110000000002064</c:v>
                </c:pt>
                <c:pt idx="3112">
                  <c:v>31.120000000002065</c:v>
                </c:pt>
                <c:pt idx="3113">
                  <c:v>31.130000000002067</c:v>
                </c:pt>
                <c:pt idx="3114">
                  <c:v>31.140000000002068</c:v>
                </c:pt>
                <c:pt idx="3115">
                  <c:v>31.15000000000207</c:v>
                </c:pt>
                <c:pt idx="3116">
                  <c:v>31.160000000002071</c:v>
                </c:pt>
                <c:pt idx="3117">
                  <c:v>31.170000000002073</c:v>
                </c:pt>
                <c:pt idx="3118">
                  <c:v>31.180000000002075</c:v>
                </c:pt>
                <c:pt idx="3119">
                  <c:v>31.190000000002076</c:v>
                </c:pt>
                <c:pt idx="3120">
                  <c:v>31.200000000002078</c:v>
                </c:pt>
                <c:pt idx="3121">
                  <c:v>31.210000000002079</c:v>
                </c:pt>
                <c:pt idx="3122">
                  <c:v>31.220000000002081</c:v>
                </c:pt>
                <c:pt idx="3123">
                  <c:v>31.230000000002082</c:v>
                </c:pt>
                <c:pt idx="3124">
                  <c:v>31.240000000002084</c:v>
                </c:pt>
                <c:pt idx="3125">
                  <c:v>31.250000000002085</c:v>
                </c:pt>
                <c:pt idx="3126">
                  <c:v>31.260000000002087</c:v>
                </c:pt>
                <c:pt idx="3127">
                  <c:v>31.270000000002089</c:v>
                </c:pt>
                <c:pt idx="3128">
                  <c:v>31.28000000000209</c:v>
                </c:pt>
                <c:pt idx="3129">
                  <c:v>31.290000000002092</c:v>
                </c:pt>
                <c:pt idx="3130">
                  <c:v>31.300000000002093</c:v>
                </c:pt>
                <c:pt idx="3131">
                  <c:v>31.310000000002095</c:v>
                </c:pt>
                <c:pt idx="3132">
                  <c:v>31.320000000002096</c:v>
                </c:pt>
                <c:pt idx="3133">
                  <c:v>31.330000000002098</c:v>
                </c:pt>
                <c:pt idx="3134">
                  <c:v>31.3400000000021</c:v>
                </c:pt>
                <c:pt idx="3135">
                  <c:v>31.350000000002101</c:v>
                </c:pt>
                <c:pt idx="3136">
                  <c:v>31.360000000002103</c:v>
                </c:pt>
                <c:pt idx="3137">
                  <c:v>31.370000000002104</c:v>
                </c:pt>
                <c:pt idx="3138">
                  <c:v>31.380000000002106</c:v>
                </c:pt>
                <c:pt idx="3139">
                  <c:v>31.390000000002107</c:v>
                </c:pt>
                <c:pt idx="3140">
                  <c:v>31.400000000002109</c:v>
                </c:pt>
                <c:pt idx="3141">
                  <c:v>31.41000000000211</c:v>
                </c:pt>
                <c:pt idx="3142">
                  <c:v>31.420000000002112</c:v>
                </c:pt>
                <c:pt idx="3143">
                  <c:v>31.430000000002114</c:v>
                </c:pt>
                <c:pt idx="3144">
                  <c:v>31.440000000002115</c:v>
                </c:pt>
                <c:pt idx="3145">
                  <c:v>31.450000000002117</c:v>
                </c:pt>
                <c:pt idx="3146">
                  <c:v>31.460000000002118</c:v>
                </c:pt>
                <c:pt idx="3147">
                  <c:v>31.47000000000212</c:v>
                </c:pt>
                <c:pt idx="3148">
                  <c:v>31.480000000002121</c:v>
                </c:pt>
                <c:pt idx="3149">
                  <c:v>31.490000000002123</c:v>
                </c:pt>
                <c:pt idx="3150">
                  <c:v>31.500000000002125</c:v>
                </c:pt>
                <c:pt idx="3151">
                  <c:v>31.510000000002126</c:v>
                </c:pt>
                <c:pt idx="3152">
                  <c:v>31.520000000002128</c:v>
                </c:pt>
                <c:pt idx="3153">
                  <c:v>31.530000000002129</c:v>
                </c:pt>
                <c:pt idx="3154">
                  <c:v>31.540000000002131</c:v>
                </c:pt>
                <c:pt idx="3155">
                  <c:v>31.550000000002132</c:v>
                </c:pt>
                <c:pt idx="3156">
                  <c:v>31.560000000002134</c:v>
                </c:pt>
                <c:pt idx="3157">
                  <c:v>31.570000000002135</c:v>
                </c:pt>
                <c:pt idx="3158">
                  <c:v>31.580000000002137</c:v>
                </c:pt>
                <c:pt idx="3159">
                  <c:v>31.590000000002139</c:v>
                </c:pt>
                <c:pt idx="3160">
                  <c:v>31.60000000000214</c:v>
                </c:pt>
                <c:pt idx="3161">
                  <c:v>31.610000000002142</c:v>
                </c:pt>
                <c:pt idx="3162">
                  <c:v>31.620000000002143</c:v>
                </c:pt>
                <c:pt idx="3163">
                  <c:v>31.630000000002145</c:v>
                </c:pt>
                <c:pt idx="3164">
                  <c:v>31.640000000002146</c:v>
                </c:pt>
                <c:pt idx="3165">
                  <c:v>31.650000000002148</c:v>
                </c:pt>
                <c:pt idx="3166">
                  <c:v>31.66000000000215</c:v>
                </c:pt>
                <c:pt idx="3167">
                  <c:v>31.670000000002151</c:v>
                </c:pt>
                <c:pt idx="3168">
                  <c:v>31.680000000002153</c:v>
                </c:pt>
                <c:pt idx="3169">
                  <c:v>31.690000000002154</c:v>
                </c:pt>
                <c:pt idx="3170">
                  <c:v>31.700000000002156</c:v>
                </c:pt>
                <c:pt idx="3171">
                  <c:v>31.710000000002157</c:v>
                </c:pt>
                <c:pt idx="3172">
                  <c:v>31.720000000002159</c:v>
                </c:pt>
                <c:pt idx="3173">
                  <c:v>31.73000000000216</c:v>
                </c:pt>
                <c:pt idx="3174">
                  <c:v>31.740000000002162</c:v>
                </c:pt>
                <c:pt idx="3175">
                  <c:v>31.750000000002164</c:v>
                </c:pt>
                <c:pt idx="3176">
                  <c:v>31.760000000002165</c:v>
                </c:pt>
                <c:pt idx="3177">
                  <c:v>31.770000000002167</c:v>
                </c:pt>
                <c:pt idx="3178">
                  <c:v>31.780000000002168</c:v>
                </c:pt>
                <c:pt idx="3179">
                  <c:v>31.79000000000217</c:v>
                </c:pt>
                <c:pt idx="3180">
                  <c:v>31.800000000002171</c:v>
                </c:pt>
                <c:pt idx="3181">
                  <c:v>31.810000000002173</c:v>
                </c:pt>
                <c:pt idx="3182">
                  <c:v>31.820000000002175</c:v>
                </c:pt>
                <c:pt idx="3183">
                  <c:v>31.830000000002176</c:v>
                </c:pt>
                <c:pt idx="3184">
                  <c:v>31.840000000002178</c:v>
                </c:pt>
                <c:pt idx="3185">
                  <c:v>31.850000000002179</c:v>
                </c:pt>
                <c:pt idx="3186">
                  <c:v>31.860000000002181</c:v>
                </c:pt>
                <c:pt idx="3187">
                  <c:v>31.870000000002182</c:v>
                </c:pt>
                <c:pt idx="3188">
                  <c:v>31.880000000002184</c:v>
                </c:pt>
                <c:pt idx="3189">
                  <c:v>31.890000000002185</c:v>
                </c:pt>
                <c:pt idx="3190">
                  <c:v>31.900000000002187</c:v>
                </c:pt>
                <c:pt idx="3191">
                  <c:v>31.910000000002189</c:v>
                </c:pt>
                <c:pt idx="3192">
                  <c:v>31.92000000000219</c:v>
                </c:pt>
                <c:pt idx="3193">
                  <c:v>31.930000000002192</c:v>
                </c:pt>
                <c:pt idx="3194">
                  <c:v>31.940000000002193</c:v>
                </c:pt>
                <c:pt idx="3195">
                  <c:v>31.950000000002195</c:v>
                </c:pt>
                <c:pt idx="3196">
                  <c:v>31.960000000002196</c:v>
                </c:pt>
                <c:pt idx="3197">
                  <c:v>31.970000000002198</c:v>
                </c:pt>
                <c:pt idx="3198">
                  <c:v>31.9800000000022</c:v>
                </c:pt>
                <c:pt idx="3199">
                  <c:v>31.990000000002201</c:v>
                </c:pt>
                <c:pt idx="3200">
                  <c:v>32.000000000002203</c:v>
                </c:pt>
                <c:pt idx="3201">
                  <c:v>32.010000000002201</c:v>
                </c:pt>
                <c:pt idx="3202">
                  <c:v>32.020000000002199</c:v>
                </c:pt>
                <c:pt idx="3203">
                  <c:v>32.030000000002197</c:v>
                </c:pt>
                <c:pt idx="3204">
                  <c:v>32.040000000002195</c:v>
                </c:pt>
                <c:pt idx="3205">
                  <c:v>32.050000000002193</c:v>
                </c:pt>
                <c:pt idx="3206">
                  <c:v>32.060000000002191</c:v>
                </c:pt>
                <c:pt idx="3207">
                  <c:v>32.070000000002189</c:v>
                </c:pt>
                <c:pt idx="3208">
                  <c:v>32.080000000002187</c:v>
                </c:pt>
                <c:pt idx="3209">
                  <c:v>32.090000000002185</c:v>
                </c:pt>
                <c:pt idx="3210">
                  <c:v>32.100000000002183</c:v>
                </c:pt>
                <c:pt idx="3211">
                  <c:v>32.110000000002181</c:v>
                </c:pt>
                <c:pt idx="3212">
                  <c:v>32.120000000002179</c:v>
                </c:pt>
                <c:pt idx="3213">
                  <c:v>32.130000000002177</c:v>
                </c:pt>
                <c:pt idx="3214">
                  <c:v>32.140000000002175</c:v>
                </c:pt>
                <c:pt idx="3215">
                  <c:v>32.150000000002173</c:v>
                </c:pt>
                <c:pt idx="3216">
                  <c:v>32.160000000002171</c:v>
                </c:pt>
                <c:pt idx="3217">
                  <c:v>32.170000000002169</c:v>
                </c:pt>
                <c:pt idx="3218">
                  <c:v>32.180000000002167</c:v>
                </c:pt>
                <c:pt idx="3219">
                  <c:v>32.190000000002165</c:v>
                </c:pt>
                <c:pt idx="3220">
                  <c:v>32.200000000002163</c:v>
                </c:pt>
                <c:pt idx="3221">
                  <c:v>32.210000000002161</c:v>
                </c:pt>
                <c:pt idx="3222">
                  <c:v>32.220000000002159</c:v>
                </c:pt>
                <c:pt idx="3223">
                  <c:v>32.230000000002157</c:v>
                </c:pt>
                <c:pt idx="3224">
                  <c:v>32.240000000002155</c:v>
                </c:pt>
                <c:pt idx="3225">
                  <c:v>32.250000000002153</c:v>
                </c:pt>
                <c:pt idx="3226">
                  <c:v>32.260000000002151</c:v>
                </c:pt>
                <c:pt idx="3227">
                  <c:v>32.270000000002149</c:v>
                </c:pt>
                <c:pt idx="3228">
                  <c:v>32.280000000002147</c:v>
                </c:pt>
                <c:pt idx="3229">
                  <c:v>32.290000000002145</c:v>
                </c:pt>
                <c:pt idx="3230">
                  <c:v>32.300000000002143</c:v>
                </c:pt>
                <c:pt idx="3231">
                  <c:v>32.310000000002141</c:v>
                </c:pt>
                <c:pt idx="3232">
                  <c:v>32.320000000002139</c:v>
                </c:pt>
                <c:pt idx="3233">
                  <c:v>32.330000000002137</c:v>
                </c:pt>
                <c:pt idx="3234">
                  <c:v>32.340000000002135</c:v>
                </c:pt>
                <c:pt idx="3235">
                  <c:v>32.350000000002133</c:v>
                </c:pt>
                <c:pt idx="3236">
                  <c:v>32.360000000002131</c:v>
                </c:pt>
                <c:pt idx="3237">
                  <c:v>32.370000000002129</c:v>
                </c:pt>
                <c:pt idx="3238">
                  <c:v>32.380000000002127</c:v>
                </c:pt>
                <c:pt idx="3239">
                  <c:v>32.390000000002125</c:v>
                </c:pt>
                <c:pt idx="3240">
                  <c:v>32.400000000002123</c:v>
                </c:pt>
                <c:pt idx="3241">
                  <c:v>32.410000000002121</c:v>
                </c:pt>
                <c:pt idx="3242">
                  <c:v>32.420000000002119</c:v>
                </c:pt>
                <c:pt idx="3243">
                  <c:v>32.430000000002117</c:v>
                </c:pt>
                <c:pt idx="3244">
                  <c:v>32.440000000002115</c:v>
                </c:pt>
                <c:pt idx="3245">
                  <c:v>32.450000000002113</c:v>
                </c:pt>
                <c:pt idx="3246">
                  <c:v>32.460000000002111</c:v>
                </c:pt>
                <c:pt idx="3247">
                  <c:v>32.470000000002109</c:v>
                </c:pt>
                <c:pt idx="3248">
                  <c:v>32.480000000002107</c:v>
                </c:pt>
                <c:pt idx="3249">
                  <c:v>32.490000000002105</c:v>
                </c:pt>
                <c:pt idx="3250">
                  <c:v>32.500000000002103</c:v>
                </c:pt>
                <c:pt idx="3251">
                  <c:v>32.510000000002101</c:v>
                </c:pt>
                <c:pt idx="3252">
                  <c:v>32.520000000002099</c:v>
                </c:pt>
                <c:pt idx="3253">
                  <c:v>32.530000000002097</c:v>
                </c:pt>
                <c:pt idx="3254">
                  <c:v>32.540000000002095</c:v>
                </c:pt>
                <c:pt idx="3255">
                  <c:v>32.550000000002093</c:v>
                </c:pt>
                <c:pt idx="3256">
                  <c:v>32.560000000002091</c:v>
                </c:pt>
                <c:pt idx="3257">
                  <c:v>32.570000000002089</c:v>
                </c:pt>
                <c:pt idx="3258">
                  <c:v>32.580000000002087</c:v>
                </c:pt>
                <c:pt idx="3259">
                  <c:v>32.590000000002085</c:v>
                </c:pt>
                <c:pt idx="3260">
                  <c:v>32.600000000002083</c:v>
                </c:pt>
                <c:pt idx="3261">
                  <c:v>32.610000000002081</c:v>
                </c:pt>
                <c:pt idx="3262">
                  <c:v>32.620000000002079</c:v>
                </c:pt>
                <c:pt idx="3263">
                  <c:v>32.630000000002077</c:v>
                </c:pt>
                <c:pt idx="3264">
                  <c:v>32.640000000002075</c:v>
                </c:pt>
                <c:pt idx="3265">
                  <c:v>32.650000000002073</c:v>
                </c:pt>
                <c:pt idx="3266">
                  <c:v>32.660000000002071</c:v>
                </c:pt>
                <c:pt idx="3267">
                  <c:v>32.670000000002069</c:v>
                </c:pt>
                <c:pt idx="3268">
                  <c:v>32.680000000002067</c:v>
                </c:pt>
                <c:pt idx="3269">
                  <c:v>32.690000000002065</c:v>
                </c:pt>
                <c:pt idx="3270">
                  <c:v>32.700000000002063</c:v>
                </c:pt>
                <c:pt idx="3271">
                  <c:v>32.710000000002061</c:v>
                </c:pt>
                <c:pt idx="3272">
                  <c:v>32.720000000002059</c:v>
                </c:pt>
                <c:pt idx="3273">
                  <c:v>32.730000000002057</c:v>
                </c:pt>
                <c:pt idx="3274">
                  <c:v>32.740000000002055</c:v>
                </c:pt>
                <c:pt idx="3275">
                  <c:v>32.750000000002053</c:v>
                </c:pt>
                <c:pt idx="3276">
                  <c:v>32.760000000002051</c:v>
                </c:pt>
                <c:pt idx="3277">
                  <c:v>32.770000000002049</c:v>
                </c:pt>
                <c:pt idx="3278">
                  <c:v>32.780000000002047</c:v>
                </c:pt>
                <c:pt idx="3279">
                  <c:v>32.790000000002046</c:v>
                </c:pt>
                <c:pt idx="3280">
                  <c:v>32.800000000002044</c:v>
                </c:pt>
                <c:pt idx="3281">
                  <c:v>32.810000000002042</c:v>
                </c:pt>
                <c:pt idx="3282">
                  <c:v>32.82000000000204</c:v>
                </c:pt>
                <c:pt idx="3283">
                  <c:v>32.830000000002038</c:v>
                </c:pt>
                <c:pt idx="3284">
                  <c:v>32.840000000002036</c:v>
                </c:pt>
                <c:pt idx="3285">
                  <c:v>32.850000000002034</c:v>
                </c:pt>
                <c:pt idx="3286">
                  <c:v>32.860000000002032</c:v>
                </c:pt>
                <c:pt idx="3287">
                  <c:v>32.87000000000203</c:v>
                </c:pt>
                <c:pt idx="3288">
                  <c:v>32.880000000002028</c:v>
                </c:pt>
                <c:pt idx="3289">
                  <c:v>32.890000000002026</c:v>
                </c:pt>
                <c:pt idx="3290">
                  <c:v>32.900000000002024</c:v>
                </c:pt>
                <c:pt idx="3291">
                  <c:v>32.910000000002022</c:v>
                </c:pt>
                <c:pt idx="3292">
                  <c:v>32.92000000000202</c:v>
                </c:pt>
                <c:pt idx="3293">
                  <c:v>32.930000000002018</c:v>
                </c:pt>
                <c:pt idx="3294">
                  <c:v>32.940000000002016</c:v>
                </c:pt>
                <c:pt idx="3295">
                  <c:v>32.950000000002014</c:v>
                </c:pt>
                <c:pt idx="3296">
                  <c:v>32.960000000002012</c:v>
                </c:pt>
                <c:pt idx="3297">
                  <c:v>32.97000000000201</c:v>
                </c:pt>
                <c:pt idx="3298">
                  <c:v>32.980000000002008</c:v>
                </c:pt>
                <c:pt idx="3299">
                  <c:v>32.990000000002006</c:v>
                </c:pt>
                <c:pt idx="3300">
                  <c:v>33.000000000002004</c:v>
                </c:pt>
                <c:pt idx="3301">
                  <c:v>33.010000000002002</c:v>
                </c:pt>
                <c:pt idx="3302">
                  <c:v>33.020000000002</c:v>
                </c:pt>
                <c:pt idx="3303">
                  <c:v>33.030000000001998</c:v>
                </c:pt>
                <c:pt idx="3304">
                  <c:v>33.040000000001996</c:v>
                </c:pt>
                <c:pt idx="3305">
                  <c:v>33.050000000001994</c:v>
                </c:pt>
                <c:pt idx="3306">
                  <c:v>33.060000000001992</c:v>
                </c:pt>
                <c:pt idx="3307">
                  <c:v>33.07000000000199</c:v>
                </c:pt>
                <c:pt idx="3308">
                  <c:v>33.080000000001988</c:v>
                </c:pt>
                <c:pt idx="3309">
                  <c:v>33.090000000001986</c:v>
                </c:pt>
                <c:pt idx="3310">
                  <c:v>33.100000000001984</c:v>
                </c:pt>
                <c:pt idx="3311">
                  <c:v>33.110000000001982</c:v>
                </c:pt>
                <c:pt idx="3312">
                  <c:v>33.12000000000198</c:v>
                </c:pt>
                <c:pt idx="3313">
                  <c:v>33.130000000001978</c:v>
                </c:pt>
                <c:pt idx="3314">
                  <c:v>33.140000000001976</c:v>
                </c:pt>
                <c:pt idx="3315">
                  <c:v>33.150000000001974</c:v>
                </c:pt>
                <c:pt idx="3316">
                  <c:v>33.160000000001972</c:v>
                </c:pt>
                <c:pt idx="3317">
                  <c:v>33.17000000000197</c:v>
                </c:pt>
                <c:pt idx="3318">
                  <c:v>33.180000000001968</c:v>
                </c:pt>
                <c:pt idx="3319">
                  <c:v>33.190000000001966</c:v>
                </c:pt>
                <c:pt idx="3320">
                  <c:v>33.200000000001964</c:v>
                </c:pt>
                <c:pt idx="3321">
                  <c:v>33.210000000001962</c:v>
                </c:pt>
                <c:pt idx="3322">
                  <c:v>33.22000000000196</c:v>
                </c:pt>
                <c:pt idx="3323">
                  <c:v>33.230000000001958</c:v>
                </c:pt>
                <c:pt idx="3324">
                  <c:v>33.240000000001956</c:v>
                </c:pt>
                <c:pt idx="3325">
                  <c:v>33.250000000001954</c:v>
                </c:pt>
                <c:pt idx="3326">
                  <c:v>33.260000000001952</c:v>
                </c:pt>
                <c:pt idx="3327">
                  <c:v>33.27000000000195</c:v>
                </c:pt>
                <c:pt idx="3328">
                  <c:v>33.280000000001948</c:v>
                </c:pt>
                <c:pt idx="3329">
                  <c:v>33.290000000001946</c:v>
                </c:pt>
                <c:pt idx="3330">
                  <c:v>33.300000000001944</c:v>
                </c:pt>
                <c:pt idx="3331">
                  <c:v>33.310000000001942</c:v>
                </c:pt>
                <c:pt idx="3332">
                  <c:v>33.32000000000194</c:v>
                </c:pt>
                <c:pt idx="3333">
                  <c:v>33.330000000001938</c:v>
                </c:pt>
                <c:pt idx="3334">
                  <c:v>33.340000000001936</c:v>
                </c:pt>
                <c:pt idx="3335">
                  <c:v>33.350000000001934</c:v>
                </c:pt>
                <c:pt idx="3336">
                  <c:v>33.360000000001932</c:v>
                </c:pt>
                <c:pt idx="3337">
                  <c:v>33.37000000000193</c:v>
                </c:pt>
                <c:pt idx="3338">
                  <c:v>33.380000000001928</c:v>
                </c:pt>
                <c:pt idx="3339">
                  <c:v>33.390000000001926</c:v>
                </c:pt>
                <c:pt idx="3340">
                  <c:v>33.400000000001924</c:v>
                </c:pt>
                <c:pt idx="3341">
                  <c:v>33.410000000001922</c:v>
                </c:pt>
                <c:pt idx="3342">
                  <c:v>33.42000000000192</c:v>
                </c:pt>
                <c:pt idx="3343">
                  <c:v>33.430000000001918</c:v>
                </c:pt>
                <c:pt idx="3344">
                  <c:v>33.440000000001916</c:v>
                </c:pt>
                <c:pt idx="3345">
                  <c:v>33.450000000001914</c:v>
                </c:pt>
                <c:pt idx="3346">
                  <c:v>33.460000000001912</c:v>
                </c:pt>
                <c:pt idx="3347">
                  <c:v>33.47000000000191</c:v>
                </c:pt>
                <c:pt idx="3348">
                  <c:v>33.480000000001908</c:v>
                </c:pt>
                <c:pt idx="3349">
                  <c:v>33.490000000001906</c:v>
                </c:pt>
                <c:pt idx="3350">
                  <c:v>33.500000000001904</c:v>
                </c:pt>
                <c:pt idx="3351">
                  <c:v>33.510000000001902</c:v>
                </c:pt>
                <c:pt idx="3352">
                  <c:v>33.5200000000019</c:v>
                </c:pt>
                <c:pt idx="3353">
                  <c:v>33.530000000001898</c:v>
                </c:pt>
                <c:pt idx="3354">
                  <c:v>33.540000000001896</c:v>
                </c:pt>
                <c:pt idx="3355">
                  <c:v>33.550000000001894</c:v>
                </c:pt>
                <c:pt idx="3356">
                  <c:v>33.560000000001892</c:v>
                </c:pt>
                <c:pt idx="3357">
                  <c:v>33.57000000000189</c:v>
                </c:pt>
                <c:pt idx="3358">
                  <c:v>33.580000000001888</c:v>
                </c:pt>
                <c:pt idx="3359">
                  <c:v>33.590000000001886</c:v>
                </c:pt>
                <c:pt idx="3360">
                  <c:v>33.600000000001884</c:v>
                </c:pt>
                <c:pt idx="3361">
                  <c:v>33.610000000001882</c:v>
                </c:pt>
                <c:pt idx="3362">
                  <c:v>33.62000000000188</c:v>
                </c:pt>
                <c:pt idx="3363">
                  <c:v>33.630000000001878</c:v>
                </c:pt>
                <c:pt idx="3364">
                  <c:v>33.640000000001876</c:v>
                </c:pt>
                <c:pt idx="3365">
                  <c:v>33.650000000001874</c:v>
                </c:pt>
                <c:pt idx="3366">
                  <c:v>33.660000000001872</c:v>
                </c:pt>
                <c:pt idx="3367">
                  <c:v>33.67000000000187</c:v>
                </c:pt>
                <c:pt idx="3368">
                  <c:v>33.680000000001868</c:v>
                </c:pt>
                <c:pt idx="3369">
                  <c:v>33.690000000001866</c:v>
                </c:pt>
                <c:pt idx="3370">
                  <c:v>33.700000000001864</c:v>
                </c:pt>
                <c:pt idx="3371">
                  <c:v>33.710000000001862</c:v>
                </c:pt>
                <c:pt idx="3372">
                  <c:v>33.72000000000186</c:v>
                </c:pt>
                <c:pt idx="3373">
                  <c:v>33.730000000001858</c:v>
                </c:pt>
                <c:pt idx="3374">
                  <c:v>33.740000000001857</c:v>
                </c:pt>
                <c:pt idx="3375">
                  <c:v>33.750000000001855</c:v>
                </c:pt>
                <c:pt idx="3376">
                  <c:v>33.760000000001853</c:v>
                </c:pt>
                <c:pt idx="3377">
                  <c:v>33.770000000001851</c:v>
                </c:pt>
                <c:pt idx="3378">
                  <c:v>33.780000000001849</c:v>
                </c:pt>
                <c:pt idx="3379">
                  <c:v>33.790000000001847</c:v>
                </c:pt>
                <c:pt idx="3380">
                  <c:v>33.800000000001845</c:v>
                </c:pt>
                <c:pt idx="3381">
                  <c:v>33.810000000001843</c:v>
                </c:pt>
                <c:pt idx="3382">
                  <c:v>33.820000000001841</c:v>
                </c:pt>
                <c:pt idx="3383">
                  <c:v>33.830000000001839</c:v>
                </c:pt>
                <c:pt idx="3384">
                  <c:v>33.840000000001837</c:v>
                </c:pt>
                <c:pt idx="3385">
                  <c:v>33.850000000001835</c:v>
                </c:pt>
                <c:pt idx="3386">
                  <c:v>33.860000000001833</c:v>
                </c:pt>
                <c:pt idx="3387">
                  <c:v>33.870000000001831</c:v>
                </c:pt>
                <c:pt idx="3388">
                  <c:v>33.880000000001829</c:v>
                </c:pt>
                <c:pt idx="3389">
                  <c:v>33.890000000001827</c:v>
                </c:pt>
                <c:pt idx="3390">
                  <c:v>33.900000000001825</c:v>
                </c:pt>
                <c:pt idx="3391">
                  <c:v>33.910000000001823</c:v>
                </c:pt>
                <c:pt idx="3392">
                  <c:v>33.920000000001821</c:v>
                </c:pt>
                <c:pt idx="3393">
                  <c:v>33.930000000001819</c:v>
                </c:pt>
                <c:pt idx="3394">
                  <c:v>33.940000000001817</c:v>
                </c:pt>
                <c:pt idx="3395">
                  <c:v>33.950000000001815</c:v>
                </c:pt>
                <c:pt idx="3396">
                  <c:v>33.960000000001813</c:v>
                </c:pt>
                <c:pt idx="3397">
                  <c:v>33.970000000001811</c:v>
                </c:pt>
                <c:pt idx="3398">
                  <c:v>33.980000000001809</c:v>
                </c:pt>
                <c:pt idx="3399">
                  <c:v>33.990000000001807</c:v>
                </c:pt>
                <c:pt idx="3400">
                  <c:v>34.000000000001805</c:v>
                </c:pt>
                <c:pt idx="3401">
                  <c:v>34.010000000001803</c:v>
                </c:pt>
                <c:pt idx="3402">
                  <c:v>34.020000000001801</c:v>
                </c:pt>
                <c:pt idx="3403">
                  <c:v>34.030000000001799</c:v>
                </c:pt>
                <c:pt idx="3404">
                  <c:v>34.040000000001797</c:v>
                </c:pt>
                <c:pt idx="3405">
                  <c:v>34.050000000001795</c:v>
                </c:pt>
                <c:pt idx="3406">
                  <c:v>34.060000000001793</c:v>
                </c:pt>
                <c:pt idx="3407">
                  <c:v>34.070000000001791</c:v>
                </c:pt>
                <c:pt idx="3408">
                  <c:v>34.080000000001789</c:v>
                </c:pt>
                <c:pt idx="3409">
                  <c:v>34.090000000001787</c:v>
                </c:pt>
                <c:pt idx="3410">
                  <c:v>34.100000000001785</c:v>
                </c:pt>
                <c:pt idx="3411">
                  <c:v>34.110000000001783</c:v>
                </c:pt>
                <c:pt idx="3412">
                  <c:v>34.120000000001781</c:v>
                </c:pt>
                <c:pt idx="3413">
                  <c:v>34.130000000001779</c:v>
                </c:pt>
                <c:pt idx="3414">
                  <c:v>34.140000000001777</c:v>
                </c:pt>
                <c:pt idx="3415">
                  <c:v>34.150000000001775</c:v>
                </c:pt>
                <c:pt idx="3416">
                  <c:v>34.160000000001773</c:v>
                </c:pt>
                <c:pt idx="3417">
                  <c:v>34.170000000001771</c:v>
                </c:pt>
                <c:pt idx="3418">
                  <c:v>34.180000000001769</c:v>
                </c:pt>
                <c:pt idx="3419">
                  <c:v>34.190000000001767</c:v>
                </c:pt>
                <c:pt idx="3420">
                  <c:v>34.200000000001765</c:v>
                </c:pt>
                <c:pt idx="3421">
                  <c:v>34.210000000001763</c:v>
                </c:pt>
                <c:pt idx="3422">
                  <c:v>34.220000000001761</c:v>
                </c:pt>
                <c:pt idx="3423">
                  <c:v>34.230000000001759</c:v>
                </c:pt>
                <c:pt idx="3424">
                  <c:v>34.240000000001757</c:v>
                </c:pt>
                <c:pt idx="3425">
                  <c:v>34.250000000001755</c:v>
                </c:pt>
                <c:pt idx="3426">
                  <c:v>34.260000000001753</c:v>
                </c:pt>
                <c:pt idx="3427">
                  <c:v>34.270000000001751</c:v>
                </c:pt>
                <c:pt idx="3428">
                  <c:v>34.280000000001749</c:v>
                </c:pt>
                <c:pt idx="3429">
                  <c:v>34.290000000001747</c:v>
                </c:pt>
                <c:pt idx="3430">
                  <c:v>34.300000000001745</c:v>
                </c:pt>
                <c:pt idx="3431">
                  <c:v>34.310000000001743</c:v>
                </c:pt>
                <c:pt idx="3432">
                  <c:v>34.320000000001741</c:v>
                </c:pt>
                <c:pt idx="3433">
                  <c:v>34.330000000001739</c:v>
                </c:pt>
                <c:pt idx="3434">
                  <c:v>34.340000000001737</c:v>
                </c:pt>
                <c:pt idx="3435">
                  <c:v>34.350000000001735</c:v>
                </c:pt>
                <c:pt idx="3436">
                  <c:v>34.360000000001733</c:v>
                </c:pt>
                <c:pt idx="3437">
                  <c:v>34.370000000001731</c:v>
                </c:pt>
                <c:pt idx="3438">
                  <c:v>34.380000000001729</c:v>
                </c:pt>
                <c:pt idx="3439">
                  <c:v>34.390000000001727</c:v>
                </c:pt>
                <c:pt idx="3440">
                  <c:v>34.400000000001725</c:v>
                </c:pt>
                <c:pt idx="3441">
                  <c:v>34.410000000001723</c:v>
                </c:pt>
                <c:pt idx="3442">
                  <c:v>34.420000000001721</c:v>
                </c:pt>
                <c:pt idx="3443">
                  <c:v>34.430000000001719</c:v>
                </c:pt>
                <c:pt idx="3444">
                  <c:v>34.440000000001717</c:v>
                </c:pt>
                <c:pt idx="3445">
                  <c:v>34.450000000001715</c:v>
                </c:pt>
                <c:pt idx="3446">
                  <c:v>34.460000000001713</c:v>
                </c:pt>
                <c:pt idx="3447">
                  <c:v>34.470000000001711</c:v>
                </c:pt>
                <c:pt idx="3448">
                  <c:v>34.480000000001709</c:v>
                </c:pt>
                <c:pt idx="3449">
                  <c:v>34.490000000001707</c:v>
                </c:pt>
                <c:pt idx="3450">
                  <c:v>34.500000000001705</c:v>
                </c:pt>
                <c:pt idx="3451">
                  <c:v>34.510000000001703</c:v>
                </c:pt>
                <c:pt idx="3452">
                  <c:v>34.520000000001701</c:v>
                </c:pt>
                <c:pt idx="3453">
                  <c:v>34.530000000001699</c:v>
                </c:pt>
                <c:pt idx="3454">
                  <c:v>34.540000000001697</c:v>
                </c:pt>
                <c:pt idx="3455">
                  <c:v>34.550000000001695</c:v>
                </c:pt>
                <c:pt idx="3456">
                  <c:v>34.560000000001693</c:v>
                </c:pt>
                <c:pt idx="3457">
                  <c:v>34.570000000001691</c:v>
                </c:pt>
                <c:pt idx="3458">
                  <c:v>34.580000000001689</c:v>
                </c:pt>
                <c:pt idx="3459">
                  <c:v>34.590000000001687</c:v>
                </c:pt>
                <c:pt idx="3460">
                  <c:v>34.600000000001685</c:v>
                </c:pt>
                <c:pt idx="3461">
                  <c:v>34.610000000001683</c:v>
                </c:pt>
                <c:pt idx="3462">
                  <c:v>34.620000000001681</c:v>
                </c:pt>
                <c:pt idx="3463">
                  <c:v>34.630000000001679</c:v>
                </c:pt>
                <c:pt idx="3464">
                  <c:v>34.640000000001677</c:v>
                </c:pt>
                <c:pt idx="3465">
                  <c:v>34.650000000001675</c:v>
                </c:pt>
                <c:pt idx="3466">
                  <c:v>34.660000000001673</c:v>
                </c:pt>
                <c:pt idx="3467">
                  <c:v>34.670000000001671</c:v>
                </c:pt>
                <c:pt idx="3468">
                  <c:v>34.680000000001669</c:v>
                </c:pt>
                <c:pt idx="3469">
                  <c:v>34.690000000001668</c:v>
                </c:pt>
                <c:pt idx="3470">
                  <c:v>34.700000000001666</c:v>
                </c:pt>
                <c:pt idx="3471">
                  <c:v>34.710000000001664</c:v>
                </c:pt>
                <c:pt idx="3472">
                  <c:v>34.720000000001662</c:v>
                </c:pt>
                <c:pt idx="3473">
                  <c:v>34.73000000000166</c:v>
                </c:pt>
                <c:pt idx="3474">
                  <c:v>34.740000000001658</c:v>
                </c:pt>
                <c:pt idx="3475">
                  <c:v>34.750000000001656</c:v>
                </c:pt>
                <c:pt idx="3476">
                  <c:v>34.760000000001654</c:v>
                </c:pt>
                <c:pt idx="3477">
                  <c:v>34.770000000001652</c:v>
                </c:pt>
                <c:pt idx="3478">
                  <c:v>34.78000000000165</c:v>
                </c:pt>
                <c:pt idx="3479">
                  <c:v>34.790000000001648</c:v>
                </c:pt>
                <c:pt idx="3480">
                  <c:v>34.800000000001646</c:v>
                </c:pt>
                <c:pt idx="3481">
                  <c:v>34.810000000001644</c:v>
                </c:pt>
                <c:pt idx="3482">
                  <c:v>34.820000000001642</c:v>
                </c:pt>
                <c:pt idx="3483">
                  <c:v>34.83000000000164</c:v>
                </c:pt>
                <c:pt idx="3484">
                  <c:v>34.840000000001638</c:v>
                </c:pt>
                <c:pt idx="3485">
                  <c:v>34.850000000001636</c:v>
                </c:pt>
                <c:pt idx="3486">
                  <c:v>34.860000000001634</c:v>
                </c:pt>
                <c:pt idx="3487">
                  <c:v>34.870000000001632</c:v>
                </c:pt>
                <c:pt idx="3488">
                  <c:v>34.88000000000163</c:v>
                </c:pt>
                <c:pt idx="3489">
                  <c:v>34.890000000001628</c:v>
                </c:pt>
                <c:pt idx="3490">
                  <c:v>34.900000000001626</c:v>
                </c:pt>
                <c:pt idx="3491">
                  <c:v>34.910000000001624</c:v>
                </c:pt>
                <c:pt idx="3492">
                  <c:v>34.920000000001622</c:v>
                </c:pt>
                <c:pt idx="3493">
                  <c:v>34.93000000000162</c:v>
                </c:pt>
                <c:pt idx="3494">
                  <c:v>34.940000000001618</c:v>
                </c:pt>
                <c:pt idx="3495">
                  <c:v>34.950000000001616</c:v>
                </c:pt>
                <c:pt idx="3496">
                  <c:v>34.960000000001614</c:v>
                </c:pt>
                <c:pt idx="3497">
                  <c:v>34.970000000001612</c:v>
                </c:pt>
                <c:pt idx="3498">
                  <c:v>34.98000000000161</c:v>
                </c:pt>
                <c:pt idx="3499">
                  <c:v>34.990000000001608</c:v>
                </c:pt>
                <c:pt idx="3500">
                  <c:v>35.000000000001606</c:v>
                </c:pt>
                <c:pt idx="3501">
                  <c:v>35.010000000001604</c:v>
                </c:pt>
                <c:pt idx="3502">
                  <c:v>35.020000000001602</c:v>
                </c:pt>
                <c:pt idx="3503">
                  <c:v>35.0300000000016</c:v>
                </c:pt>
                <c:pt idx="3504">
                  <c:v>35.040000000001598</c:v>
                </c:pt>
                <c:pt idx="3505">
                  <c:v>35.050000000001596</c:v>
                </c:pt>
                <c:pt idx="3506">
                  <c:v>35.060000000001594</c:v>
                </c:pt>
                <c:pt idx="3507">
                  <c:v>35.070000000001592</c:v>
                </c:pt>
                <c:pt idx="3508">
                  <c:v>35.08000000000159</c:v>
                </c:pt>
                <c:pt idx="3509">
                  <c:v>35.090000000001588</c:v>
                </c:pt>
                <c:pt idx="3510">
                  <c:v>35.100000000001586</c:v>
                </c:pt>
                <c:pt idx="3511">
                  <c:v>35.110000000001584</c:v>
                </c:pt>
                <c:pt idx="3512">
                  <c:v>35.120000000001582</c:v>
                </c:pt>
                <c:pt idx="3513">
                  <c:v>35.13000000000158</c:v>
                </c:pt>
                <c:pt idx="3514">
                  <c:v>35.140000000001578</c:v>
                </c:pt>
                <c:pt idx="3515">
                  <c:v>35.150000000001576</c:v>
                </c:pt>
                <c:pt idx="3516">
                  <c:v>35.160000000001574</c:v>
                </c:pt>
                <c:pt idx="3517">
                  <c:v>35.170000000001572</c:v>
                </c:pt>
                <c:pt idx="3518">
                  <c:v>35.18000000000157</c:v>
                </c:pt>
                <c:pt idx="3519">
                  <c:v>35.190000000001568</c:v>
                </c:pt>
                <c:pt idx="3520">
                  <c:v>35.200000000001566</c:v>
                </c:pt>
                <c:pt idx="3521">
                  <c:v>35.210000000001564</c:v>
                </c:pt>
                <c:pt idx="3522">
                  <c:v>35.220000000001562</c:v>
                </c:pt>
                <c:pt idx="3523">
                  <c:v>35.23000000000156</c:v>
                </c:pt>
                <c:pt idx="3524">
                  <c:v>35.240000000001558</c:v>
                </c:pt>
                <c:pt idx="3525">
                  <c:v>35.250000000001556</c:v>
                </c:pt>
                <c:pt idx="3526">
                  <c:v>35.260000000001554</c:v>
                </c:pt>
                <c:pt idx="3527">
                  <c:v>35.270000000001552</c:v>
                </c:pt>
                <c:pt idx="3528">
                  <c:v>35.28000000000155</c:v>
                </c:pt>
                <c:pt idx="3529">
                  <c:v>35.290000000001548</c:v>
                </c:pt>
                <c:pt idx="3530">
                  <c:v>35.300000000001546</c:v>
                </c:pt>
                <c:pt idx="3531">
                  <c:v>35.310000000001544</c:v>
                </c:pt>
                <c:pt idx="3532">
                  <c:v>35.320000000001542</c:v>
                </c:pt>
                <c:pt idx="3533">
                  <c:v>35.33000000000154</c:v>
                </c:pt>
                <c:pt idx="3534">
                  <c:v>35.340000000001538</c:v>
                </c:pt>
                <c:pt idx="3535">
                  <c:v>35.350000000001536</c:v>
                </c:pt>
                <c:pt idx="3536">
                  <c:v>35.360000000001534</c:v>
                </c:pt>
                <c:pt idx="3537">
                  <c:v>35.370000000001532</c:v>
                </c:pt>
                <c:pt idx="3538">
                  <c:v>35.38000000000153</c:v>
                </c:pt>
                <c:pt idx="3539">
                  <c:v>35.390000000001528</c:v>
                </c:pt>
                <c:pt idx="3540">
                  <c:v>35.400000000001526</c:v>
                </c:pt>
                <c:pt idx="3541">
                  <c:v>35.410000000001524</c:v>
                </c:pt>
                <c:pt idx="3542">
                  <c:v>35.420000000001522</c:v>
                </c:pt>
                <c:pt idx="3543">
                  <c:v>35.43000000000152</c:v>
                </c:pt>
                <c:pt idx="3544">
                  <c:v>35.440000000001518</c:v>
                </c:pt>
                <c:pt idx="3545">
                  <c:v>35.450000000001516</c:v>
                </c:pt>
                <c:pt idx="3546">
                  <c:v>35.460000000001514</c:v>
                </c:pt>
                <c:pt idx="3547">
                  <c:v>35.470000000001512</c:v>
                </c:pt>
                <c:pt idx="3548">
                  <c:v>35.48000000000151</c:v>
                </c:pt>
                <c:pt idx="3549">
                  <c:v>35.490000000001508</c:v>
                </c:pt>
                <c:pt idx="3550">
                  <c:v>35.500000000001506</c:v>
                </c:pt>
                <c:pt idx="3551">
                  <c:v>35.510000000001504</c:v>
                </c:pt>
                <c:pt idx="3552">
                  <c:v>35.520000000001502</c:v>
                </c:pt>
                <c:pt idx="3553">
                  <c:v>35.5300000000015</c:v>
                </c:pt>
                <c:pt idx="3554">
                  <c:v>35.540000000001498</c:v>
                </c:pt>
                <c:pt idx="3555">
                  <c:v>35.550000000001496</c:v>
                </c:pt>
                <c:pt idx="3556">
                  <c:v>35.560000000001494</c:v>
                </c:pt>
                <c:pt idx="3557">
                  <c:v>35.570000000001492</c:v>
                </c:pt>
                <c:pt idx="3558">
                  <c:v>35.58000000000149</c:v>
                </c:pt>
                <c:pt idx="3559">
                  <c:v>35.590000000001488</c:v>
                </c:pt>
                <c:pt idx="3560">
                  <c:v>35.600000000001486</c:v>
                </c:pt>
                <c:pt idx="3561">
                  <c:v>35.610000000001484</c:v>
                </c:pt>
                <c:pt idx="3562">
                  <c:v>35.620000000001482</c:v>
                </c:pt>
                <c:pt idx="3563">
                  <c:v>35.63000000000148</c:v>
                </c:pt>
                <c:pt idx="3564">
                  <c:v>35.640000000001478</c:v>
                </c:pt>
                <c:pt idx="3565">
                  <c:v>35.650000000001477</c:v>
                </c:pt>
                <c:pt idx="3566">
                  <c:v>35.660000000001475</c:v>
                </c:pt>
                <c:pt idx="3567">
                  <c:v>35.670000000001473</c:v>
                </c:pt>
                <c:pt idx="3568">
                  <c:v>35.680000000001471</c:v>
                </c:pt>
                <c:pt idx="3569">
                  <c:v>35.690000000001469</c:v>
                </c:pt>
                <c:pt idx="3570">
                  <c:v>35.700000000001467</c:v>
                </c:pt>
                <c:pt idx="3571">
                  <c:v>35.710000000001465</c:v>
                </c:pt>
                <c:pt idx="3572">
                  <c:v>35.720000000001463</c:v>
                </c:pt>
                <c:pt idx="3573">
                  <c:v>35.730000000001461</c:v>
                </c:pt>
                <c:pt idx="3574">
                  <c:v>35.740000000001459</c:v>
                </c:pt>
                <c:pt idx="3575">
                  <c:v>35.750000000001457</c:v>
                </c:pt>
                <c:pt idx="3576">
                  <c:v>35.760000000001455</c:v>
                </c:pt>
                <c:pt idx="3577">
                  <c:v>35.770000000001453</c:v>
                </c:pt>
                <c:pt idx="3578">
                  <c:v>35.780000000001451</c:v>
                </c:pt>
                <c:pt idx="3579">
                  <c:v>35.790000000001449</c:v>
                </c:pt>
                <c:pt idx="3580">
                  <c:v>35.800000000001447</c:v>
                </c:pt>
                <c:pt idx="3581">
                  <c:v>35.810000000001445</c:v>
                </c:pt>
                <c:pt idx="3582">
                  <c:v>35.820000000001443</c:v>
                </c:pt>
                <c:pt idx="3583">
                  <c:v>35.830000000001441</c:v>
                </c:pt>
                <c:pt idx="3584">
                  <c:v>35.840000000001439</c:v>
                </c:pt>
                <c:pt idx="3585">
                  <c:v>35.850000000001437</c:v>
                </c:pt>
                <c:pt idx="3586">
                  <c:v>35.860000000001435</c:v>
                </c:pt>
                <c:pt idx="3587">
                  <c:v>35.870000000001433</c:v>
                </c:pt>
                <c:pt idx="3588">
                  <c:v>35.880000000001431</c:v>
                </c:pt>
                <c:pt idx="3589">
                  <c:v>35.890000000001429</c:v>
                </c:pt>
                <c:pt idx="3590">
                  <c:v>35.900000000001427</c:v>
                </c:pt>
                <c:pt idx="3591">
                  <c:v>35.910000000001425</c:v>
                </c:pt>
                <c:pt idx="3592">
                  <c:v>35.920000000001423</c:v>
                </c:pt>
                <c:pt idx="3593">
                  <c:v>35.930000000001421</c:v>
                </c:pt>
                <c:pt idx="3594">
                  <c:v>35.940000000001419</c:v>
                </c:pt>
                <c:pt idx="3595">
                  <c:v>35.950000000001417</c:v>
                </c:pt>
                <c:pt idx="3596">
                  <c:v>35.960000000001415</c:v>
                </c:pt>
                <c:pt idx="3597">
                  <c:v>35.970000000001413</c:v>
                </c:pt>
                <c:pt idx="3598">
                  <c:v>35.980000000001411</c:v>
                </c:pt>
                <c:pt idx="3599">
                  <c:v>35.990000000001409</c:v>
                </c:pt>
                <c:pt idx="3600">
                  <c:v>36.000000000001407</c:v>
                </c:pt>
                <c:pt idx="3601">
                  <c:v>36.010000000001405</c:v>
                </c:pt>
                <c:pt idx="3602">
                  <c:v>36.020000000001403</c:v>
                </c:pt>
                <c:pt idx="3603">
                  <c:v>36.030000000001401</c:v>
                </c:pt>
                <c:pt idx="3604">
                  <c:v>36.040000000001399</c:v>
                </c:pt>
                <c:pt idx="3605">
                  <c:v>36.050000000001397</c:v>
                </c:pt>
                <c:pt idx="3606">
                  <c:v>36.060000000001395</c:v>
                </c:pt>
                <c:pt idx="3607">
                  <c:v>36.070000000001393</c:v>
                </c:pt>
                <c:pt idx="3608">
                  <c:v>36.080000000001391</c:v>
                </c:pt>
                <c:pt idx="3609">
                  <c:v>36.090000000001389</c:v>
                </c:pt>
                <c:pt idx="3610">
                  <c:v>36.100000000001387</c:v>
                </c:pt>
                <c:pt idx="3611">
                  <c:v>36.110000000001385</c:v>
                </c:pt>
                <c:pt idx="3612">
                  <c:v>36.120000000001383</c:v>
                </c:pt>
                <c:pt idx="3613">
                  <c:v>36.130000000001381</c:v>
                </c:pt>
                <c:pt idx="3614">
                  <c:v>36.140000000001379</c:v>
                </c:pt>
                <c:pt idx="3615">
                  <c:v>36.150000000001377</c:v>
                </c:pt>
                <c:pt idx="3616">
                  <c:v>36.160000000001375</c:v>
                </c:pt>
                <c:pt idx="3617">
                  <c:v>36.170000000001373</c:v>
                </c:pt>
                <c:pt idx="3618">
                  <c:v>36.180000000001371</c:v>
                </c:pt>
                <c:pt idx="3619">
                  <c:v>36.190000000001369</c:v>
                </c:pt>
                <c:pt idx="3620">
                  <c:v>36.200000000001367</c:v>
                </c:pt>
                <c:pt idx="3621">
                  <c:v>36.210000000001365</c:v>
                </c:pt>
                <c:pt idx="3622">
                  <c:v>36.220000000001363</c:v>
                </c:pt>
                <c:pt idx="3623">
                  <c:v>36.230000000001361</c:v>
                </c:pt>
                <c:pt idx="3624">
                  <c:v>36.240000000001359</c:v>
                </c:pt>
                <c:pt idx="3625">
                  <c:v>36.250000000001357</c:v>
                </c:pt>
                <c:pt idx="3626">
                  <c:v>36.260000000001355</c:v>
                </c:pt>
                <c:pt idx="3627">
                  <c:v>36.270000000001353</c:v>
                </c:pt>
                <c:pt idx="3628">
                  <c:v>36.280000000001351</c:v>
                </c:pt>
                <c:pt idx="3629">
                  <c:v>36.290000000001349</c:v>
                </c:pt>
                <c:pt idx="3630">
                  <c:v>36.300000000001347</c:v>
                </c:pt>
                <c:pt idx="3631">
                  <c:v>36.310000000001345</c:v>
                </c:pt>
                <c:pt idx="3632">
                  <c:v>36.320000000001343</c:v>
                </c:pt>
                <c:pt idx="3633">
                  <c:v>36.330000000001341</c:v>
                </c:pt>
                <c:pt idx="3634">
                  <c:v>36.340000000001339</c:v>
                </c:pt>
                <c:pt idx="3635">
                  <c:v>36.350000000001337</c:v>
                </c:pt>
                <c:pt idx="3636">
                  <c:v>36.360000000001335</c:v>
                </c:pt>
                <c:pt idx="3637">
                  <c:v>36.370000000001333</c:v>
                </c:pt>
                <c:pt idx="3638">
                  <c:v>36.380000000001331</c:v>
                </c:pt>
                <c:pt idx="3639">
                  <c:v>36.390000000001329</c:v>
                </c:pt>
                <c:pt idx="3640">
                  <c:v>36.400000000001327</c:v>
                </c:pt>
                <c:pt idx="3641">
                  <c:v>36.410000000001325</c:v>
                </c:pt>
                <c:pt idx="3642">
                  <c:v>36.420000000001323</c:v>
                </c:pt>
                <c:pt idx="3643">
                  <c:v>36.430000000001321</c:v>
                </c:pt>
                <c:pt idx="3644">
                  <c:v>36.440000000001319</c:v>
                </c:pt>
                <c:pt idx="3645">
                  <c:v>36.450000000001317</c:v>
                </c:pt>
                <c:pt idx="3646">
                  <c:v>36.460000000001315</c:v>
                </c:pt>
                <c:pt idx="3647">
                  <c:v>36.470000000001313</c:v>
                </c:pt>
                <c:pt idx="3648">
                  <c:v>36.480000000001311</c:v>
                </c:pt>
                <c:pt idx="3649">
                  <c:v>36.490000000001309</c:v>
                </c:pt>
                <c:pt idx="3650">
                  <c:v>36.500000000001307</c:v>
                </c:pt>
                <c:pt idx="3651">
                  <c:v>36.510000000001305</c:v>
                </c:pt>
                <c:pt idx="3652">
                  <c:v>36.520000000001303</c:v>
                </c:pt>
                <c:pt idx="3653">
                  <c:v>36.530000000001301</c:v>
                </c:pt>
                <c:pt idx="3654">
                  <c:v>36.540000000001299</c:v>
                </c:pt>
                <c:pt idx="3655">
                  <c:v>36.550000000001297</c:v>
                </c:pt>
                <c:pt idx="3656">
                  <c:v>36.560000000001295</c:v>
                </c:pt>
                <c:pt idx="3657">
                  <c:v>36.570000000001293</c:v>
                </c:pt>
                <c:pt idx="3658">
                  <c:v>36.580000000001291</c:v>
                </c:pt>
                <c:pt idx="3659">
                  <c:v>36.590000000001289</c:v>
                </c:pt>
                <c:pt idx="3660">
                  <c:v>36.600000000001288</c:v>
                </c:pt>
                <c:pt idx="3661">
                  <c:v>36.610000000001286</c:v>
                </c:pt>
                <c:pt idx="3662">
                  <c:v>36.620000000001284</c:v>
                </c:pt>
                <c:pt idx="3663">
                  <c:v>36.630000000001282</c:v>
                </c:pt>
                <c:pt idx="3664">
                  <c:v>36.64000000000128</c:v>
                </c:pt>
                <c:pt idx="3665">
                  <c:v>36.650000000001278</c:v>
                </c:pt>
                <c:pt idx="3666">
                  <c:v>36.660000000001276</c:v>
                </c:pt>
                <c:pt idx="3667">
                  <c:v>36.670000000001274</c:v>
                </c:pt>
                <c:pt idx="3668">
                  <c:v>36.680000000001272</c:v>
                </c:pt>
                <c:pt idx="3669">
                  <c:v>36.69000000000127</c:v>
                </c:pt>
                <c:pt idx="3670">
                  <c:v>36.700000000001268</c:v>
                </c:pt>
                <c:pt idx="3671">
                  <c:v>36.710000000001266</c:v>
                </c:pt>
                <c:pt idx="3672">
                  <c:v>36.720000000001264</c:v>
                </c:pt>
                <c:pt idx="3673">
                  <c:v>36.730000000001262</c:v>
                </c:pt>
                <c:pt idx="3674">
                  <c:v>36.74000000000126</c:v>
                </c:pt>
                <c:pt idx="3675">
                  <c:v>36.750000000001258</c:v>
                </c:pt>
                <c:pt idx="3676">
                  <c:v>36.760000000001256</c:v>
                </c:pt>
                <c:pt idx="3677">
                  <c:v>36.770000000001254</c:v>
                </c:pt>
                <c:pt idx="3678">
                  <c:v>36.780000000001252</c:v>
                </c:pt>
                <c:pt idx="3679">
                  <c:v>36.79000000000125</c:v>
                </c:pt>
                <c:pt idx="3680">
                  <c:v>36.800000000001248</c:v>
                </c:pt>
                <c:pt idx="3681">
                  <c:v>36.810000000001246</c:v>
                </c:pt>
                <c:pt idx="3682">
                  <c:v>36.820000000001244</c:v>
                </c:pt>
                <c:pt idx="3683">
                  <c:v>36.830000000001242</c:v>
                </c:pt>
                <c:pt idx="3684">
                  <c:v>36.84000000000124</c:v>
                </c:pt>
                <c:pt idx="3685">
                  <c:v>36.850000000001238</c:v>
                </c:pt>
                <c:pt idx="3686">
                  <c:v>36.860000000001236</c:v>
                </c:pt>
                <c:pt idx="3687">
                  <c:v>36.870000000001234</c:v>
                </c:pt>
                <c:pt idx="3688">
                  <c:v>36.880000000001232</c:v>
                </c:pt>
                <c:pt idx="3689">
                  <c:v>36.89000000000123</c:v>
                </c:pt>
                <c:pt idx="3690">
                  <c:v>36.900000000001228</c:v>
                </c:pt>
                <c:pt idx="3691">
                  <c:v>36.910000000001226</c:v>
                </c:pt>
                <c:pt idx="3692">
                  <c:v>36.920000000001224</c:v>
                </c:pt>
                <c:pt idx="3693">
                  <c:v>36.930000000001222</c:v>
                </c:pt>
                <c:pt idx="3694">
                  <c:v>36.94000000000122</c:v>
                </c:pt>
                <c:pt idx="3695">
                  <c:v>36.950000000001218</c:v>
                </c:pt>
                <c:pt idx="3696">
                  <c:v>36.960000000001216</c:v>
                </c:pt>
                <c:pt idx="3697">
                  <c:v>36.970000000001214</c:v>
                </c:pt>
                <c:pt idx="3698">
                  <c:v>36.980000000001212</c:v>
                </c:pt>
                <c:pt idx="3699">
                  <c:v>36.99000000000121</c:v>
                </c:pt>
                <c:pt idx="3700">
                  <c:v>37.000000000001208</c:v>
                </c:pt>
                <c:pt idx="3701">
                  <c:v>37.010000000001206</c:v>
                </c:pt>
                <c:pt idx="3702">
                  <c:v>37.020000000001204</c:v>
                </c:pt>
                <c:pt idx="3703">
                  <c:v>37.030000000001202</c:v>
                </c:pt>
                <c:pt idx="3704">
                  <c:v>37.0400000000012</c:v>
                </c:pt>
                <c:pt idx="3705">
                  <c:v>37.050000000001198</c:v>
                </c:pt>
                <c:pt idx="3706">
                  <c:v>37.060000000001196</c:v>
                </c:pt>
                <c:pt idx="3707">
                  <c:v>37.070000000001194</c:v>
                </c:pt>
                <c:pt idx="3708">
                  <c:v>37.080000000001192</c:v>
                </c:pt>
                <c:pt idx="3709">
                  <c:v>37.09000000000119</c:v>
                </c:pt>
                <c:pt idx="3710">
                  <c:v>37.100000000001188</c:v>
                </c:pt>
                <c:pt idx="3711">
                  <c:v>37.110000000001186</c:v>
                </c:pt>
                <c:pt idx="3712">
                  <c:v>37.120000000001184</c:v>
                </c:pt>
                <c:pt idx="3713">
                  <c:v>37.130000000001182</c:v>
                </c:pt>
                <c:pt idx="3714">
                  <c:v>37.14000000000118</c:v>
                </c:pt>
                <c:pt idx="3715">
                  <c:v>37.150000000001178</c:v>
                </c:pt>
                <c:pt idx="3716">
                  <c:v>37.160000000001176</c:v>
                </c:pt>
                <c:pt idx="3717">
                  <c:v>37.170000000001174</c:v>
                </c:pt>
                <c:pt idx="3718">
                  <c:v>37.180000000001172</c:v>
                </c:pt>
                <c:pt idx="3719">
                  <c:v>37.19000000000117</c:v>
                </c:pt>
                <c:pt idx="3720">
                  <c:v>37.200000000001168</c:v>
                </c:pt>
                <c:pt idx="3721">
                  <c:v>37.210000000001166</c:v>
                </c:pt>
                <c:pt idx="3722">
                  <c:v>37.220000000001164</c:v>
                </c:pt>
                <c:pt idx="3723">
                  <c:v>37.230000000001162</c:v>
                </c:pt>
                <c:pt idx="3724">
                  <c:v>37.24000000000116</c:v>
                </c:pt>
                <c:pt idx="3725">
                  <c:v>37.250000000001158</c:v>
                </c:pt>
                <c:pt idx="3726">
                  <c:v>37.260000000001156</c:v>
                </c:pt>
                <c:pt idx="3727">
                  <c:v>37.270000000001154</c:v>
                </c:pt>
                <c:pt idx="3728">
                  <c:v>37.280000000001152</c:v>
                </c:pt>
                <c:pt idx="3729">
                  <c:v>37.29000000000115</c:v>
                </c:pt>
                <c:pt idx="3730">
                  <c:v>37.300000000001148</c:v>
                </c:pt>
                <c:pt idx="3731">
                  <c:v>37.310000000001146</c:v>
                </c:pt>
                <c:pt idx="3732">
                  <c:v>37.320000000001144</c:v>
                </c:pt>
                <c:pt idx="3733">
                  <c:v>37.330000000001142</c:v>
                </c:pt>
                <c:pt idx="3734">
                  <c:v>37.34000000000114</c:v>
                </c:pt>
                <c:pt idx="3735">
                  <c:v>37.350000000001138</c:v>
                </c:pt>
                <c:pt idx="3736">
                  <c:v>37.360000000001136</c:v>
                </c:pt>
                <c:pt idx="3737">
                  <c:v>37.370000000001134</c:v>
                </c:pt>
                <c:pt idx="3738">
                  <c:v>37.380000000001132</c:v>
                </c:pt>
                <c:pt idx="3739">
                  <c:v>37.39000000000113</c:v>
                </c:pt>
                <c:pt idx="3740">
                  <c:v>37.400000000001128</c:v>
                </c:pt>
                <c:pt idx="3741">
                  <c:v>37.410000000001126</c:v>
                </c:pt>
                <c:pt idx="3742">
                  <c:v>37.420000000001124</c:v>
                </c:pt>
                <c:pt idx="3743">
                  <c:v>37.430000000001122</c:v>
                </c:pt>
                <c:pt idx="3744">
                  <c:v>37.44000000000112</c:v>
                </c:pt>
                <c:pt idx="3745">
                  <c:v>37.450000000001118</c:v>
                </c:pt>
                <c:pt idx="3746">
                  <c:v>37.460000000001116</c:v>
                </c:pt>
                <c:pt idx="3747">
                  <c:v>37.470000000001114</c:v>
                </c:pt>
                <c:pt idx="3748">
                  <c:v>37.480000000001112</c:v>
                </c:pt>
                <c:pt idx="3749">
                  <c:v>37.49000000000111</c:v>
                </c:pt>
                <c:pt idx="3750">
                  <c:v>37.500000000001108</c:v>
                </c:pt>
                <c:pt idx="3751">
                  <c:v>37.510000000001106</c:v>
                </c:pt>
                <c:pt idx="3752">
                  <c:v>37.520000000001104</c:v>
                </c:pt>
                <c:pt idx="3753">
                  <c:v>37.530000000001102</c:v>
                </c:pt>
                <c:pt idx="3754">
                  <c:v>37.5400000000011</c:v>
                </c:pt>
                <c:pt idx="3755">
                  <c:v>37.550000000001098</c:v>
                </c:pt>
                <c:pt idx="3756">
                  <c:v>37.560000000001097</c:v>
                </c:pt>
                <c:pt idx="3757">
                  <c:v>37.570000000001095</c:v>
                </c:pt>
                <c:pt idx="3758">
                  <c:v>37.580000000001093</c:v>
                </c:pt>
                <c:pt idx="3759">
                  <c:v>37.590000000001091</c:v>
                </c:pt>
                <c:pt idx="3760">
                  <c:v>37.600000000001089</c:v>
                </c:pt>
                <c:pt idx="3761">
                  <c:v>37.610000000001087</c:v>
                </c:pt>
                <c:pt idx="3762">
                  <c:v>37.620000000001085</c:v>
                </c:pt>
                <c:pt idx="3763">
                  <c:v>37.630000000001083</c:v>
                </c:pt>
                <c:pt idx="3764">
                  <c:v>37.640000000001081</c:v>
                </c:pt>
                <c:pt idx="3765">
                  <c:v>37.650000000001079</c:v>
                </c:pt>
                <c:pt idx="3766">
                  <c:v>37.660000000001077</c:v>
                </c:pt>
                <c:pt idx="3767">
                  <c:v>37.670000000001075</c:v>
                </c:pt>
                <c:pt idx="3768">
                  <c:v>37.680000000001073</c:v>
                </c:pt>
                <c:pt idx="3769">
                  <c:v>37.690000000001071</c:v>
                </c:pt>
                <c:pt idx="3770">
                  <c:v>37.700000000001069</c:v>
                </c:pt>
                <c:pt idx="3771">
                  <c:v>37.710000000001067</c:v>
                </c:pt>
                <c:pt idx="3772">
                  <c:v>37.720000000001065</c:v>
                </c:pt>
                <c:pt idx="3773">
                  <c:v>37.730000000001063</c:v>
                </c:pt>
                <c:pt idx="3774">
                  <c:v>37.740000000001061</c:v>
                </c:pt>
                <c:pt idx="3775">
                  <c:v>37.750000000001059</c:v>
                </c:pt>
                <c:pt idx="3776">
                  <c:v>37.760000000001057</c:v>
                </c:pt>
                <c:pt idx="3777">
                  <c:v>37.770000000001055</c:v>
                </c:pt>
                <c:pt idx="3778">
                  <c:v>37.780000000001053</c:v>
                </c:pt>
                <c:pt idx="3779">
                  <c:v>37.790000000001051</c:v>
                </c:pt>
                <c:pt idx="3780">
                  <c:v>37.800000000001049</c:v>
                </c:pt>
                <c:pt idx="3781">
                  <c:v>37.810000000001047</c:v>
                </c:pt>
                <c:pt idx="3782">
                  <c:v>37.820000000001045</c:v>
                </c:pt>
                <c:pt idx="3783">
                  <c:v>37.830000000001043</c:v>
                </c:pt>
                <c:pt idx="3784">
                  <c:v>37.840000000001041</c:v>
                </c:pt>
                <c:pt idx="3785">
                  <c:v>37.850000000001039</c:v>
                </c:pt>
                <c:pt idx="3786">
                  <c:v>37.860000000001037</c:v>
                </c:pt>
                <c:pt idx="3787">
                  <c:v>37.870000000001035</c:v>
                </c:pt>
                <c:pt idx="3788">
                  <c:v>37.880000000001033</c:v>
                </c:pt>
                <c:pt idx="3789">
                  <c:v>37.890000000001031</c:v>
                </c:pt>
                <c:pt idx="3790">
                  <c:v>37.900000000001029</c:v>
                </c:pt>
                <c:pt idx="3791">
                  <c:v>37.910000000001027</c:v>
                </c:pt>
                <c:pt idx="3792">
                  <c:v>37.920000000001025</c:v>
                </c:pt>
                <c:pt idx="3793">
                  <c:v>37.930000000001023</c:v>
                </c:pt>
                <c:pt idx="3794">
                  <c:v>37.940000000001021</c:v>
                </c:pt>
                <c:pt idx="3795">
                  <c:v>37.950000000001019</c:v>
                </c:pt>
                <c:pt idx="3796">
                  <c:v>37.960000000001017</c:v>
                </c:pt>
                <c:pt idx="3797">
                  <c:v>37.970000000001015</c:v>
                </c:pt>
                <c:pt idx="3798">
                  <c:v>37.980000000001013</c:v>
                </c:pt>
                <c:pt idx="3799">
                  <c:v>37.990000000001011</c:v>
                </c:pt>
                <c:pt idx="3800">
                  <c:v>38.000000000001009</c:v>
                </c:pt>
                <c:pt idx="3801">
                  <c:v>38.010000000001007</c:v>
                </c:pt>
                <c:pt idx="3802">
                  <c:v>38.020000000001005</c:v>
                </c:pt>
                <c:pt idx="3803">
                  <c:v>38.030000000001003</c:v>
                </c:pt>
                <c:pt idx="3804">
                  <c:v>38.040000000001001</c:v>
                </c:pt>
                <c:pt idx="3805">
                  <c:v>38.050000000000999</c:v>
                </c:pt>
                <c:pt idx="3806">
                  <c:v>38.060000000000997</c:v>
                </c:pt>
                <c:pt idx="3807">
                  <c:v>38.070000000000995</c:v>
                </c:pt>
                <c:pt idx="3808">
                  <c:v>38.080000000000993</c:v>
                </c:pt>
                <c:pt idx="3809">
                  <c:v>38.090000000000991</c:v>
                </c:pt>
                <c:pt idx="3810">
                  <c:v>38.100000000000989</c:v>
                </c:pt>
                <c:pt idx="3811">
                  <c:v>38.110000000000987</c:v>
                </c:pt>
                <c:pt idx="3812">
                  <c:v>38.120000000000985</c:v>
                </c:pt>
                <c:pt idx="3813">
                  <c:v>38.130000000000983</c:v>
                </c:pt>
                <c:pt idx="3814">
                  <c:v>38.140000000000981</c:v>
                </c:pt>
                <c:pt idx="3815">
                  <c:v>38.150000000000979</c:v>
                </c:pt>
                <c:pt idx="3816">
                  <c:v>38.160000000000977</c:v>
                </c:pt>
                <c:pt idx="3817">
                  <c:v>38.170000000000975</c:v>
                </c:pt>
                <c:pt idx="3818">
                  <c:v>38.180000000000973</c:v>
                </c:pt>
                <c:pt idx="3819">
                  <c:v>38.190000000000971</c:v>
                </c:pt>
                <c:pt idx="3820">
                  <c:v>38.200000000000969</c:v>
                </c:pt>
                <c:pt idx="3821">
                  <c:v>38.210000000000967</c:v>
                </c:pt>
                <c:pt idx="3822">
                  <c:v>38.220000000000965</c:v>
                </c:pt>
                <c:pt idx="3823">
                  <c:v>38.230000000000963</c:v>
                </c:pt>
                <c:pt idx="3824">
                  <c:v>38.240000000000961</c:v>
                </c:pt>
                <c:pt idx="3825">
                  <c:v>38.250000000000959</c:v>
                </c:pt>
                <c:pt idx="3826">
                  <c:v>38.260000000000957</c:v>
                </c:pt>
                <c:pt idx="3827">
                  <c:v>38.270000000000955</c:v>
                </c:pt>
                <c:pt idx="3828">
                  <c:v>38.280000000000953</c:v>
                </c:pt>
                <c:pt idx="3829">
                  <c:v>38.290000000000951</c:v>
                </c:pt>
                <c:pt idx="3830">
                  <c:v>38.300000000000949</c:v>
                </c:pt>
                <c:pt idx="3831">
                  <c:v>38.310000000000947</c:v>
                </c:pt>
                <c:pt idx="3832">
                  <c:v>38.320000000000945</c:v>
                </c:pt>
                <c:pt idx="3833">
                  <c:v>38.330000000000943</c:v>
                </c:pt>
                <c:pt idx="3834">
                  <c:v>38.340000000000941</c:v>
                </c:pt>
                <c:pt idx="3835">
                  <c:v>38.350000000000939</c:v>
                </c:pt>
                <c:pt idx="3836">
                  <c:v>38.360000000000937</c:v>
                </c:pt>
                <c:pt idx="3837">
                  <c:v>38.370000000000935</c:v>
                </c:pt>
                <c:pt idx="3838">
                  <c:v>38.380000000000933</c:v>
                </c:pt>
                <c:pt idx="3839">
                  <c:v>38.390000000000931</c:v>
                </c:pt>
                <c:pt idx="3840">
                  <c:v>38.400000000000929</c:v>
                </c:pt>
                <c:pt idx="3841">
                  <c:v>38.410000000000927</c:v>
                </c:pt>
                <c:pt idx="3842">
                  <c:v>38.420000000000925</c:v>
                </c:pt>
                <c:pt idx="3843">
                  <c:v>38.430000000000923</c:v>
                </c:pt>
                <c:pt idx="3844">
                  <c:v>38.440000000000921</c:v>
                </c:pt>
                <c:pt idx="3845">
                  <c:v>38.450000000000919</c:v>
                </c:pt>
                <c:pt idx="3846">
                  <c:v>38.460000000000917</c:v>
                </c:pt>
                <c:pt idx="3847">
                  <c:v>38.470000000000915</c:v>
                </c:pt>
                <c:pt idx="3848">
                  <c:v>38.480000000000913</c:v>
                </c:pt>
                <c:pt idx="3849">
                  <c:v>38.490000000000911</c:v>
                </c:pt>
                <c:pt idx="3850">
                  <c:v>38.500000000000909</c:v>
                </c:pt>
                <c:pt idx="3851">
                  <c:v>38.510000000000908</c:v>
                </c:pt>
                <c:pt idx="3852">
                  <c:v>38.520000000000906</c:v>
                </c:pt>
                <c:pt idx="3853">
                  <c:v>38.530000000000904</c:v>
                </c:pt>
                <c:pt idx="3854">
                  <c:v>38.540000000000902</c:v>
                </c:pt>
                <c:pt idx="3855">
                  <c:v>38.5500000000009</c:v>
                </c:pt>
                <c:pt idx="3856">
                  <c:v>38.560000000000898</c:v>
                </c:pt>
                <c:pt idx="3857">
                  <c:v>38.570000000000896</c:v>
                </c:pt>
                <c:pt idx="3858">
                  <c:v>38.580000000000894</c:v>
                </c:pt>
                <c:pt idx="3859">
                  <c:v>38.590000000000892</c:v>
                </c:pt>
                <c:pt idx="3860">
                  <c:v>38.60000000000089</c:v>
                </c:pt>
                <c:pt idx="3861">
                  <c:v>38.610000000000888</c:v>
                </c:pt>
                <c:pt idx="3862">
                  <c:v>38.620000000000886</c:v>
                </c:pt>
                <c:pt idx="3863">
                  <c:v>38.630000000000884</c:v>
                </c:pt>
                <c:pt idx="3864">
                  <c:v>38.640000000000882</c:v>
                </c:pt>
                <c:pt idx="3865">
                  <c:v>38.65000000000088</c:v>
                </c:pt>
                <c:pt idx="3866">
                  <c:v>38.660000000000878</c:v>
                </c:pt>
                <c:pt idx="3867">
                  <c:v>38.670000000000876</c:v>
                </c:pt>
                <c:pt idx="3868">
                  <c:v>38.680000000000874</c:v>
                </c:pt>
                <c:pt idx="3869">
                  <c:v>38.690000000000872</c:v>
                </c:pt>
                <c:pt idx="3870">
                  <c:v>38.70000000000087</c:v>
                </c:pt>
                <c:pt idx="3871">
                  <c:v>38.710000000000868</c:v>
                </c:pt>
                <c:pt idx="3872">
                  <c:v>38.720000000000866</c:v>
                </c:pt>
                <c:pt idx="3873">
                  <c:v>38.730000000000864</c:v>
                </c:pt>
                <c:pt idx="3874">
                  <c:v>38.740000000000862</c:v>
                </c:pt>
                <c:pt idx="3875">
                  <c:v>38.75000000000086</c:v>
                </c:pt>
                <c:pt idx="3876">
                  <c:v>38.760000000000858</c:v>
                </c:pt>
                <c:pt idx="3877">
                  <c:v>38.770000000000856</c:v>
                </c:pt>
                <c:pt idx="3878">
                  <c:v>38.780000000000854</c:v>
                </c:pt>
                <c:pt idx="3879">
                  <c:v>38.790000000000852</c:v>
                </c:pt>
                <c:pt idx="3880">
                  <c:v>38.80000000000085</c:v>
                </c:pt>
                <c:pt idx="3881">
                  <c:v>38.810000000000848</c:v>
                </c:pt>
                <c:pt idx="3882">
                  <c:v>38.820000000000846</c:v>
                </c:pt>
                <c:pt idx="3883">
                  <c:v>38.830000000000844</c:v>
                </c:pt>
                <c:pt idx="3884">
                  <c:v>38.840000000000842</c:v>
                </c:pt>
                <c:pt idx="3885">
                  <c:v>38.85000000000084</c:v>
                </c:pt>
                <c:pt idx="3886">
                  <c:v>38.860000000000838</c:v>
                </c:pt>
                <c:pt idx="3887">
                  <c:v>38.870000000000836</c:v>
                </c:pt>
                <c:pt idx="3888">
                  <c:v>38.880000000000834</c:v>
                </c:pt>
                <c:pt idx="3889">
                  <c:v>38.890000000000832</c:v>
                </c:pt>
                <c:pt idx="3890">
                  <c:v>38.90000000000083</c:v>
                </c:pt>
                <c:pt idx="3891">
                  <c:v>38.910000000000828</c:v>
                </c:pt>
                <c:pt idx="3892">
                  <c:v>38.920000000000826</c:v>
                </c:pt>
                <c:pt idx="3893">
                  <c:v>38.930000000000824</c:v>
                </c:pt>
                <c:pt idx="3894">
                  <c:v>38.940000000000822</c:v>
                </c:pt>
                <c:pt idx="3895">
                  <c:v>38.95000000000082</c:v>
                </c:pt>
                <c:pt idx="3896">
                  <c:v>38.960000000000818</c:v>
                </c:pt>
                <c:pt idx="3897">
                  <c:v>38.970000000000816</c:v>
                </c:pt>
                <c:pt idx="3898">
                  <c:v>38.980000000000814</c:v>
                </c:pt>
                <c:pt idx="3899">
                  <c:v>38.990000000000812</c:v>
                </c:pt>
                <c:pt idx="3900">
                  <c:v>39.00000000000081</c:v>
                </c:pt>
                <c:pt idx="3901">
                  <c:v>39.010000000000808</c:v>
                </c:pt>
                <c:pt idx="3902">
                  <c:v>39.020000000000806</c:v>
                </c:pt>
                <c:pt idx="3903">
                  <c:v>39.030000000000804</c:v>
                </c:pt>
                <c:pt idx="3904">
                  <c:v>39.040000000000802</c:v>
                </c:pt>
                <c:pt idx="3905">
                  <c:v>39.0500000000008</c:v>
                </c:pt>
                <c:pt idx="3906">
                  <c:v>39.060000000000798</c:v>
                </c:pt>
                <c:pt idx="3907">
                  <c:v>39.070000000000796</c:v>
                </c:pt>
                <c:pt idx="3908">
                  <c:v>39.080000000000794</c:v>
                </c:pt>
                <c:pt idx="3909">
                  <c:v>39.090000000000792</c:v>
                </c:pt>
                <c:pt idx="3910">
                  <c:v>39.10000000000079</c:v>
                </c:pt>
                <c:pt idx="3911">
                  <c:v>39.110000000000788</c:v>
                </c:pt>
                <c:pt idx="3912">
                  <c:v>39.120000000000786</c:v>
                </c:pt>
                <c:pt idx="3913">
                  <c:v>39.130000000000784</c:v>
                </c:pt>
                <c:pt idx="3914">
                  <c:v>39.140000000000782</c:v>
                </c:pt>
                <c:pt idx="3915">
                  <c:v>39.15000000000078</c:v>
                </c:pt>
                <c:pt idx="3916">
                  <c:v>39.160000000000778</c:v>
                </c:pt>
                <c:pt idx="3917">
                  <c:v>39.170000000000776</c:v>
                </c:pt>
                <c:pt idx="3918">
                  <c:v>39.180000000000774</c:v>
                </c:pt>
                <c:pt idx="3919">
                  <c:v>39.190000000000772</c:v>
                </c:pt>
                <c:pt idx="3920">
                  <c:v>39.20000000000077</c:v>
                </c:pt>
                <c:pt idx="3921">
                  <c:v>39.210000000000768</c:v>
                </c:pt>
                <c:pt idx="3922">
                  <c:v>39.220000000000766</c:v>
                </c:pt>
                <c:pt idx="3923">
                  <c:v>39.230000000000764</c:v>
                </c:pt>
                <c:pt idx="3924">
                  <c:v>39.240000000000762</c:v>
                </c:pt>
                <c:pt idx="3925">
                  <c:v>39.25000000000076</c:v>
                </c:pt>
                <c:pt idx="3926">
                  <c:v>39.260000000000758</c:v>
                </c:pt>
                <c:pt idx="3927">
                  <c:v>39.270000000000756</c:v>
                </c:pt>
                <c:pt idx="3928">
                  <c:v>39.280000000000754</c:v>
                </c:pt>
                <c:pt idx="3929">
                  <c:v>39.290000000000752</c:v>
                </c:pt>
                <c:pt idx="3930">
                  <c:v>39.30000000000075</c:v>
                </c:pt>
                <c:pt idx="3931">
                  <c:v>39.310000000000748</c:v>
                </c:pt>
                <c:pt idx="3932">
                  <c:v>39.320000000000746</c:v>
                </c:pt>
                <c:pt idx="3933">
                  <c:v>39.330000000000744</c:v>
                </c:pt>
                <c:pt idx="3934">
                  <c:v>39.340000000000742</c:v>
                </c:pt>
                <c:pt idx="3935">
                  <c:v>39.35000000000074</c:v>
                </c:pt>
                <c:pt idx="3936">
                  <c:v>39.360000000000738</c:v>
                </c:pt>
                <c:pt idx="3937">
                  <c:v>39.370000000000736</c:v>
                </c:pt>
                <c:pt idx="3938">
                  <c:v>39.380000000000734</c:v>
                </c:pt>
                <c:pt idx="3939">
                  <c:v>39.390000000000732</c:v>
                </c:pt>
                <c:pt idx="3940">
                  <c:v>39.40000000000073</c:v>
                </c:pt>
                <c:pt idx="3941">
                  <c:v>39.410000000000728</c:v>
                </c:pt>
                <c:pt idx="3942">
                  <c:v>39.420000000000726</c:v>
                </c:pt>
                <c:pt idx="3943">
                  <c:v>39.430000000000724</c:v>
                </c:pt>
                <c:pt idx="3944">
                  <c:v>39.440000000000722</c:v>
                </c:pt>
                <c:pt idx="3945">
                  <c:v>39.45000000000072</c:v>
                </c:pt>
                <c:pt idx="3946">
                  <c:v>39.460000000000719</c:v>
                </c:pt>
                <c:pt idx="3947">
                  <c:v>39.470000000000717</c:v>
                </c:pt>
                <c:pt idx="3948">
                  <c:v>39.480000000000715</c:v>
                </c:pt>
                <c:pt idx="3949">
                  <c:v>39.490000000000713</c:v>
                </c:pt>
                <c:pt idx="3950">
                  <c:v>39.500000000000711</c:v>
                </c:pt>
                <c:pt idx="3951">
                  <c:v>39.510000000000709</c:v>
                </c:pt>
                <c:pt idx="3952">
                  <c:v>39.520000000000707</c:v>
                </c:pt>
                <c:pt idx="3953">
                  <c:v>39.530000000000705</c:v>
                </c:pt>
                <c:pt idx="3954">
                  <c:v>39.540000000000703</c:v>
                </c:pt>
                <c:pt idx="3955">
                  <c:v>39.550000000000701</c:v>
                </c:pt>
                <c:pt idx="3956">
                  <c:v>39.560000000000699</c:v>
                </c:pt>
                <c:pt idx="3957">
                  <c:v>39.570000000000697</c:v>
                </c:pt>
                <c:pt idx="3958">
                  <c:v>39.580000000000695</c:v>
                </c:pt>
                <c:pt idx="3959">
                  <c:v>39.590000000000693</c:v>
                </c:pt>
                <c:pt idx="3960">
                  <c:v>39.600000000000691</c:v>
                </c:pt>
                <c:pt idx="3961">
                  <c:v>39.610000000000689</c:v>
                </c:pt>
                <c:pt idx="3962">
                  <c:v>39.620000000000687</c:v>
                </c:pt>
                <c:pt idx="3963">
                  <c:v>39.630000000000685</c:v>
                </c:pt>
                <c:pt idx="3964">
                  <c:v>39.640000000000683</c:v>
                </c:pt>
                <c:pt idx="3965">
                  <c:v>39.650000000000681</c:v>
                </c:pt>
                <c:pt idx="3966">
                  <c:v>39.660000000000679</c:v>
                </c:pt>
                <c:pt idx="3967">
                  <c:v>39.670000000000677</c:v>
                </c:pt>
                <c:pt idx="3968">
                  <c:v>39.680000000000675</c:v>
                </c:pt>
                <c:pt idx="3969">
                  <c:v>39.690000000000673</c:v>
                </c:pt>
                <c:pt idx="3970">
                  <c:v>39.700000000000671</c:v>
                </c:pt>
                <c:pt idx="3971">
                  <c:v>39.710000000000669</c:v>
                </c:pt>
                <c:pt idx="3972">
                  <c:v>39.720000000000667</c:v>
                </c:pt>
                <c:pt idx="3973">
                  <c:v>39.730000000000665</c:v>
                </c:pt>
                <c:pt idx="3974">
                  <c:v>39.740000000000663</c:v>
                </c:pt>
                <c:pt idx="3975">
                  <c:v>39.750000000000661</c:v>
                </c:pt>
                <c:pt idx="3976">
                  <c:v>39.760000000000659</c:v>
                </c:pt>
                <c:pt idx="3977">
                  <c:v>39.770000000000657</c:v>
                </c:pt>
                <c:pt idx="3978">
                  <c:v>39.780000000000655</c:v>
                </c:pt>
                <c:pt idx="3979">
                  <c:v>39.790000000000653</c:v>
                </c:pt>
                <c:pt idx="3980">
                  <c:v>39.800000000000651</c:v>
                </c:pt>
                <c:pt idx="3981">
                  <c:v>39.810000000000649</c:v>
                </c:pt>
                <c:pt idx="3982">
                  <c:v>39.820000000000647</c:v>
                </c:pt>
                <c:pt idx="3983">
                  <c:v>39.830000000000645</c:v>
                </c:pt>
                <c:pt idx="3984">
                  <c:v>39.840000000000643</c:v>
                </c:pt>
                <c:pt idx="3985">
                  <c:v>39.850000000000641</c:v>
                </c:pt>
                <c:pt idx="3986">
                  <c:v>39.860000000000639</c:v>
                </c:pt>
                <c:pt idx="3987">
                  <c:v>39.870000000000637</c:v>
                </c:pt>
                <c:pt idx="3988">
                  <c:v>39.880000000000635</c:v>
                </c:pt>
                <c:pt idx="3989">
                  <c:v>39.890000000000633</c:v>
                </c:pt>
                <c:pt idx="3990">
                  <c:v>39.900000000000631</c:v>
                </c:pt>
                <c:pt idx="3991">
                  <c:v>39.910000000000629</c:v>
                </c:pt>
                <c:pt idx="3992">
                  <c:v>39.920000000000627</c:v>
                </c:pt>
                <c:pt idx="3993">
                  <c:v>39.930000000000625</c:v>
                </c:pt>
                <c:pt idx="3994">
                  <c:v>39.940000000000623</c:v>
                </c:pt>
                <c:pt idx="3995">
                  <c:v>39.950000000000621</c:v>
                </c:pt>
                <c:pt idx="3996">
                  <c:v>39.960000000000619</c:v>
                </c:pt>
                <c:pt idx="3997">
                  <c:v>39.970000000000617</c:v>
                </c:pt>
                <c:pt idx="3998">
                  <c:v>39.980000000000615</c:v>
                </c:pt>
                <c:pt idx="3999">
                  <c:v>39.990000000000613</c:v>
                </c:pt>
              </c:numCache>
            </c:numRef>
          </c:xVal>
          <c:yVal>
            <c:numRef>
              <c:f>Dump_data_max_1p_scan_signoff_v!$AH$2:$AH$4001</c:f>
              <c:numCache>
                <c:formatCode>General</c:formatCode>
                <c:ptCount val="4000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12</c:v>
                </c:pt>
                <c:pt idx="10">
                  <c:v>12</c:v>
                </c:pt>
                <c:pt idx="11">
                  <c:v>12</c:v>
                </c:pt>
                <c:pt idx="12">
                  <c:v>12</c:v>
                </c:pt>
                <c:pt idx="13">
                  <c:v>12</c:v>
                </c:pt>
                <c:pt idx="14">
                  <c:v>12</c:v>
                </c:pt>
                <c:pt idx="15">
                  <c:v>12</c:v>
                </c:pt>
                <c:pt idx="16">
                  <c:v>12</c:v>
                </c:pt>
                <c:pt idx="17">
                  <c:v>12</c:v>
                </c:pt>
                <c:pt idx="18">
                  <c:v>12</c:v>
                </c:pt>
                <c:pt idx="19">
                  <c:v>12</c:v>
                </c:pt>
                <c:pt idx="20">
                  <c:v>12</c:v>
                </c:pt>
                <c:pt idx="21">
                  <c:v>12</c:v>
                </c:pt>
                <c:pt idx="22">
                  <c:v>12</c:v>
                </c:pt>
                <c:pt idx="23">
                  <c:v>12</c:v>
                </c:pt>
                <c:pt idx="24">
                  <c:v>12</c:v>
                </c:pt>
                <c:pt idx="25">
                  <c:v>12</c:v>
                </c:pt>
                <c:pt idx="26">
                  <c:v>12</c:v>
                </c:pt>
                <c:pt idx="27">
                  <c:v>12</c:v>
                </c:pt>
                <c:pt idx="28">
                  <c:v>12</c:v>
                </c:pt>
                <c:pt idx="29">
                  <c:v>12</c:v>
                </c:pt>
                <c:pt idx="30">
                  <c:v>12</c:v>
                </c:pt>
                <c:pt idx="31">
                  <c:v>12</c:v>
                </c:pt>
                <c:pt idx="32">
                  <c:v>12</c:v>
                </c:pt>
                <c:pt idx="33">
                  <c:v>12</c:v>
                </c:pt>
                <c:pt idx="34">
                  <c:v>12</c:v>
                </c:pt>
                <c:pt idx="35">
                  <c:v>12</c:v>
                </c:pt>
                <c:pt idx="36">
                  <c:v>12</c:v>
                </c:pt>
                <c:pt idx="37">
                  <c:v>12</c:v>
                </c:pt>
                <c:pt idx="38">
                  <c:v>12</c:v>
                </c:pt>
                <c:pt idx="39">
                  <c:v>12</c:v>
                </c:pt>
                <c:pt idx="40">
                  <c:v>12</c:v>
                </c:pt>
                <c:pt idx="41">
                  <c:v>12</c:v>
                </c:pt>
                <c:pt idx="42">
                  <c:v>12</c:v>
                </c:pt>
                <c:pt idx="43">
                  <c:v>12</c:v>
                </c:pt>
                <c:pt idx="44">
                  <c:v>12</c:v>
                </c:pt>
                <c:pt idx="45">
                  <c:v>12</c:v>
                </c:pt>
                <c:pt idx="46">
                  <c:v>12</c:v>
                </c:pt>
                <c:pt idx="47">
                  <c:v>12</c:v>
                </c:pt>
                <c:pt idx="48">
                  <c:v>12</c:v>
                </c:pt>
                <c:pt idx="49">
                  <c:v>12</c:v>
                </c:pt>
                <c:pt idx="50">
                  <c:v>12</c:v>
                </c:pt>
                <c:pt idx="51">
                  <c:v>12</c:v>
                </c:pt>
                <c:pt idx="52">
                  <c:v>12</c:v>
                </c:pt>
                <c:pt idx="53">
                  <c:v>12</c:v>
                </c:pt>
                <c:pt idx="54">
                  <c:v>12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</c:v>
                </c:pt>
                <c:pt idx="59">
                  <c:v>12</c:v>
                </c:pt>
                <c:pt idx="60">
                  <c:v>12</c:v>
                </c:pt>
                <c:pt idx="61">
                  <c:v>12</c:v>
                </c:pt>
                <c:pt idx="62">
                  <c:v>12</c:v>
                </c:pt>
                <c:pt idx="63">
                  <c:v>12</c:v>
                </c:pt>
                <c:pt idx="64">
                  <c:v>12</c:v>
                </c:pt>
                <c:pt idx="65">
                  <c:v>12</c:v>
                </c:pt>
                <c:pt idx="66">
                  <c:v>12</c:v>
                </c:pt>
                <c:pt idx="67">
                  <c:v>12</c:v>
                </c:pt>
                <c:pt idx="68">
                  <c:v>12</c:v>
                </c:pt>
                <c:pt idx="69">
                  <c:v>12</c:v>
                </c:pt>
                <c:pt idx="70">
                  <c:v>12</c:v>
                </c:pt>
                <c:pt idx="71">
                  <c:v>12</c:v>
                </c:pt>
                <c:pt idx="72">
                  <c:v>12</c:v>
                </c:pt>
                <c:pt idx="73">
                  <c:v>12</c:v>
                </c:pt>
                <c:pt idx="74">
                  <c:v>12</c:v>
                </c:pt>
                <c:pt idx="75">
                  <c:v>12</c:v>
                </c:pt>
                <c:pt idx="76">
                  <c:v>12</c:v>
                </c:pt>
                <c:pt idx="77">
                  <c:v>12</c:v>
                </c:pt>
                <c:pt idx="78">
                  <c:v>12</c:v>
                </c:pt>
                <c:pt idx="79">
                  <c:v>12</c:v>
                </c:pt>
                <c:pt idx="80">
                  <c:v>12</c:v>
                </c:pt>
                <c:pt idx="81">
                  <c:v>12</c:v>
                </c:pt>
                <c:pt idx="82">
                  <c:v>12</c:v>
                </c:pt>
                <c:pt idx="83">
                  <c:v>12</c:v>
                </c:pt>
                <c:pt idx="84">
                  <c:v>12</c:v>
                </c:pt>
                <c:pt idx="85">
                  <c:v>12</c:v>
                </c:pt>
                <c:pt idx="86">
                  <c:v>12</c:v>
                </c:pt>
                <c:pt idx="87">
                  <c:v>12</c:v>
                </c:pt>
                <c:pt idx="88">
                  <c:v>12</c:v>
                </c:pt>
                <c:pt idx="89">
                  <c:v>12</c:v>
                </c:pt>
                <c:pt idx="90">
                  <c:v>12</c:v>
                </c:pt>
                <c:pt idx="91">
                  <c:v>12</c:v>
                </c:pt>
                <c:pt idx="92">
                  <c:v>12</c:v>
                </c:pt>
                <c:pt idx="93">
                  <c:v>12</c:v>
                </c:pt>
                <c:pt idx="94">
                  <c:v>12</c:v>
                </c:pt>
                <c:pt idx="95">
                  <c:v>12</c:v>
                </c:pt>
                <c:pt idx="96">
                  <c:v>12</c:v>
                </c:pt>
                <c:pt idx="97">
                  <c:v>12</c:v>
                </c:pt>
                <c:pt idx="98">
                  <c:v>12</c:v>
                </c:pt>
                <c:pt idx="99">
                  <c:v>12</c:v>
                </c:pt>
                <c:pt idx="100">
                  <c:v>12</c:v>
                </c:pt>
                <c:pt idx="101">
                  <c:v>12</c:v>
                </c:pt>
                <c:pt idx="102">
                  <c:v>12</c:v>
                </c:pt>
                <c:pt idx="103">
                  <c:v>12</c:v>
                </c:pt>
                <c:pt idx="104">
                  <c:v>12</c:v>
                </c:pt>
                <c:pt idx="105">
                  <c:v>12</c:v>
                </c:pt>
                <c:pt idx="106">
                  <c:v>12</c:v>
                </c:pt>
                <c:pt idx="107">
                  <c:v>12</c:v>
                </c:pt>
                <c:pt idx="108">
                  <c:v>12</c:v>
                </c:pt>
                <c:pt idx="109">
                  <c:v>12</c:v>
                </c:pt>
                <c:pt idx="110">
                  <c:v>12</c:v>
                </c:pt>
                <c:pt idx="111">
                  <c:v>12</c:v>
                </c:pt>
                <c:pt idx="112">
                  <c:v>12</c:v>
                </c:pt>
                <c:pt idx="113">
                  <c:v>12</c:v>
                </c:pt>
                <c:pt idx="114">
                  <c:v>12</c:v>
                </c:pt>
                <c:pt idx="115">
                  <c:v>12</c:v>
                </c:pt>
                <c:pt idx="116">
                  <c:v>12</c:v>
                </c:pt>
                <c:pt idx="117">
                  <c:v>12</c:v>
                </c:pt>
                <c:pt idx="118">
                  <c:v>12</c:v>
                </c:pt>
                <c:pt idx="119">
                  <c:v>12</c:v>
                </c:pt>
                <c:pt idx="120">
                  <c:v>12</c:v>
                </c:pt>
                <c:pt idx="121">
                  <c:v>12</c:v>
                </c:pt>
                <c:pt idx="122">
                  <c:v>12</c:v>
                </c:pt>
                <c:pt idx="123">
                  <c:v>12</c:v>
                </c:pt>
                <c:pt idx="124">
                  <c:v>12</c:v>
                </c:pt>
                <c:pt idx="125">
                  <c:v>12</c:v>
                </c:pt>
                <c:pt idx="126">
                  <c:v>12</c:v>
                </c:pt>
                <c:pt idx="127">
                  <c:v>12</c:v>
                </c:pt>
                <c:pt idx="128">
                  <c:v>12</c:v>
                </c:pt>
                <c:pt idx="129">
                  <c:v>12</c:v>
                </c:pt>
                <c:pt idx="130">
                  <c:v>12</c:v>
                </c:pt>
                <c:pt idx="131">
                  <c:v>12</c:v>
                </c:pt>
                <c:pt idx="132">
                  <c:v>12</c:v>
                </c:pt>
                <c:pt idx="133">
                  <c:v>12</c:v>
                </c:pt>
                <c:pt idx="134">
                  <c:v>12</c:v>
                </c:pt>
                <c:pt idx="135">
                  <c:v>12</c:v>
                </c:pt>
                <c:pt idx="136">
                  <c:v>12</c:v>
                </c:pt>
                <c:pt idx="137">
                  <c:v>12</c:v>
                </c:pt>
                <c:pt idx="138">
                  <c:v>12</c:v>
                </c:pt>
                <c:pt idx="139">
                  <c:v>12</c:v>
                </c:pt>
                <c:pt idx="140">
                  <c:v>12</c:v>
                </c:pt>
                <c:pt idx="141">
                  <c:v>12</c:v>
                </c:pt>
                <c:pt idx="142">
                  <c:v>12</c:v>
                </c:pt>
                <c:pt idx="143">
                  <c:v>12</c:v>
                </c:pt>
                <c:pt idx="144">
                  <c:v>12</c:v>
                </c:pt>
                <c:pt idx="145">
                  <c:v>12</c:v>
                </c:pt>
                <c:pt idx="146">
                  <c:v>12</c:v>
                </c:pt>
                <c:pt idx="147">
                  <c:v>12</c:v>
                </c:pt>
                <c:pt idx="148">
                  <c:v>12</c:v>
                </c:pt>
                <c:pt idx="149">
                  <c:v>12</c:v>
                </c:pt>
                <c:pt idx="150">
                  <c:v>12</c:v>
                </c:pt>
                <c:pt idx="151">
                  <c:v>11</c:v>
                </c:pt>
                <c:pt idx="152">
                  <c:v>11</c:v>
                </c:pt>
                <c:pt idx="153">
                  <c:v>11</c:v>
                </c:pt>
                <c:pt idx="154">
                  <c:v>11</c:v>
                </c:pt>
                <c:pt idx="155">
                  <c:v>11</c:v>
                </c:pt>
                <c:pt idx="156">
                  <c:v>11</c:v>
                </c:pt>
                <c:pt idx="157">
                  <c:v>11</c:v>
                </c:pt>
                <c:pt idx="158">
                  <c:v>11</c:v>
                </c:pt>
                <c:pt idx="159">
                  <c:v>11</c:v>
                </c:pt>
                <c:pt idx="160">
                  <c:v>11</c:v>
                </c:pt>
                <c:pt idx="161">
                  <c:v>11</c:v>
                </c:pt>
                <c:pt idx="162">
                  <c:v>11</c:v>
                </c:pt>
                <c:pt idx="163">
                  <c:v>11</c:v>
                </c:pt>
                <c:pt idx="164">
                  <c:v>11</c:v>
                </c:pt>
                <c:pt idx="165">
                  <c:v>11</c:v>
                </c:pt>
                <c:pt idx="166">
                  <c:v>11</c:v>
                </c:pt>
                <c:pt idx="167">
                  <c:v>11</c:v>
                </c:pt>
                <c:pt idx="168">
                  <c:v>11</c:v>
                </c:pt>
                <c:pt idx="169">
                  <c:v>11</c:v>
                </c:pt>
                <c:pt idx="170">
                  <c:v>11</c:v>
                </c:pt>
                <c:pt idx="171">
                  <c:v>11</c:v>
                </c:pt>
                <c:pt idx="172">
                  <c:v>11</c:v>
                </c:pt>
                <c:pt idx="173">
                  <c:v>11</c:v>
                </c:pt>
                <c:pt idx="174">
                  <c:v>11</c:v>
                </c:pt>
                <c:pt idx="175">
                  <c:v>11</c:v>
                </c:pt>
                <c:pt idx="176">
                  <c:v>11</c:v>
                </c:pt>
                <c:pt idx="177">
                  <c:v>11</c:v>
                </c:pt>
                <c:pt idx="178">
                  <c:v>11</c:v>
                </c:pt>
                <c:pt idx="179">
                  <c:v>11</c:v>
                </c:pt>
                <c:pt idx="180">
                  <c:v>11</c:v>
                </c:pt>
                <c:pt idx="181">
                  <c:v>11</c:v>
                </c:pt>
                <c:pt idx="182">
                  <c:v>11</c:v>
                </c:pt>
                <c:pt idx="183">
                  <c:v>11</c:v>
                </c:pt>
                <c:pt idx="184">
                  <c:v>11</c:v>
                </c:pt>
                <c:pt idx="185">
                  <c:v>11</c:v>
                </c:pt>
                <c:pt idx="186">
                  <c:v>11</c:v>
                </c:pt>
                <c:pt idx="187">
                  <c:v>11</c:v>
                </c:pt>
                <c:pt idx="188">
                  <c:v>11</c:v>
                </c:pt>
                <c:pt idx="189">
                  <c:v>11</c:v>
                </c:pt>
                <c:pt idx="190">
                  <c:v>11</c:v>
                </c:pt>
                <c:pt idx="191">
                  <c:v>11</c:v>
                </c:pt>
                <c:pt idx="192">
                  <c:v>11</c:v>
                </c:pt>
                <c:pt idx="193">
                  <c:v>11</c:v>
                </c:pt>
                <c:pt idx="194">
                  <c:v>11</c:v>
                </c:pt>
                <c:pt idx="195">
                  <c:v>11</c:v>
                </c:pt>
                <c:pt idx="196">
                  <c:v>11</c:v>
                </c:pt>
                <c:pt idx="197">
                  <c:v>11</c:v>
                </c:pt>
                <c:pt idx="198">
                  <c:v>11</c:v>
                </c:pt>
                <c:pt idx="199">
                  <c:v>11</c:v>
                </c:pt>
                <c:pt idx="200">
                  <c:v>11</c:v>
                </c:pt>
                <c:pt idx="201">
                  <c:v>11</c:v>
                </c:pt>
                <c:pt idx="202">
                  <c:v>11</c:v>
                </c:pt>
                <c:pt idx="203">
                  <c:v>11</c:v>
                </c:pt>
                <c:pt idx="204">
                  <c:v>11</c:v>
                </c:pt>
                <c:pt idx="205">
                  <c:v>11</c:v>
                </c:pt>
                <c:pt idx="206">
                  <c:v>11</c:v>
                </c:pt>
                <c:pt idx="207">
                  <c:v>11</c:v>
                </c:pt>
                <c:pt idx="208">
                  <c:v>11</c:v>
                </c:pt>
                <c:pt idx="209">
                  <c:v>11</c:v>
                </c:pt>
                <c:pt idx="210">
                  <c:v>11</c:v>
                </c:pt>
                <c:pt idx="211">
                  <c:v>11</c:v>
                </c:pt>
                <c:pt idx="212">
                  <c:v>11</c:v>
                </c:pt>
                <c:pt idx="213">
                  <c:v>11</c:v>
                </c:pt>
                <c:pt idx="214">
                  <c:v>11</c:v>
                </c:pt>
                <c:pt idx="215">
                  <c:v>11</c:v>
                </c:pt>
                <c:pt idx="216">
                  <c:v>11</c:v>
                </c:pt>
                <c:pt idx="217">
                  <c:v>11</c:v>
                </c:pt>
                <c:pt idx="218">
                  <c:v>11</c:v>
                </c:pt>
                <c:pt idx="219">
                  <c:v>11</c:v>
                </c:pt>
                <c:pt idx="220">
                  <c:v>11</c:v>
                </c:pt>
                <c:pt idx="221">
                  <c:v>11</c:v>
                </c:pt>
                <c:pt idx="222">
                  <c:v>11</c:v>
                </c:pt>
                <c:pt idx="223">
                  <c:v>11</c:v>
                </c:pt>
                <c:pt idx="224">
                  <c:v>11</c:v>
                </c:pt>
                <c:pt idx="225">
                  <c:v>11</c:v>
                </c:pt>
                <c:pt idx="226">
                  <c:v>11</c:v>
                </c:pt>
                <c:pt idx="227">
                  <c:v>11</c:v>
                </c:pt>
                <c:pt idx="228">
                  <c:v>11</c:v>
                </c:pt>
                <c:pt idx="229">
                  <c:v>11</c:v>
                </c:pt>
                <c:pt idx="230">
                  <c:v>11</c:v>
                </c:pt>
                <c:pt idx="231">
                  <c:v>11</c:v>
                </c:pt>
                <c:pt idx="232">
                  <c:v>11</c:v>
                </c:pt>
                <c:pt idx="233">
                  <c:v>11</c:v>
                </c:pt>
                <c:pt idx="234">
                  <c:v>11</c:v>
                </c:pt>
                <c:pt idx="235">
                  <c:v>11</c:v>
                </c:pt>
                <c:pt idx="236">
                  <c:v>11</c:v>
                </c:pt>
                <c:pt idx="237">
                  <c:v>11</c:v>
                </c:pt>
                <c:pt idx="238">
                  <c:v>11</c:v>
                </c:pt>
                <c:pt idx="239">
                  <c:v>11</c:v>
                </c:pt>
                <c:pt idx="240">
                  <c:v>11</c:v>
                </c:pt>
                <c:pt idx="241">
                  <c:v>11</c:v>
                </c:pt>
                <c:pt idx="242">
                  <c:v>11</c:v>
                </c:pt>
                <c:pt idx="243">
                  <c:v>11</c:v>
                </c:pt>
                <c:pt idx="244">
                  <c:v>11</c:v>
                </c:pt>
                <c:pt idx="245">
                  <c:v>11</c:v>
                </c:pt>
                <c:pt idx="246">
                  <c:v>11</c:v>
                </c:pt>
                <c:pt idx="247">
                  <c:v>11</c:v>
                </c:pt>
                <c:pt idx="248">
                  <c:v>11</c:v>
                </c:pt>
                <c:pt idx="249">
                  <c:v>11</c:v>
                </c:pt>
                <c:pt idx="250">
                  <c:v>11</c:v>
                </c:pt>
                <c:pt idx="251">
                  <c:v>11</c:v>
                </c:pt>
                <c:pt idx="252">
                  <c:v>11</c:v>
                </c:pt>
                <c:pt idx="253">
                  <c:v>11</c:v>
                </c:pt>
                <c:pt idx="254">
                  <c:v>11</c:v>
                </c:pt>
                <c:pt idx="255">
                  <c:v>11</c:v>
                </c:pt>
                <c:pt idx="256">
                  <c:v>11</c:v>
                </c:pt>
                <c:pt idx="257">
                  <c:v>11</c:v>
                </c:pt>
                <c:pt idx="258">
                  <c:v>11</c:v>
                </c:pt>
                <c:pt idx="259">
                  <c:v>11</c:v>
                </c:pt>
                <c:pt idx="260">
                  <c:v>11</c:v>
                </c:pt>
                <c:pt idx="261">
                  <c:v>11</c:v>
                </c:pt>
                <c:pt idx="262">
                  <c:v>11</c:v>
                </c:pt>
                <c:pt idx="263">
                  <c:v>11</c:v>
                </c:pt>
                <c:pt idx="264">
                  <c:v>11</c:v>
                </c:pt>
                <c:pt idx="265">
                  <c:v>11</c:v>
                </c:pt>
                <c:pt idx="266">
                  <c:v>11</c:v>
                </c:pt>
                <c:pt idx="267">
                  <c:v>11</c:v>
                </c:pt>
                <c:pt idx="268">
                  <c:v>11</c:v>
                </c:pt>
                <c:pt idx="269">
                  <c:v>11</c:v>
                </c:pt>
                <c:pt idx="270">
                  <c:v>11</c:v>
                </c:pt>
                <c:pt idx="271">
                  <c:v>11</c:v>
                </c:pt>
                <c:pt idx="272">
                  <c:v>11</c:v>
                </c:pt>
                <c:pt idx="273">
                  <c:v>11</c:v>
                </c:pt>
                <c:pt idx="274">
                  <c:v>11</c:v>
                </c:pt>
                <c:pt idx="275">
                  <c:v>11</c:v>
                </c:pt>
                <c:pt idx="276">
                  <c:v>11</c:v>
                </c:pt>
                <c:pt idx="277">
                  <c:v>11</c:v>
                </c:pt>
                <c:pt idx="278">
                  <c:v>11</c:v>
                </c:pt>
                <c:pt idx="279">
                  <c:v>11</c:v>
                </c:pt>
                <c:pt idx="280">
                  <c:v>11</c:v>
                </c:pt>
                <c:pt idx="281">
                  <c:v>11</c:v>
                </c:pt>
                <c:pt idx="282">
                  <c:v>11</c:v>
                </c:pt>
                <c:pt idx="283">
                  <c:v>11</c:v>
                </c:pt>
                <c:pt idx="284">
                  <c:v>11</c:v>
                </c:pt>
                <c:pt idx="285">
                  <c:v>11</c:v>
                </c:pt>
                <c:pt idx="286">
                  <c:v>11</c:v>
                </c:pt>
                <c:pt idx="287">
                  <c:v>11</c:v>
                </c:pt>
                <c:pt idx="288">
                  <c:v>11</c:v>
                </c:pt>
                <c:pt idx="289">
                  <c:v>11</c:v>
                </c:pt>
                <c:pt idx="290">
                  <c:v>11</c:v>
                </c:pt>
                <c:pt idx="291">
                  <c:v>11</c:v>
                </c:pt>
                <c:pt idx="292">
                  <c:v>11</c:v>
                </c:pt>
                <c:pt idx="293">
                  <c:v>11</c:v>
                </c:pt>
                <c:pt idx="294">
                  <c:v>11</c:v>
                </c:pt>
                <c:pt idx="295">
                  <c:v>11</c:v>
                </c:pt>
                <c:pt idx="296">
                  <c:v>11</c:v>
                </c:pt>
                <c:pt idx="297">
                  <c:v>11</c:v>
                </c:pt>
                <c:pt idx="298">
                  <c:v>11</c:v>
                </c:pt>
                <c:pt idx="299">
                  <c:v>11</c:v>
                </c:pt>
                <c:pt idx="300">
                  <c:v>11</c:v>
                </c:pt>
                <c:pt idx="301">
                  <c:v>11</c:v>
                </c:pt>
                <c:pt idx="302">
                  <c:v>11</c:v>
                </c:pt>
                <c:pt idx="303">
                  <c:v>11</c:v>
                </c:pt>
                <c:pt idx="304">
                  <c:v>11</c:v>
                </c:pt>
                <c:pt idx="305">
                  <c:v>11</c:v>
                </c:pt>
                <c:pt idx="306">
                  <c:v>11</c:v>
                </c:pt>
                <c:pt idx="307">
                  <c:v>10</c:v>
                </c:pt>
                <c:pt idx="308">
                  <c:v>10</c:v>
                </c:pt>
                <c:pt idx="309">
                  <c:v>10</c:v>
                </c:pt>
                <c:pt idx="310">
                  <c:v>10</c:v>
                </c:pt>
                <c:pt idx="311">
                  <c:v>10</c:v>
                </c:pt>
                <c:pt idx="312">
                  <c:v>10</c:v>
                </c:pt>
                <c:pt idx="313">
                  <c:v>10</c:v>
                </c:pt>
                <c:pt idx="314">
                  <c:v>10</c:v>
                </c:pt>
                <c:pt idx="315">
                  <c:v>10</c:v>
                </c:pt>
                <c:pt idx="316">
                  <c:v>10</c:v>
                </c:pt>
                <c:pt idx="317">
                  <c:v>10</c:v>
                </c:pt>
                <c:pt idx="318">
                  <c:v>10</c:v>
                </c:pt>
                <c:pt idx="319">
                  <c:v>10</c:v>
                </c:pt>
                <c:pt idx="320">
                  <c:v>10</c:v>
                </c:pt>
                <c:pt idx="321">
                  <c:v>10</c:v>
                </c:pt>
                <c:pt idx="322">
                  <c:v>10</c:v>
                </c:pt>
                <c:pt idx="323">
                  <c:v>10</c:v>
                </c:pt>
                <c:pt idx="324">
                  <c:v>10</c:v>
                </c:pt>
                <c:pt idx="325">
                  <c:v>10</c:v>
                </c:pt>
                <c:pt idx="326">
                  <c:v>10</c:v>
                </c:pt>
                <c:pt idx="327">
                  <c:v>10</c:v>
                </c:pt>
                <c:pt idx="328">
                  <c:v>10</c:v>
                </c:pt>
                <c:pt idx="329">
                  <c:v>10</c:v>
                </c:pt>
                <c:pt idx="330">
                  <c:v>10</c:v>
                </c:pt>
                <c:pt idx="331">
                  <c:v>10</c:v>
                </c:pt>
                <c:pt idx="332">
                  <c:v>10</c:v>
                </c:pt>
                <c:pt idx="333">
                  <c:v>10</c:v>
                </c:pt>
                <c:pt idx="334">
                  <c:v>10</c:v>
                </c:pt>
                <c:pt idx="335">
                  <c:v>10</c:v>
                </c:pt>
                <c:pt idx="336">
                  <c:v>10</c:v>
                </c:pt>
                <c:pt idx="337">
                  <c:v>10</c:v>
                </c:pt>
                <c:pt idx="338">
                  <c:v>10</c:v>
                </c:pt>
                <c:pt idx="339">
                  <c:v>10</c:v>
                </c:pt>
                <c:pt idx="340">
                  <c:v>10</c:v>
                </c:pt>
                <c:pt idx="341">
                  <c:v>10</c:v>
                </c:pt>
                <c:pt idx="342">
                  <c:v>10</c:v>
                </c:pt>
                <c:pt idx="343">
                  <c:v>10</c:v>
                </c:pt>
                <c:pt idx="344">
                  <c:v>10</c:v>
                </c:pt>
                <c:pt idx="345">
                  <c:v>10</c:v>
                </c:pt>
                <c:pt idx="346">
                  <c:v>10</c:v>
                </c:pt>
                <c:pt idx="347">
                  <c:v>10</c:v>
                </c:pt>
                <c:pt idx="348">
                  <c:v>10</c:v>
                </c:pt>
                <c:pt idx="349">
                  <c:v>10</c:v>
                </c:pt>
                <c:pt idx="350">
                  <c:v>10</c:v>
                </c:pt>
                <c:pt idx="351">
                  <c:v>10</c:v>
                </c:pt>
                <c:pt idx="352">
                  <c:v>10</c:v>
                </c:pt>
                <c:pt idx="353">
                  <c:v>10</c:v>
                </c:pt>
                <c:pt idx="354">
                  <c:v>10</c:v>
                </c:pt>
                <c:pt idx="355">
                  <c:v>10</c:v>
                </c:pt>
                <c:pt idx="356">
                  <c:v>10</c:v>
                </c:pt>
                <c:pt idx="357">
                  <c:v>10</c:v>
                </c:pt>
                <c:pt idx="358">
                  <c:v>10</c:v>
                </c:pt>
                <c:pt idx="359">
                  <c:v>10</c:v>
                </c:pt>
                <c:pt idx="360">
                  <c:v>10</c:v>
                </c:pt>
                <c:pt idx="361">
                  <c:v>10</c:v>
                </c:pt>
                <c:pt idx="362">
                  <c:v>10</c:v>
                </c:pt>
                <c:pt idx="363">
                  <c:v>10</c:v>
                </c:pt>
                <c:pt idx="364">
                  <c:v>10</c:v>
                </c:pt>
                <c:pt idx="365">
                  <c:v>10</c:v>
                </c:pt>
                <c:pt idx="366">
                  <c:v>10</c:v>
                </c:pt>
                <c:pt idx="367">
                  <c:v>10</c:v>
                </c:pt>
                <c:pt idx="368">
                  <c:v>10</c:v>
                </c:pt>
                <c:pt idx="369">
                  <c:v>10</c:v>
                </c:pt>
                <c:pt idx="370">
                  <c:v>10</c:v>
                </c:pt>
                <c:pt idx="371">
                  <c:v>10</c:v>
                </c:pt>
                <c:pt idx="372">
                  <c:v>10</c:v>
                </c:pt>
                <c:pt idx="373">
                  <c:v>10</c:v>
                </c:pt>
                <c:pt idx="374">
                  <c:v>10</c:v>
                </c:pt>
                <c:pt idx="375">
                  <c:v>10</c:v>
                </c:pt>
                <c:pt idx="376">
                  <c:v>10</c:v>
                </c:pt>
                <c:pt idx="377">
                  <c:v>10</c:v>
                </c:pt>
                <c:pt idx="378">
                  <c:v>10</c:v>
                </c:pt>
                <c:pt idx="379">
                  <c:v>10</c:v>
                </c:pt>
                <c:pt idx="380">
                  <c:v>10</c:v>
                </c:pt>
                <c:pt idx="381">
                  <c:v>10</c:v>
                </c:pt>
                <c:pt idx="382">
                  <c:v>10</c:v>
                </c:pt>
                <c:pt idx="383">
                  <c:v>10</c:v>
                </c:pt>
                <c:pt idx="384">
                  <c:v>10</c:v>
                </c:pt>
                <c:pt idx="385">
                  <c:v>10</c:v>
                </c:pt>
                <c:pt idx="386">
                  <c:v>10</c:v>
                </c:pt>
                <c:pt idx="387">
                  <c:v>10</c:v>
                </c:pt>
                <c:pt idx="388">
                  <c:v>10</c:v>
                </c:pt>
                <c:pt idx="389">
                  <c:v>10</c:v>
                </c:pt>
                <c:pt idx="390">
                  <c:v>10</c:v>
                </c:pt>
                <c:pt idx="391">
                  <c:v>10</c:v>
                </c:pt>
                <c:pt idx="392">
                  <c:v>10</c:v>
                </c:pt>
                <c:pt idx="393">
                  <c:v>10</c:v>
                </c:pt>
                <c:pt idx="394">
                  <c:v>10</c:v>
                </c:pt>
                <c:pt idx="395">
                  <c:v>10</c:v>
                </c:pt>
                <c:pt idx="396">
                  <c:v>10</c:v>
                </c:pt>
                <c:pt idx="397">
                  <c:v>10</c:v>
                </c:pt>
                <c:pt idx="398">
                  <c:v>10</c:v>
                </c:pt>
                <c:pt idx="399">
                  <c:v>10</c:v>
                </c:pt>
                <c:pt idx="400">
                  <c:v>10</c:v>
                </c:pt>
                <c:pt idx="401">
                  <c:v>10</c:v>
                </c:pt>
                <c:pt idx="402">
                  <c:v>10</c:v>
                </c:pt>
                <c:pt idx="403">
                  <c:v>10</c:v>
                </c:pt>
                <c:pt idx="404">
                  <c:v>10</c:v>
                </c:pt>
                <c:pt idx="405">
                  <c:v>10</c:v>
                </c:pt>
                <c:pt idx="406">
                  <c:v>10</c:v>
                </c:pt>
                <c:pt idx="407">
                  <c:v>10</c:v>
                </c:pt>
                <c:pt idx="408">
                  <c:v>10</c:v>
                </c:pt>
                <c:pt idx="409">
                  <c:v>10</c:v>
                </c:pt>
                <c:pt idx="410">
                  <c:v>10</c:v>
                </c:pt>
                <c:pt idx="411">
                  <c:v>10</c:v>
                </c:pt>
                <c:pt idx="412">
                  <c:v>10</c:v>
                </c:pt>
                <c:pt idx="413">
                  <c:v>10</c:v>
                </c:pt>
                <c:pt idx="414">
                  <c:v>10</c:v>
                </c:pt>
                <c:pt idx="415">
                  <c:v>10</c:v>
                </c:pt>
                <c:pt idx="416">
                  <c:v>10</c:v>
                </c:pt>
                <c:pt idx="417">
                  <c:v>10</c:v>
                </c:pt>
                <c:pt idx="418">
                  <c:v>10</c:v>
                </c:pt>
                <c:pt idx="419">
                  <c:v>10</c:v>
                </c:pt>
                <c:pt idx="420">
                  <c:v>10</c:v>
                </c:pt>
                <c:pt idx="421">
                  <c:v>10</c:v>
                </c:pt>
                <c:pt idx="422">
                  <c:v>10</c:v>
                </c:pt>
                <c:pt idx="423">
                  <c:v>10</c:v>
                </c:pt>
                <c:pt idx="424">
                  <c:v>10</c:v>
                </c:pt>
                <c:pt idx="425">
                  <c:v>10</c:v>
                </c:pt>
                <c:pt idx="426">
                  <c:v>10</c:v>
                </c:pt>
                <c:pt idx="427">
                  <c:v>10</c:v>
                </c:pt>
                <c:pt idx="428">
                  <c:v>10</c:v>
                </c:pt>
                <c:pt idx="429">
                  <c:v>10</c:v>
                </c:pt>
                <c:pt idx="430">
                  <c:v>10</c:v>
                </c:pt>
                <c:pt idx="431">
                  <c:v>10</c:v>
                </c:pt>
                <c:pt idx="432">
                  <c:v>10</c:v>
                </c:pt>
                <c:pt idx="433">
                  <c:v>10</c:v>
                </c:pt>
                <c:pt idx="434">
                  <c:v>10</c:v>
                </c:pt>
                <c:pt idx="435">
                  <c:v>10</c:v>
                </c:pt>
                <c:pt idx="436">
                  <c:v>10</c:v>
                </c:pt>
                <c:pt idx="437">
                  <c:v>10</c:v>
                </c:pt>
                <c:pt idx="438">
                  <c:v>10</c:v>
                </c:pt>
                <c:pt idx="439">
                  <c:v>10</c:v>
                </c:pt>
                <c:pt idx="440">
                  <c:v>10</c:v>
                </c:pt>
                <c:pt idx="441">
                  <c:v>10</c:v>
                </c:pt>
                <c:pt idx="442">
                  <c:v>10</c:v>
                </c:pt>
                <c:pt idx="443">
                  <c:v>10</c:v>
                </c:pt>
                <c:pt idx="444">
                  <c:v>10</c:v>
                </c:pt>
                <c:pt idx="445">
                  <c:v>10</c:v>
                </c:pt>
                <c:pt idx="446">
                  <c:v>10</c:v>
                </c:pt>
                <c:pt idx="447">
                  <c:v>10</c:v>
                </c:pt>
                <c:pt idx="448">
                  <c:v>10</c:v>
                </c:pt>
                <c:pt idx="449">
                  <c:v>10</c:v>
                </c:pt>
                <c:pt idx="450">
                  <c:v>10</c:v>
                </c:pt>
                <c:pt idx="451">
                  <c:v>10</c:v>
                </c:pt>
                <c:pt idx="452">
                  <c:v>10</c:v>
                </c:pt>
                <c:pt idx="453">
                  <c:v>10</c:v>
                </c:pt>
                <c:pt idx="454">
                  <c:v>10</c:v>
                </c:pt>
                <c:pt idx="455">
                  <c:v>10</c:v>
                </c:pt>
                <c:pt idx="456">
                  <c:v>10</c:v>
                </c:pt>
                <c:pt idx="457">
                  <c:v>10</c:v>
                </c:pt>
                <c:pt idx="458">
                  <c:v>10</c:v>
                </c:pt>
                <c:pt idx="459">
                  <c:v>10</c:v>
                </c:pt>
                <c:pt idx="460">
                  <c:v>10</c:v>
                </c:pt>
                <c:pt idx="461">
                  <c:v>10</c:v>
                </c:pt>
                <c:pt idx="462">
                  <c:v>10</c:v>
                </c:pt>
                <c:pt idx="463">
                  <c:v>9</c:v>
                </c:pt>
                <c:pt idx="464">
                  <c:v>9</c:v>
                </c:pt>
                <c:pt idx="465">
                  <c:v>9</c:v>
                </c:pt>
                <c:pt idx="466">
                  <c:v>9</c:v>
                </c:pt>
                <c:pt idx="467">
                  <c:v>9</c:v>
                </c:pt>
                <c:pt idx="468">
                  <c:v>9</c:v>
                </c:pt>
                <c:pt idx="469">
                  <c:v>9</c:v>
                </c:pt>
                <c:pt idx="470">
                  <c:v>9</c:v>
                </c:pt>
                <c:pt idx="471">
                  <c:v>9</c:v>
                </c:pt>
                <c:pt idx="472">
                  <c:v>9</c:v>
                </c:pt>
                <c:pt idx="473">
                  <c:v>9</c:v>
                </c:pt>
                <c:pt idx="474">
                  <c:v>9</c:v>
                </c:pt>
                <c:pt idx="475">
                  <c:v>9</c:v>
                </c:pt>
                <c:pt idx="476">
                  <c:v>9</c:v>
                </c:pt>
                <c:pt idx="477">
                  <c:v>9</c:v>
                </c:pt>
                <c:pt idx="478">
                  <c:v>9</c:v>
                </c:pt>
                <c:pt idx="479">
                  <c:v>9</c:v>
                </c:pt>
                <c:pt idx="480">
                  <c:v>9</c:v>
                </c:pt>
                <c:pt idx="481">
                  <c:v>9</c:v>
                </c:pt>
                <c:pt idx="482">
                  <c:v>9</c:v>
                </c:pt>
                <c:pt idx="483">
                  <c:v>9</c:v>
                </c:pt>
                <c:pt idx="484">
                  <c:v>9</c:v>
                </c:pt>
                <c:pt idx="485">
                  <c:v>9</c:v>
                </c:pt>
                <c:pt idx="486">
                  <c:v>9</c:v>
                </c:pt>
                <c:pt idx="487">
                  <c:v>9</c:v>
                </c:pt>
                <c:pt idx="488">
                  <c:v>9</c:v>
                </c:pt>
                <c:pt idx="489">
                  <c:v>9</c:v>
                </c:pt>
                <c:pt idx="490">
                  <c:v>9</c:v>
                </c:pt>
                <c:pt idx="491">
                  <c:v>9</c:v>
                </c:pt>
                <c:pt idx="492">
                  <c:v>9</c:v>
                </c:pt>
                <c:pt idx="493">
                  <c:v>9</c:v>
                </c:pt>
                <c:pt idx="494">
                  <c:v>9</c:v>
                </c:pt>
                <c:pt idx="495">
                  <c:v>9</c:v>
                </c:pt>
                <c:pt idx="496">
                  <c:v>9</c:v>
                </c:pt>
                <c:pt idx="497">
                  <c:v>9</c:v>
                </c:pt>
                <c:pt idx="498">
                  <c:v>9</c:v>
                </c:pt>
                <c:pt idx="499">
                  <c:v>9</c:v>
                </c:pt>
                <c:pt idx="500">
                  <c:v>9</c:v>
                </c:pt>
                <c:pt idx="501">
                  <c:v>9</c:v>
                </c:pt>
                <c:pt idx="502">
                  <c:v>9</c:v>
                </c:pt>
                <c:pt idx="503">
                  <c:v>9</c:v>
                </c:pt>
                <c:pt idx="504">
                  <c:v>9</c:v>
                </c:pt>
                <c:pt idx="505">
                  <c:v>9</c:v>
                </c:pt>
                <c:pt idx="506">
                  <c:v>9</c:v>
                </c:pt>
                <c:pt idx="507">
                  <c:v>9</c:v>
                </c:pt>
                <c:pt idx="508">
                  <c:v>9</c:v>
                </c:pt>
                <c:pt idx="509">
                  <c:v>9</c:v>
                </c:pt>
                <c:pt idx="510">
                  <c:v>9</c:v>
                </c:pt>
                <c:pt idx="511">
                  <c:v>9</c:v>
                </c:pt>
                <c:pt idx="512">
                  <c:v>9</c:v>
                </c:pt>
                <c:pt idx="513">
                  <c:v>9</c:v>
                </c:pt>
                <c:pt idx="514">
                  <c:v>9</c:v>
                </c:pt>
                <c:pt idx="515">
                  <c:v>9</c:v>
                </c:pt>
                <c:pt idx="516">
                  <c:v>9</c:v>
                </c:pt>
                <c:pt idx="517">
                  <c:v>9</c:v>
                </c:pt>
                <c:pt idx="518">
                  <c:v>9</c:v>
                </c:pt>
                <c:pt idx="519">
                  <c:v>9</c:v>
                </c:pt>
                <c:pt idx="520">
                  <c:v>9</c:v>
                </c:pt>
                <c:pt idx="521">
                  <c:v>9</c:v>
                </c:pt>
                <c:pt idx="522">
                  <c:v>9</c:v>
                </c:pt>
                <c:pt idx="523">
                  <c:v>9</c:v>
                </c:pt>
                <c:pt idx="524">
                  <c:v>9</c:v>
                </c:pt>
                <c:pt idx="525">
                  <c:v>9</c:v>
                </c:pt>
                <c:pt idx="526">
                  <c:v>9</c:v>
                </c:pt>
                <c:pt idx="527">
                  <c:v>9</c:v>
                </c:pt>
                <c:pt idx="528">
                  <c:v>9</c:v>
                </c:pt>
                <c:pt idx="529">
                  <c:v>9</c:v>
                </c:pt>
                <c:pt idx="530">
                  <c:v>9</c:v>
                </c:pt>
                <c:pt idx="531">
                  <c:v>9</c:v>
                </c:pt>
                <c:pt idx="532">
                  <c:v>9</c:v>
                </c:pt>
                <c:pt idx="533">
                  <c:v>9</c:v>
                </c:pt>
                <c:pt idx="534">
                  <c:v>9</c:v>
                </c:pt>
                <c:pt idx="535">
                  <c:v>9</c:v>
                </c:pt>
                <c:pt idx="536">
                  <c:v>9</c:v>
                </c:pt>
                <c:pt idx="537">
                  <c:v>9</c:v>
                </c:pt>
                <c:pt idx="538">
                  <c:v>9</c:v>
                </c:pt>
                <c:pt idx="539">
                  <c:v>9</c:v>
                </c:pt>
                <c:pt idx="540">
                  <c:v>9</c:v>
                </c:pt>
                <c:pt idx="541">
                  <c:v>9</c:v>
                </c:pt>
                <c:pt idx="542">
                  <c:v>9</c:v>
                </c:pt>
                <c:pt idx="543">
                  <c:v>9</c:v>
                </c:pt>
                <c:pt idx="544">
                  <c:v>9</c:v>
                </c:pt>
                <c:pt idx="545">
                  <c:v>9</c:v>
                </c:pt>
                <c:pt idx="546">
                  <c:v>9</c:v>
                </c:pt>
                <c:pt idx="547">
                  <c:v>9</c:v>
                </c:pt>
                <c:pt idx="548">
                  <c:v>9</c:v>
                </c:pt>
                <c:pt idx="549">
                  <c:v>9</c:v>
                </c:pt>
                <c:pt idx="550">
                  <c:v>9</c:v>
                </c:pt>
                <c:pt idx="551">
                  <c:v>9</c:v>
                </c:pt>
                <c:pt idx="552">
                  <c:v>9</c:v>
                </c:pt>
                <c:pt idx="553">
                  <c:v>9</c:v>
                </c:pt>
                <c:pt idx="554">
                  <c:v>9</c:v>
                </c:pt>
                <c:pt idx="555">
                  <c:v>9</c:v>
                </c:pt>
                <c:pt idx="556">
                  <c:v>9</c:v>
                </c:pt>
                <c:pt idx="557">
                  <c:v>9</c:v>
                </c:pt>
                <c:pt idx="558">
                  <c:v>9</c:v>
                </c:pt>
                <c:pt idx="559">
                  <c:v>9</c:v>
                </c:pt>
                <c:pt idx="560">
                  <c:v>9</c:v>
                </c:pt>
                <c:pt idx="561">
                  <c:v>9</c:v>
                </c:pt>
                <c:pt idx="562">
                  <c:v>9</c:v>
                </c:pt>
                <c:pt idx="563">
                  <c:v>9</c:v>
                </c:pt>
                <c:pt idx="564">
                  <c:v>9</c:v>
                </c:pt>
                <c:pt idx="565">
                  <c:v>9</c:v>
                </c:pt>
                <c:pt idx="566">
                  <c:v>9</c:v>
                </c:pt>
                <c:pt idx="567">
                  <c:v>9</c:v>
                </c:pt>
                <c:pt idx="568">
                  <c:v>9</c:v>
                </c:pt>
                <c:pt idx="569">
                  <c:v>9</c:v>
                </c:pt>
                <c:pt idx="570">
                  <c:v>9</c:v>
                </c:pt>
                <c:pt idx="571">
                  <c:v>9</c:v>
                </c:pt>
                <c:pt idx="572">
                  <c:v>9</c:v>
                </c:pt>
                <c:pt idx="573">
                  <c:v>9</c:v>
                </c:pt>
                <c:pt idx="574">
                  <c:v>9</c:v>
                </c:pt>
                <c:pt idx="575">
                  <c:v>9</c:v>
                </c:pt>
                <c:pt idx="576">
                  <c:v>9</c:v>
                </c:pt>
                <c:pt idx="577">
                  <c:v>9</c:v>
                </c:pt>
                <c:pt idx="578">
                  <c:v>9</c:v>
                </c:pt>
                <c:pt idx="579">
                  <c:v>9</c:v>
                </c:pt>
                <c:pt idx="580">
                  <c:v>9</c:v>
                </c:pt>
                <c:pt idx="581">
                  <c:v>9</c:v>
                </c:pt>
                <c:pt idx="582">
                  <c:v>9</c:v>
                </c:pt>
                <c:pt idx="583">
                  <c:v>9</c:v>
                </c:pt>
                <c:pt idx="584">
                  <c:v>9</c:v>
                </c:pt>
                <c:pt idx="585">
                  <c:v>9</c:v>
                </c:pt>
                <c:pt idx="586">
                  <c:v>9</c:v>
                </c:pt>
                <c:pt idx="587">
                  <c:v>9</c:v>
                </c:pt>
                <c:pt idx="588">
                  <c:v>9</c:v>
                </c:pt>
                <c:pt idx="589">
                  <c:v>9</c:v>
                </c:pt>
                <c:pt idx="590">
                  <c:v>9</c:v>
                </c:pt>
                <c:pt idx="591">
                  <c:v>9</c:v>
                </c:pt>
                <c:pt idx="592">
                  <c:v>9</c:v>
                </c:pt>
                <c:pt idx="593">
                  <c:v>9</c:v>
                </c:pt>
                <c:pt idx="594">
                  <c:v>9</c:v>
                </c:pt>
                <c:pt idx="595">
                  <c:v>9</c:v>
                </c:pt>
                <c:pt idx="596">
                  <c:v>9</c:v>
                </c:pt>
                <c:pt idx="597">
                  <c:v>9</c:v>
                </c:pt>
                <c:pt idx="598">
                  <c:v>9</c:v>
                </c:pt>
                <c:pt idx="599">
                  <c:v>9</c:v>
                </c:pt>
                <c:pt idx="600">
                  <c:v>9</c:v>
                </c:pt>
                <c:pt idx="601">
                  <c:v>9</c:v>
                </c:pt>
                <c:pt idx="602">
                  <c:v>9</c:v>
                </c:pt>
                <c:pt idx="603">
                  <c:v>9</c:v>
                </c:pt>
                <c:pt idx="604">
                  <c:v>9</c:v>
                </c:pt>
                <c:pt idx="605">
                  <c:v>9</c:v>
                </c:pt>
                <c:pt idx="606">
                  <c:v>9</c:v>
                </c:pt>
                <c:pt idx="607">
                  <c:v>9</c:v>
                </c:pt>
                <c:pt idx="608">
                  <c:v>9</c:v>
                </c:pt>
                <c:pt idx="609">
                  <c:v>9</c:v>
                </c:pt>
                <c:pt idx="610">
                  <c:v>9</c:v>
                </c:pt>
                <c:pt idx="611">
                  <c:v>9</c:v>
                </c:pt>
                <c:pt idx="612">
                  <c:v>9</c:v>
                </c:pt>
                <c:pt idx="613">
                  <c:v>9</c:v>
                </c:pt>
                <c:pt idx="614">
                  <c:v>9</c:v>
                </c:pt>
                <c:pt idx="615">
                  <c:v>9</c:v>
                </c:pt>
                <c:pt idx="616">
                  <c:v>9</c:v>
                </c:pt>
                <c:pt idx="617">
                  <c:v>9</c:v>
                </c:pt>
                <c:pt idx="618">
                  <c:v>9</c:v>
                </c:pt>
                <c:pt idx="619">
                  <c:v>8</c:v>
                </c:pt>
                <c:pt idx="620">
                  <c:v>8</c:v>
                </c:pt>
                <c:pt idx="621">
                  <c:v>8</c:v>
                </c:pt>
                <c:pt idx="622">
                  <c:v>8</c:v>
                </c:pt>
                <c:pt idx="623">
                  <c:v>8</c:v>
                </c:pt>
                <c:pt idx="624">
                  <c:v>8</c:v>
                </c:pt>
                <c:pt idx="625">
                  <c:v>8</c:v>
                </c:pt>
                <c:pt idx="626">
                  <c:v>8</c:v>
                </c:pt>
                <c:pt idx="627">
                  <c:v>8</c:v>
                </c:pt>
                <c:pt idx="628">
                  <c:v>8</c:v>
                </c:pt>
                <c:pt idx="629">
                  <c:v>8</c:v>
                </c:pt>
                <c:pt idx="630">
                  <c:v>8</c:v>
                </c:pt>
                <c:pt idx="631">
                  <c:v>8</c:v>
                </c:pt>
                <c:pt idx="632">
                  <c:v>8</c:v>
                </c:pt>
                <c:pt idx="633">
                  <c:v>8</c:v>
                </c:pt>
                <c:pt idx="634">
                  <c:v>8</c:v>
                </c:pt>
                <c:pt idx="635">
                  <c:v>8</c:v>
                </c:pt>
                <c:pt idx="636">
                  <c:v>8</c:v>
                </c:pt>
                <c:pt idx="637">
                  <c:v>8</c:v>
                </c:pt>
                <c:pt idx="638">
                  <c:v>8</c:v>
                </c:pt>
                <c:pt idx="639">
                  <c:v>8</c:v>
                </c:pt>
                <c:pt idx="640">
                  <c:v>8</c:v>
                </c:pt>
                <c:pt idx="641">
                  <c:v>8</c:v>
                </c:pt>
                <c:pt idx="642">
                  <c:v>8</c:v>
                </c:pt>
                <c:pt idx="643">
                  <c:v>8</c:v>
                </c:pt>
                <c:pt idx="644">
                  <c:v>8</c:v>
                </c:pt>
                <c:pt idx="645">
                  <c:v>8</c:v>
                </c:pt>
                <c:pt idx="646">
                  <c:v>8</c:v>
                </c:pt>
                <c:pt idx="647">
                  <c:v>8</c:v>
                </c:pt>
                <c:pt idx="648">
                  <c:v>8</c:v>
                </c:pt>
                <c:pt idx="649">
                  <c:v>8</c:v>
                </c:pt>
                <c:pt idx="650">
                  <c:v>8</c:v>
                </c:pt>
                <c:pt idx="651">
                  <c:v>8</c:v>
                </c:pt>
                <c:pt idx="652">
                  <c:v>8</c:v>
                </c:pt>
                <c:pt idx="653">
                  <c:v>8</c:v>
                </c:pt>
                <c:pt idx="654">
                  <c:v>8</c:v>
                </c:pt>
                <c:pt idx="655">
                  <c:v>8</c:v>
                </c:pt>
                <c:pt idx="656">
                  <c:v>8</c:v>
                </c:pt>
                <c:pt idx="657">
                  <c:v>8</c:v>
                </c:pt>
                <c:pt idx="658">
                  <c:v>8</c:v>
                </c:pt>
                <c:pt idx="659">
                  <c:v>8</c:v>
                </c:pt>
                <c:pt idx="660">
                  <c:v>8</c:v>
                </c:pt>
                <c:pt idx="661">
                  <c:v>8</c:v>
                </c:pt>
                <c:pt idx="662">
                  <c:v>8</c:v>
                </c:pt>
                <c:pt idx="663">
                  <c:v>8</c:v>
                </c:pt>
                <c:pt idx="664">
                  <c:v>8</c:v>
                </c:pt>
                <c:pt idx="665">
                  <c:v>8</c:v>
                </c:pt>
                <c:pt idx="666">
                  <c:v>8</c:v>
                </c:pt>
                <c:pt idx="667">
                  <c:v>8</c:v>
                </c:pt>
                <c:pt idx="668">
                  <c:v>8</c:v>
                </c:pt>
                <c:pt idx="669">
                  <c:v>8</c:v>
                </c:pt>
                <c:pt idx="670">
                  <c:v>8</c:v>
                </c:pt>
                <c:pt idx="671">
                  <c:v>8</c:v>
                </c:pt>
                <c:pt idx="672">
                  <c:v>8</c:v>
                </c:pt>
                <c:pt idx="673">
                  <c:v>8</c:v>
                </c:pt>
                <c:pt idx="674">
                  <c:v>8</c:v>
                </c:pt>
                <c:pt idx="675">
                  <c:v>8</c:v>
                </c:pt>
                <c:pt idx="676">
                  <c:v>8</c:v>
                </c:pt>
                <c:pt idx="677">
                  <c:v>8</c:v>
                </c:pt>
                <c:pt idx="678">
                  <c:v>8</c:v>
                </c:pt>
                <c:pt idx="679">
                  <c:v>8</c:v>
                </c:pt>
                <c:pt idx="680">
                  <c:v>8</c:v>
                </c:pt>
                <c:pt idx="681">
                  <c:v>8</c:v>
                </c:pt>
                <c:pt idx="682">
                  <c:v>8</c:v>
                </c:pt>
                <c:pt idx="683">
                  <c:v>8</c:v>
                </c:pt>
                <c:pt idx="684">
                  <c:v>8</c:v>
                </c:pt>
                <c:pt idx="685">
                  <c:v>8</c:v>
                </c:pt>
                <c:pt idx="686">
                  <c:v>8</c:v>
                </c:pt>
                <c:pt idx="687">
                  <c:v>8</c:v>
                </c:pt>
                <c:pt idx="688">
                  <c:v>8</c:v>
                </c:pt>
                <c:pt idx="689">
                  <c:v>8</c:v>
                </c:pt>
                <c:pt idx="690">
                  <c:v>8</c:v>
                </c:pt>
                <c:pt idx="691">
                  <c:v>8</c:v>
                </c:pt>
                <c:pt idx="692">
                  <c:v>8</c:v>
                </c:pt>
                <c:pt idx="693">
                  <c:v>8</c:v>
                </c:pt>
                <c:pt idx="694">
                  <c:v>8</c:v>
                </c:pt>
                <c:pt idx="695">
                  <c:v>8</c:v>
                </c:pt>
                <c:pt idx="696">
                  <c:v>8</c:v>
                </c:pt>
                <c:pt idx="697">
                  <c:v>8</c:v>
                </c:pt>
                <c:pt idx="698">
                  <c:v>8</c:v>
                </c:pt>
                <c:pt idx="699">
                  <c:v>8</c:v>
                </c:pt>
                <c:pt idx="700">
                  <c:v>8</c:v>
                </c:pt>
                <c:pt idx="701">
                  <c:v>8</c:v>
                </c:pt>
                <c:pt idx="702">
                  <c:v>8</c:v>
                </c:pt>
                <c:pt idx="703">
                  <c:v>8</c:v>
                </c:pt>
                <c:pt idx="704">
                  <c:v>8</c:v>
                </c:pt>
                <c:pt idx="705">
                  <c:v>8</c:v>
                </c:pt>
                <c:pt idx="706">
                  <c:v>8</c:v>
                </c:pt>
                <c:pt idx="707">
                  <c:v>8</c:v>
                </c:pt>
                <c:pt idx="708">
                  <c:v>8</c:v>
                </c:pt>
                <c:pt idx="709">
                  <c:v>8</c:v>
                </c:pt>
                <c:pt idx="710">
                  <c:v>8</c:v>
                </c:pt>
                <c:pt idx="711">
                  <c:v>8</c:v>
                </c:pt>
                <c:pt idx="712">
                  <c:v>8</c:v>
                </c:pt>
                <c:pt idx="713">
                  <c:v>8</c:v>
                </c:pt>
                <c:pt idx="714">
                  <c:v>8</c:v>
                </c:pt>
                <c:pt idx="715">
                  <c:v>8</c:v>
                </c:pt>
                <c:pt idx="716">
                  <c:v>8</c:v>
                </c:pt>
                <c:pt idx="717">
                  <c:v>8</c:v>
                </c:pt>
                <c:pt idx="718">
                  <c:v>8</c:v>
                </c:pt>
                <c:pt idx="719">
                  <c:v>8</c:v>
                </c:pt>
                <c:pt idx="720">
                  <c:v>8</c:v>
                </c:pt>
                <c:pt idx="721">
                  <c:v>8</c:v>
                </c:pt>
                <c:pt idx="722">
                  <c:v>8</c:v>
                </c:pt>
                <c:pt idx="723">
                  <c:v>8</c:v>
                </c:pt>
                <c:pt idx="724">
                  <c:v>8</c:v>
                </c:pt>
                <c:pt idx="725">
                  <c:v>8</c:v>
                </c:pt>
                <c:pt idx="726">
                  <c:v>8</c:v>
                </c:pt>
                <c:pt idx="727">
                  <c:v>8</c:v>
                </c:pt>
                <c:pt idx="728">
                  <c:v>8</c:v>
                </c:pt>
                <c:pt idx="729">
                  <c:v>8</c:v>
                </c:pt>
                <c:pt idx="730">
                  <c:v>8</c:v>
                </c:pt>
                <c:pt idx="731">
                  <c:v>8</c:v>
                </c:pt>
                <c:pt idx="732">
                  <c:v>8</c:v>
                </c:pt>
                <c:pt idx="733">
                  <c:v>8</c:v>
                </c:pt>
                <c:pt idx="734">
                  <c:v>8</c:v>
                </c:pt>
                <c:pt idx="735">
                  <c:v>8</c:v>
                </c:pt>
                <c:pt idx="736">
                  <c:v>8</c:v>
                </c:pt>
                <c:pt idx="737">
                  <c:v>8</c:v>
                </c:pt>
                <c:pt idx="738">
                  <c:v>8</c:v>
                </c:pt>
                <c:pt idx="739">
                  <c:v>8</c:v>
                </c:pt>
                <c:pt idx="740">
                  <c:v>8</c:v>
                </c:pt>
                <c:pt idx="741">
                  <c:v>8</c:v>
                </c:pt>
                <c:pt idx="742">
                  <c:v>8</c:v>
                </c:pt>
                <c:pt idx="743">
                  <c:v>8</c:v>
                </c:pt>
                <c:pt idx="744">
                  <c:v>8</c:v>
                </c:pt>
                <c:pt idx="745">
                  <c:v>8</c:v>
                </c:pt>
                <c:pt idx="746">
                  <c:v>8</c:v>
                </c:pt>
                <c:pt idx="747">
                  <c:v>8</c:v>
                </c:pt>
                <c:pt idx="748">
                  <c:v>8</c:v>
                </c:pt>
                <c:pt idx="749">
                  <c:v>8</c:v>
                </c:pt>
                <c:pt idx="750">
                  <c:v>8</c:v>
                </c:pt>
                <c:pt idx="751">
                  <c:v>8</c:v>
                </c:pt>
                <c:pt idx="752">
                  <c:v>8</c:v>
                </c:pt>
                <c:pt idx="753">
                  <c:v>8</c:v>
                </c:pt>
                <c:pt idx="754">
                  <c:v>8</c:v>
                </c:pt>
                <c:pt idx="755">
                  <c:v>8</c:v>
                </c:pt>
                <c:pt idx="756">
                  <c:v>8</c:v>
                </c:pt>
                <c:pt idx="757">
                  <c:v>8</c:v>
                </c:pt>
                <c:pt idx="758">
                  <c:v>8</c:v>
                </c:pt>
                <c:pt idx="759">
                  <c:v>8</c:v>
                </c:pt>
                <c:pt idx="760">
                  <c:v>8</c:v>
                </c:pt>
                <c:pt idx="761">
                  <c:v>8</c:v>
                </c:pt>
                <c:pt idx="762">
                  <c:v>8</c:v>
                </c:pt>
                <c:pt idx="763">
                  <c:v>8</c:v>
                </c:pt>
                <c:pt idx="764">
                  <c:v>8</c:v>
                </c:pt>
                <c:pt idx="765">
                  <c:v>8</c:v>
                </c:pt>
                <c:pt idx="766">
                  <c:v>8</c:v>
                </c:pt>
                <c:pt idx="767">
                  <c:v>8</c:v>
                </c:pt>
                <c:pt idx="768">
                  <c:v>8</c:v>
                </c:pt>
                <c:pt idx="769">
                  <c:v>8</c:v>
                </c:pt>
                <c:pt idx="770">
                  <c:v>8</c:v>
                </c:pt>
                <c:pt idx="771">
                  <c:v>8</c:v>
                </c:pt>
                <c:pt idx="772">
                  <c:v>8</c:v>
                </c:pt>
                <c:pt idx="773">
                  <c:v>8</c:v>
                </c:pt>
                <c:pt idx="774">
                  <c:v>8</c:v>
                </c:pt>
                <c:pt idx="775">
                  <c:v>7</c:v>
                </c:pt>
                <c:pt idx="776">
                  <c:v>7</c:v>
                </c:pt>
                <c:pt idx="777">
                  <c:v>7</c:v>
                </c:pt>
                <c:pt idx="778">
                  <c:v>7</c:v>
                </c:pt>
                <c:pt idx="779">
                  <c:v>7</c:v>
                </c:pt>
                <c:pt idx="780">
                  <c:v>7</c:v>
                </c:pt>
                <c:pt idx="781">
                  <c:v>7</c:v>
                </c:pt>
                <c:pt idx="782">
                  <c:v>7</c:v>
                </c:pt>
                <c:pt idx="783">
                  <c:v>7</c:v>
                </c:pt>
                <c:pt idx="784">
                  <c:v>7</c:v>
                </c:pt>
                <c:pt idx="785">
                  <c:v>7</c:v>
                </c:pt>
                <c:pt idx="786">
                  <c:v>7</c:v>
                </c:pt>
                <c:pt idx="787">
                  <c:v>7</c:v>
                </c:pt>
                <c:pt idx="788">
                  <c:v>7</c:v>
                </c:pt>
                <c:pt idx="789">
                  <c:v>7</c:v>
                </c:pt>
                <c:pt idx="790">
                  <c:v>7</c:v>
                </c:pt>
                <c:pt idx="791">
                  <c:v>7</c:v>
                </c:pt>
                <c:pt idx="792">
                  <c:v>7</c:v>
                </c:pt>
                <c:pt idx="793">
                  <c:v>7</c:v>
                </c:pt>
                <c:pt idx="794">
                  <c:v>7</c:v>
                </c:pt>
                <c:pt idx="795">
                  <c:v>7</c:v>
                </c:pt>
                <c:pt idx="796">
                  <c:v>7</c:v>
                </c:pt>
                <c:pt idx="797">
                  <c:v>7</c:v>
                </c:pt>
                <c:pt idx="798">
                  <c:v>7</c:v>
                </c:pt>
                <c:pt idx="799">
                  <c:v>7</c:v>
                </c:pt>
                <c:pt idx="800">
                  <c:v>7</c:v>
                </c:pt>
                <c:pt idx="801">
                  <c:v>7</c:v>
                </c:pt>
                <c:pt idx="802">
                  <c:v>7</c:v>
                </c:pt>
                <c:pt idx="803">
                  <c:v>7</c:v>
                </c:pt>
                <c:pt idx="804">
                  <c:v>7</c:v>
                </c:pt>
                <c:pt idx="805">
                  <c:v>7</c:v>
                </c:pt>
                <c:pt idx="806">
                  <c:v>7</c:v>
                </c:pt>
                <c:pt idx="807">
                  <c:v>7</c:v>
                </c:pt>
                <c:pt idx="808">
                  <c:v>7</c:v>
                </c:pt>
                <c:pt idx="809">
                  <c:v>7</c:v>
                </c:pt>
                <c:pt idx="810">
                  <c:v>7</c:v>
                </c:pt>
                <c:pt idx="811">
                  <c:v>7</c:v>
                </c:pt>
                <c:pt idx="812">
                  <c:v>7</c:v>
                </c:pt>
                <c:pt idx="813">
                  <c:v>7</c:v>
                </c:pt>
                <c:pt idx="814">
                  <c:v>7</c:v>
                </c:pt>
                <c:pt idx="815">
                  <c:v>7</c:v>
                </c:pt>
                <c:pt idx="816">
                  <c:v>7</c:v>
                </c:pt>
                <c:pt idx="817">
                  <c:v>7</c:v>
                </c:pt>
                <c:pt idx="818">
                  <c:v>7</c:v>
                </c:pt>
                <c:pt idx="819">
                  <c:v>7</c:v>
                </c:pt>
                <c:pt idx="820">
                  <c:v>7</c:v>
                </c:pt>
                <c:pt idx="821">
                  <c:v>7</c:v>
                </c:pt>
                <c:pt idx="822">
                  <c:v>7</c:v>
                </c:pt>
                <c:pt idx="823">
                  <c:v>7</c:v>
                </c:pt>
                <c:pt idx="824">
                  <c:v>7</c:v>
                </c:pt>
                <c:pt idx="825">
                  <c:v>7</c:v>
                </c:pt>
                <c:pt idx="826">
                  <c:v>7</c:v>
                </c:pt>
                <c:pt idx="827">
                  <c:v>7</c:v>
                </c:pt>
                <c:pt idx="828">
                  <c:v>7</c:v>
                </c:pt>
                <c:pt idx="829">
                  <c:v>7</c:v>
                </c:pt>
                <c:pt idx="830">
                  <c:v>7</c:v>
                </c:pt>
                <c:pt idx="831">
                  <c:v>7</c:v>
                </c:pt>
                <c:pt idx="832">
                  <c:v>7</c:v>
                </c:pt>
                <c:pt idx="833">
                  <c:v>7</c:v>
                </c:pt>
                <c:pt idx="834">
                  <c:v>7</c:v>
                </c:pt>
                <c:pt idx="835">
                  <c:v>7</c:v>
                </c:pt>
                <c:pt idx="836">
                  <c:v>7</c:v>
                </c:pt>
                <c:pt idx="837">
                  <c:v>7</c:v>
                </c:pt>
                <c:pt idx="838">
                  <c:v>7</c:v>
                </c:pt>
                <c:pt idx="839">
                  <c:v>7</c:v>
                </c:pt>
                <c:pt idx="840">
                  <c:v>7</c:v>
                </c:pt>
                <c:pt idx="841">
                  <c:v>7</c:v>
                </c:pt>
                <c:pt idx="842">
                  <c:v>7</c:v>
                </c:pt>
                <c:pt idx="843">
                  <c:v>7</c:v>
                </c:pt>
                <c:pt idx="844">
                  <c:v>7</c:v>
                </c:pt>
                <c:pt idx="845">
                  <c:v>7</c:v>
                </c:pt>
                <c:pt idx="846">
                  <c:v>7</c:v>
                </c:pt>
                <c:pt idx="847">
                  <c:v>7</c:v>
                </c:pt>
                <c:pt idx="848">
                  <c:v>7</c:v>
                </c:pt>
                <c:pt idx="849">
                  <c:v>7</c:v>
                </c:pt>
                <c:pt idx="850">
                  <c:v>7</c:v>
                </c:pt>
                <c:pt idx="851">
                  <c:v>7</c:v>
                </c:pt>
                <c:pt idx="852">
                  <c:v>7</c:v>
                </c:pt>
                <c:pt idx="853">
                  <c:v>7</c:v>
                </c:pt>
                <c:pt idx="854">
                  <c:v>7</c:v>
                </c:pt>
                <c:pt idx="855">
                  <c:v>7</c:v>
                </c:pt>
                <c:pt idx="856">
                  <c:v>7</c:v>
                </c:pt>
                <c:pt idx="857">
                  <c:v>7</c:v>
                </c:pt>
                <c:pt idx="858">
                  <c:v>7</c:v>
                </c:pt>
                <c:pt idx="859">
                  <c:v>7</c:v>
                </c:pt>
                <c:pt idx="860">
                  <c:v>7</c:v>
                </c:pt>
                <c:pt idx="861">
                  <c:v>7</c:v>
                </c:pt>
                <c:pt idx="862">
                  <c:v>7</c:v>
                </c:pt>
                <c:pt idx="863">
                  <c:v>7</c:v>
                </c:pt>
                <c:pt idx="864">
                  <c:v>7</c:v>
                </c:pt>
                <c:pt idx="865">
                  <c:v>7</c:v>
                </c:pt>
                <c:pt idx="866">
                  <c:v>7</c:v>
                </c:pt>
                <c:pt idx="867">
                  <c:v>7</c:v>
                </c:pt>
                <c:pt idx="868">
                  <c:v>7</c:v>
                </c:pt>
                <c:pt idx="869">
                  <c:v>7</c:v>
                </c:pt>
                <c:pt idx="870">
                  <c:v>7</c:v>
                </c:pt>
                <c:pt idx="871">
                  <c:v>7</c:v>
                </c:pt>
                <c:pt idx="872">
                  <c:v>7</c:v>
                </c:pt>
                <c:pt idx="873">
                  <c:v>7</c:v>
                </c:pt>
                <c:pt idx="874">
                  <c:v>7</c:v>
                </c:pt>
                <c:pt idx="875">
                  <c:v>7</c:v>
                </c:pt>
                <c:pt idx="876">
                  <c:v>7</c:v>
                </c:pt>
                <c:pt idx="877">
                  <c:v>7</c:v>
                </c:pt>
                <c:pt idx="878">
                  <c:v>7</c:v>
                </c:pt>
                <c:pt idx="879">
                  <c:v>7</c:v>
                </c:pt>
                <c:pt idx="880">
                  <c:v>7</c:v>
                </c:pt>
                <c:pt idx="881">
                  <c:v>7</c:v>
                </c:pt>
                <c:pt idx="882">
                  <c:v>7</c:v>
                </c:pt>
                <c:pt idx="883">
                  <c:v>7</c:v>
                </c:pt>
                <c:pt idx="884">
                  <c:v>7</c:v>
                </c:pt>
                <c:pt idx="885">
                  <c:v>7</c:v>
                </c:pt>
                <c:pt idx="886">
                  <c:v>7</c:v>
                </c:pt>
                <c:pt idx="887">
                  <c:v>7</c:v>
                </c:pt>
                <c:pt idx="888">
                  <c:v>7</c:v>
                </c:pt>
                <c:pt idx="889">
                  <c:v>7</c:v>
                </c:pt>
                <c:pt idx="890">
                  <c:v>7</c:v>
                </c:pt>
                <c:pt idx="891">
                  <c:v>7</c:v>
                </c:pt>
                <c:pt idx="892">
                  <c:v>7</c:v>
                </c:pt>
                <c:pt idx="893">
                  <c:v>7</c:v>
                </c:pt>
                <c:pt idx="894">
                  <c:v>7</c:v>
                </c:pt>
                <c:pt idx="895">
                  <c:v>7</c:v>
                </c:pt>
                <c:pt idx="896">
                  <c:v>7</c:v>
                </c:pt>
                <c:pt idx="897">
                  <c:v>7</c:v>
                </c:pt>
                <c:pt idx="898">
                  <c:v>7</c:v>
                </c:pt>
                <c:pt idx="899">
                  <c:v>7</c:v>
                </c:pt>
                <c:pt idx="900">
                  <c:v>7</c:v>
                </c:pt>
                <c:pt idx="901">
                  <c:v>7</c:v>
                </c:pt>
                <c:pt idx="902">
                  <c:v>7</c:v>
                </c:pt>
                <c:pt idx="903">
                  <c:v>7</c:v>
                </c:pt>
                <c:pt idx="904">
                  <c:v>7</c:v>
                </c:pt>
                <c:pt idx="905">
                  <c:v>7</c:v>
                </c:pt>
                <c:pt idx="906">
                  <c:v>7</c:v>
                </c:pt>
                <c:pt idx="907">
                  <c:v>7</c:v>
                </c:pt>
                <c:pt idx="908">
                  <c:v>7</c:v>
                </c:pt>
                <c:pt idx="909">
                  <c:v>7</c:v>
                </c:pt>
                <c:pt idx="910">
                  <c:v>7</c:v>
                </c:pt>
                <c:pt idx="911">
                  <c:v>7</c:v>
                </c:pt>
                <c:pt idx="912">
                  <c:v>7</c:v>
                </c:pt>
                <c:pt idx="913">
                  <c:v>7</c:v>
                </c:pt>
                <c:pt idx="914">
                  <c:v>7</c:v>
                </c:pt>
                <c:pt idx="915">
                  <c:v>7</c:v>
                </c:pt>
                <c:pt idx="916">
                  <c:v>7</c:v>
                </c:pt>
                <c:pt idx="917">
                  <c:v>7</c:v>
                </c:pt>
                <c:pt idx="918">
                  <c:v>7</c:v>
                </c:pt>
                <c:pt idx="919">
                  <c:v>7</c:v>
                </c:pt>
                <c:pt idx="920">
                  <c:v>7</c:v>
                </c:pt>
                <c:pt idx="921">
                  <c:v>7</c:v>
                </c:pt>
                <c:pt idx="922">
                  <c:v>7</c:v>
                </c:pt>
                <c:pt idx="923">
                  <c:v>7</c:v>
                </c:pt>
                <c:pt idx="924">
                  <c:v>7</c:v>
                </c:pt>
                <c:pt idx="925">
                  <c:v>7</c:v>
                </c:pt>
                <c:pt idx="926">
                  <c:v>7</c:v>
                </c:pt>
                <c:pt idx="927">
                  <c:v>7</c:v>
                </c:pt>
                <c:pt idx="928">
                  <c:v>7</c:v>
                </c:pt>
                <c:pt idx="929">
                  <c:v>7</c:v>
                </c:pt>
                <c:pt idx="930">
                  <c:v>7</c:v>
                </c:pt>
                <c:pt idx="931">
                  <c:v>6</c:v>
                </c:pt>
                <c:pt idx="932">
                  <c:v>6</c:v>
                </c:pt>
                <c:pt idx="933">
                  <c:v>6</c:v>
                </c:pt>
                <c:pt idx="934">
                  <c:v>6</c:v>
                </c:pt>
                <c:pt idx="935">
                  <c:v>6</c:v>
                </c:pt>
                <c:pt idx="936">
                  <c:v>6</c:v>
                </c:pt>
                <c:pt idx="937">
                  <c:v>6</c:v>
                </c:pt>
                <c:pt idx="938">
                  <c:v>6</c:v>
                </c:pt>
                <c:pt idx="939">
                  <c:v>6</c:v>
                </c:pt>
                <c:pt idx="940">
                  <c:v>6</c:v>
                </c:pt>
                <c:pt idx="941">
                  <c:v>6</c:v>
                </c:pt>
                <c:pt idx="942">
                  <c:v>6</c:v>
                </c:pt>
                <c:pt idx="943">
                  <c:v>6</c:v>
                </c:pt>
                <c:pt idx="944">
                  <c:v>6</c:v>
                </c:pt>
                <c:pt idx="945">
                  <c:v>6</c:v>
                </c:pt>
                <c:pt idx="946">
                  <c:v>6</c:v>
                </c:pt>
                <c:pt idx="947">
                  <c:v>6</c:v>
                </c:pt>
                <c:pt idx="948">
                  <c:v>6</c:v>
                </c:pt>
                <c:pt idx="949">
                  <c:v>6</c:v>
                </c:pt>
                <c:pt idx="950">
                  <c:v>6</c:v>
                </c:pt>
                <c:pt idx="951">
                  <c:v>6</c:v>
                </c:pt>
                <c:pt idx="952">
                  <c:v>6</c:v>
                </c:pt>
                <c:pt idx="953">
                  <c:v>6</c:v>
                </c:pt>
                <c:pt idx="954">
                  <c:v>6</c:v>
                </c:pt>
                <c:pt idx="955">
                  <c:v>6</c:v>
                </c:pt>
                <c:pt idx="956">
                  <c:v>6</c:v>
                </c:pt>
                <c:pt idx="957">
                  <c:v>6</c:v>
                </c:pt>
                <c:pt idx="958">
                  <c:v>6</c:v>
                </c:pt>
                <c:pt idx="959">
                  <c:v>6</c:v>
                </c:pt>
                <c:pt idx="960">
                  <c:v>6</c:v>
                </c:pt>
                <c:pt idx="961">
                  <c:v>6</c:v>
                </c:pt>
                <c:pt idx="962">
                  <c:v>6</c:v>
                </c:pt>
                <c:pt idx="963">
                  <c:v>6</c:v>
                </c:pt>
                <c:pt idx="964">
                  <c:v>6</c:v>
                </c:pt>
                <c:pt idx="965">
                  <c:v>6</c:v>
                </c:pt>
                <c:pt idx="966">
                  <c:v>6</c:v>
                </c:pt>
                <c:pt idx="967">
                  <c:v>6</c:v>
                </c:pt>
                <c:pt idx="968">
                  <c:v>6</c:v>
                </c:pt>
                <c:pt idx="969">
                  <c:v>6</c:v>
                </c:pt>
                <c:pt idx="970">
                  <c:v>6</c:v>
                </c:pt>
                <c:pt idx="971">
                  <c:v>6</c:v>
                </c:pt>
                <c:pt idx="972">
                  <c:v>6</c:v>
                </c:pt>
                <c:pt idx="973">
                  <c:v>6</c:v>
                </c:pt>
                <c:pt idx="974">
                  <c:v>6</c:v>
                </c:pt>
                <c:pt idx="975">
                  <c:v>6</c:v>
                </c:pt>
                <c:pt idx="976">
                  <c:v>6</c:v>
                </c:pt>
                <c:pt idx="977">
                  <c:v>6</c:v>
                </c:pt>
                <c:pt idx="978">
                  <c:v>6</c:v>
                </c:pt>
                <c:pt idx="979">
                  <c:v>6</c:v>
                </c:pt>
                <c:pt idx="980">
                  <c:v>6</c:v>
                </c:pt>
                <c:pt idx="981">
                  <c:v>6</c:v>
                </c:pt>
                <c:pt idx="982">
                  <c:v>6</c:v>
                </c:pt>
                <c:pt idx="983">
                  <c:v>6</c:v>
                </c:pt>
                <c:pt idx="984">
                  <c:v>6</c:v>
                </c:pt>
                <c:pt idx="985">
                  <c:v>6</c:v>
                </c:pt>
                <c:pt idx="986">
                  <c:v>6</c:v>
                </c:pt>
                <c:pt idx="987">
                  <c:v>6</c:v>
                </c:pt>
                <c:pt idx="988">
                  <c:v>6</c:v>
                </c:pt>
                <c:pt idx="989">
                  <c:v>6</c:v>
                </c:pt>
                <c:pt idx="990">
                  <c:v>6</c:v>
                </c:pt>
                <c:pt idx="991">
                  <c:v>6</c:v>
                </c:pt>
                <c:pt idx="992">
                  <c:v>6</c:v>
                </c:pt>
                <c:pt idx="993">
                  <c:v>6</c:v>
                </c:pt>
                <c:pt idx="994">
                  <c:v>6</c:v>
                </c:pt>
                <c:pt idx="995">
                  <c:v>6</c:v>
                </c:pt>
                <c:pt idx="996">
                  <c:v>6</c:v>
                </c:pt>
                <c:pt idx="997">
                  <c:v>6</c:v>
                </c:pt>
                <c:pt idx="998">
                  <c:v>6</c:v>
                </c:pt>
                <c:pt idx="999">
                  <c:v>6</c:v>
                </c:pt>
                <c:pt idx="1000">
                  <c:v>6</c:v>
                </c:pt>
                <c:pt idx="1001">
                  <c:v>6</c:v>
                </c:pt>
                <c:pt idx="1002">
                  <c:v>6</c:v>
                </c:pt>
                <c:pt idx="1003">
                  <c:v>6</c:v>
                </c:pt>
                <c:pt idx="1004">
                  <c:v>6</c:v>
                </c:pt>
                <c:pt idx="1005">
                  <c:v>6</c:v>
                </c:pt>
                <c:pt idx="1006">
                  <c:v>6</c:v>
                </c:pt>
                <c:pt idx="1007">
                  <c:v>6</c:v>
                </c:pt>
                <c:pt idx="1008">
                  <c:v>6</c:v>
                </c:pt>
                <c:pt idx="1009">
                  <c:v>6</c:v>
                </c:pt>
                <c:pt idx="1010">
                  <c:v>6</c:v>
                </c:pt>
                <c:pt idx="1011">
                  <c:v>6</c:v>
                </c:pt>
                <c:pt idx="1012">
                  <c:v>6</c:v>
                </c:pt>
                <c:pt idx="1013">
                  <c:v>6</c:v>
                </c:pt>
                <c:pt idx="1014">
                  <c:v>6</c:v>
                </c:pt>
                <c:pt idx="1015">
                  <c:v>6</c:v>
                </c:pt>
                <c:pt idx="1016">
                  <c:v>6</c:v>
                </c:pt>
                <c:pt idx="1017">
                  <c:v>6</c:v>
                </c:pt>
                <c:pt idx="1018">
                  <c:v>6</c:v>
                </c:pt>
                <c:pt idx="1019">
                  <c:v>6</c:v>
                </c:pt>
                <c:pt idx="1020">
                  <c:v>6</c:v>
                </c:pt>
                <c:pt idx="1021">
                  <c:v>6</c:v>
                </c:pt>
                <c:pt idx="1022">
                  <c:v>6</c:v>
                </c:pt>
                <c:pt idx="1023">
                  <c:v>6</c:v>
                </c:pt>
                <c:pt idx="1024">
                  <c:v>6</c:v>
                </c:pt>
                <c:pt idx="1025">
                  <c:v>6</c:v>
                </c:pt>
                <c:pt idx="1026">
                  <c:v>6</c:v>
                </c:pt>
                <c:pt idx="1027">
                  <c:v>6</c:v>
                </c:pt>
                <c:pt idx="1028">
                  <c:v>6</c:v>
                </c:pt>
                <c:pt idx="1029">
                  <c:v>6</c:v>
                </c:pt>
                <c:pt idx="1030">
                  <c:v>6</c:v>
                </c:pt>
                <c:pt idx="1031">
                  <c:v>6</c:v>
                </c:pt>
                <c:pt idx="1032">
                  <c:v>6</c:v>
                </c:pt>
                <c:pt idx="1033">
                  <c:v>6</c:v>
                </c:pt>
                <c:pt idx="1034">
                  <c:v>6</c:v>
                </c:pt>
                <c:pt idx="1035">
                  <c:v>6</c:v>
                </c:pt>
                <c:pt idx="1036">
                  <c:v>6</c:v>
                </c:pt>
                <c:pt idx="1037">
                  <c:v>6</c:v>
                </c:pt>
                <c:pt idx="1038">
                  <c:v>6</c:v>
                </c:pt>
                <c:pt idx="1039">
                  <c:v>6</c:v>
                </c:pt>
                <c:pt idx="1040">
                  <c:v>6</c:v>
                </c:pt>
                <c:pt idx="1041">
                  <c:v>6</c:v>
                </c:pt>
                <c:pt idx="1042">
                  <c:v>6</c:v>
                </c:pt>
                <c:pt idx="1043">
                  <c:v>6</c:v>
                </c:pt>
                <c:pt idx="1044">
                  <c:v>6</c:v>
                </c:pt>
                <c:pt idx="1045">
                  <c:v>6</c:v>
                </c:pt>
                <c:pt idx="1046">
                  <c:v>6</c:v>
                </c:pt>
                <c:pt idx="1047">
                  <c:v>6</c:v>
                </c:pt>
                <c:pt idx="1048">
                  <c:v>6</c:v>
                </c:pt>
                <c:pt idx="1049">
                  <c:v>6</c:v>
                </c:pt>
                <c:pt idx="1050">
                  <c:v>6</c:v>
                </c:pt>
                <c:pt idx="1051">
                  <c:v>6</c:v>
                </c:pt>
                <c:pt idx="1052">
                  <c:v>6</c:v>
                </c:pt>
                <c:pt idx="1053">
                  <c:v>6</c:v>
                </c:pt>
                <c:pt idx="1054">
                  <c:v>6</c:v>
                </c:pt>
                <c:pt idx="1055">
                  <c:v>6</c:v>
                </c:pt>
                <c:pt idx="1056">
                  <c:v>6</c:v>
                </c:pt>
                <c:pt idx="1057">
                  <c:v>6</c:v>
                </c:pt>
                <c:pt idx="1058">
                  <c:v>6</c:v>
                </c:pt>
                <c:pt idx="1059">
                  <c:v>6</c:v>
                </c:pt>
                <c:pt idx="1060">
                  <c:v>6</c:v>
                </c:pt>
                <c:pt idx="1061">
                  <c:v>6</c:v>
                </c:pt>
                <c:pt idx="1062">
                  <c:v>6</c:v>
                </c:pt>
                <c:pt idx="1063">
                  <c:v>6</c:v>
                </c:pt>
                <c:pt idx="1064">
                  <c:v>6</c:v>
                </c:pt>
                <c:pt idx="1065">
                  <c:v>6</c:v>
                </c:pt>
                <c:pt idx="1066">
                  <c:v>6</c:v>
                </c:pt>
                <c:pt idx="1067">
                  <c:v>6</c:v>
                </c:pt>
                <c:pt idx="1068">
                  <c:v>6</c:v>
                </c:pt>
                <c:pt idx="1069">
                  <c:v>6</c:v>
                </c:pt>
                <c:pt idx="1070">
                  <c:v>6</c:v>
                </c:pt>
                <c:pt idx="1071">
                  <c:v>6</c:v>
                </c:pt>
                <c:pt idx="1072">
                  <c:v>6</c:v>
                </c:pt>
                <c:pt idx="1073">
                  <c:v>6</c:v>
                </c:pt>
                <c:pt idx="1074">
                  <c:v>6</c:v>
                </c:pt>
                <c:pt idx="1075">
                  <c:v>6</c:v>
                </c:pt>
                <c:pt idx="1076">
                  <c:v>6</c:v>
                </c:pt>
                <c:pt idx="1077">
                  <c:v>6</c:v>
                </c:pt>
                <c:pt idx="1078">
                  <c:v>6</c:v>
                </c:pt>
                <c:pt idx="1079">
                  <c:v>6</c:v>
                </c:pt>
                <c:pt idx="1080">
                  <c:v>6</c:v>
                </c:pt>
                <c:pt idx="1081">
                  <c:v>6</c:v>
                </c:pt>
                <c:pt idx="1082">
                  <c:v>6</c:v>
                </c:pt>
                <c:pt idx="1083">
                  <c:v>6</c:v>
                </c:pt>
                <c:pt idx="1084">
                  <c:v>6</c:v>
                </c:pt>
                <c:pt idx="1085">
                  <c:v>6</c:v>
                </c:pt>
                <c:pt idx="1086">
                  <c:v>6</c:v>
                </c:pt>
                <c:pt idx="1087">
                  <c:v>5</c:v>
                </c:pt>
                <c:pt idx="1088">
                  <c:v>5</c:v>
                </c:pt>
                <c:pt idx="1089">
                  <c:v>5</c:v>
                </c:pt>
                <c:pt idx="1090">
                  <c:v>5</c:v>
                </c:pt>
                <c:pt idx="1091">
                  <c:v>5</c:v>
                </c:pt>
                <c:pt idx="1092">
                  <c:v>5</c:v>
                </c:pt>
                <c:pt idx="1093">
                  <c:v>5</c:v>
                </c:pt>
                <c:pt idx="1094">
                  <c:v>5</c:v>
                </c:pt>
                <c:pt idx="1095">
                  <c:v>5</c:v>
                </c:pt>
                <c:pt idx="1096">
                  <c:v>5</c:v>
                </c:pt>
                <c:pt idx="1097">
                  <c:v>5</c:v>
                </c:pt>
                <c:pt idx="1098">
                  <c:v>5</c:v>
                </c:pt>
                <c:pt idx="1099">
                  <c:v>5</c:v>
                </c:pt>
                <c:pt idx="1100">
                  <c:v>5</c:v>
                </c:pt>
                <c:pt idx="1101">
                  <c:v>5</c:v>
                </c:pt>
                <c:pt idx="1102">
                  <c:v>5</c:v>
                </c:pt>
                <c:pt idx="1103">
                  <c:v>5</c:v>
                </c:pt>
                <c:pt idx="1104">
                  <c:v>5</c:v>
                </c:pt>
                <c:pt idx="1105">
                  <c:v>5</c:v>
                </c:pt>
                <c:pt idx="1106">
                  <c:v>5</c:v>
                </c:pt>
                <c:pt idx="1107">
                  <c:v>5</c:v>
                </c:pt>
                <c:pt idx="1108">
                  <c:v>5</c:v>
                </c:pt>
                <c:pt idx="1109">
                  <c:v>5</c:v>
                </c:pt>
                <c:pt idx="1110">
                  <c:v>5</c:v>
                </c:pt>
                <c:pt idx="1111">
                  <c:v>5</c:v>
                </c:pt>
                <c:pt idx="1112">
                  <c:v>5</c:v>
                </c:pt>
                <c:pt idx="1113">
                  <c:v>5</c:v>
                </c:pt>
                <c:pt idx="1114">
                  <c:v>5</c:v>
                </c:pt>
                <c:pt idx="1115">
                  <c:v>5</c:v>
                </c:pt>
                <c:pt idx="1116">
                  <c:v>5</c:v>
                </c:pt>
                <c:pt idx="1117">
                  <c:v>5</c:v>
                </c:pt>
                <c:pt idx="1118">
                  <c:v>5</c:v>
                </c:pt>
                <c:pt idx="1119">
                  <c:v>5</c:v>
                </c:pt>
                <c:pt idx="1120">
                  <c:v>5</c:v>
                </c:pt>
                <c:pt idx="1121">
                  <c:v>5</c:v>
                </c:pt>
                <c:pt idx="1122">
                  <c:v>5</c:v>
                </c:pt>
                <c:pt idx="1123">
                  <c:v>5</c:v>
                </c:pt>
                <c:pt idx="1124">
                  <c:v>5</c:v>
                </c:pt>
                <c:pt idx="1125">
                  <c:v>5</c:v>
                </c:pt>
                <c:pt idx="1126">
                  <c:v>5</c:v>
                </c:pt>
                <c:pt idx="1127">
                  <c:v>5</c:v>
                </c:pt>
                <c:pt idx="1128">
                  <c:v>5</c:v>
                </c:pt>
                <c:pt idx="1129">
                  <c:v>5</c:v>
                </c:pt>
                <c:pt idx="1130">
                  <c:v>5</c:v>
                </c:pt>
                <c:pt idx="1131">
                  <c:v>5</c:v>
                </c:pt>
                <c:pt idx="1132">
                  <c:v>5</c:v>
                </c:pt>
                <c:pt idx="1133">
                  <c:v>5</c:v>
                </c:pt>
                <c:pt idx="1134">
                  <c:v>5</c:v>
                </c:pt>
                <c:pt idx="1135">
                  <c:v>5</c:v>
                </c:pt>
                <c:pt idx="1136">
                  <c:v>5</c:v>
                </c:pt>
                <c:pt idx="1137">
                  <c:v>5</c:v>
                </c:pt>
                <c:pt idx="1138">
                  <c:v>5</c:v>
                </c:pt>
                <c:pt idx="1139">
                  <c:v>5</c:v>
                </c:pt>
                <c:pt idx="1140">
                  <c:v>5</c:v>
                </c:pt>
                <c:pt idx="1141">
                  <c:v>5</c:v>
                </c:pt>
                <c:pt idx="1142">
                  <c:v>5</c:v>
                </c:pt>
                <c:pt idx="1143">
                  <c:v>5</c:v>
                </c:pt>
                <c:pt idx="1144">
                  <c:v>5</c:v>
                </c:pt>
                <c:pt idx="1145">
                  <c:v>5</c:v>
                </c:pt>
                <c:pt idx="1146">
                  <c:v>5</c:v>
                </c:pt>
                <c:pt idx="1147">
                  <c:v>5</c:v>
                </c:pt>
                <c:pt idx="1148">
                  <c:v>5</c:v>
                </c:pt>
                <c:pt idx="1149">
                  <c:v>5</c:v>
                </c:pt>
                <c:pt idx="1150">
                  <c:v>5</c:v>
                </c:pt>
                <c:pt idx="1151">
                  <c:v>5</c:v>
                </c:pt>
                <c:pt idx="1152">
                  <c:v>5</c:v>
                </c:pt>
                <c:pt idx="1153">
                  <c:v>5</c:v>
                </c:pt>
                <c:pt idx="1154">
                  <c:v>5</c:v>
                </c:pt>
                <c:pt idx="1155">
                  <c:v>5</c:v>
                </c:pt>
                <c:pt idx="1156">
                  <c:v>5</c:v>
                </c:pt>
                <c:pt idx="1157">
                  <c:v>5</c:v>
                </c:pt>
                <c:pt idx="1158">
                  <c:v>5</c:v>
                </c:pt>
                <c:pt idx="1159">
                  <c:v>5</c:v>
                </c:pt>
                <c:pt idx="1160">
                  <c:v>5</c:v>
                </c:pt>
                <c:pt idx="1161">
                  <c:v>5</c:v>
                </c:pt>
                <c:pt idx="1162">
                  <c:v>5</c:v>
                </c:pt>
                <c:pt idx="1163">
                  <c:v>5</c:v>
                </c:pt>
                <c:pt idx="1164">
                  <c:v>5</c:v>
                </c:pt>
                <c:pt idx="1165">
                  <c:v>5</c:v>
                </c:pt>
                <c:pt idx="1166">
                  <c:v>5</c:v>
                </c:pt>
                <c:pt idx="1167">
                  <c:v>5</c:v>
                </c:pt>
                <c:pt idx="1168">
                  <c:v>5</c:v>
                </c:pt>
                <c:pt idx="1169">
                  <c:v>5</c:v>
                </c:pt>
                <c:pt idx="1170">
                  <c:v>5</c:v>
                </c:pt>
                <c:pt idx="1171">
                  <c:v>5</c:v>
                </c:pt>
                <c:pt idx="1172">
                  <c:v>5</c:v>
                </c:pt>
                <c:pt idx="1173">
                  <c:v>5</c:v>
                </c:pt>
                <c:pt idx="1174">
                  <c:v>5</c:v>
                </c:pt>
                <c:pt idx="1175">
                  <c:v>5</c:v>
                </c:pt>
                <c:pt idx="1176">
                  <c:v>5</c:v>
                </c:pt>
                <c:pt idx="1177">
                  <c:v>5</c:v>
                </c:pt>
                <c:pt idx="1178">
                  <c:v>5</c:v>
                </c:pt>
                <c:pt idx="1179">
                  <c:v>5</c:v>
                </c:pt>
                <c:pt idx="1180">
                  <c:v>5</c:v>
                </c:pt>
                <c:pt idx="1181">
                  <c:v>5</c:v>
                </c:pt>
                <c:pt idx="1182">
                  <c:v>5</c:v>
                </c:pt>
                <c:pt idx="1183">
                  <c:v>5</c:v>
                </c:pt>
                <c:pt idx="1184">
                  <c:v>5</c:v>
                </c:pt>
                <c:pt idx="1185">
                  <c:v>5</c:v>
                </c:pt>
                <c:pt idx="1186">
                  <c:v>5</c:v>
                </c:pt>
                <c:pt idx="1187">
                  <c:v>5</c:v>
                </c:pt>
                <c:pt idx="1188">
                  <c:v>5</c:v>
                </c:pt>
                <c:pt idx="1189">
                  <c:v>5</c:v>
                </c:pt>
                <c:pt idx="1190">
                  <c:v>5</c:v>
                </c:pt>
                <c:pt idx="1191">
                  <c:v>5</c:v>
                </c:pt>
                <c:pt idx="1192">
                  <c:v>5</c:v>
                </c:pt>
                <c:pt idx="1193">
                  <c:v>5</c:v>
                </c:pt>
                <c:pt idx="1194">
                  <c:v>5</c:v>
                </c:pt>
                <c:pt idx="1195">
                  <c:v>5</c:v>
                </c:pt>
                <c:pt idx="1196">
                  <c:v>5</c:v>
                </c:pt>
                <c:pt idx="1197">
                  <c:v>5</c:v>
                </c:pt>
                <c:pt idx="1198">
                  <c:v>5</c:v>
                </c:pt>
                <c:pt idx="1199">
                  <c:v>5</c:v>
                </c:pt>
                <c:pt idx="1200">
                  <c:v>5</c:v>
                </c:pt>
                <c:pt idx="1201">
                  <c:v>5</c:v>
                </c:pt>
                <c:pt idx="1202">
                  <c:v>5</c:v>
                </c:pt>
                <c:pt idx="1203">
                  <c:v>5</c:v>
                </c:pt>
                <c:pt idx="1204">
                  <c:v>5</c:v>
                </c:pt>
                <c:pt idx="1205">
                  <c:v>5</c:v>
                </c:pt>
                <c:pt idx="1206">
                  <c:v>5</c:v>
                </c:pt>
                <c:pt idx="1207">
                  <c:v>5</c:v>
                </c:pt>
                <c:pt idx="1208">
                  <c:v>5</c:v>
                </c:pt>
                <c:pt idx="1209">
                  <c:v>5</c:v>
                </c:pt>
                <c:pt idx="1210">
                  <c:v>5</c:v>
                </c:pt>
                <c:pt idx="1211">
                  <c:v>5</c:v>
                </c:pt>
                <c:pt idx="1212">
                  <c:v>5</c:v>
                </c:pt>
                <c:pt idx="1213">
                  <c:v>5</c:v>
                </c:pt>
                <c:pt idx="1214">
                  <c:v>5</c:v>
                </c:pt>
                <c:pt idx="1215">
                  <c:v>5</c:v>
                </c:pt>
                <c:pt idx="1216">
                  <c:v>5</c:v>
                </c:pt>
                <c:pt idx="1217">
                  <c:v>5</c:v>
                </c:pt>
                <c:pt idx="1218">
                  <c:v>5</c:v>
                </c:pt>
                <c:pt idx="1219">
                  <c:v>5</c:v>
                </c:pt>
                <c:pt idx="1220">
                  <c:v>5</c:v>
                </c:pt>
                <c:pt idx="1221">
                  <c:v>5</c:v>
                </c:pt>
                <c:pt idx="1222">
                  <c:v>5</c:v>
                </c:pt>
                <c:pt idx="1223">
                  <c:v>5</c:v>
                </c:pt>
                <c:pt idx="1224">
                  <c:v>5</c:v>
                </c:pt>
                <c:pt idx="1225">
                  <c:v>5</c:v>
                </c:pt>
                <c:pt idx="1226">
                  <c:v>5</c:v>
                </c:pt>
                <c:pt idx="1227">
                  <c:v>5</c:v>
                </c:pt>
                <c:pt idx="1228">
                  <c:v>5</c:v>
                </c:pt>
                <c:pt idx="1229">
                  <c:v>5</c:v>
                </c:pt>
                <c:pt idx="1230">
                  <c:v>5</c:v>
                </c:pt>
                <c:pt idx="1231">
                  <c:v>5</c:v>
                </c:pt>
                <c:pt idx="1232">
                  <c:v>5</c:v>
                </c:pt>
                <c:pt idx="1233">
                  <c:v>5</c:v>
                </c:pt>
                <c:pt idx="1234">
                  <c:v>5</c:v>
                </c:pt>
                <c:pt idx="1235">
                  <c:v>5</c:v>
                </c:pt>
                <c:pt idx="1236">
                  <c:v>5</c:v>
                </c:pt>
                <c:pt idx="1237">
                  <c:v>5</c:v>
                </c:pt>
                <c:pt idx="1238">
                  <c:v>5</c:v>
                </c:pt>
                <c:pt idx="1239">
                  <c:v>5</c:v>
                </c:pt>
                <c:pt idx="1240">
                  <c:v>5</c:v>
                </c:pt>
                <c:pt idx="1241">
                  <c:v>5</c:v>
                </c:pt>
                <c:pt idx="1242">
                  <c:v>5</c:v>
                </c:pt>
                <c:pt idx="1243">
                  <c:v>4</c:v>
                </c:pt>
                <c:pt idx="1244">
                  <c:v>4</c:v>
                </c:pt>
                <c:pt idx="1245">
                  <c:v>4</c:v>
                </c:pt>
                <c:pt idx="1246">
                  <c:v>4</c:v>
                </c:pt>
                <c:pt idx="1247">
                  <c:v>4</c:v>
                </c:pt>
                <c:pt idx="1248">
                  <c:v>4</c:v>
                </c:pt>
                <c:pt idx="1249">
                  <c:v>4</c:v>
                </c:pt>
                <c:pt idx="1250">
                  <c:v>4</c:v>
                </c:pt>
                <c:pt idx="1251">
                  <c:v>4</c:v>
                </c:pt>
                <c:pt idx="1252">
                  <c:v>4</c:v>
                </c:pt>
                <c:pt idx="1253">
                  <c:v>4</c:v>
                </c:pt>
                <c:pt idx="1254">
                  <c:v>4</c:v>
                </c:pt>
                <c:pt idx="1255">
                  <c:v>4</c:v>
                </c:pt>
                <c:pt idx="1256">
                  <c:v>4</c:v>
                </c:pt>
                <c:pt idx="1257">
                  <c:v>4</c:v>
                </c:pt>
                <c:pt idx="1258">
                  <c:v>4</c:v>
                </c:pt>
                <c:pt idx="1259">
                  <c:v>4</c:v>
                </c:pt>
                <c:pt idx="1260">
                  <c:v>4</c:v>
                </c:pt>
                <c:pt idx="1261">
                  <c:v>4</c:v>
                </c:pt>
                <c:pt idx="1262">
                  <c:v>4</c:v>
                </c:pt>
                <c:pt idx="1263">
                  <c:v>4</c:v>
                </c:pt>
                <c:pt idx="1264">
                  <c:v>4</c:v>
                </c:pt>
                <c:pt idx="1265">
                  <c:v>4</c:v>
                </c:pt>
                <c:pt idx="1266">
                  <c:v>4</c:v>
                </c:pt>
                <c:pt idx="1267">
                  <c:v>4</c:v>
                </c:pt>
                <c:pt idx="1268">
                  <c:v>4</c:v>
                </c:pt>
                <c:pt idx="1269">
                  <c:v>4</c:v>
                </c:pt>
                <c:pt idx="1270">
                  <c:v>4</c:v>
                </c:pt>
                <c:pt idx="1271">
                  <c:v>4</c:v>
                </c:pt>
                <c:pt idx="1272">
                  <c:v>4</c:v>
                </c:pt>
                <c:pt idx="1273">
                  <c:v>4</c:v>
                </c:pt>
                <c:pt idx="1274">
                  <c:v>4</c:v>
                </c:pt>
                <c:pt idx="1275">
                  <c:v>4</c:v>
                </c:pt>
                <c:pt idx="1276">
                  <c:v>4</c:v>
                </c:pt>
                <c:pt idx="1277">
                  <c:v>4</c:v>
                </c:pt>
                <c:pt idx="1278">
                  <c:v>4</c:v>
                </c:pt>
                <c:pt idx="1279">
                  <c:v>4</c:v>
                </c:pt>
                <c:pt idx="1280">
                  <c:v>4</c:v>
                </c:pt>
                <c:pt idx="1281">
                  <c:v>4</c:v>
                </c:pt>
                <c:pt idx="1282">
                  <c:v>4</c:v>
                </c:pt>
                <c:pt idx="1283">
                  <c:v>4</c:v>
                </c:pt>
                <c:pt idx="1284">
                  <c:v>4</c:v>
                </c:pt>
                <c:pt idx="1285">
                  <c:v>4</c:v>
                </c:pt>
                <c:pt idx="1286">
                  <c:v>4</c:v>
                </c:pt>
                <c:pt idx="1287">
                  <c:v>4</c:v>
                </c:pt>
                <c:pt idx="1288">
                  <c:v>4</c:v>
                </c:pt>
                <c:pt idx="1289">
                  <c:v>4</c:v>
                </c:pt>
                <c:pt idx="1290">
                  <c:v>4</c:v>
                </c:pt>
                <c:pt idx="1291">
                  <c:v>4</c:v>
                </c:pt>
                <c:pt idx="1292">
                  <c:v>4</c:v>
                </c:pt>
                <c:pt idx="1293">
                  <c:v>4</c:v>
                </c:pt>
                <c:pt idx="1294">
                  <c:v>4</c:v>
                </c:pt>
                <c:pt idx="1295">
                  <c:v>4</c:v>
                </c:pt>
                <c:pt idx="1296">
                  <c:v>4</c:v>
                </c:pt>
                <c:pt idx="1297">
                  <c:v>4</c:v>
                </c:pt>
                <c:pt idx="1298">
                  <c:v>4</c:v>
                </c:pt>
                <c:pt idx="1299">
                  <c:v>4</c:v>
                </c:pt>
                <c:pt idx="1300">
                  <c:v>4</c:v>
                </c:pt>
                <c:pt idx="1301">
                  <c:v>4</c:v>
                </c:pt>
                <c:pt idx="1302">
                  <c:v>4</c:v>
                </c:pt>
                <c:pt idx="1303">
                  <c:v>4</c:v>
                </c:pt>
                <c:pt idx="1304">
                  <c:v>4</c:v>
                </c:pt>
                <c:pt idx="1305">
                  <c:v>4</c:v>
                </c:pt>
                <c:pt idx="1306">
                  <c:v>4</c:v>
                </c:pt>
                <c:pt idx="1307">
                  <c:v>4</c:v>
                </c:pt>
                <c:pt idx="1308">
                  <c:v>4</c:v>
                </c:pt>
                <c:pt idx="1309">
                  <c:v>4</c:v>
                </c:pt>
                <c:pt idx="1310">
                  <c:v>4</c:v>
                </c:pt>
                <c:pt idx="1311">
                  <c:v>4</c:v>
                </c:pt>
                <c:pt idx="1312">
                  <c:v>4</c:v>
                </c:pt>
                <c:pt idx="1313">
                  <c:v>4</c:v>
                </c:pt>
                <c:pt idx="1314">
                  <c:v>4</c:v>
                </c:pt>
                <c:pt idx="1315">
                  <c:v>4</c:v>
                </c:pt>
                <c:pt idx="1316">
                  <c:v>4</c:v>
                </c:pt>
                <c:pt idx="1317">
                  <c:v>4</c:v>
                </c:pt>
                <c:pt idx="1318">
                  <c:v>4</c:v>
                </c:pt>
                <c:pt idx="1319">
                  <c:v>4</c:v>
                </c:pt>
                <c:pt idx="1320">
                  <c:v>4</c:v>
                </c:pt>
                <c:pt idx="1321">
                  <c:v>4</c:v>
                </c:pt>
                <c:pt idx="1322">
                  <c:v>4</c:v>
                </c:pt>
                <c:pt idx="1323">
                  <c:v>4</c:v>
                </c:pt>
                <c:pt idx="1324">
                  <c:v>4</c:v>
                </c:pt>
                <c:pt idx="1325">
                  <c:v>4</c:v>
                </c:pt>
                <c:pt idx="1326">
                  <c:v>4</c:v>
                </c:pt>
                <c:pt idx="1327">
                  <c:v>4</c:v>
                </c:pt>
                <c:pt idx="1328">
                  <c:v>4</c:v>
                </c:pt>
                <c:pt idx="1329">
                  <c:v>4</c:v>
                </c:pt>
                <c:pt idx="1330">
                  <c:v>4</c:v>
                </c:pt>
                <c:pt idx="1331">
                  <c:v>4</c:v>
                </c:pt>
                <c:pt idx="1332">
                  <c:v>4</c:v>
                </c:pt>
                <c:pt idx="1333">
                  <c:v>4</c:v>
                </c:pt>
                <c:pt idx="1334">
                  <c:v>4</c:v>
                </c:pt>
                <c:pt idx="1335">
                  <c:v>4</c:v>
                </c:pt>
                <c:pt idx="1336">
                  <c:v>4</c:v>
                </c:pt>
                <c:pt idx="1337">
                  <c:v>4</c:v>
                </c:pt>
                <c:pt idx="1338">
                  <c:v>4</c:v>
                </c:pt>
                <c:pt idx="1339">
                  <c:v>4</c:v>
                </c:pt>
                <c:pt idx="1340">
                  <c:v>4</c:v>
                </c:pt>
                <c:pt idx="1341">
                  <c:v>4</c:v>
                </c:pt>
                <c:pt idx="1342">
                  <c:v>4</c:v>
                </c:pt>
                <c:pt idx="1343">
                  <c:v>4</c:v>
                </c:pt>
                <c:pt idx="1344">
                  <c:v>4</c:v>
                </c:pt>
                <c:pt idx="1345">
                  <c:v>4</c:v>
                </c:pt>
                <c:pt idx="1346">
                  <c:v>4</c:v>
                </c:pt>
                <c:pt idx="1347">
                  <c:v>4</c:v>
                </c:pt>
                <c:pt idx="1348">
                  <c:v>4</c:v>
                </c:pt>
                <c:pt idx="1349">
                  <c:v>4</c:v>
                </c:pt>
                <c:pt idx="1350">
                  <c:v>4</c:v>
                </c:pt>
                <c:pt idx="1351">
                  <c:v>4</c:v>
                </c:pt>
                <c:pt idx="1352">
                  <c:v>4</c:v>
                </c:pt>
                <c:pt idx="1353">
                  <c:v>4</c:v>
                </c:pt>
                <c:pt idx="1354">
                  <c:v>4</c:v>
                </c:pt>
                <c:pt idx="1355">
                  <c:v>4</c:v>
                </c:pt>
                <c:pt idx="1356">
                  <c:v>4</c:v>
                </c:pt>
                <c:pt idx="1357">
                  <c:v>4</c:v>
                </c:pt>
                <c:pt idx="1358">
                  <c:v>4</c:v>
                </c:pt>
                <c:pt idx="1359">
                  <c:v>4</c:v>
                </c:pt>
                <c:pt idx="1360">
                  <c:v>4</c:v>
                </c:pt>
                <c:pt idx="1361">
                  <c:v>4</c:v>
                </c:pt>
                <c:pt idx="1362">
                  <c:v>4</c:v>
                </c:pt>
                <c:pt idx="1363">
                  <c:v>4</c:v>
                </c:pt>
                <c:pt idx="1364">
                  <c:v>4</c:v>
                </c:pt>
                <c:pt idx="1365">
                  <c:v>4</c:v>
                </c:pt>
                <c:pt idx="1366">
                  <c:v>4</c:v>
                </c:pt>
                <c:pt idx="1367">
                  <c:v>4</c:v>
                </c:pt>
                <c:pt idx="1368">
                  <c:v>4</c:v>
                </c:pt>
                <c:pt idx="1369">
                  <c:v>4</c:v>
                </c:pt>
                <c:pt idx="1370">
                  <c:v>4</c:v>
                </c:pt>
                <c:pt idx="1371">
                  <c:v>4</c:v>
                </c:pt>
                <c:pt idx="1372">
                  <c:v>4</c:v>
                </c:pt>
                <c:pt idx="1373">
                  <c:v>4</c:v>
                </c:pt>
                <c:pt idx="1374">
                  <c:v>4</c:v>
                </c:pt>
                <c:pt idx="1375">
                  <c:v>4</c:v>
                </c:pt>
                <c:pt idx="1376">
                  <c:v>4</c:v>
                </c:pt>
                <c:pt idx="1377">
                  <c:v>4</c:v>
                </c:pt>
                <c:pt idx="1378">
                  <c:v>4</c:v>
                </c:pt>
                <c:pt idx="1379">
                  <c:v>4</c:v>
                </c:pt>
                <c:pt idx="1380">
                  <c:v>4</c:v>
                </c:pt>
                <c:pt idx="1381">
                  <c:v>4</c:v>
                </c:pt>
                <c:pt idx="1382">
                  <c:v>4</c:v>
                </c:pt>
                <c:pt idx="1383">
                  <c:v>4</c:v>
                </c:pt>
                <c:pt idx="1384">
                  <c:v>4</c:v>
                </c:pt>
                <c:pt idx="1385">
                  <c:v>4</c:v>
                </c:pt>
                <c:pt idx="1386">
                  <c:v>4</c:v>
                </c:pt>
                <c:pt idx="1387">
                  <c:v>4</c:v>
                </c:pt>
                <c:pt idx="1388">
                  <c:v>4</c:v>
                </c:pt>
                <c:pt idx="1389">
                  <c:v>4</c:v>
                </c:pt>
                <c:pt idx="1390">
                  <c:v>4</c:v>
                </c:pt>
                <c:pt idx="1391">
                  <c:v>4</c:v>
                </c:pt>
                <c:pt idx="1392">
                  <c:v>4</c:v>
                </c:pt>
                <c:pt idx="1393">
                  <c:v>4</c:v>
                </c:pt>
                <c:pt idx="1394">
                  <c:v>4</c:v>
                </c:pt>
                <c:pt idx="1395">
                  <c:v>4</c:v>
                </c:pt>
                <c:pt idx="1396">
                  <c:v>4</c:v>
                </c:pt>
                <c:pt idx="1397">
                  <c:v>4</c:v>
                </c:pt>
                <c:pt idx="1398">
                  <c:v>4</c:v>
                </c:pt>
                <c:pt idx="1399">
                  <c:v>3</c:v>
                </c:pt>
                <c:pt idx="1400">
                  <c:v>3</c:v>
                </c:pt>
                <c:pt idx="1401">
                  <c:v>3</c:v>
                </c:pt>
                <c:pt idx="1402">
                  <c:v>3</c:v>
                </c:pt>
                <c:pt idx="1403">
                  <c:v>3</c:v>
                </c:pt>
                <c:pt idx="1404">
                  <c:v>3</c:v>
                </c:pt>
                <c:pt idx="1405">
                  <c:v>3</c:v>
                </c:pt>
                <c:pt idx="1406">
                  <c:v>3</c:v>
                </c:pt>
                <c:pt idx="1407">
                  <c:v>3</c:v>
                </c:pt>
                <c:pt idx="1408">
                  <c:v>3</c:v>
                </c:pt>
                <c:pt idx="1409">
                  <c:v>3</c:v>
                </c:pt>
                <c:pt idx="1410">
                  <c:v>3</c:v>
                </c:pt>
                <c:pt idx="1411">
                  <c:v>3</c:v>
                </c:pt>
                <c:pt idx="1412">
                  <c:v>3</c:v>
                </c:pt>
                <c:pt idx="1413">
                  <c:v>3</c:v>
                </c:pt>
                <c:pt idx="1414">
                  <c:v>3</c:v>
                </c:pt>
                <c:pt idx="1415">
                  <c:v>3</c:v>
                </c:pt>
                <c:pt idx="1416">
                  <c:v>3</c:v>
                </c:pt>
                <c:pt idx="1417">
                  <c:v>3</c:v>
                </c:pt>
                <c:pt idx="1418">
                  <c:v>3</c:v>
                </c:pt>
                <c:pt idx="1419">
                  <c:v>3</c:v>
                </c:pt>
                <c:pt idx="1420">
                  <c:v>3</c:v>
                </c:pt>
                <c:pt idx="1421">
                  <c:v>3</c:v>
                </c:pt>
                <c:pt idx="1422">
                  <c:v>3</c:v>
                </c:pt>
                <c:pt idx="1423">
                  <c:v>3</c:v>
                </c:pt>
                <c:pt idx="1424">
                  <c:v>3</c:v>
                </c:pt>
                <c:pt idx="1425">
                  <c:v>3</c:v>
                </c:pt>
                <c:pt idx="1426">
                  <c:v>3</c:v>
                </c:pt>
                <c:pt idx="1427">
                  <c:v>3</c:v>
                </c:pt>
                <c:pt idx="1428">
                  <c:v>3</c:v>
                </c:pt>
                <c:pt idx="1429">
                  <c:v>3</c:v>
                </c:pt>
                <c:pt idx="1430">
                  <c:v>3</c:v>
                </c:pt>
                <c:pt idx="1431">
                  <c:v>3</c:v>
                </c:pt>
                <c:pt idx="1432">
                  <c:v>3</c:v>
                </c:pt>
                <c:pt idx="1433">
                  <c:v>3</c:v>
                </c:pt>
                <c:pt idx="1434">
                  <c:v>3</c:v>
                </c:pt>
                <c:pt idx="1435">
                  <c:v>3</c:v>
                </c:pt>
                <c:pt idx="1436">
                  <c:v>3</c:v>
                </c:pt>
                <c:pt idx="1437">
                  <c:v>3</c:v>
                </c:pt>
                <c:pt idx="1438">
                  <c:v>3</c:v>
                </c:pt>
                <c:pt idx="1439">
                  <c:v>3</c:v>
                </c:pt>
                <c:pt idx="1440">
                  <c:v>3</c:v>
                </c:pt>
                <c:pt idx="1441">
                  <c:v>3</c:v>
                </c:pt>
                <c:pt idx="1442">
                  <c:v>3</c:v>
                </c:pt>
                <c:pt idx="1443">
                  <c:v>3</c:v>
                </c:pt>
                <c:pt idx="1444">
                  <c:v>3</c:v>
                </c:pt>
                <c:pt idx="1445">
                  <c:v>3</c:v>
                </c:pt>
                <c:pt idx="1446">
                  <c:v>3</c:v>
                </c:pt>
                <c:pt idx="1447">
                  <c:v>3</c:v>
                </c:pt>
                <c:pt idx="1448">
                  <c:v>3</c:v>
                </c:pt>
                <c:pt idx="1449">
                  <c:v>3</c:v>
                </c:pt>
                <c:pt idx="1450">
                  <c:v>3</c:v>
                </c:pt>
                <c:pt idx="1451">
                  <c:v>3</c:v>
                </c:pt>
                <c:pt idx="1452">
                  <c:v>3</c:v>
                </c:pt>
                <c:pt idx="1453">
                  <c:v>3</c:v>
                </c:pt>
                <c:pt idx="1454">
                  <c:v>3</c:v>
                </c:pt>
                <c:pt idx="1455">
                  <c:v>3</c:v>
                </c:pt>
                <c:pt idx="1456">
                  <c:v>3</c:v>
                </c:pt>
                <c:pt idx="1457">
                  <c:v>3</c:v>
                </c:pt>
                <c:pt idx="1458">
                  <c:v>3</c:v>
                </c:pt>
                <c:pt idx="1459">
                  <c:v>3</c:v>
                </c:pt>
                <c:pt idx="1460">
                  <c:v>3</c:v>
                </c:pt>
                <c:pt idx="1461">
                  <c:v>3</c:v>
                </c:pt>
                <c:pt idx="1462">
                  <c:v>3</c:v>
                </c:pt>
                <c:pt idx="1463">
                  <c:v>3</c:v>
                </c:pt>
                <c:pt idx="1464">
                  <c:v>3</c:v>
                </c:pt>
                <c:pt idx="1465">
                  <c:v>3</c:v>
                </c:pt>
                <c:pt idx="1466">
                  <c:v>3</c:v>
                </c:pt>
                <c:pt idx="1467">
                  <c:v>3</c:v>
                </c:pt>
                <c:pt idx="1468">
                  <c:v>3</c:v>
                </c:pt>
                <c:pt idx="1469">
                  <c:v>3</c:v>
                </c:pt>
                <c:pt idx="1470">
                  <c:v>3</c:v>
                </c:pt>
                <c:pt idx="1471">
                  <c:v>3</c:v>
                </c:pt>
                <c:pt idx="1472">
                  <c:v>3</c:v>
                </c:pt>
                <c:pt idx="1473">
                  <c:v>3</c:v>
                </c:pt>
                <c:pt idx="1474">
                  <c:v>3</c:v>
                </c:pt>
                <c:pt idx="1475">
                  <c:v>3</c:v>
                </c:pt>
                <c:pt idx="1476">
                  <c:v>3</c:v>
                </c:pt>
                <c:pt idx="1477">
                  <c:v>3</c:v>
                </c:pt>
                <c:pt idx="1478">
                  <c:v>3</c:v>
                </c:pt>
                <c:pt idx="1479">
                  <c:v>3</c:v>
                </c:pt>
                <c:pt idx="1480">
                  <c:v>3</c:v>
                </c:pt>
                <c:pt idx="1481">
                  <c:v>3</c:v>
                </c:pt>
                <c:pt idx="1482">
                  <c:v>3</c:v>
                </c:pt>
                <c:pt idx="1483">
                  <c:v>3</c:v>
                </c:pt>
                <c:pt idx="1484">
                  <c:v>3</c:v>
                </c:pt>
                <c:pt idx="1485">
                  <c:v>3</c:v>
                </c:pt>
                <c:pt idx="1486">
                  <c:v>3</c:v>
                </c:pt>
                <c:pt idx="1487">
                  <c:v>3</c:v>
                </c:pt>
                <c:pt idx="1488">
                  <c:v>3</c:v>
                </c:pt>
                <c:pt idx="1489">
                  <c:v>3</c:v>
                </c:pt>
                <c:pt idx="1490">
                  <c:v>3</c:v>
                </c:pt>
                <c:pt idx="1491">
                  <c:v>3</c:v>
                </c:pt>
                <c:pt idx="1492">
                  <c:v>3</c:v>
                </c:pt>
                <c:pt idx="1493">
                  <c:v>3</c:v>
                </c:pt>
                <c:pt idx="1494">
                  <c:v>3</c:v>
                </c:pt>
                <c:pt idx="1495">
                  <c:v>3</c:v>
                </c:pt>
                <c:pt idx="1496">
                  <c:v>3</c:v>
                </c:pt>
                <c:pt idx="1497">
                  <c:v>3</c:v>
                </c:pt>
                <c:pt idx="1498">
                  <c:v>3</c:v>
                </c:pt>
                <c:pt idx="1499">
                  <c:v>3</c:v>
                </c:pt>
                <c:pt idx="1500">
                  <c:v>3</c:v>
                </c:pt>
                <c:pt idx="1501">
                  <c:v>3</c:v>
                </c:pt>
                <c:pt idx="1502">
                  <c:v>3</c:v>
                </c:pt>
                <c:pt idx="1503">
                  <c:v>3</c:v>
                </c:pt>
                <c:pt idx="1504">
                  <c:v>3</c:v>
                </c:pt>
                <c:pt idx="1505">
                  <c:v>3</c:v>
                </c:pt>
                <c:pt idx="1506">
                  <c:v>3</c:v>
                </c:pt>
                <c:pt idx="1507">
                  <c:v>3</c:v>
                </c:pt>
                <c:pt idx="1508">
                  <c:v>3</c:v>
                </c:pt>
                <c:pt idx="1509">
                  <c:v>3</c:v>
                </c:pt>
                <c:pt idx="1510">
                  <c:v>3</c:v>
                </c:pt>
                <c:pt idx="1511">
                  <c:v>3</c:v>
                </c:pt>
                <c:pt idx="1512">
                  <c:v>3</c:v>
                </c:pt>
                <c:pt idx="1513">
                  <c:v>3</c:v>
                </c:pt>
                <c:pt idx="1514">
                  <c:v>3</c:v>
                </c:pt>
                <c:pt idx="1515">
                  <c:v>3</c:v>
                </c:pt>
                <c:pt idx="1516">
                  <c:v>3</c:v>
                </c:pt>
                <c:pt idx="1517">
                  <c:v>3</c:v>
                </c:pt>
                <c:pt idx="1518">
                  <c:v>3</c:v>
                </c:pt>
                <c:pt idx="1519">
                  <c:v>3</c:v>
                </c:pt>
                <c:pt idx="1520">
                  <c:v>3</c:v>
                </c:pt>
                <c:pt idx="1521">
                  <c:v>3</c:v>
                </c:pt>
                <c:pt idx="1522">
                  <c:v>3</c:v>
                </c:pt>
                <c:pt idx="1523">
                  <c:v>3</c:v>
                </c:pt>
                <c:pt idx="1524">
                  <c:v>3</c:v>
                </c:pt>
                <c:pt idx="1525">
                  <c:v>3</c:v>
                </c:pt>
                <c:pt idx="1526">
                  <c:v>3</c:v>
                </c:pt>
                <c:pt idx="1527">
                  <c:v>3</c:v>
                </c:pt>
                <c:pt idx="1528">
                  <c:v>3</c:v>
                </c:pt>
                <c:pt idx="1529">
                  <c:v>3</c:v>
                </c:pt>
                <c:pt idx="1530">
                  <c:v>3</c:v>
                </c:pt>
                <c:pt idx="1531">
                  <c:v>3</c:v>
                </c:pt>
                <c:pt idx="1532">
                  <c:v>3</c:v>
                </c:pt>
                <c:pt idx="1533">
                  <c:v>3</c:v>
                </c:pt>
                <c:pt idx="1534">
                  <c:v>3</c:v>
                </c:pt>
                <c:pt idx="1535">
                  <c:v>3</c:v>
                </c:pt>
                <c:pt idx="1536">
                  <c:v>3</c:v>
                </c:pt>
                <c:pt idx="1537">
                  <c:v>3</c:v>
                </c:pt>
                <c:pt idx="1538">
                  <c:v>3</c:v>
                </c:pt>
                <c:pt idx="1539">
                  <c:v>3</c:v>
                </c:pt>
                <c:pt idx="1540">
                  <c:v>3</c:v>
                </c:pt>
                <c:pt idx="1541">
                  <c:v>3</c:v>
                </c:pt>
                <c:pt idx="1542">
                  <c:v>3</c:v>
                </c:pt>
                <c:pt idx="1543">
                  <c:v>3</c:v>
                </c:pt>
                <c:pt idx="1544">
                  <c:v>3</c:v>
                </c:pt>
                <c:pt idx="1545">
                  <c:v>3</c:v>
                </c:pt>
                <c:pt idx="1546">
                  <c:v>3</c:v>
                </c:pt>
                <c:pt idx="1547">
                  <c:v>3</c:v>
                </c:pt>
                <c:pt idx="1548">
                  <c:v>3</c:v>
                </c:pt>
                <c:pt idx="1549">
                  <c:v>3</c:v>
                </c:pt>
                <c:pt idx="1550">
                  <c:v>3</c:v>
                </c:pt>
                <c:pt idx="1551">
                  <c:v>3</c:v>
                </c:pt>
                <c:pt idx="1552">
                  <c:v>3</c:v>
                </c:pt>
                <c:pt idx="1553">
                  <c:v>3</c:v>
                </c:pt>
                <c:pt idx="1554">
                  <c:v>3</c:v>
                </c:pt>
                <c:pt idx="1555">
                  <c:v>2</c:v>
                </c:pt>
                <c:pt idx="1556">
                  <c:v>2</c:v>
                </c:pt>
                <c:pt idx="1557">
                  <c:v>2</c:v>
                </c:pt>
                <c:pt idx="1558">
                  <c:v>2</c:v>
                </c:pt>
                <c:pt idx="1559">
                  <c:v>2</c:v>
                </c:pt>
                <c:pt idx="1560">
                  <c:v>2</c:v>
                </c:pt>
                <c:pt idx="1561">
                  <c:v>2</c:v>
                </c:pt>
                <c:pt idx="1562">
                  <c:v>2</c:v>
                </c:pt>
                <c:pt idx="1563">
                  <c:v>2</c:v>
                </c:pt>
                <c:pt idx="1564">
                  <c:v>2</c:v>
                </c:pt>
                <c:pt idx="1565">
                  <c:v>2</c:v>
                </c:pt>
                <c:pt idx="1566">
                  <c:v>2</c:v>
                </c:pt>
                <c:pt idx="1567">
                  <c:v>2</c:v>
                </c:pt>
                <c:pt idx="1568">
                  <c:v>2</c:v>
                </c:pt>
                <c:pt idx="1569">
                  <c:v>2</c:v>
                </c:pt>
                <c:pt idx="1570">
                  <c:v>2</c:v>
                </c:pt>
                <c:pt idx="1571">
                  <c:v>2</c:v>
                </c:pt>
                <c:pt idx="1572">
                  <c:v>2</c:v>
                </c:pt>
                <c:pt idx="1573">
                  <c:v>2</c:v>
                </c:pt>
                <c:pt idx="1574">
                  <c:v>2</c:v>
                </c:pt>
                <c:pt idx="1575">
                  <c:v>2</c:v>
                </c:pt>
                <c:pt idx="1576">
                  <c:v>2</c:v>
                </c:pt>
                <c:pt idx="1577">
                  <c:v>2</c:v>
                </c:pt>
                <c:pt idx="1578">
                  <c:v>2</c:v>
                </c:pt>
                <c:pt idx="1579">
                  <c:v>2</c:v>
                </c:pt>
                <c:pt idx="1580">
                  <c:v>2</c:v>
                </c:pt>
                <c:pt idx="1581">
                  <c:v>2</c:v>
                </c:pt>
                <c:pt idx="1582">
                  <c:v>2</c:v>
                </c:pt>
                <c:pt idx="1583">
                  <c:v>2</c:v>
                </c:pt>
                <c:pt idx="1584">
                  <c:v>2</c:v>
                </c:pt>
                <c:pt idx="1585">
                  <c:v>2</c:v>
                </c:pt>
                <c:pt idx="1586">
                  <c:v>2</c:v>
                </c:pt>
                <c:pt idx="1587">
                  <c:v>2</c:v>
                </c:pt>
                <c:pt idx="1588">
                  <c:v>2</c:v>
                </c:pt>
                <c:pt idx="1589">
                  <c:v>2</c:v>
                </c:pt>
                <c:pt idx="1590">
                  <c:v>2</c:v>
                </c:pt>
                <c:pt idx="1591">
                  <c:v>2</c:v>
                </c:pt>
                <c:pt idx="1592">
                  <c:v>2</c:v>
                </c:pt>
                <c:pt idx="1593">
                  <c:v>2</c:v>
                </c:pt>
                <c:pt idx="1594">
                  <c:v>2</c:v>
                </c:pt>
                <c:pt idx="1595">
                  <c:v>2</c:v>
                </c:pt>
                <c:pt idx="1596">
                  <c:v>2</c:v>
                </c:pt>
                <c:pt idx="1597">
                  <c:v>2</c:v>
                </c:pt>
                <c:pt idx="1598">
                  <c:v>2</c:v>
                </c:pt>
                <c:pt idx="1599">
                  <c:v>2</c:v>
                </c:pt>
                <c:pt idx="1600">
                  <c:v>2</c:v>
                </c:pt>
                <c:pt idx="1601">
                  <c:v>2</c:v>
                </c:pt>
                <c:pt idx="1602">
                  <c:v>2</c:v>
                </c:pt>
                <c:pt idx="1603">
                  <c:v>2</c:v>
                </c:pt>
                <c:pt idx="1604">
                  <c:v>2</c:v>
                </c:pt>
                <c:pt idx="1605">
                  <c:v>2</c:v>
                </c:pt>
                <c:pt idx="1606">
                  <c:v>2</c:v>
                </c:pt>
                <c:pt idx="1607">
                  <c:v>2</c:v>
                </c:pt>
                <c:pt idx="1608">
                  <c:v>2</c:v>
                </c:pt>
                <c:pt idx="1609">
                  <c:v>2</c:v>
                </c:pt>
                <c:pt idx="1610">
                  <c:v>2</c:v>
                </c:pt>
                <c:pt idx="1611">
                  <c:v>2</c:v>
                </c:pt>
                <c:pt idx="1612">
                  <c:v>2</c:v>
                </c:pt>
                <c:pt idx="1613">
                  <c:v>2</c:v>
                </c:pt>
                <c:pt idx="1614">
                  <c:v>2</c:v>
                </c:pt>
                <c:pt idx="1615">
                  <c:v>2</c:v>
                </c:pt>
                <c:pt idx="1616">
                  <c:v>2</c:v>
                </c:pt>
                <c:pt idx="1617">
                  <c:v>2</c:v>
                </c:pt>
                <c:pt idx="1618">
                  <c:v>2</c:v>
                </c:pt>
                <c:pt idx="1619">
                  <c:v>2</c:v>
                </c:pt>
                <c:pt idx="1620">
                  <c:v>2</c:v>
                </c:pt>
                <c:pt idx="1621">
                  <c:v>2</c:v>
                </c:pt>
                <c:pt idx="1622">
                  <c:v>2</c:v>
                </c:pt>
                <c:pt idx="1623">
                  <c:v>2</c:v>
                </c:pt>
                <c:pt idx="1624">
                  <c:v>2</c:v>
                </c:pt>
                <c:pt idx="1625">
                  <c:v>2</c:v>
                </c:pt>
                <c:pt idx="1626">
                  <c:v>2</c:v>
                </c:pt>
                <c:pt idx="1627">
                  <c:v>2</c:v>
                </c:pt>
                <c:pt idx="1628">
                  <c:v>2</c:v>
                </c:pt>
                <c:pt idx="1629">
                  <c:v>2</c:v>
                </c:pt>
                <c:pt idx="1630">
                  <c:v>2</c:v>
                </c:pt>
                <c:pt idx="1631">
                  <c:v>2</c:v>
                </c:pt>
                <c:pt idx="1632">
                  <c:v>2</c:v>
                </c:pt>
                <c:pt idx="1633">
                  <c:v>2</c:v>
                </c:pt>
                <c:pt idx="1634">
                  <c:v>2</c:v>
                </c:pt>
                <c:pt idx="1635">
                  <c:v>2</c:v>
                </c:pt>
                <c:pt idx="1636">
                  <c:v>2</c:v>
                </c:pt>
                <c:pt idx="1637">
                  <c:v>2</c:v>
                </c:pt>
                <c:pt idx="1638">
                  <c:v>2</c:v>
                </c:pt>
                <c:pt idx="1639">
                  <c:v>2</c:v>
                </c:pt>
                <c:pt idx="1640">
                  <c:v>2</c:v>
                </c:pt>
                <c:pt idx="1641">
                  <c:v>2</c:v>
                </c:pt>
                <c:pt idx="1642">
                  <c:v>2</c:v>
                </c:pt>
                <c:pt idx="1643">
                  <c:v>2</c:v>
                </c:pt>
                <c:pt idx="1644">
                  <c:v>2</c:v>
                </c:pt>
                <c:pt idx="1645">
                  <c:v>2</c:v>
                </c:pt>
                <c:pt idx="1646">
                  <c:v>2</c:v>
                </c:pt>
                <c:pt idx="1647">
                  <c:v>2</c:v>
                </c:pt>
                <c:pt idx="1648">
                  <c:v>2</c:v>
                </c:pt>
                <c:pt idx="1649">
                  <c:v>2</c:v>
                </c:pt>
                <c:pt idx="1650">
                  <c:v>2</c:v>
                </c:pt>
                <c:pt idx="1651">
                  <c:v>2</c:v>
                </c:pt>
                <c:pt idx="1652">
                  <c:v>2</c:v>
                </c:pt>
                <c:pt idx="1653">
                  <c:v>2</c:v>
                </c:pt>
                <c:pt idx="1654">
                  <c:v>2</c:v>
                </c:pt>
                <c:pt idx="1655">
                  <c:v>2</c:v>
                </c:pt>
                <c:pt idx="1656">
                  <c:v>2</c:v>
                </c:pt>
                <c:pt idx="1657">
                  <c:v>2</c:v>
                </c:pt>
                <c:pt idx="1658">
                  <c:v>2</c:v>
                </c:pt>
                <c:pt idx="1659">
                  <c:v>2</c:v>
                </c:pt>
                <c:pt idx="1660">
                  <c:v>2</c:v>
                </c:pt>
                <c:pt idx="1661">
                  <c:v>2</c:v>
                </c:pt>
                <c:pt idx="1662">
                  <c:v>2</c:v>
                </c:pt>
                <c:pt idx="1663">
                  <c:v>2</c:v>
                </c:pt>
                <c:pt idx="1664">
                  <c:v>2</c:v>
                </c:pt>
                <c:pt idx="1665">
                  <c:v>2</c:v>
                </c:pt>
                <c:pt idx="1666">
                  <c:v>2</c:v>
                </c:pt>
                <c:pt idx="1667">
                  <c:v>2</c:v>
                </c:pt>
                <c:pt idx="1668">
                  <c:v>2</c:v>
                </c:pt>
                <c:pt idx="1669">
                  <c:v>2</c:v>
                </c:pt>
                <c:pt idx="1670">
                  <c:v>2</c:v>
                </c:pt>
                <c:pt idx="1671">
                  <c:v>2</c:v>
                </c:pt>
                <c:pt idx="1672">
                  <c:v>2</c:v>
                </c:pt>
                <c:pt idx="1673">
                  <c:v>2</c:v>
                </c:pt>
                <c:pt idx="1674">
                  <c:v>2</c:v>
                </c:pt>
                <c:pt idx="1675">
                  <c:v>2</c:v>
                </c:pt>
                <c:pt idx="1676">
                  <c:v>2</c:v>
                </c:pt>
                <c:pt idx="1677">
                  <c:v>2</c:v>
                </c:pt>
                <c:pt idx="1678">
                  <c:v>2</c:v>
                </c:pt>
                <c:pt idx="1679">
                  <c:v>2</c:v>
                </c:pt>
                <c:pt idx="1680">
                  <c:v>2</c:v>
                </c:pt>
                <c:pt idx="1681">
                  <c:v>2</c:v>
                </c:pt>
                <c:pt idx="1682">
                  <c:v>2</c:v>
                </c:pt>
                <c:pt idx="1683">
                  <c:v>2</c:v>
                </c:pt>
                <c:pt idx="1684">
                  <c:v>2</c:v>
                </c:pt>
                <c:pt idx="1685">
                  <c:v>2</c:v>
                </c:pt>
                <c:pt idx="1686">
                  <c:v>2</c:v>
                </c:pt>
                <c:pt idx="1687">
                  <c:v>2</c:v>
                </c:pt>
                <c:pt idx="1688">
                  <c:v>2</c:v>
                </c:pt>
                <c:pt idx="1689">
                  <c:v>2</c:v>
                </c:pt>
                <c:pt idx="1690">
                  <c:v>2</c:v>
                </c:pt>
                <c:pt idx="1691">
                  <c:v>2</c:v>
                </c:pt>
                <c:pt idx="1692">
                  <c:v>2</c:v>
                </c:pt>
                <c:pt idx="1693">
                  <c:v>2</c:v>
                </c:pt>
                <c:pt idx="1694">
                  <c:v>2</c:v>
                </c:pt>
                <c:pt idx="1695">
                  <c:v>2</c:v>
                </c:pt>
                <c:pt idx="1696">
                  <c:v>2</c:v>
                </c:pt>
                <c:pt idx="1697">
                  <c:v>2</c:v>
                </c:pt>
                <c:pt idx="1698">
                  <c:v>2</c:v>
                </c:pt>
                <c:pt idx="1699">
                  <c:v>2</c:v>
                </c:pt>
                <c:pt idx="1700">
                  <c:v>2</c:v>
                </c:pt>
                <c:pt idx="1701">
                  <c:v>2</c:v>
                </c:pt>
                <c:pt idx="1702">
                  <c:v>2</c:v>
                </c:pt>
                <c:pt idx="1703">
                  <c:v>2</c:v>
                </c:pt>
                <c:pt idx="1704">
                  <c:v>2</c:v>
                </c:pt>
                <c:pt idx="1705">
                  <c:v>2</c:v>
                </c:pt>
                <c:pt idx="1706">
                  <c:v>2</c:v>
                </c:pt>
                <c:pt idx="1707">
                  <c:v>2</c:v>
                </c:pt>
                <c:pt idx="1708">
                  <c:v>2</c:v>
                </c:pt>
                <c:pt idx="1709">
                  <c:v>2</c:v>
                </c:pt>
                <c:pt idx="1710">
                  <c:v>2</c:v>
                </c:pt>
                <c:pt idx="1711">
                  <c:v>2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1</c:v>
                </c:pt>
                <c:pt idx="1718">
                  <c:v>1</c:v>
                </c:pt>
                <c:pt idx="1719">
                  <c:v>1</c:v>
                </c:pt>
                <c:pt idx="1720">
                  <c:v>1</c:v>
                </c:pt>
                <c:pt idx="1721">
                  <c:v>1</c:v>
                </c:pt>
                <c:pt idx="1722">
                  <c:v>1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1</c:v>
                </c:pt>
                <c:pt idx="1727">
                  <c:v>1</c:v>
                </c:pt>
                <c:pt idx="1728">
                  <c:v>1</c:v>
                </c:pt>
                <c:pt idx="1729">
                  <c:v>1</c:v>
                </c:pt>
                <c:pt idx="1730">
                  <c:v>1</c:v>
                </c:pt>
                <c:pt idx="1731">
                  <c:v>1</c:v>
                </c:pt>
                <c:pt idx="1732">
                  <c:v>1</c:v>
                </c:pt>
                <c:pt idx="1733">
                  <c:v>1</c:v>
                </c:pt>
                <c:pt idx="1734">
                  <c:v>1</c:v>
                </c:pt>
                <c:pt idx="1735">
                  <c:v>1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1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1</c:v>
                </c:pt>
                <c:pt idx="1745">
                  <c:v>1</c:v>
                </c:pt>
                <c:pt idx="1746">
                  <c:v>1</c:v>
                </c:pt>
                <c:pt idx="1747">
                  <c:v>1</c:v>
                </c:pt>
                <c:pt idx="1748">
                  <c:v>1</c:v>
                </c:pt>
                <c:pt idx="1749">
                  <c:v>1</c:v>
                </c:pt>
                <c:pt idx="1750">
                  <c:v>1</c:v>
                </c:pt>
                <c:pt idx="1751">
                  <c:v>1</c:v>
                </c:pt>
                <c:pt idx="1752">
                  <c:v>1</c:v>
                </c:pt>
                <c:pt idx="1753">
                  <c:v>1</c:v>
                </c:pt>
                <c:pt idx="1754">
                  <c:v>1</c:v>
                </c:pt>
                <c:pt idx="1755">
                  <c:v>1</c:v>
                </c:pt>
                <c:pt idx="1756">
                  <c:v>1</c:v>
                </c:pt>
                <c:pt idx="1757">
                  <c:v>1</c:v>
                </c:pt>
                <c:pt idx="1758">
                  <c:v>1</c:v>
                </c:pt>
                <c:pt idx="1759">
                  <c:v>1</c:v>
                </c:pt>
                <c:pt idx="1760">
                  <c:v>1</c:v>
                </c:pt>
                <c:pt idx="1761">
                  <c:v>1</c:v>
                </c:pt>
                <c:pt idx="1762">
                  <c:v>1</c:v>
                </c:pt>
                <c:pt idx="1763">
                  <c:v>1</c:v>
                </c:pt>
                <c:pt idx="1764">
                  <c:v>1</c:v>
                </c:pt>
                <c:pt idx="1765">
                  <c:v>1</c:v>
                </c:pt>
                <c:pt idx="1766">
                  <c:v>1</c:v>
                </c:pt>
                <c:pt idx="1767">
                  <c:v>1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1</c:v>
                </c:pt>
                <c:pt idx="1776">
                  <c:v>1</c:v>
                </c:pt>
                <c:pt idx="1777">
                  <c:v>1</c:v>
                </c:pt>
                <c:pt idx="1778">
                  <c:v>1</c:v>
                </c:pt>
                <c:pt idx="1779">
                  <c:v>1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1</c:v>
                </c:pt>
                <c:pt idx="1792">
                  <c:v>1</c:v>
                </c:pt>
                <c:pt idx="1793">
                  <c:v>1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1</c:v>
                </c:pt>
                <c:pt idx="1798">
                  <c:v>1</c:v>
                </c:pt>
                <c:pt idx="1799">
                  <c:v>1</c:v>
                </c:pt>
                <c:pt idx="1800">
                  <c:v>1</c:v>
                </c:pt>
                <c:pt idx="1801">
                  <c:v>1</c:v>
                </c:pt>
                <c:pt idx="1802">
                  <c:v>1</c:v>
                </c:pt>
                <c:pt idx="1803">
                  <c:v>1</c:v>
                </c:pt>
                <c:pt idx="1804">
                  <c:v>1</c:v>
                </c:pt>
                <c:pt idx="1805">
                  <c:v>1</c:v>
                </c:pt>
                <c:pt idx="1806">
                  <c:v>1</c:v>
                </c:pt>
                <c:pt idx="1807">
                  <c:v>1</c:v>
                </c:pt>
                <c:pt idx="1808">
                  <c:v>1</c:v>
                </c:pt>
                <c:pt idx="1809">
                  <c:v>1</c:v>
                </c:pt>
                <c:pt idx="1810">
                  <c:v>1</c:v>
                </c:pt>
                <c:pt idx="1811">
                  <c:v>1</c:v>
                </c:pt>
                <c:pt idx="1812">
                  <c:v>1</c:v>
                </c:pt>
                <c:pt idx="1813">
                  <c:v>1</c:v>
                </c:pt>
                <c:pt idx="1814">
                  <c:v>1</c:v>
                </c:pt>
                <c:pt idx="1815">
                  <c:v>1</c:v>
                </c:pt>
                <c:pt idx="1816">
                  <c:v>1</c:v>
                </c:pt>
                <c:pt idx="1817">
                  <c:v>1</c:v>
                </c:pt>
                <c:pt idx="1818">
                  <c:v>1</c:v>
                </c:pt>
                <c:pt idx="1819">
                  <c:v>1</c:v>
                </c:pt>
                <c:pt idx="1820">
                  <c:v>1</c:v>
                </c:pt>
                <c:pt idx="1821">
                  <c:v>1</c:v>
                </c:pt>
                <c:pt idx="1822">
                  <c:v>1</c:v>
                </c:pt>
                <c:pt idx="1823">
                  <c:v>1</c:v>
                </c:pt>
                <c:pt idx="1824">
                  <c:v>1</c:v>
                </c:pt>
                <c:pt idx="1825">
                  <c:v>1</c:v>
                </c:pt>
                <c:pt idx="1826">
                  <c:v>1</c:v>
                </c:pt>
                <c:pt idx="1827">
                  <c:v>1</c:v>
                </c:pt>
                <c:pt idx="1828">
                  <c:v>1</c:v>
                </c:pt>
                <c:pt idx="1829">
                  <c:v>1</c:v>
                </c:pt>
                <c:pt idx="1830">
                  <c:v>1</c:v>
                </c:pt>
                <c:pt idx="1831">
                  <c:v>1</c:v>
                </c:pt>
                <c:pt idx="1832">
                  <c:v>1</c:v>
                </c:pt>
                <c:pt idx="1833">
                  <c:v>1</c:v>
                </c:pt>
                <c:pt idx="1834">
                  <c:v>1</c:v>
                </c:pt>
                <c:pt idx="1835">
                  <c:v>1</c:v>
                </c:pt>
                <c:pt idx="1836">
                  <c:v>1</c:v>
                </c:pt>
                <c:pt idx="1837">
                  <c:v>1</c:v>
                </c:pt>
                <c:pt idx="1838">
                  <c:v>1</c:v>
                </c:pt>
                <c:pt idx="1839">
                  <c:v>1</c:v>
                </c:pt>
                <c:pt idx="1840">
                  <c:v>1</c:v>
                </c:pt>
                <c:pt idx="1841">
                  <c:v>1</c:v>
                </c:pt>
                <c:pt idx="1842">
                  <c:v>1</c:v>
                </c:pt>
                <c:pt idx="1843">
                  <c:v>1</c:v>
                </c:pt>
                <c:pt idx="1844">
                  <c:v>1</c:v>
                </c:pt>
                <c:pt idx="1845">
                  <c:v>1</c:v>
                </c:pt>
                <c:pt idx="1846">
                  <c:v>1</c:v>
                </c:pt>
                <c:pt idx="1847">
                  <c:v>1</c:v>
                </c:pt>
                <c:pt idx="1848">
                  <c:v>1</c:v>
                </c:pt>
                <c:pt idx="1849">
                  <c:v>1</c:v>
                </c:pt>
                <c:pt idx="1850">
                  <c:v>1</c:v>
                </c:pt>
                <c:pt idx="1851">
                  <c:v>1</c:v>
                </c:pt>
                <c:pt idx="1852">
                  <c:v>1</c:v>
                </c:pt>
                <c:pt idx="1853">
                  <c:v>1</c:v>
                </c:pt>
                <c:pt idx="1854">
                  <c:v>1</c:v>
                </c:pt>
                <c:pt idx="1855">
                  <c:v>1</c:v>
                </c:pt>
                <c:pt idx="1856">
                  <c:v>1</c:v>
                </c:pt>
                <c:pt idx="1857">
                  <c:v>1</c:v>
                </c:pt>
                <c:pt idx="1858">
                  <c:v>1</c:v>
                </c:pt>
                <c:pt idx="1859">
                  <c:v>1</c:v>
                </c:pt>
                <c:pt idx="1860">
                  <c:v>1</c:v>
                </c:pt>
                <c:pt idx="1861">
                  <c:v>1</c:v>
                </c:pt>
                <c:pt idx="1862">
                  <c:v>1</c:v>
                </c:pt>
                <c:pt idx="1863">
                  <c:v>1</c:v>
                </c:pt>
                <c:pt idx="1864">
                  <c:v>1</c:v>
                </c:pt>
                <c:pt idx="1865">
                  <c:v>1</c:v>
                </c:pt>
                <c:pt idx="1866">
                  <c:v>1</c:v>
                </c:pt>
                <c:pt idx="1867">
                  <c:v>1</c:v>
                </c:pt>
                <c:pt idx="1868">
                  <c:v>0</c:v>
                </c:pt>
                <c:pt idx="1869">
                  <c:v>16</c:v>
                </c:pt>
                <c:pt idx="1870">
                  <c:v>16</c:v>
                </c:pt>
                <c:pt idx="1871">
                  <c:v>16</c:v>
                </c:pt>
                <c:pt idx="1872">
                  <c:v>16</c:v>
                </c:pt>
                <c:pt idx="1873">
                  <c:v>16</c:v>
                </c:pt>
                <c:pt idx="1874">
                  <c:v>16</c:v>
                </c:pt>
                <c:pt idx="1875">
                  <c:v>16</c:v>
                </c:pt>
                <c:pt idx="1876">
                  <c:v>16</c:v>
                </c:pt>
                <c:pt idx="1877">
                  <c:v>16</c:v>
                </c:pt>
                <c:pt idx="1878">
                  <c:v>16</c:v>
                </c:pt>
                <c:pt idx="1879">
                  <c:v>16</c:v>
                </c:pt>
                <c:pt idx="1880">
                  <c:v>16</c:v>
                </c:pt>
                <c:pt idx="1881">
                  <c:v>16</c:v>
                </c:pt>
                <c:pt idx="1882">
                  <c:v>16</c:v>
                </c:pt>
                <c:pt idx="1883">
                  <c:v>16</c:v>
                </c:pt>
                <c:pt idx="1884">
                  <c:v>16</c:v>
                </c:pt>
                <c:pt idx="1885">
                  <c:v>16</c:v>
                </c:pt>
                <c:pt idx="1886">
                  <c:v>16</c:v>
                </c:pt>
                <c:pt idx="1887">
                  <c:v>16</c:v>
                </c:pt>
                <c:pt idx="1888">
                  <c:v>16</c:v>
                </c:pt>
                <c:pt idx="1889">
                  <c:v>16</c:v>
                </c:pt>
                <c:pt idx="1890">
                  <c:v>16</c:v>
                </c:pt>
                <c:pt idx="1891">
                  <c:v>16</c:v>
                </c:pt>
                <c:pt idx="1892">
                  <c:v>16</c:v>
                </c:pt>
                <c:pt idx="1893">
                  <c:v>16</c:v>
                </c:pt>
                <c:pt idx="1894">
                  <c:v>16</c:v>
                </c:pt>
                <c:pt idx="1895">
                  <c:v>16</c:v>
                </c:pt>
                <c:pt idx="1896">
                  <c:v>16</c:v>
                </c:pt>
                <c:pt idx="1897">
                  <c:v>16</c:v>
                </c:pt>
                <c:pt idx="1898">
                  <c:v>16</c:v>
                </c:pt>
                <c:pt idx="1899">
                  <c:v>16</c:v>
                </c:pt>
                <c:pt idx="1900">
                  <c:v>16</c:v>
                </c:pt>
                <c:pt idx="1901">
                  <c:v>16</c:v>
                </c:pt>
                <c:pt idx="1902">
                  <c:v>16</c:v>
                </c:pt>
                <c:pt idx="1903">
                  <c:v>16</c:v>
                </c:pt>
                <c:pt idx="1904">
                  <c:v>16</c:v>
                </c:pt>
                <c:pt idx="1905">
                  <c:v>16</c:v>
                </c:pt>
                <c:pt idx="1906">
                  <c:v>16</c:v>
                </c:pt>
                <c:pt idx="1907">
                  <c:v>16</c:v>
                </c:pt>
                <c:pt idx="1908">
                  <c:v>16</c:v>
                </c:pt>
                <c:pt idx="1909">
                  <c:v>16</c:v>
                </c:pt>
                <c:pt idx="1910">
                  <c:v>16</c:v>
                </c:pt>
                <c:pt idx="1911">
                  <c:v>16</c:v>
                </c:pt>
                <c:pt idx="1912">
                  <c:v>16</c:v>
                </c:pt>
                <c:pt idx="1913">
                  <c:v>16</c:v>
                </c:pt>
                <c:pt idx="1914">
                  <c:v>16</c:v>
                </c:pt>
                <c:pt idx="1915">
                  <c:v>16</c:v>
                </c:pt>
                <c:pt idx="1916">
                  <c:v>16</c:v>
                </c:pt>
                <c:pt idx="1917">
                  <c:v>16</c:v>
                </c:pt>
                <c:pt idx="1918">
                  <c:v>16</c:v>
                </c:pt>
                <c:pt idx="1919">
                  <c:v>16</c:v>
                </c:pt>
                <c:pt idx="1920">
                  <c:v>16</c:v>
                </c:pt>
                <c:pt idx="1921">
                  <c:v>16</c:v>
                </c:pt>
                <c:pt idx="1922">
                  <c:v>16</c:v>
                </c:pt>
                <c:pt idx="1923">
                  <c:v>16</c:v>
                </c:pt>
                <c:pt idx="1924">
                  <c:v>16</c:v>
                </c:pt>
                <c:pt idx="1925">
                  <c:v>16</c:v>
                </c:pt>
                <c:pt idx="1926">
                  <c:v>16</c:v>
                </c:pt>
                <c:pt idx="1927">
                  <c:v>16</c:v>
                </c:pt>
                <c:pt idx="1928">
                  <c:v>16</c:v>
                </c:pt>
                <c:pt idx="1929">
                  <c:v>16</c:v>
                </c:pt>
                <c:pt idx="1930">
                  <c:v>16</c:v>
                </c:pt>
                <c:pt idx="1931">
                  <c:v>16</c:v>
                </c:pt>
                <c:pt idx="1932">
                  <c:v>16</c:v>
                </c:pt>
                <c:pt idx="1933">
                  <c:v>16</c:v>
                </c:pt>
                <c:pt idx="1934">
                  <c:v>16</c:v>
                </c:pt>
                <c:pt idx="1935">
                  <c:v>16</c:v>
                </c:pt>
                <c:pt idx="1936">
                  <c:v>16</c:v>
                </c:pt>
                <c:pt idx="1937">
                  <c:v>16</c:v>
                </c:pt>
                <c:pt idx="1938">
                  <c:v>16</c:v>
                </c:pt>
                <c:pt idx="1939">
                  <c:v>16</c:v>
                </c:pt>
                <c:pt idx="1940">
                  <c:v>16</c:v>
                </c:pt>
                <c:pt idx="1941">
                  <c:v>16</c:v>
                </c:pt>
                <c:pt idx="1942">
                  <c:v>16</c:v>
                </c:pt>
                <c:pt idx="1943">
                  <c:v>16</c:v>
                </c:pt>
                <c:pt idx="1944">
                  <c:v>16</c:v>
                </c:pt>
                <c:pt idx="1945">
                  <c:v>16</c:v>
                </c:pt>
                <c:pt idx="1946">
                  <c:v>16</c:v>
                </c:pt>
                <c:pt idx="1947">
                  <c:v>16</c:v>
                </c:pt>
                <c:pt idx="1948">
                  <c:v>16</c:v>
                </c:pt>
                <c:pt idx="1949">
                  <c:v>16</c:v>
                </c:pt>
                <c:pt idx="1950">
                  <c:v>16</c:v>
                </c:pt>
                <c:pt idx="1951">
                  <c:v>16</c:v>
                </c:pt>
                <c:pt idx="1952">
                  <c:v>16</c:v>
                </c:pt>
                <c:pt idx="1953">
                  <c:v>16</c:v>
                </c:pt>
                <c:pt idx="1954">
                  <c:v>16</c:v>
                </c:pt>
                <c:pt idx="1955">
                  <c:v>16</c:v>
                </c:pt>
                <c:pt idx="1956">
                  <c:v>16</c:v>
                </c:pt>
                <c:pt idx="1957">
                  <c:v>16</c:v>
                </c:pt>
                <c:pt idx="1958">
                  <c:v>16</c:v>
                </c:pt>
                <c:pt idx="1959">
                  <c:v>16</c:v>
                </c:pt>
                <c:pt idx="1960">
                  <c:v>16</c:v>
                </c:pt>
                <c:pt idx="1961">
                  <c:v>16</c:v>
                </c:pt>
                <c:pt idx="1962">
                  <c:v>16</c:v>
                </c:pt>
                <c:pt idx="1963">
                  <c:v>16</c:v>
                </c:pt>
                <c:pt idx="1964">
                  <c:v>16</c:v>
                </c:pt>
                <c:pt idx="1965">
                  <c:v>16</c:v>
                </c:pt>
                <c:pt idx="1966">
                  <c:v>16</c:v>
                </c:pt>
                <c:pt idx="1967">
                  <c:v>16</c:v>
                </c:pt>
                <c:pt idx="1968">
                  <c:v>16</c:v>
                </c:pt>
                <c:pt idx="1969">
                  <c:v>16</c:v>
                </c:pt>
                <c:pt idx="1970">
                  <c:v>16</c:v>
                </c:pt>
                <c:pt idx="1971">
                  <c:v>16</c:v>
                </c:pt>
                <c:pt idx="1972">
                  <c:v>16</c:v>
                </c:pt>
                <c:pt idx="1973">
                  <c:v>16</c:v>
                </c:pt>
                <c:pt idx="1974">
                  <c:v>16</c:v>
                </c:pt>
                <c:pt idx="1975">
                  <c:v>16</c:v>
                </c:pt>
                <c:pt idx="1976">
                  <c:v>16</c:v>
                </c:pt>
                <c:pt idx="1977">
                  <c:v>16</c:v>
                </c:pt>
                <c:pt idx="1978">
                  <c:v>16</c:v>
                </c:pt>
                <c:pt idx="1979">
                  <c:v>16</c:v>
                </c:pt>
                <c:pt idx="1980">
                  <c:v>16</c:v>
                </c:pt>
                <c:pt idx="1981">
                  <c:v>16</c:v>
                </c:pt>
                <c:pt idx="1982">
                  <c:v>16</c:v>
                </c:pt>
                <c:pt idx="1983">
                  <c:v>16</c:v>
                </c:pt>
                <c:pt idx="1984">
                  <c:v>16</c:v>
                </c:pt>
                <c:pt idx="1985">
                  <c:v>16</c:v>
                </c:pt>
                <c:pt idx="1986">
                  <c:v>16</c:v>
                </c:pt>
                <c:pt idx="1987">
                  <c:v>16</c:v>
                </c:pt>
                <c:pt idx="1988">
                  <c:v>16</c:v>
                </c:pt>
                <c:pt idx="1989">
                  <c:v>16</c:v>
                </c:pt>
                <c:pt idx="1990">
                  <c:v>16</c:v>
                </c:pt>
                <c:pt idx="1991">
                  <c:v>16</c:v>
                </c:pt>
                <c:pt idx="1992">
                  <c:v>16</c:v>
                </c:pt>
                <c:pt idx="1993">
                  <c:v>16</c:v>
                </c:pt>
                <c:pt idx="1994">
                  <c:v>16</c:v>
                </c:pt>
                <c:pt idx="1995">
                  <c:v>16</c:v>
                </c:pt>
                <c:pt idx="1996">
                  <c:v>16</c:v>
                </c:pt>
                <c:pt idx="1997">
                  <c:v>16</c:v>
                </c:pt>
                <c:pt idx="1998">
                  <c:v>16</c:v>
                </c:pt>
                <c:pt idx="1999">
                  <c:v>16</c:v>
                </c:pt>
                <c:pt idx="2000">
                  <c:v>16</c:v>
                </c:pt>
                <c:pt idx="2001">
                  <c:v>16</c:v>
                </c:pt>
                <c:pt idx="2002">
                  <c:v>16</c:v>
                </c:pt>
                <c:pt idx="2003">
                  <c:v>16</c:v>
                </c:pt>
                <c:pt idx="2004">
                  <c:v>16</c:v>
                </c:pt>
                <c:pt idx="2005">
                  <c:v>16</c:v>
                </c:pt>
                <c:pt idx="2006">
                  <c:v>16</c:v>
                </c:pt>
                <c:pt idx="2007">
                  <c:v>16</c:v>
                </c:pt>
                <c:pt idx="2008">
                  <c:v>16</c:v>
                </c:pt>
                <c:pt idx="2009">
                  <c:v>16</c:v>
                </c:pt>
                <c:pt idx="2010">
                  <c:v>16</c:v>
                </c:pt>
                <c:pt idx="2011">
                  <c:v>16</c:v>
                </c:pt>
                <c:pt idx="2012">
                  <c:v>16</c:v>
                </c:pt>
                <c:pt idx="2013">
                  <c:v>16</c:v>
                </c:pt>
                <c:pt idx="2014">
                  <c:v>16</c:v>
                </c:pt>
                <c:pt idx="2015">
                  <c:v>16</c:v>
                </c:pt>
                <c:pt idx="2016">
                  <c:v>16</c:v>
                </c:pt>
                <c:pt idx="2017">
                  <c:v>16</c:v>
                </c:pt>
                <c:pt idx="2018">
                  <c:v>16</c:v>
                </c:pt>
                <c:pt idx="2019">
                  <c:v>16</c:v>
                </c:pt>
                <c:pt idx="2020">
                  <c:v>16</c:v>
                </c:pt>
                <c:pt idx="2021">
                  <c:v>16</c:v>
                </c:pt>
                <c:pt idx="2022">
                  <c:v>16</c:v>
                </c:pt>
                <c:pt idx="2023">
                  <c:v>16</c:v>
                </c:pt>
                <c:pt idx="2024">
                  <c:v>15</c:v>
                </c:pt>
                <c:pt idx="2025">
                  <c:v>15</c:v>
                </c:pt>
                <c:pt idx="2026">
                  <c:v>15</c:v>
                </c:pt>
                <c:pt idx="2027">
                  <c:v>15</c:v>
                </c:pt>
                <c:pt idx="2028">
                  <c:v>15</c:v>
                </c:pt>
                <c:pt idx="2029">
                  <c:v>15</c:v>
                </c:pt>
                <c:pt idx="2030">
                  <c:v>15</c:v>
                </c:pt>
                <c:pt idx="2031">
                  <c:v>15</c:v>
                </c:pt>
                <c:pt idx="2032">
                  <c:v>15</c:v>
                </c:pt>
                <c:pt idx="2033">
                  <c:v>15</c:v>
                </c:pt>
                <c:pt idx="2034">
                  <c:v>15</c:v>
                </c:pt>
                <c:pt idx="2035">
                  <c:v>15</c:v>
                </c:pt>
                <c:pt idx="2036">
                  <c:v>15</c:v>
                </c:pt>
                <c:pt idx="2037">
                  <c:v>15</c:v>
                </c:pt>
                <c:pt idx="2038">
                  <c:v>15</c:v>
                </c:pt>
                <c:pt idx="2039">
                  <c:v>15</c:v>
                </c:pt>
                <c:pt idx="2040">
                  <c:v>15</c:v>
                </c:pt>
                <c:pt idx="2041">
                  <c:v>15</c:v>
                </c:pt>
                <c:pt idx="2042">
                  <c:v>15</c:v>
                </c:pt>
                <c:pt idx="2043">
                  <c:v>15</c:v>
                </c:pt>
                <c:pt idx="2044">
                  <c:v>15</c:v>
                </c:pt>
                <c:pt idx="2045">
                  <c:v>15</c:v>
                </c:pt>
                <c:pt idx="2046">
                  <c:v>15</c:v>
                </c:pt>
                <c:pt idx="2047">
                  <c:v>15</c:v>
                </c:pt>
                <c:pt idx="2048">
                  <c:v>15</c:v>
                </c:pt>
                <c:pt idx="2049">
                  <c:v>15</c:v>
                </c:pt>
                <c:pt idx="2050">
                  <c:v>15</c:v>
                </c:pt>
                <c:pt idx="2051">
                  <c:v>15</c:v>
                </c:pt>
                <c:pt idx="2052">
                  <c:v>15</c:v>
                </c:pt>
                <c:pt idx="2053">
                  <c:v>15</c:v>
                </c:pt>
                <c:pt idx="2054">
                  <c:v>15</c:v>
                </c:pt>
                <c:pt idx="2055">
                  <c:v>15</c:v>
                </c:pt>
                <c:pt idx="2056">
                  <c:v>15</c:v>
                </c:pt>
                <c:pt idx="2057">
                  <c:v>15</c:v>
                </c:pt>
                <c:pt idx="2058">
                  <c:v>15</c:v>
                </c:pt>
                <c:pt idx="2059">
                  <c:v>15</c:v>
                </c:pt>
                <c:pt idx="2060">
                  <c:v>15</c:v>
                </c:pt>
                <c:pt idx="2061">
                  <c:v>15</c:v>
                </c:pt>
                <c:pt idx="2062">
                  <c:v>15</c:v>
                </c:pt>
                <c:pt idx="2063">
                  <c:v>15</c:v>
                </c:pt>
                <c:pt idx="2064">
                  <c:v>15</c:v>
                </c:pt>
                <c:pt idx="2065">
                  <c:v>15</c:v>
                </c:pt>
                <c:pt idx="2066">
                  <c:v>15</c:v>
                </c:pt>
                <c:pt idx="2067">
                  <c:v>15</c:v>
                </c:pt>
                <c:pt idx="2068">
                  <c:v>15</c:v>
                </c:pt>
                <c:pt idx="2069">
                  <c:v>15</c:v>
                </c:pt>
                <c:pt idx="2070">
                  <c:v>15</c:v>
                </c:pt>
                <c:pt idx="2071">
                  <c:v>15</c:v>
                </c:pt>
                <c:pt idx="2072">
                  <c:v>15</c:v>
                </c:pt>
                <c:pt idx="2073">
                  <c:v>15</c:v>
                </c:pt>
                <c:pt idx="2074">
                  <c:v>15</c:v>
                </c:pt>
                <c:pt idx="2075">
                  <c:v>15</c:v>
                </c:pt>
                <c:pt idx="2076">
                  <c:v>15</c:v>
                </c:pt>
                <c:pt idx="2077">
                  <c:v>15</c:v>
                </c:pt>
                <c:pt idx="2078">
                  <c:v>15</c:v>
                </c:pt>
                <c:pt idx="2079">
                  <c:v>15</c:v>
                </c:pt>
                <c:pt idx="2080">
                  <c:v>15</c:v>
                </c:pt>
                <c:pt idx="2081">
                  <c:v>15</c:v>
                </c:pt>
                <c:pt idx="2082">
                  <c:v>15</c:v>
                </c:pt>
                <c:pt idx="2083">
                  <c:v>15</c:v>
                </c:pt>
                <c:pt idx="2084">
                  <c:v>15</c:v>
                </c:pt>
                <c:pt idx="2085">
                  <c:v>15</c:v>
                </c:pt>
                <c:pt idx="2086">
                  <c:v>15</c:v>
                </c:pt>
                <c:pt idx="2087">
                  <c:v>15</c:v>
                </c:pt>
                <c:pt idx="2088">
                  <c:v>15</c:v>
                </c:pt>
                <c:pt idx="2089">
                  <c:v>15</c:v>
                </c:pt>
                <c:pt idx="2090">
                  <c:v>15</c:v>
                </c:pt>
                <c:pt idx="2091">
                  <c:v>15</c:v>
                </c:pt>
                <c:pt idx="2092">
                  <c:v>15</c:v>
                </c:pt>
                <c:pt idx="2093">
                  <c:v>15</c:v>
                </c:pt>
                <c:pt idx="2094">
                  <c:v>15</c:v>
                </c:pt>
                <c:pt idx="2095">
                  <c:v>15</c:v>
                </c:pt>
                <c:pt idx="2096">
                  <c:v>15</c:v>
                </c:pt>
                <c:pt idx="2097">
                  <c:v>15</c:v>
                </c:pt>
                <c:pt idx="2098">
                  <c:v>15</c:v>
                </c:pt>
                <c:pt idx="2099">
                  <c:v>15</c:v>
                </c:pt>
                <c:pt idx="2100">
                  <c:v>15</c:v>
                </c:pt>
                <c:pt idx="2101">
                  <c:v>15</c:v>
                </c:pt>
                <c:pt idx="2102">
                  <c:v>15</c:v>
                </c:pt>
                <c:pt idx="2103">
                  <c:v>15</c:v>
                </c:pt>
                <c:pt idx="2104">
                  <c:v>15</c:v>
                </c:pt>
                <c:pt idx="2105">
                  <c:v>15</c:v>
                </c:pt>
                <c:pt idx="2106">
                  <c:v>15</c:v>
                </c:pt>
                <c:pt idx="2107">
                  <c:v>15</c:v>
                </c:pt>
                <c:pt idx="2108">
                  <c:v>15</c:v>
                </c:pt>
                <c:pt idx="2109">
                  <c:v>15</c:v>
                </c:pt>
                <c:pt idx="2110">
                  <c:v>15</c:v>
                </c:pt>
                <c:pt idx="2111">
                  <c:v>15</c:v>
                </c:pt>
                <c:pt idx="2112">
                  <c:v>15</c:v>
                </c:pt>
                <c:pt idx="2113">
                  <c:v>15</c:v>
                </c:pt>
                <c:pt idx="2114">
                  <c:v>15</c:v>
                </c:pt>
                <c:pt idx="2115">
                  <c:v>15</c:v>
                </c:pt>
                <c:pt idx="2116">
                  <c:v>15</c:v>
                </c:pt>
                <c:pt idx="2117">
                  <c:v>15</c:v>
                </c:pt>
                <c:pt idx="2118">
                  <c:v>15</c:v>
                </c:pt>
                <c:pt idx="2119">
                  <c:v>15</c:v>
                </c:pt>
                <c:pt idx="2120">
                  <c:v>15</c:v>
                </c:pt>
                <c:pt idx="2121">
                  <c:v>15</c:v>
                </c:pt>
                <c:pt idx="2122">
                  <c:v>15</c:v>
                </c:pt>
                <c:pt idx="2123">
                  <c:v>15</c:v>
                </c:pt>
                <c:pt idx="2124">
                  <c:v>15</c:v>
                </c:pt>
                <c:pt idx="2125">
                  <c:v>15</c:v>
                </c:pt>
                <c:pt idx="2126">
                  <c:v>15</c:v>
                </c:pt>
                <c:pt idx="2127">
                  <c:v>15</c:v>
                </c:pt>
                <c:pt idx="2128">
                  <c:v>15</c:v>
                </c:pt>
                <c:pt idx="2129">
                  <c:v>15</c:v>
                </c:pt>
                <c:pt idx="2130">
                  <c:v>15</c:v>
                </c:pt>
                <c:pt idx="2131">
                  <c:v>15</c:v>
                </c:pt>
                <c:pt idx="2132">
                  <c:v>15</c:v>
                </c:pt>
                <c:pt idx="2133">
                  <c:v>15</c:v>
                </c:pt>
                <c:pt idx="2134">
                  <c:v>15</c:v>
                </c:pt>
                <c:pt idx="2135">
                  <c:v>15</c:v>
                </c:pt>
                <c:pt idx="2136">
                  <c:v>15</c:v>
                </c:pt>
                <c:pt idx="2137">
                  <c:v>15</c:v>
                </c:pt>
                <c:pt idx="2138">
                  <c:v>15</c:v>
                </c:pt>
                <c:pt idx="2139">
                  <c:v>15</c:v>
                </c:pt>
                <c:pt idx="2140">
                  <c:v>15</c:v>
                </c:pt>
                <c:pt idx="2141">
                  <c:v>15</c:v>
                </c:pt>
                <c:pt idx="2142">
                  <c:v>15</c:v>
                </c:pt>
                <c:pt idx="2143">
                  <c:v>15</c:v>
                </c:pt>
                <c:pt idx="2144">
                  <c:v>15</c:v>
                </c:pt>
                <c:pt idx="2145">
                  <c:v>15</c:v>
                </c:pt>
                <c:pt idx="2146">
                  <c:v>15</c:v>
                </c:pt>
                <c:pt idx="2147">
                  <c:v>15</c:v>
                </c:pt>
                <c:pt idx="2148">
                  <c:v>15</c:v>
                </c:pt>
                <c:pt idx="2149">
                  <c:v>15</c:v>
                </c:pt>
                <c:pt idx="2150">
                  <c:v>15</c:v>
                </c:pt>
                <c:pt idx="2151">
                  <c:v>15</c:v>
                </c:pt>
                <c:pt idx="2152">
                  <c:v>15</c:v>
                </c:pt>
                <c:pt idx="2153">
                  <c:v>15</c:v>
                </c:pt>
                <c:pt idx="2154">
                  <c:v>15</c:v>
                </c:pt>
                <c:pt idx="2155">
                  <c:v>15</c:v>
                </c:pt>
                <c:pt idx="2156">
                  <c:v>15</c:v>
                </c:pt>
                <c:pt idx="2157">
                  <c:v>15</c:v>
                </c:pt>
                <c:pt idx="2158">
                  <c:v>15</c:v>
                </c:pt>
                <c:pt idx="2159">
                  <c:v>15</c:v>
                </c:pt>
                <c:pt idx="2160">
                  <c:v>15</c:v>
                </c:pt>
                <c:pt idx="2161">
                  <c:v>15</c:v>
                </c:pt>
                <c:pt idx="2162">
                  <c:v>15</c:v>
                </c:pt>
                <c:pt idx="2163">
                  <c:v>15</c:v>
                </c:pt>
                <c:pt idx="2164">
                  <c:v>15</c:v>
                </c:pt>
                <c:pt idx="2165">
                  <c:v>14</c:v>
                </c:pt>
                <c:pt idx="2166">
                  <c:v>14</c:v>
                </c:pt>
                <c:pt idx="2167">
                  <c:v>14</c:v>
                </c:pt>
                <c:pt idx="2168">
                  <c:v>14</c:v>
                </c:pt>
                <c:pt idx="2169">
                  <c:v>14</c:v>
                </c:pt>
                <c:pt idx="2170">
                  <c:v>14</c:v>
                </c:pt>
                <c:pt idx="2171">
                  <c:v>14</c:v>
                </c:pt>
                <c:pt idx="2172">
                  <c:v>14</c:v>
                </c:pt>
                <c:pt idx="2173">
                  <c:v>14</c:v>
                </c:pt>
                <c:pt idx="2174">
                  <c:v>14</c:v>
                </c:pt>
                <c:pt idx="2175">
                  <c:v>14</c:v>
                </c:pt>
                <c:pt idx="2176">
                  <c:v>14</c:v>
                </c:pt>
                <c:pt idx="2177">
                  <c:v>14</c:v>
                </c:pt>
                <c:pt idx="2178">
                  <c:v>14</c:v>
                </c:pt>
                <c:pt idx="2179">
                  <c:v>14</c:v>
                </c:pt>
                <c:pt idx="2180">
                  <c:v>14</c:v>
                </c:pt>
                <c:pt idx="2181">
                  <c:v>14</c:v>
                </c:pt>
                <c:pt idx="2182">
                  <c:v>14</c:v>
                </c:pt>
                <c:pt idx="2183">
                  <c:v>14</c:v>
                </c:pt>
                <c:pt idx="2184">
                  <c:v>14</c:v>
                </c:pt>
                <c:pt idx="2185">
                  <c:v>14</c:v>
                </c:pt>
                <c:pt idx="2186">
                  <c:v>14</c:v>
                </c:pt>
                <c:pt idx="2187">
                  <c:v>14</c:v>
                </c:pt>
                <c:pt idx="2188">
                  <c:v>14</c:v>
                </c:pt>
                <c:pt idx="2189">
                  <c:v>14</c:v>
                </c:pt>
                <c:pt idx="2190">
                  <c:v>14</c:v>
                </c:pt>
                <c:pt idx="2191">
                  <c:v>14</c:v>
                </c:pt>
                <c:pt idx="2192">
                  <c:v>14</c:v>
                </c:pt>
                <c:pt idx="2193">
                  <c:v>14</c:v>
                </c:pt>
                <c:pt idx="2194">
                  <c:v>14</c:v>
                </c:pt>
                <c:pt idx="2195">
                  <c:v>14</c:v>
                </c:pt>
                <c:pt idx="2196">
                  <c:v>14</c:v>
                </c:pt>
                <c:pt idx="2197">
                  <c:v>14</c:v>
                </c:pt>
                <c:pt idx="2198">
                  <c:v>14</c:v>
                </c:pt>
                <c:pt idx="2199">
                  <c:v>14</c:v>
                </c:pt>
                <c:pt idx="2200">
                  <c:v>14</c:v>
                </c:pt>
                <c:pt idx="2201">
                  <c:v>14</c:v>
                </c:pt>
                <c:pt idx="2202">
                  <c:v>14</c:v>
                </c:pt>
                <c:pt idx="2203">
                  <c:v>14</c:v>
                </c:pt>
                <c:pt idx="2204">
                  <c:v>14</c:v>
                </c:pt>
                <c:pt idx="2205">
                  <c:v>14</c:v>
                </c:pt>
                <c:pt idx="2206">
                  <c:v>14</c:v>
                </c:pt>
                <c:pt idx="2207">
                  <c:v>14</c:v>
                </c:pt>
                <c:pt idx="2208">
                  <c:v>14</c:v>
                </c:pt>
                <c:pt idx="2209">
                  <c:v>14</c:v>
                </c:pt>
                <c:pt idx="2210">
                  <c:v>14</c:v>
                </c:pt>
                <c:pt idx="2211">
                  <c:v>14</c:v>
                </c:pt>
                <c:pt idx="2212">
                  <c:v>14</c:v>
                </c:pt>
                <c:pt idx="2213">
                  <c:v>14</c:v>
                </c:pt>
                <c:pt idx="2214">
                  <c:v>14</c:v>
                </c:pt>
                <c:pt idx="2215">
                  <c:v>14</c:v>
                </c:pt>
                <c:pt idx="2216">
                  <c:v>14</c:v>
                </c:pt>
                <c:pt idx="2217">
                  <c:v>14</c:v>
                </c:pt>
                <c:pt idx="2218">
                  <c:v>14</c:v>
                </c:pt>
                <c:pt idx="2219">
                  <c:v>14</c:v>
                </c:pt>
                <c:pt idx="2220">
                  <c:v>14</c:v>
                </c:pt>
                <c:pt idx="2221">
                  <c:v>14</c:v>
                </c:pt>
                <c:pt idx="2222">
                  <c:v>14</c:v>
                </c:pt>
                <c:pt idx="2223">
                  <c:v>14</c:v>
                </c:pt>
                <c:pt idx="2224">
                  <c:v>14</c:v>
                </c:pt>
                <c:pt idx="2225">
                  <c:v>14</c:v>
                </c:pt>
                <c:pt idx="2226">
                  <c:v>14</c:v>
                </c:pt>
                <c:pt idx="2227">
                  <c:v>14</c:v>
                </c:pt>
                <c:pt idx="2228">
                  <c:v>14</c:v>
                </c:pt>
                <c:pt idx="2229">
                  <c:v>14</c:v>
                </c:pt>
                <c:pt idx="2230">
                  <c:v>14</c:v>
                </c:pt>
                <c:pt idx="2231">
                  <c:v>14</c:v>
                </c:pt>
                <c:pt idx="2232">
                  <c:v>14</c:v>
                </c:pt>
                <c:pt idx="2233">
                  <c:v>14</c:v>
                </c:pt>
                <c:pt idx="2234">
                  <c:v>14</c:v>
                </c:pt>
                <c:pt idx="2235">
                  <c:v>14</c:v>
                </c:pt>
                <c:pt idx="2236">
                  <c:v>14</c:v>
                </c:pt>
                <c:pt idx="2237">
                  <c:v>14</c:v>
                </c:pt>
                <c:pt idx="2238">
                  <c:v>14</c:v>
                </c:pt>
                <c:pt idx="2239">
                  <c:v>14</c:v>
                </c:pt>
                <c:pt idx="2240">
                  <c:v>14</c:v>
                </c:pt>
                <c:pt idx="2241">
                  <c:v>14</c:v>
                </c:pt>
                <c:pt idx="2242">
                  <c:v>14</c:v>
                </c:pt>
                <c:pt idx="2243">
                  <c:v>14</c:v>
                </c:pt>
                <c:pt idx="2244">
                  <c:v>14</c:v>
                </c:pt>
                <c:pt idx="2245">
                  <c:v>14</c:v>
                </c:pt>
                <c:pt idx="2246">
                  <c:v>14</c:v>
                </c:pt>
                <c:pt idx="2247">
                  <c:v>14</c:v>
                </c:pt>
                <c:pt idx="2248">
                  <c:v>14</c:v>
                </c:pt>
                <c:pt idx="2249">
                  <c:v>14</c:v>
                </c:pt>
                <c:pt idx="2250">
                  <c:v>14</c:v>
                </c:pt>
                <c:pt idx="2251">
                  <c:v>14</c:v>
                </c:pt>
                <c:pt idx="2252">
                  <c:v>14</c:v>
                </c:pt>
                <c:pt idx="2253">
                  <c:v>14</c:v>
                </c:pt>
                <c:pt idx="2254">
                  <c:v>14</c:v>
                </c:pt>
                <c:pt idx="2255">
                  <c:v>14</c:v>
                </c:pt>
                <c:pt idx="2256">
                  <c:v>14</c:v>
                </c:pt>
                <c:pt idx="2257">
                  <c:v>14</c:v>
                </c:pt>
                <c:pt idx="2258">
                  <c:v>14</c:v>
                </c:pt>
                <c:pt idx="2259">
                  <c:v>14</c:v>
                </c:pt>
                <c:pt idx="2260">
                  <c:v>14</c:v>
                </c:pt>
                <c:pt idx="2261">
                  <c:v>14</c:v>
                </c:pt>
                <c:pt idx="2262">
                  <c:v>14</c:v>
                </c:pt>
                <c:pt idx="2263">
                  <c:v>14</c:v>
                </c:pt>
                <c:pt idx="2264">
                  <c:v>14</c:v>
                </c:pt>
                <c:pt idx="2265">
                  <c:v>14</c:v>
                </c:pt>
                <c:pt idx="2266">
                  <c:v>14</c:v>
                </c:pt>
                <c:pt idx="2267">
                  <c:v>14</c:v>
                </c:pt>
                <c:pt idx="2268">
                  <c:v>14</c:v>
                </c:pt>
                <c:pt idx="2269">
                  <c:v>14</c:v>
                </c:pt>
                <c:pt idx="2270">
                  <c:v>14</c:v>
                </c:pt>
                <c:pt idx="2271">
                  <c:v>14</c:v>
                </c:pt>
                <c:pt idx="2272">
                  <c:v>14</c:v>
                </c:pt>
                <c:pt idx="2273">
                  <c:v>14</c:v>
                </c:pt>
                <c:pt idx="2274">
                  <c:v>14</c:v>
                </c:pt>
                <c:pt idx="2275">
                  <c:v>14</c:v>
                </c:pt>
                <c:pt idx="2276">
                  <c:v>14</c:v>
                </c:pt>
                <c:pt idx="2277">
                  <c:v>14</c:v>
                </c:pt>
                <c:pt idx="2278">
                  <c:v>14</c:v>
                </c:pt>
                <c:pt idx="2279">
                  <c:v>14</c:v>
                </c:pt>
                <c:pt idx="2280">
                  <c:v>14</c:v>
                </c:pt>
                <c:pt idx="2281">
                  <c:v>14</c:v>
                </c:pt>
                <c:pt idx="2282">
                  <c:v>14</c:v>
                </c:pt>
                <c:pt idx="2283">
                  <c:v>14</c:v>
                </c:pt>
                <c:pt idx="2284">
                  <c:v>14</c:v>
                </c:pt>
                <c:pt idx="2285">
                  <c:v>14</c:v>
                </c:pt>
                <c:pt idx="2286">
                  <c:v>14</c:v>
                </c:pt>
                <c:pt idx="2287">
                  <c:v>14</c:v>
                </c:pt>
                <c:pt idx="2288">
                  <c:v>14</c:v>
                </c:pt>
                <c:pt idx="2289">
                  <c:v>14</c:v>
                </c:pt>
                <c:pt idx="2290">
                  <c:v>14</c:v>
                </c:pt>
                <c:pt idx="2291">
                  <c:v>14</c:v>
                </c:pt>
                <c:pt idx="2292">
                  <c:v>14</c:v>
                </c:pt>
                <c:pt idx="2293">
                  <c:v>14</c:v>
                </c:pt>
                <c:pt idx="2294">
                  <c:v>14</c:v>
                </c:pt>
                <c:pt idx="2295">
                  <c:v>14</c:v>
                </c:pt>
                <c:pt idx="2296">
                  <c:v>14</c:v>
                </c:pt>
                <c:pt idx="2297">
                  <c:v>14</c:v>
                </c:pt>
                <c:pt idx="2298">
                  <c:v>14</c:v>
                </c:pt>
                <c:pt idx="2299">
                  <c:v>14</c:v>
                </c:pt>
                <c:pt idx="2300">
                  <c:v>14</c:v>
                </c:pt>
                <c:pt idx="2301">
                  <c:v>14</c:v>
                </c:pt>
                <c:pt idx="2302">
                  <c:v>14</c:v>
                </c:pt>
                <c:pt idx="2303">
                  <c:v>14</c:v>
                </c:pt>
                <c:pt idx="2304">
                  <c:v>14</c:v>
                </c:pt>
                <c:pt idx="2305">
                  <c:v>14</c:v>
                </c:pt>
                <c:pt idx="2306">
                  <c:v>14</c:v>
                </c:pt>
                <c:pt idx="2307">
                  <c:v>14</c:v>
                </c:pt>
                <c:pt idx="2308">
                  <c:v>14</c:v>
                </c:pt>
                <c:pt idx="2309">
                  <c:v>14</c:v>
                </c:pt>
                <c:pt idx="2310">
                  <c:v>14</c:v>
                </c:pt>
                <c:pt idx="2311">
                  <c:v>14</c:v>
                </c:pt>
                <c:pt idx="2312">
                  <c:v>14</c:v>
                </c:pt>
                <c:pt idx="2313">
                  <c:v>14</c:v>
                </c:pt>
                <c:pt idx="2314">
                  <c:v>14</c:v>
                </c:pt>
                <c:pt idx="2315">
                  <c:v>14</c:v>
                </c:pt>
                <c:pt idx="2316">
                  <c:v>14</c:v>
                </c:pt>
                <c:pt idx="2317">
                  <c:v>14</c:v>
                </c:pt>
                <c:pt idx="2318">
                  <c:v>14</c:v>
                </c:pt>
                <c:pt idx="2319">
                  <c:v>14</c:v>
                </c:pt>
                <c:pt idx="2320">
                  <c:v>14</c:v>
                </c:pt>
                <c:pt idx="2321">
                  <c:v>13</c:v>
                </c:pt>
                <c:pt idx="2322">
                  <c:v>13</c:v>
                </c:pt>
                <c:pt idx="2323">
                  <c:v>13</c:v>
                </c:pt>
                <c:pt idx="2324">
                  <c:v>13</c:v>
                </c:pt>
                <c:pt idx="2325">
                  <c:v>13</c:v>
                </c:pt>
                <c:pt idx="2326">
                  <c:v>13</c:v>
                </c:pt>
                <c:pt idx="2327">
                  <c:v>13</c:v>
                </c:pt>
                <c:pt idx="2328">
                  <c:v>13</c:v>
                </c:pt>
                <c:pt idx="2329">
                  <c:v>13</c:v>
                </c:pt>
                <c:pt idx="2330">
                  <c:v>13</c:v>
                </c:pt>
                <c:pt idx="2331">
                  <c:v>13</c:v>
                </c:pt>
                <c:pt idx="2332">
                  <c:v>13</c:v>
                </c:pt>
                <c:pt idx="2333">
                  <c:v>13</c:v>
                </c:pt>
                <c:pt idx="2334">
                  <c:v>13</c:v>
                </c:pt>
                <c:pt idx="2335">
                  <c:v>13</c:v>
                </c:pt>
                <c:pt idx="2336">
                  <c:v>13</c:v>
                </c:pt>
                <c:pt idx="2337">
                  <c:v>13</c:v>
                </c:pt>
                <c:pt idx="2338">
                  <c:v>13</c:v>
                </c:pt>
                <c:pt idx="2339">
                  <c:v>13</c:v>
                </c:pt>
                <c:pt idx="2340">
                  <c:v>13</c:v>
                </c:pt>
                <c:pt idx="2341">
                  <c:v>13</c:v>
                </c:pt>
                <c:pt idx="2342">
                  <c:v>13</c:v>
                </c:pt>
                <c:pt idx="2343">
                  <c:v>13</c:v>
                </c:pt>
                <c:pt idx="2344">
                  <c:v>13</c:v>
                </c:pt>
                <c:pt idx="2345">
                  <c:v>13</c:v>
                </c:pt>
                <c:pt idx="2346">
                  <c:v>13</c:v>
                </c:pt>
                <c:pt idx="2347">
                  <c:v>13</c:v>
                </c:pt>
                <c:pt idx="2348">
                  <c:v>13</c:v>
                </c:pt>
                <c:pt idx="2349">
                  <c:v>13</c:v>
                </c:pt>
                <c:pt idx="2350">
                  <c:v>13</c:v>
                </c:pt>
                <c:pt idx="2351">
                  <c:v>13</c:v>
                </c:pt>
                <c:pt idx="2352">
                  <c:v>13</c:v>
                </c:pt>
                <c:pt idx="2353">
                  <c:v>13</c:v>
                </c:pt>
                <c:pt idx="2354">
                  <c:v>13</c:v>
                </c:pt>
                <c:pt idx="2355">
                  <c:v>13</c:v>
                </c:pt>
                <c:pt idx="2356">
                  <c:v>13</c:v>
                </c:pt>
                <c:pt idx="2357">
                  <c:v>13</c:v>
                </c:pt>
                <c:pt idx="2358">
                  <c:v>13</c:v>
                </c:pt>
                <c:pt idx="2359">
                  <c:v>13</c:v>
                </c:pt>
                <c:pt idx="2360">
                  <c:v>13</c:v>
                </c:pt>
                <c:pt idx="2361">
                  <c:v>13</c:v>
                </c:pt>
                <c:pt idx="2362">
                  <c:v>13</c:v>
                </c:pt>
                <c:pt idx="2363">
                  <c:v>13</c:v>
                </c:pt>
                <c:pt idx="2364">
                  <c:v>13</c:v>
                </c:pt>
                <c:pt idx="2365">
                  <c:v>13</c:v>
                </c:pt>
                <c:pt idx="2366">
                  <c:v>13</c:v>
                </c:pt>
                <c:pt idx="2367">
                  <c:v>13</c:v>
                </c:pt>
                <c:pt idx="2368">
                  <c:v>13</c:v>
                </c:pt>
                <c:pt idx="2369">
                  <c:v>13</c:v>
                </c:pt>
                <c:pt idx="2370">
                  <c:v>13</c:v>
                </c:pt>
                <c:pt idx="2371">
                  <c:v>13</c:v>
                </c:pt>
                <c:pt idx="2372">
                  <c:v>13</c:v>
                </c:pt>
                <c:pt idx="2373">
                  <c:v>13</c:v>
                </c:pt>
                <c:pt idx="2374">
                  <c:v>13</c:v>
                </c:pt>
                <c:pt idx="2375">
                  <c:v>13</c:v>
                </c:pt>
                <c:pt idx="2376">
                  <c:v>13</c:v>
                </c:pt>
                <c:pt idx="2377">
                  <c:v>13</c:v>
                </c:pt>
                <c:pt idx="2378">
                  <c:v>13</c:v>
                </c:pt>
                <c:pt idx="2379">
                  <c:v>13</c:v>
                </c:pt>
                <c:pt idx="2380">
                  <c:v>13</c:v>
                </c:pt>
                <c:pt idx="2381">
                  <c:v>13</c:v>
                </c:pt>
                <c:pt idx="2382">
                  <c:v>13</c:v>
                </c:pt>
                <c:pt idx="2383">
                  <c:v>13</c:v>
                </c:pt>
                <c:pt idx="2384">
                  <c:v>13</c:v>
                </c:pt>
                <c:pt idx="2385">
                  <c:v>13</c:v>
                </c:pt>
                <c:pt idx="2386">
                  <c:v>13</c:v>
                </c:pt>
                <c:pt idx="2387">
                  <c:v>13</c:v>
                </c:pt>
                <c:pt idx="2388">
                  <c:v>13</c:v>
                </c:pt>
                <c:pt idx="2389">
                  <c:v>13</c:v>
                </c:pt>
                <c:pt idx="2390">
                  <c:v>13</c:v>
                </c:pt>
                <c:pt idx="2391">
                  <c:v>13</c:v>
                </c:pt>
                <c:pt idx="2392">
                  <c:v>13</c:v>
                </c:pt>
                <c:pt idx="2393">
                  <c:v>13</c:v>
                </c:pt>
                <c:pt idx="2394">
                  <c:v>13</c:v>
                </c:pt>
                <c:pt idx="2395">
                  <c:v>13</c:v>
                </c:pt>
                <c:pt idx="2396">
                  <c:v>13</c:v>
                </c:pt>
                <c:pt idx="2397">
                  <c:v>13</c:v>
                </c:pt>
                <c:pt idx="2398">
                  <c:v>13</c:v>
                </c:pt>
                <c:pt idx="2399">
                  <c:v>13</c:v>
                </c:pt>
                <c:pt idx="2400">
                  <c:v>13</c:v>
                </c:pt>
                <c:pt idx="2401">
                  <c:v>13</c:v>
                </c:pt>
                <c:pt idx="2402">
                  <c:v>13</c:v>
                </c:pt>
                <c:pt idx="2403">
                  <c:v>13</c:v>
                </c:pt>
                <c:pt idx="2404">
                  <c:v>13</c:v>
                </c:pt>
                <c:pt idx="2405">
                  <c:v>13</c:v>
                </c:pt>
                <c:pt idx="2406">
                  <c:v>13</c:v>
                </c:pt>
                <c:pt idx="2407">
                  <c:v>13</c:v>
                </c:pt>
                <c:pt idx="2408">
                  <c:v>13</c:v>
                </c:pt>
                <c:pt idx="2409">
                  <c:v>13</c:v>
                </c:pt>
                <c:pt idx="2410">
                  <c:v>13</c:v>
                </c:pt>
                <c:pt idx="2411">
                  <c:v>13</c:v>
                </c:pt>
                <c:pt idx="2412">
                  <c:v>13</c:v>
                </c:pt>
                <c:pt idx="2413">
                  <c:v>13</c:v>
                </c:pt>
                <c:pt idx="2414">
                  <c:v>13</c:v>
                </c:pt>
                <c:pt idx="2415">
                  <c:v>13</c:v>
                </c:pt>
                <c:pt idx="2416">
                  <c:v>13</c:v>
                </c:pt>
                <c:pt idx="2417">
                  <c:v>13</c:v>
                </c:pt>
                <c:pt idx="2418">
                  <c:v>13</c:v>
                </c:pt>
                <c:pt idx="2419">
                  <c:v>13</c:v>
                </c:pt>
                <c:pt idx="2420">
                  <c:v>13</c:v>
                </c:pt>
                <c:pt idx="2421">
                  <c:v>13</c:v>
                </c:pt>
                <c:pt idx="2422">
                  <c:v>13</c:v>
                </c:pt>
                <c:pt idx="2423">
                  <c:v>13</c:v>
                </c:pt>
                <c:pt idx="2424">
                  <c:v>13</c:v>
                </c:pt>
                <c:pt idx="2425">
                  <c:v>13</c:v>
                </c:pt>
                <c:pt idx="2426">
                  <c:v>13</c:v>
                </c:pt>
                <c:pt idx="2427">
                  <c:v>13</c:v>
                </c:pt>
                <c:pt idx="2428">
                  <c:v>13</c:v>
                </c:pt>
                <c:pt idx="2429">
                  <c:v>13</c:v>
                </c:pt>
                <c:pt idx="2430">
                  <c:v>13</c:v>
                </c:pt>
                <c:pt idx="2431">
                  <c:v>13</c:v>
                </c:pt>
                <c:pt idx="2432">
                  <c:v>13</c:v>
                </c:pt>
                <c:pt idx="2433">
                  <c:v>13</c:v>
                </c:pt>
                <c:pt idx="2434">
                  <c:v>13</c:v>
                </c:pt>
                <c:pt idx="2435">
                  <c:v>13</c:v>
                </c:pt>
                <c:pt idx="2436">
                  <c:v>13</c:v>
                </c:pt>
                <c:pt idx="2437">
                  <c:v>13</c:v>
                </c:pt>
                <c:pt idx="2438">
                  <c:v>13</c:v>
                </c:pt>
                <c:pt idx="2439">
                  <c:v>13</c:v>
                </c:pt>
                <c:pt idx="2440">
                  <c:v>13</c:v>
                </c:pt>
                <c:pt idx="2441">
                  <c:v>13</c:v>
                </c:pt>
                <c:pt idx="2442">
                  <c:v>13</c:v>
                </c:pt>
                <c:pt idx="2443">
                  <c:v>13</c:v>
                </c:pt>
                <c:pt idx="2444">
                  <c:v>13</c:v>
                </c:pt>
                <c:pt idx="2445">
                  <c:v>13</c:v>
                </c:pt>
                <c:pt idx="2446">
                  <c:v>13</c:v>
                </c:pt>
                <c:pt idx="2447">
                  <c:v>13</c:v>
                </c:pt>
                <c:pt idx="2448">
                  <c:v>13</c:v>
                </c:pt>
                <c:pt idx="2449">
                  <c:v>13</c:v>
                </c:pt>
                <c:pt idx="2450">
                  <c:v>13</c:v>
                </c:pt>
                <c:pt idx="2451">
                  <c:v>13</c:v>
                </c:pt>
                <c:pt idx="2452">
                  <c:v>13</c:v>
                </c:pt>
                <c:pt idx="2453">
                  <c:v>13</c:v>
                </c:pt>
                <c:pt idx="2454">
                  <c:v>13</c:v>
                </c:pt>
                <c:pt idx="2455">
                  <c:v>13</c:v>
                </c:pt>
                <c:pt idx="2456">
                  <c:v>13</c:v>
                </c:pt>
                <c:pt idx="2457">
                  <c:v>13</c:v>
                </c:pt>
                <c:pt idx="2458">
                  <c:v>13</c:v>
                </c:pt>
                <c:pt idx="2459">
                  <c:v>13</c:v>
                </c:pt>
                <c:pt idx="2460">
                  <c:v>13</c:v>
                </c:pt>
                <c:pt idx="2461">
                  <c:v>13</c:v>
                </c:pt>
                <c:pt idx="2462">
                  <c:v>13</c:v>
                </c:pt>
                <c:pt idx="2463">
                  <c:v>13</c:v>
                </c:pt>
                <c:pt idx="2464">
                  <c:v>13</c:v>
                </c:pt>
                <c:pt idx="2465">
                  <c:v>13</c:v>
                </c:pt>
                <c:pt idx="2466">
                  <c:v>13</c:v>
                </c:pt>
                <c:pt idx="2467">
                  <c:v>13</c:v>
                </c:pt>
                <c:pt idx="2468">
                  <c:v>13</c:v>
                </c:pt>
                <c:pt idx="2469">
                  <c:v>13</c:v>
                </c:pt>
                <c:pt idx="2470">
                  <c:v>13</c:v>
                </c:pt>
                <c:pt idx="2471">
                  <c:v>13</c:v>
                </c:pt>
                <c:pt idx="2472">
                  <c:v>13</c:v>
                </c:pt>
                <c:pt idx="2473">
                  <c:v>13</c:v>
                </c:pt>
                <c:pt idx="2474">
                  <c:v>13</c:v>
                </c:pt>
                <c:pt idx="2475">
                  <c:v>13</c:v>
                </c:pt>
                <c:pt idx="2476">
                  <c:v>13</c:v>
                </c:pt>
                <c:pt idx="2477">
                  <c:v>12</c:v>
                </c:pt>
                <c:pt idx="2478">
                  <c:v>12</c:v>
                </c:pt>
                <c:pt idx="2479">
                  <c:v>12</c:v>
                </c:pt>
                <c:pt idx="2480">
                  <c:v>12</c:v>
                </c:pt>
                <c:pt idx="2481">
                  <c:v>12</c:v>
                </c:pt>
                <c:pt idx="2482">
                  <c:v>12</c:v>
                </c:pt>
                <c:pt idx="2483">
                  <c:v>12</c:v>
                </c:pt>
                <c:pt idx="2484">
                  <c:v>12</c:v>
                </c:pt>
                <c:pt idx="2485">
                  <c:v>12</c:v>
                </c:pt>
                <c:pt idx="2486">
                  <c:v>12</c:v>
                </c:pt>
                <c:pt idx="2487">
                  <c:v>12</c:v>
                </c:pt>
                <c:pt idx="2488">
                  <c:v>12</c:v>
                </c:pt>
                <c:pt idx="2489">
                  <c:v>12</c:v>
                </c:pt>
                <c:pt idx="2490">
                  <c:v>12</c:v>
                </c:pt>
                <c:pt idx="2491">
                  <c:v>12</c:v>
                </c:pt>
                <c:pt idx="2492">
                  <c:v>12</c:v>
                </c:pt>
                <c:pt idx="2493">
                  <c:v>12</c:v>
                </c:pt>
                <c:pt idx="2494">
                  <c:v>12</c:v>
                </c:pt>
                <c:pt idx="2495">
                  <c:v>12</c:v>
                </c:pt>
                <c:pt idx="2496">
                  <c:v>12</c:v>
                </c:pt>
                <c:pt idx="2497">
                  <c:v>12</c:v>
                </c:pt>
                <c:pt idx="2498">
                  <c:v>12</c:v>
                </c:pt>
                <c:pt idx="2499">
                  <c:v>12</c:v>
                </c:pt>
                <c:pt idx="2500">
                  <c:v>12</c:v>
                </c:pt>
                <c:pt idx="2501">
                  <c:v>12</c:v>
                </c:pt>
                <c:pt idx="2502">
                  <c:v>12</c:v>
                </c:pt>
                <c:pt idx="2503">
                  <c:v>12</c:v>
                </c:pt>
                <c:pt idx="2504">
                  <c:v>12</c:v>
                </c:pt>
                <c:pt idx="2505">
                  <c:v>12</c:v>
                </c:pt>
                <c:pt idx="2506">
                  <c:v>12</c:v>
                </c:pt>
                <c:pt idx="2507">
                  <c:v>12</c:v>
                </c:pt>
                <c:pt idx="2508">
                  <c:v>12</c:v>
                </c:pt>
                <c:pt idx="2509">
                  <c:v>12</c:v>
                </c:pt>
                <c:pt idx="2510">
                  <c:v>12</c:v>
                </c:pt>
                <c:pt idx="2511">
                  <c:v>12</c:v>
                </c:pt>
                <c:pt idx="2512">
                  <c:v>12</c:v>
                </c:pt>
                <c:pt idx="2513">
                  <c:v>12</c:v>
                </c:pt>
                <c:pt idx="2514">
                  <c:v>12</c:v>
                </c:pt>
                <c:pt idx="2515">
                  <c:v>12</c:v>
                </c:pt>
                <c:pt idx="2516">
                  <c:v>12</c:v>
                </c:pt>
                <c:pt idx="2517">
                  <c:v>12</c:v>
                </c:pt>
                <c:pt idx="2518">
                  <c:v>12</c:v>
                </c:pt>
                <c:pt idx="2519">
                  <c:v>12</c:v>
                </c:pt>
                <c:pt idx="2520">
                  <c:v>12</c:v>
                </c:pt>
                <c:pt idx="2521">
                  <c:v>12</c:v>
                </c:pt>
                <c:pt idx="2522">
                  <c:v>12</c:v>
                </c:pt>
                <c:pt idx="2523">
                  <c:v>12</c:v>
                </c:pt>
                <c:pt idx="2524">
                  <c:v>12</c:v>
                </c:pt>
                <c:pt idx="2525">
                  <c:v>12</c:v>
                </c:pt>
                <c:pt idx="2526">
                  <c:v>12</c:v>
                </c:pt>
                <c:pt idx="2527">
                  <c:v>12</c:v>
                </c:pt>
                <c:pt idx="2528">
                  <c:v>12</c:v>
                </c:pt>
                <c:pt idx="2529">
                  <c:v>12</c:v>
                </c:pt>
                <c:pt idx="2530">
                  <c:v>12</c:v>
                </c:pt>
                <c:pt idx="2531">
                  <c:v>12</c:v>
                </c:pt>
                <c:pt idx="2532">
                  <c:v>12</c:v>
                </c:pt>
                <c:pt idx="2533">
                  <c:v>12</c:v>
                </c:pt>
                <c:pt idx="2534">
                  <c:v>12</c:v>
                </c:pt>
                <c:pt idx="2535">
                  <c:v>12</c:v>
                </c:pt>
                <c:pt idx="2536">
                  <c:v>12</c:v>
                </c:pt>
                <c:pt idx="2537">
                  <c:v>12</c:v>
                </c:pt>
                <c:pt idx="2538">
                  <c:v>12</c:v>
                </c:pt>
                <c:pt idx="2539">
                  <c:v>12</c:v>
                </c:pt>
                <c:pt idx="2540">
                  <c:v>12</c:v>
                </c:pt>
                <c:pt idx="2541">
                  <c:v>12</c:v>
                </c:pt>
                <c:pt idx="2542">
                  <c:v>12</c:v>
                </c:pt>
                <c:pt idx="2543">
                  <c:v>12</c:v>
                </c:pt>
                <c:pt idx="2544">
                  <c:v>12</c:v>
                </c:pt>
                <c:pt idx="2545">
                  <c:v>12</c:v>
                </c:pt>
                <c:pt idx="2546">
                  <c:v>12</c:v>
                </c:pt>
                <c:pt idx="2547">
                  <c:v>12</c:v>
                </c:pt>
                <c:pt idx="2548">
                  <c:v>12</c:v>
                </c:pt>
                <c:pt idx="2549">
                  <c:v>12</c:v>
                </c:pt>
                <c:pt idx="2550">
                  <c:v>12</c:v>
                </c:pt>
                <c:pt idx="2551">
                  <c:v>12</c:v>
                </c:pt>
                <c:pt idx="2552">
                  <c:v>12</c:v>
                </c:pt>
                <c:pt idx="2553">
                  <c:v>12</c:v>
                </c:pt>
                <c:pt idx="2554">
                  <c:v>12</c:v>
                </c:pt>
                <c:pt idx="2555">
                  <c:v>12</c:v>
                </c:pt>
                <c:pt idx="2556">
                  <c:v>12</c:v>
                </c:pt>
                <c:pt idx="2557">
                  <c:v>12</c:v>
                </c:pt>
                <c:pt idx="2558">
                  <c:v>12</c:v>
                </c:pt>
                <c:pt idx="2559">
                  <c:v>12</c:v>
                </c:pt>
                <c:pt idx="2560">
                  <c:v>12</c:v>
                </c:pt>
                <c:pt idx="2561">
                  <c:v>12</c:v>
                </c:pt>
                <c:pt idx="2562">
                  <c:v>12</c:v>
                </c:pt>
                <c:pt idx="2563">
                  <c:v>12</c:v>
                </c:pt>
                <c:pt idx="2564">
                  <c:v>12</c:v>
                </c:pt>
                <c:pt idx="2565">
                  <c:v>12</c:v>
                </c:pt>
                <c:pt idx="2566">
                  <c:v>12</c:v>
                </c:pt>
                <c:pt idx="2567">
                  <c:v>12</c:v>
                </c:pt>
                <c:pt idx="2568">
                  <c:v>12</c:v>
                </c:pt>
                <c:pt idx="2569">
                  <c:v>12</c:v>
                </c:pt>
                <c:pt idx="2570">
                  <c:v>12</c:v>
                </c:pt>
                <c:pt idx="2571">
                  <c:v>12</c:v>
                </c:pt>
                <c:pt idx="2572">
                  <c:v>12</c:v>
                </c:pt>
                <c:pt idx="2573">
                  <c:v>12</c:v>
                </c:pt>
                <c:pt idx="2574">
                  <c:v>12</c:v>
                </c:pt>
                <c:pt idx="2575">
                  <c:v>12</c:v>
                </c:pt>
                <c:pt idx="2576">
                  <c:v>12</c:v>
                </c:pt>
                <c:pt idx="2577">
                  <c:v>12</c:v>
                </c:pt>
                <c:pt idx="2578">
                  <c:v>12</c:v>
                </c:pt>
                <c:pt idx="2579">
                  <c:v>12</c:v>
                </c:pt>
                <c:pt idx="2580">
                  <c:v>12</c:v>
                </c:pt>
                <c:pt idx="2581">
                  <c:v>12</c:v>
                </c:pt>
                <c:pt idx="2582">
                  <c:v>12</c:v>
                </c:pt>
                <c:pt idx="2583">
                  <c:v>12</c:v>
                </c:pt>
                <c:pt idx="2584">
                  <c:v>12</c:v>
                </c:pt>
                <c:pt idx="2585">
                  <c:v>12</c:v>
                </c:pt>
                <c:pt idx="2586">
                  <c:v>12</c:v>
                </c:pt>
                <c:pt idx="2587">
                  <c:v>12</c:v>
                </c:pt>
                <c:pt idx="2588">
                  <c:v>12</c:v>
                </c:pt>
                <c:pt idx="2589">
                  <c:v>12</c:v>
                </c:pt>
                <c:pt idx="2590">
                  <c:v>12</c:v>
                </c:pt>
                <c:pt idx="2591">
                  <c:v>12</c:v>
                </c:pt>
                <c:pt idx="2592">
                  <c:v>12</c:v>
                </c:pt>
                <c:pt idx="2593">
                  <c:v>12</c:v>
                </c:pt>
                <c:pt idx="2594">
                  <c:v>12</c:v>
                </c:pt>
                <c:pt idx="2595">
                  <c:v>12</c:v>
                </c:pt>
                <c:pt idx="2596">
                  <c:v>12</c:v>
                </c:pt>
                <c:pt idx="2597">
                  <c:v>12</c:v>
                </c:pt>
                <c:pt idx="2598">
                  <c:v>12</c:v>
                </c:pt>
                <c:pt idx="2599">
                  <c:v>12</c:v>
                </c:pt>
                <c:pt idx="2600">
                  <c:v>12</c:v>
                </c:pt>
                <c:pt idx="2601">
                  <c:v>12</c:v>
                </c:pt>
                <c:pt idx="2602">
                  <c:v>12</c:v>
                </c:pt>
                <c:pt idx="2603">
                  <c:v>12</c:v>
                </c:pt>
                <c:pt idx="2604">
                  <c:v>12</c:v>
                </c:pt>
                <c:pt idx="2605">
                  <c:v>12</c:v>
                </c:pt>
                <c:pt idx="2606">
                  <c:v>12</c:v>
                </c:pt>
                <c:pt idx="2607">
                  <c:v>12</c:v>
                </c:pt>
                <c:pt idx="2608">
                  <c:v>12</c:v>
                </c:pt>
                <c:pt idx="2609">
                  <c:v>12</c:v>
                </c:pt>
                <c:pt idx="2610">
                  <c:v>12</c:v>
                </c:pt>
                <c:pt idx="2611">
                  <c:v>12</c:v>
                </c:pt>
                <c:pt idx="2612">
                  <c:v>12</c:v>
                </c:pt>
                <c:pt idx="2613">
                  <c:v>12</c:v>
                </c:pt>
                <c:pt idx="2614">
                  <c:v>12</c:v>
                </c:pt>
                <c:pt idx="2615">
                  <c:v>12</c:v>
                </c:pt>
                <c:pt idx="2616">
                  <c:v>12</c:v>
                </c:pt>
                <c:pt idx="2617">
                  <c:v>12</c:v>
                </c:pt>
                <c:pt idx="2618">
                  <c:v>12</c:v>
                </c:pt>
                <c:pt idx="2619">
                  <c:v>12</c:v>
                </c:pt>
                <c:pt idx="2620">
                  <c:v>12</c:v>
                </c:pt>
                <c:pt idx="2621">
                  <c:v>12</c:v>
                </c:pt>
                <c:pt idx="2622">
                  <c:v>12</c:v>
                </c:pt>
                <c:pt idx="2623">
                  <c:v>12</c:v>
                </c:pt>
                <c:pt idx="2624">
                  <c:v>12</c:v>
                </c:pt>
                <c:pt idx="2625">
                  <c:v>12</c:v>
                </c:pt>
                <c:pt idx="2626">
                  <c:v>12</c:v>
                </c:pt>
                <c:pt idx="2627">
                  <c:v>12</c:v>
                </c:pt>
                <c:pt idx="2628">
                  <c:v>12</c:v>
                </c:pt>
                <c:pt idx="2629">
                  <c:v>12</c:v>
                </c:pt>
                <c:pt idx="2630">
                  <c:v>12</c:v>
                </c:pt>
                <c:pt idx="2631">
                  <c:v>12</c:v>
                </c:pt>
                <c:pt idx="2632">
                  <c:v>12</c:v>
                </c:pt>
                <c:pt idx="2633">
                  <c:v>11</c:v>
                </c:pt>
                <c:pt idx="2634">
                  <c:v>11</c:v>
                </c:pt>
                <c:pt idx="2635">
                  <c:v>11</c:v>
                </c:pt>
                <c:pt idx="2636">
                  <c:v>11</c:v>
                </c:pt>
                <c:pt idx="2637">
                  <c:v>11</c:v>
                </c:pt>
                <c:pt idx="2638">
                  <c:v>11</c:v>
                </c:pt>
                <c:pt idx="2639">
                  <c:v>11</c:v>
                </c:pt>
                <c:pt idx="2640">
                  <c:v>11</c:v>
                </c:pt>
                <c:pt idx="2641">
                  <c:v>11</c:v>
                </c:pt>
                <c:pt idx="2642">
                  <c:v>11</c:v>
                </c:pt>
                <c:pt idx="2643">
                  <c:v>11</c:v>
                </c:pt>
                <c:pt idx="2644">
                  <c:v>11</c:v>
                </c:pt>
                <c:pt idx="2645">
                  <c:v>11</c:v>
                </c:pt>
                <c:pt idx="2646">
                  <c:v>11</c:v>
                </c:pt>
                <c:pt idx="2647">
                  <c:v>11</c:v>
                </c:pt>
                <c:pt idx="2648">
                  <c:v>11</c:v>
                </c:pt>
                <c:pt idx="2649">
                  <c:v>11</c:v>
                </c:pt>
                <c:pt idx="2650">
                  <c:v>11</c:v>
                </c:pt>
                <c:pt idx="2651">
                  <c:v>11</c:v>
                </c:pt>
                <c:pt idx="2652">
                  <c:v>11</c:v>
                </c:pt>
                <c:pt idx="2653">
                  <c:v>11</c:v>
                </c:pt>
                <c:pt idx="2654">
                  <c:v>11</c:v>
                </c:pt>
                <c:pt idx="2655">
                  <c:v>11</c:v>
                </c:pt>
                <c:pt idx="2656">
                  <c:v>11</c:v>
                </c:pt>
                <c:pt idx="2657">
                  <c:v>11</c:v>
                </c:pt>
                <c:pt idx="2658">
                  <c:v>11</c:v>
                </c:pt>
                <c:pt idx="2659">
                  <c:v>11</c:v>
                </c:pt>
                <c:pt idx="2660">
                  <c:v>11</c:v>
                </c:pt>
                <c:pt idx="2661">
                  <c:v>11</c:v>
                </c:pt>
                <c:pt idx="2662">
                  <c:v>11</c:v>
                </c:pt>
                <c:pt idx="2663">
                  <c:v>11</c:v>
                </c:pt>
                <c:pt idx="2664">
                  <c:v>11</c:v>
                </c:pt>
                <c:pt idx="2665">
                  <c:v>11</c:v>
                </c:pt>
                <c:pt idx="2666">
                  <c:v>11</c:v>
                </c:pt>
                <c:pt idx="2667">
                  <c:v>11</c:v>
                </c:pt>
                <c:pt idx="2668">
                  <c:v>11</c:v>
                </c:pt>
                <c:pt idx="2669">
                  <c:v>11</c:v>
                </c:pt>
                <c:pt idx="2670">
                  <c:v>11</c:v>
                </c:pt>
                <c:pt idx="2671">
                  <c:v>11</c:v>
                </c:pt>
                <c:pt idx="2672">
                  <c:v>11</c:v>
                </c:pt>
                <c:pt idx="2673">
                  <c:v>11</c:v>
                </c:pt>
                <c:pt idx="2674">
                  <c:v>11</c:v>
                </c:pt>
                <c:pt idx="2675">
                  <c:v>11</c:v>
                </c:pt>
                <c:pt idx="2676">
                  <c:v>11</c:v>
                </c:pt>
                <c:pt idx="2677">
                  <c:v>11</c:v>
                </c:pt>
                <c:pt idx="2678">
                  <c:v>11</c:v>
                </c:pt>
                <c:pt idx="2679">
                  <c:v>11</c:v>
                </c:pt>
                <c:pt idx="2680">
                  <c:v>11</c:v>
                </c:pt>
                <c:pt idx="2681">
                  <c:v>11</c:v>
                </c:pt>
                <c:pt idx="2682">
                  <c:v>11</c:v>
                </c:pt>
                <c:pt idx="2683">
                  <c:v>11</c:v>
                </c:pt>
                <c:pt idx="2684">
                  <c:v>11</c:v>
                </c:pt>
                <c:pt idx="2685">
                  <c:v>11</c:v>
                </c:pt>
                <c:pt idx="2686">
                  <c:v>11</c:v>
                </c:pt>
                <c:pt idx="2687">
                  <c:v>11</c:v>
                </c:pt>
                <c:pt idx="2688">
                  <c:v>11</c:v>
                </c:pt>
                <c:pt idx="2689">
                  <c:v>11</c:v>
                </c:pt>
                <c:pt idx="2690">
                  <c:v>11</c:v>
                </c:pt>
                <c:pt idx="2691">
                  <c:v>11</c:v>
                </c:pt>
                <c:pt idx="2692">
                  <c:v>11</c:v>
                </c:pt>
                <c:pt idx="2693">
                  <c:v>11</c:v>
                </c:pt>
                <c:pt idx="2694">
                  <c:v>11</c:v>
                </c:pt>
                <c:pt idx="2695">
                  <c:v>11</c:v>
                </c:pt>
                <c:pt idx="2696">
                  <c:v>11</c:v>
                </c:pt>
                <c:pt idx="2697">
                  <c:v>11</c:v>
                </c:pt>
                <c:pt idx="2698">
                  <c:v>11</c:v>
                </c:pt>
                <c:pt idx="2699">
                  <c:v>11</c:v>
                </c:pt>
                <c:pt idx="2700">
                  <c:v>11</c:v>
                </c:pt>
                <c:pt idx="2701">
                  <c:v>11</c:v>
                </c:pt>
                <c:pt idx="2702">
                  <c:v>11</c:v>
                </c:pt>
                <c:pt idx="2703">
                  <c:v>11</c:v>
                </c:pt>
                <c:pt idx="2704">
                  <c:v>11</c:v>
                </c:pt>
                <c:pt idx="2705">
                  <c:v>11</c:v>
                </c:pt>
                <c:pt idx="2706">
                  <c:v>11</c:v>
                </c:pt>
                <c:pt idx="2707">
                  <c:v>11</c:v>
                </c:pt>
                <c:pt idx="2708">
                  <c:v>11</c:v>
                </c:pt>
                <c:pt idx="2709">
                  <c:v>11</c:v>
                </c:pt>
                <c:pt idx="2710">
                  <c:v>11</c:v>
                </c:pt>
                <c:pt idx="2711">
                  <c:v>11</c:v>
                </c:pt>
                <c:pt idx="2712">
                  <c:v>11</c:v>
                </c:pt>
                <c:pt idx="2713">
                  <c:v>11</c:v>
                </c:pt>
                <c:pt idx="2714">
                  <c:v>11</c:v>
                </c:pt>
                <c:pt idx="2715">
                  <c:v>11</c:v>
                </c:pt>
                <c:pt idx="2716">
                  <c:v>11</c:v>
                </c:pt>
                <c:pt idx="2717">
                  <c:v>11</c:v>
                </c:pt>
                <c:pt idx="2718">
                  <c:v>11</c:v>
                </c:pt>
                <c:pt idx="2719">
                  <c:v>11</c:v>
                </c:pt>
                <c:pt idx="2720">
                  <c:v>11</c:v>
                </c:pt>
                <c:pt idx="2721">
                  <c:v>11</c:v>
                </c:pt>
                <c:pt idx="2722">
                  <c:v>11</c:v>
                </c:pt>
                <c:pt idx="2723">
                  <c:v>11</c:v>
                </c:pt>
                <c:pt idx="2724">
                  <c:v>11</c:v>
                </c:pt>
                <c:pt idx="2725">
                  <c:v>11</c:v>
                </c:pt>
                <c:pt idx="2726">
                  <c:v>11</c:v>
                </c:pt>
                <c:pt idx="2727">
                  <c:v>11</c:v>
                </c:pt>
                <c:pt idx="2728">
                  <c:v>11</c:v>
                </c:pt>
                <c:pt idx="2729">
                  <c:v>11</c:v>
                </c:pt>
                <c:pt idx="2730">
                  <c:v>11</c:v>
                </c:pt>
                <c:pt idx="2731">
                  <c:v>11</c:v>
                </c:pt>
                <c:pt idx="2732">
                  <c:v>11</c:v>
                </c:pt>
                <c:pt idx="2733">
                  <c:v>11</c:v>
                </c:pt>
                <c:pt idx="2734">
                  <c:v>11</c:v>
                </c:pt>
                <c:pt idx="2735">
                  <c:v>11</c:v>
                </c:pt>
                <c:pt idx="2736">
                  <c:v>11</c:v>
                </c:pt>
                <c:pt idx="2737">
                  <c:v>11</c:v>
                </c:pt>
                <c:pt idx="2738">
                  <c:v>11</c:v>
                </c:pt>
                <c:pt idx="2739">
                  <c:v>11</c:v>
                </c:pt>
                <c:pt idx="2740">
                  <c:v>11</c:v>
                </c:pt>
                <c:pt idx="2741">
                  <c:v>11</c:v>
                </c:pt>
                <c:pt idx="2742">
                  <c:v>11</c:v>
                </c:pt>
                <c:pt idx="2743">
                  <c:v>11</c:v>
                </c:pt>
                <c:pt idx="2744">
                  <c:v>11</c:v>
                </c:pt>
                <c:pt idx="2745">
                  <c:v>11</c:v>
                </c:pt>
                <c:pt idx="2746">
                  <c:v>11</c:v>
                </c:pt>
                <c:pt idx="2747">
                  <c:v>11</c:v>
                </c:pt>
                <c:pt idx="2748">
                  <c:v>11</c:v>
                </c:pt>
                <c:pt idx="2749">
                  <c:v>11</c:v>
                </c:pt>
                <c:pt idx="2750">
                  <c:v>11</c:v>
                </c:pt>
                <c:pt idx="2751">
                  <c:v>11</c:v>
                </c:pt>
                <c:pt idx="2752">
                  <c:v>11</c:v>
                </c:pt>
                <c:pt idx="2753">
                  <c:v>11</c:v>
                </c:pt>
                <c:pt idx="2754">
                  <c:v>11</c:v>
                </c:pt>
                <c:pt idx="2755">
                  <c:v>11</c:v>
                </c:pt>
                <c:pt idx="2756">
                  <c:v>11</c:v>
                </c:pt>
                <c:pt idx="2757">
                  <c:v>11</c:v>
                </c:pt>
                <c:pt idx="2758">
                  <c:v>11</c:v>
                </c:pt>
                <c:pt idx="2759">
                  <c:v>11</c:v>
                </c:pt>
                <c:pt idx="2760">
                  <c:v>11</c:v>
                </c:pt>
                <c:pt idx="2761">
                  <c:v>11</c:v>
                </c:pt>
                <c:pt idx="2762">
                  <c:v>11</c:v>
                </c:pt>
                <c:pt idx="2763">
                  <c:v>11</c:v>
                </c:pt>
                <c:pt idx="2764">
                  <c:v>11</c:v>
                </c:pt>
                <c:pt idx="2765">
                  <c:v>11</c:v>
                </c:pt>
                <c:pt idx="2766">
                  <c:v>11</c:v>
                </c:pt>
                <c:pt idx="2767">
                  <c:v>11</c:v>
                </c:pt>
                <c:pt idx="2768">
                  <c:v>11</c:v>
                </c:pt>
                <c:pt idx="2769">
                  <c:v>11</c:v>
                </c:pt>
                <c:pt idx="2770">
                  <c:v>11</c:v>
                </c:pt>
                <c:pt idx="2771">
                  <c:v>11</c:v>
                </c:pt>
                <c:pt idx="2772">
                  <c:v>11</c:v>
                </c:pt>
                <c:pt idx="2773">
                  <c:v>11</c:v>
                </c:pt>
                <c:pt idx="2774">
                  <c:v>11</c:v>
                </c:pt>
                <c:pt idx="2775">
                  <c:v>11</c:v>
                </c:pt>
                <c:pt idx="2776">
                  <c:v>11</c:v>
                </c:pt>
                <c:pt idx="2777">
                  <c:v>11</c:v>
                </c:pt>
                <c:pt idx="2778">
                  <c:v>11</c:v>
                </c:pt>
                <c:pt idx="2779">
                  <c:v>11</c:v>
                </c:pt>
                <c:pt idx="2780">
                  <c:v>11</c:v>
                </c:pt>
                <c:pt idx="2781">
                  <c:v>11</c:v>
                </c:pt>
                <c:pt idx="2782">
                  <c:v>11</c:v>
                </c:pt>
                <c:pt idx="2783">
                  <c:v>11</c:v>
                </c:pt>
                <c:pt idx="2784">
                  <c:v>11</c:v>
                </c:pt>
                <c:pt idx="2785">
                  <c:v>11</c:v>
                </c:pt>
                <c:pt idx="2786">
                  <c:v>11</c:v>
                </c:pt>
                <c:pt idx="2787">
                  <c:v>11</c:v>
                </c:pt>
                <c:pt idx="2788">
                  <c:v>11</c:v>
                </c:pt>
                <c:pt idx="2789">
                  <c:v>10</c:v>
                </c:pt>
                <c:pt idx="2790">
                  <c:v>10</c:v>
                </c:pt>
                <c:pt idx="2791">
                  <c:v>10</c:v>
                </c:pt>
                <c:pt idx="2792">
                  <c:v>10</c:v>
                </c:pt>
                <c:pt idx="2793">
                  <c:v>10</c:v>
                </c:pt>
                <c:pt idx="2794">
                  <c:v>10</c:v>
                </c:pt>
                <c:pt idx="2795">
                  <c:v>10</c:v>
                </c:pt>
                <c:pt idx="2796">
                  <c:v>10</c:v>
                </c:pt>
                <c:pt idx="2797">
                  <c:v>10</c:v>
                </c:pt>
                <c:pt idx="2798">
                  <c:v>10</c:v>
                </c:pt>
                <c:pt idx="2799">
                  <c:v>10</c:v>
                </c:pt>
                <c:pt idx="2800">
                  <c:v>10</c:v>
                </c:pt>
                <c:pt idx="2801">
                  <c:v>10</c:v>
                </c:pt>
                <c:pt idx="2802">
                  <c:v>10</c:v>
                </c:pt>
                <c:pt idx="2803">
                  <c:v>10</c:v>
                </c:pt>
                <c:pt idx="2804">
                  <c:v>10</c:v>
                </c:pt>
                <c:pt idx="2805">
                  <c:v>10</c:v>
                </c:pt>
                <c:pt idx="2806">
                  <c:v>10</c:v>
                </c:pt>
                <c:pt idx="2807">
                  <c:v>10</c:v>
                </c:pt>
                <c:pt idx="2808">
                  <c:v>10</c:v>
                </c:pt>
                <c:pt idx="2809">
                  <c:v>10</c:v>
                </c:pt>
                <c:pt idx="2810">
                  <c:v>10</c:v>
                </c:pt>
                <c:pt idx="2811">
                  <c:v>10</c:v>
                </c:pt>
                <c:pt idx="2812">
                  <c:v>10</c:v>
                </c:pt>
                <c:pt idx="2813">
                  <c:v>10</c:v>
                </c:pt>
                <c:pt idx="2814">
                  <c:v>10</c:v>
                </c:pt>
                <c:pt idx="2815">
                  <c:v>10</c:v>
                </c:pt>
                <c:pt idx="2816">
                  <c:v>10</c:v>
                </c:pt>
                <c:pt idx="2817">
                  <c:v>10</c:v>
                </c:pt>
                <c:pt idx="2818">
                  <c:v>10</c:v>
                </c:pt>
                <c:pt idx="2819">
                  <c:v>10</c:v>
                </c:pt>
                <c:pt idx="2820">
                  <c:v>10</c:v>
                </c:pt>
                <c:pt idx="2821">
                  <c:v>10</c:v>
                </c:pt>
                <c:pt idx="2822">
                  <c:v>10</c:v>
                </c:pt>
                <c:pt idx="2823">
                  <c:v>10</c:v>
                </c:pt>
                <c:pt idx="2824">
                  <c:v>10</c:v>
                </c:pt>
                <c:pt idx="2825">
                  <c:v>10</c:v>
                </c:pt>
                <c:pt idx="2826">
                  <c:v>10</c:v>
                </c:pt>
                <c:pt idx="2827">
                  <c:v>10</c:v>
                </c:pt>
                <c:pt idx="2828">
                  <c:v>10</c:v>
                </c:pt>
                <c:pt idx="2829">
                  <c:v>10</c:v>
                </c:pt>
                <c:pt idx="2830">
                  <c:v>10</c:v>
                </c:pt>
                <c:pt idx="2831">
                  <c:v>10</c:v>
                </c:pt>
                <c:pt idx="2832">
                  <c:v>10</c:v>
                </c:pt>
                <c:pt idx="2833">
                  <c:v>10</c:v>
                </c:pt>
                <c:pt idx="2834">
                  <c:v>10</c:v>
                </c:pt>
                <c:pt idx="2835">
                  <c:v>10</c:v>
                </c:pt>
                <c:pt idx="2836">
                  <c:v>10</c:v>
                </c:pt>
                <c:pt idx="2837">
                  <c:v>10</c:v>
                </c:pt>
                <c:pt idx="2838">
                  <c:v>10</c:v>
                </c:pt>
                <c:pt idx="2839">
                  <c:v>10</c:v>
                </c:pt>
                <c:pt idx="2840">
                  <c:v>10</c:v>
                </c:pt>
                <c:pt idx="2841">
                  <c:v>10</c:v>
                </c:pt>
                <c:pt idx="2842">
                  <c:v>10</c:v>
                </c:pt>
                <c:pt idx="2843">
                  <c:v>10</c:v>
                </c:pt>
                <c:pt idx="2844">
                  <c:v>10</c:v>
                </c:pt>
                <c:pt idx="2845">
                  <c:v>10</c:v>
                </c:pt>
                <c:pt idx="2846">
                  <c:v>10</c:v>
                </c:pt>
                <c:pt idx="2847">
                  <c:v>10</c:v>
                </c:pt>
                <c:pt idx="2848">
                  <c:v>10</c:v>
                </c:pt>
                <c:pt idx="2849">
                  <c:v>10</c:v>
                </c:pt>
                <c:pt idx="2850">
                  <c:v>10</c:v>
                </c:pt>
                <c:pt idx="2851">
                  <c:v>10</c:v>
                </c:pt>
                <c:pt idx="2852">
                  <c:v>10</c:v>
                </c:pt>
                <c:pt idx="2853">
                  <c:v>10</c:v>
                </c:pt>
                <c:pt idx="2854">
                  <c:v>10</c:v>
                </c:pt>
                <c:pt idx="2855">
                  <c:v>10</c:v>
                </c:pt>
                <c:pt idx="2856">
                  <c:v>10</c:v>
                </c:pt>
                <c:pt idx="2857">
                  <c:v>10</c:v>
                </c:pt>
                <c:pt idx="2858">
                  <c:v>10</c:v>
                </c:pt>
                <c:pt idx="2859">
                  <c:v>10</c:v>
                </c:pt>
                <c:pt idx="2860">
                  <c:v>10</c:v>
                </c:pt>
                <c:pt idx="2861">
                  <c:v>10</c:v>
                </c:pt>
                <c:pt idx="2862">
                  <c:v>10</c:v>
                </c:pt>
                <c:pt idx="2863">
                  <c:v>10</c:v>
                </c:pt>
                <c:pt idx="2864">
                  <c:v>10</c:v>
                </c:pt>
                <c:pt idx="2865">
                  <c:v>10</c:v>
                </c:pt>
                <c:pt idx="2866">
                  <c:v>10</c:v>
                </c:pt>
                <c:pt idx="2867">
                  <c:v>10</c:v>
                </c:pt>
                <c:pt idx="2868">
                  <c:v>10</c:v>
                </c:pt>
                <c:pt idx="2869">
                  <c:v>10</c:v>
                </c:pt>
                <c:pt idx="2870">
                  <c:v>10</c:v>
                </c:pt>
                <c:pt idx="2871">
                  <c:v>10</c:v>
                </c:pt>
                <c:pt idx="2872">
                  <c:v>10</c:v>
                </c:pt>
                <c:pt idx="2873">
                  <c:v>10</c:v>
                </c:pt>
                <c:pt idx="2874">
                  <c:v>10</c:v>
                </c:pt>
                <c:pt idx="2875">
                  <c:v>10</c:v>
                </c:pt>
                <c:pt idx="2876">
                  <c:v>10</c:v>
                </c:pt>
                <c:pt idx="2877">
                  <c:v>10</c:v>
                </c:pt>
                <c:pt idx="2878">
                  <c:v>10</c:v>
                </c:pt>
                <c:pt idx="2879">
                  <c:v>10</c:v>
                </c:pt>
                <c:pt idx="2880">
                  <c:v>10</c:v>
                </c:pt>
                <c:pt idx="2881">
                  <c:v>10</c:v>
                </c:pt>
                <c:pt idx="2882">
                  <c:v>10</c:v>
                </c:pt>
                <c:pt idx="2883">
                  <c:v>10</c:v>
                </c:pt>
                <c:pt idx="2884">
                  <c:v>10</c:v>
                </c:pt>
                <c:pt idx="2885">
                  <c:v>10</c:v>
                </c:pt>
                <c:pt idx="2886">
                  <c:v>10</c:v>
                </c:pt>
                <c:pt idx="2887">
                  <c:v>10</c:v>
                </c:pt>
                <c:pt idx="2888">
                  <c:v>10</c:v>
                </c:pt>
                <c:pt idx="2889">
                  <c:v>10</c:v>
                </c:pt>
                <c:pt idx="2890">
                  <c:v>10</c:v>
                </c:pt>
                <c:pt idx="2891">
                  <c:v>10</c:v>
                </c:pt>
                <c:pt idx="2892">
                  <c:v>10</c:v>
                </c:pt>
                <c:pt idx="2893">
                  <c:v>10</c:v>
                </c:pt>
                <c:pt idx="2894">
                  <c:v>10</c:v>
                </c:pt>
                <c:pt idx="2895">
                  <c:v>10</c:v>
                </c:pt>
                <c:pt idx="2896">
                  <c:v>10</c:v>
                </c:pt>
                <c:pt idx="2897">
                  <c:v>10</c:v>
                </c:pt>
                <c:pt idx="2898">
                  <c:v>10</c:v>
                </c:pt>
                <c:pt idx="2899">
                  <c:v>10</c:v>
                </c:pt>
                <c:pt idx="2900">
                  <c:v>10</c:v>
                </c:pt>
                <c:pt idx="2901">
                  <c:v>10</c:v>
                </c:pt>
                <c:pt idx="2902">
                  <c:v>10</c:v>
                </c:pt>
                <c:pt idx="2903">
                  <c:v>10</c:v>
                </c:pt>
                <c:pt idx="2904">
                  <c:v>10</c:v>
                </c:pt>
                <c:pt idx="2905">
                  <c:v>10</c:v>
                </c:pt>
                <c:pt idx="2906">
                  <c:v>10</c:v>
                </c:pt>
                <c:pt idx="2907">
                  <c:v>10</c:v>
                </c:pt>
                <c:pt idx="2908">
                  <c:v>10</c:v>
                </c:pt>
                <c:pt idx="2909">
                  <c:v>10</c:v>
                </c:pt>
                <c:pt idx="2910">
                  <c:v>10</c:v>
                </c:pt>
                <c:pt idx="2911">
                  <c:v>10</c:v>
                </c:pt>
                <c:pt idx="2912">
                  <c:v>10</c:v>
                </c:pt>
                <c:pt idx="2913">
                  <c:v>10</c:v>
                </c:pt>
                <c:pt idx="2914">
                  <c:v>10</c:v>
                </c:pt>
                <c:pt idx="2915">
                  <c:v>10</c:v>
                </c:pt>
                <c:pt idx="2916">
                  <c:v>10</c:v>
                </c:pt>
                <c:pt idx="2917">
                  <c:v>10</c:v>
                </c:pt>
                <c:pt idx="2918">
                  <c:v>10</c:v>
                </c:pt>
                <c:pt idx="2919">
                  <c:v>10</c:v>
                </c:pt>
                <c:pt idx="2920">
                  <c:v>10</c:v>
                </c:pt>
                <c:pt idx="2921">
                  <c:v>10</c:v>
                </c:pt>
                <c:pt idx="2922">
                  <c:v>10</c:v>
                </c:pt>
                <c:pt idx="2923">
                  <c:v>10</c:v>
                </c:pt>
                <c:pt idx="2924">
                  <c:v>10</c:v>
                </c:pt>
                <c:pt idx="2925">
                  <c:v>10</c:v>
                </c:pt>
                <c:pt idx="2926">
                  <c:v>10</c:v>
                </c:pt>
                <c:pt idx="2927">
                  <c:v>10</c:v>
                </c:pt>
                <c:pt idx="2928">
                  <c:v>10</c:v>
                </c:pt>
                <c:pt idx="2929">
                  <c:v>10</c:v>
                </c:pt>
                <c:pt idx="2930">
                  <c:v>10</c:v>
                </c:pt>
                <c:pt idx="2931">
                  <c:v>10</c:v>
                </c:pt>
                <c:pt idx="2932">
                  <c:v>10</c:v>
                </c:pt>
                <c:pt idx="2933">
                  <c:v>10</c:v>
                </c:pt>
                <c:pt idx="2934">
                  <c:v>10</c:v>
                </c:pt>
                <c:pt idx="2935">
                  <c:v>10</c:v>
                </c:pt>
                <c:pt idx="2936">
                  <c:v>10</c:v>
                </c:pt>
                <c:pt idx="2937">
                  <c:v>10</c:v>
                </c:pt>
                <c:pt idx="2938">
                  <c:v>10</c:v>
                </c:pt>
                <c:pt idx="2939">
                  <c:v>10</c:v>
                </c:pt>
                <c:pt idx="2940">
                  <c:v>10</c:v>
                </c:pt>
                <c:pt idx="2941">
                  <c:v>10</c:v>
                </c:pt>
                <c:pt idx="2942">
                  <c:v>10</c:v>
                </c:pt>
                <c:pt idx="2943">
                  <c:v>10</c:v>
                </c:pt>
                <c:pt idx="2944">
                  <c:v>10</c:v>
                </c:pt>
                <c:pt idx="2945">
                  <c:v>9</c:v>
                </c:pt>
                <c:pt idx="2946">
                  <c:v>9</c:v>
                </c:pt>
                <c:pt idx="2947">
                  <c:v>9</c:v>
                </c:pt>
                <c:pt idx="2948">
                  <c:v>9</c:v>
                </c:pt>
                <c:pt idx="2949">
                  <c:v>9</c:v>
                </c:pt>
                <c:pt idx="2950">
                  <c:v>9</c:v>
                </c:pt>
                <c:pt idx="2951">
                  <c:v>9</c:v>
                </c:pt>
                <c:pt idx="2952">
                  <c:v>9</c:v>
                </c:pt>
                <c:pt idx="2953">
                  <c:v>9</c:v>
                </c:pt>
                <c:pt idx="2954">
                  <c:v>9</c:v>
                </c:pt>
                <c:pt idx="2955">
                  <c:v>9</c:v>
                </c:pt>
                <c:pt idx="2956">
                  <c:v>9</c:v>
                </c:pt>
                <c:pt idx="2957">
                  <c:v>9</c:v>
                </c:pt>
                <c:pt idx="2958">
                  <c:v>9</c:v>
                </c:pt>
                <c:pt idx="2959">
                  <c:v>9</c:v>
                </c:pt>
                <c:pt idx="2960">
                  <c:v>9</c:v>
                </c:pt>
                <c:pt idx="2961">
                  <c:v>9</c:v>
                </c:pt>
                <c:pt idx="2962">
                  <c:v>9</c:v>
                </c:pt>
                <c:pt idx="2963">
                  <c:v>9</c:v>
                </c:pt>
                <c:pt idx="2964">
                  <c:v>9</c:v>
                </c:pt>
                <c:pt idx="2965">
                  <c:v>9</c:v>
                </c:pt>
                <c:pt idx="2966">
                  <c:v>9</c:v>
                </c:pt>
                <c:pt idx="2967">
                  <c:v>9</c:v>
                </c:pt>
                <c:pt idx="2968">
                  <c:v>9</c:v>
                </c:pt>
                <c:pt idx="2969">
                  <c:v>9</c:v>
                </c:pt>
                <c:pt idx="2970">
                  <c:v>9</c:v>
                </c:pt>
                <c:pt idx="2971">
                  <c:v>9</c:v>
                </c:pt>
                <c:pt idx="2972">
                  <c:v>9</c:v>
                </c:pt>
                <c:pt idx="2973">
                  <c:v>9</c:v>
                </c:pt>
                <c:pt idx="2974">
                  <c:v>9</c:v>
                </c:pt>
                <c:pt idx="2975">
                  <c:v>9</c:v>
                </c:pt>
                <c:pt idx="2976">
                  <c:v>9</c:v>
                </c:pt>
                <c:pt idx="2977">
                  <c:v>9</c:v>
                </c:pt>
                <c:pt idx="2978">
                  <c:v>9</c:v>
                </c:pt>
                <c:pt idx="2979">
                  <c:v>9</c:v>
                </c:pt>
                <c:pt idx="2980">
                  <c:v>9</c:v>
                </c:pt>
                <c:pt idx="2981">
                  <c:v>9</c:v>
                </c:pt>
                <c:pt idx="2982">
                  <c:v>9</c:v>
                </c:pt>
                <c:pt idx="2983">
                  <c:v>9</c:v>
                </c:pt>
                <c:pt idx="2984">
                  <c:v>9</c:v>
                </c:pt>
                <c:pt idx="2985">
                  <c:v>9</c:v>
                </c:pt>
                <c:pt idx="2986">
                  <c:v>9</c:v>
                </c:pt>
                <c:pt idx="2987">
                  <c:v>9</c:v>
                </c:pt>
                <c:pt idx="2988">
                  <c:v>9</c:v>
                </c:pt>
                <c:pt idx="2989">
                  <c:v>9</c:v>
                </c:pt>
                <c:pt idx="2990">
                  <c:v>9</c:v>
                </c:pt>
                <c:pt idx="2991">
                  <c:v>9</c:v>
                </c:pt>
                <c:pt idx="2992">
                  <c:v>9</c:v>
                </c:pt>
                <c:pt idx="2993">
                  <c:v>9</c:v>
                </c:pt>
                <c:pt idx="2994">
                  <c:v>9</c:v>
                </c:pt>
                <c:pt idx="2995">
                  <c:v>9</c:v>
                </c:pt>
                <c:pt idx="2996">
                  <c:v>9</c:v>
                </c:pt>
                <c:pt idx="2997">
                  <c:v>9</c:v>
                </c:pt>
                <c:pt idx="2998">
                  <c:v>9</c:v>
                </c:pt>
                <c:pt idx="2999">
                  <c:v>9</c:v>
                </c:pt>
                <c:pt idx="3000">
                  <c:v>9</c:v>
                </c:pt>
                <c:pt idx="3001">
                  <c:v>9</c:v>
                </c:pt>
                <c:pt idx="3002">
                  <c:v>9</c:v>
                </c:pt>
                <c:pt idx="3003">
                  <c:v>9</c:v>
                </c:pt>
                <c:pt idx="3004">
                  <c:v>9</c:v>
                </c:pt>
                <c:pt idx="3005">
                  <c:v>9</c:v>
                </c:pt>
                <c:pt idx="3006">
                  <c:v>9</c:v>
                </c:pt>
                <c:pt idx="3007">
                  <c:v>9</c:v>
                </c:pt>
                <c:pt idx="3008">
                  <c:v>9</c:v>
                </c:pt>
                <c:pt idx="3009">
                  <c:v>9</c:v>
                </c:pt>
                <c:pt idx="3010">
                  <c:v>9</c:v>
                </c:pt>
                <c:pt idx="3011">
                  <c:v>9</c:v>
                </c:pt>
                <c:pt idx="3012">
                  <c:v>9</c:v>
                </c:pt>
                <c:pt idx="3013">
                  <c:v>9</c:v>
                </c:pt>
                <c:pt idx="3014">
                  <c:v>9</c:v>
                </c:pt>
                <c:pt idx="3015">
                  <c:v>9</c:v>
                </c:pt>
                <c:pt idx="3016">
                  <c:v>9</c:v>
                </c:pt>
                <c:pt idx="3017">
                  <c:v>9</c:v>
                </c:pt>
                <c:pt idx="3018">
                  <c:v>9</c:v>
                </c:pt>
                <c:pt idx="3019">
                  <c:v>9</c:v>
                </c:pt>
                <c:pt idx="3020">
                  <c:v>9</c:v>
                </c:pt>
                <c:pt idx="3021">
                  <c:v>9</c:v>
                </c:pt>
                <c:pt idx="3022">
                  <c:v>9</c:v>
                </c:pt>
                <c:pt idx="3023">
                  <c:v>9</c:v>
                </c:pt>
                <c:pt idx="3024">
                  <c:v>9</c:v>
                </c:pt>
                <c:pt idx="3025">
                  <c:v>9</c:v>
                </c:pt>
                <c:pt idx="3026">
                  <c:v>9</c:v>
                </c:pt>
                <c:pt idx="3027">
                  <c:v>9</c:v>
                </c:pt>
                <c:pt idx="3028">
                  <c:v>9</c:v>
                </c:pt>
                <c:pt idx="3029">
                  <c:v>9</c:v>
                </c:pt>
                <c:pt idx="3030">
                  <c:v>9</c:v>
                </c:pt>
                <c:pt idx="3031">
                  <c:v>9</c:v>
                </c:pt>
                <c:pt idx="3032">
                  <c:v>9</c:v>
                </c:pt>
                <c:pt idx="3033">
                  <c:v>9</c:v>
                </c:pt>
                <c:pt idx="3034">
                  <c:v>9</c:v>
                </c:pt>
                <c:pt idx="3035">
                  <c:v>9</c:v>
                </c:pt>
                <c:pt idx="3036">
                  <c:v>9</c:v>
                </c:pt>
                <c:pt idx="3037">
                  <c:v>9</c:v>
                </c:pt>
                <c:pt idx="3038">
                  <c:v>9</c:v>
                </c:pt>
                <c:pt idx="3039">
                  <c:v>9</c:v>
                </c:pt>
                <c:pt idx="3040">
                  <c:v>9</c:v>
                </c:pt>
                <c:pt idx="3041">
                  <c:v>9</c:v>
                </c:pt>
                <c:pt idx="3042">
                  <c:v>9</c:v>
                </c:pt>
                <c:pt idx="3043">
                  <c:v>9</c:v>
                </c:pt>
                <c:pt idx="3044">
                  <c:v>9</c:v>
                </c:pt>
                <c:pt idx="3045">
                  <c:v>9</c:v>
                </c:pt>
                <c:pt idx="3046">
                  <c:v>9</c:v>
                </c:pt>
                <c:pt idx="3047">
                  <c:v>9</c:v>
                </c:pt>
                <c:pt idx="3048">
                  <c:v>9</c:v>
                </c:pt>
                <c:pt idx="3049">
                  <c:v>9</c:v>
                </c:pt>
                <c:pt idx="3050">
                  <c:v>9</c:v>
                </c:pt>
                <c:pt idx="3051">
                  <c:v>9</c:v>
                </c:pt>
                <c:pt idx="3052">
                  <c:v>9</c:v>
                </c:pt>
                <c:pt idx="3053">
                  <c:v>9</c:v>
                </c:pt>
                <c:pt idx="3054">
                  <c:v>9</c:v>
                </c:pt>
                <c:pt idx="3055">
                  <c:v>9</c:v>
                </c:pt>
                <c:pt idx="3056">
                  <c:v>9</c:v>
                </c:pt>
                <c:pt idx="3057">
                  <c:v>9</c:v>
                </c:pt>
                <c:pt idx="3058">
                  <c:v>9</c:v>
                </c:pt>
                <c:pt idx="3059">
                  <c:v>9</c:v>
                </c:pt>
                <c:pt idx="3060">
                  <c:v>9</c:v>
                </c:pt>
                <c:pt idx="3061">
                  <c:v>9</c:v>
                </c:pt>
                <c:pt idx="3062">
                  <c:v>9</c:v>
                </c:pt>
                <c:pt idx="3063">
                  <c:v>9</c:v>
                </c:pt>
                <c:pt idx="3064">
                  <c:v>9</c:v>
                </c:pt>
                <c:pt idx="3065">
                  <c:v>9</c:v>
                </c:pt>
                <c:pt idx="3066">
                  <c:v>9</c:v>
                </c:pt>
                <c:pt idx="3067">
                  <c:v>9</c:v>
                </c:pt>
                <c:pt idx="3068">
                  <c:v>9</c:v>
                </c:pt>
                <c:pt idx="3069">
                  <c:v>9</c:v>
                </c:pt>
                <c:pt idx="3070">
                  <c:v>9</c:v>
                </c:pt>
                <c:pt idx="3071">
                  <c:v>9</c:v>
                </c:pt>
                <c:pt idx="3072">
                  <c:v>9</c:v>
                </c:pt>
                <c:pt idx="3073">
                  <c:v>9</c:v>
                </c:pt>
                <c:pt idx="3074">
                  <c:v>9</c:v>
                </c:pt>
                <c:pt idx="3075">
                  <c:v>9</c:v>
                </c:pt>
                <c:pt idx="3076">
                  <c:v>9</c:v>
                </c:pt>
                <c:pt idx="3077">
                  <c:v>9</c:v>
                </c:pt>
                <c:pt idx="3078">
                  <c:v>9</c:v>
                </c:pt>
                <c:pt idx="3079">
                  <c:v>9</c:v>
                </c:pt>
                <c:pt idx="3080">
                  <c:v>9</c:v>
                </c:pt>
                <c:pt idx="3081">
                  <c:v>9</c:v>
                </c:pt>
                <c:pt idx="3082">
                  <c:v>9</c:v>
                </c:pt>
                <c:pt idx="3083">
                  <c:v>9</c:v>
                </c:pt>
                <c:pt idx="3084">
                  <c:v>9</c:v>
                </c:pt>
                <c:pt idx="3085">
                  <c:v>9</c:v>
                </c:pt>
                <c:pt idx="3086">
                  <c:v>9</c:v>
                </c:pt>
                <c:pt idx="3087">
                  <c:v>9</c:v>
                </c:pt>
                <c:pt idx="3088">
                  <c:v>9</c:v>
                </c:pt>
                <c:pt idx="3089">
                  <c:v>9</c:v>
                </c:pt>
                <c:pt idx="3090">
                  <c:v>9</c:v>
                </c:pt>
                <c:pt idx="3091">
                  <c:v>9</c:v>
                </c:pt>
                <c:pt idx="3092">
                  <c:v>9</c:v>
                </c:pt>
                <c:pt idx="3093">
                  <c:v>9</c:v>
                </c:pt>
                <c:pt idx="3094">
                  <c:v>9</c:v>
                </c:pt>
                <c:pt idx="3095">
                  <c:v>9</c:v>
                </c:pt>
                <c:pt idx="3096">
                  <c:v>9</c:v>
                </c:pt>
                <c:pt idx="3097">
                  <c:v>9</c:v>
                </c:pt>
                <c:pt idx="3098">
                  <c:v>9</c:v>
                </c:pt>
                <c:pt idx="3099">
                  <c:v>9</c:v>
                </c:pt>
                <c:pt idx="3100">
                  <c:v>9</c:v>
                </c:pt>
                <c:pt idx="3101">
                  <c:v>9</c:v>
                </c:pt>
                <c:pt idx="3102">
                  <c:v>8</c:v>
                </c:pt>
                <c:pt idx="3103">
                  <c:v>8</c:v>
                </c:pt>
                <c:pt idx="3104">
                  <c:v>8</c:v>
                </c:pt>
                <c:pt idx="3105">
                  <c:v>8</c:v>
                </c:pt>
                <c:pt idx="3106">
                  <c:v>8</c:v>
                </c:pt>
                <c:pt idx="3107">
                  <c:v>8</c:v>
                </c:pt>
                <c:pt idx="3108">
                  <c:v>8</c:v>
                </c:pt>
                <c:pt idx="3109">
                  <c:v>8</c:v>
                </c:pt>
                <c:pt idx="3110">
                  <c:v>8</c:v>
                </c:pt>
                <c:pt idx="3111">
                  <c:v>8</c:v>
                </c:pt>
                <c:pt idx="3112">
                  <c:v>8</c:v>
                </c:pt>
                <c:pt idx="3113">
                  <c:v>8</c:v>
                </c:pt>
                <c:pt idx="3114">
                  <c:v>8</c:v>
                </c:pt>
                <c:pt idx="3115">
                  <c:v>8</c:v>
                </c:pt>
                <c:pt idx="3116">
                  <c:v>8</c:v>
                </c:pt>
                <c:pt idx="3117">
                  <c:v>8</c:v>
                </c:pt>
                <c:pt idx="3118">
                  <c:v>8</c:v>
                </c:pt>
                <c:pt idx="3119">
                  <c:v>8</c:v>
                </c:pt>
                <c:pt idx="3120">
                  <c:v>8</c:v>
                </c:pt>
                <c:pt idx="3121">
                  <c:v>8</c:v>
                </c:pt>
                <c:pt idx="3122">
                  <c:v>8</c:v>
                </c:pt>
                <c:pt idx="3123">
                  <c:v>8</c:v>
                </c:pt>
                <c:pt idx="3124">
                  <c:v>8</c:v>
                </c:pt>
                <c:pt idx="3125">
                  <c:v>8</c:v>
                </c:pt>
                <c:pt idx="3126">
                  <c:v>8</c:v>
                </c:pt>
                <c:pt idx="3127">
                  <c:v>8</c:v>
                </c:pt>
                <c:pt idx="3128">
                  <c:v>8</c:v>
                </c:pt>
                <c:pt idx="3129">
                  <c:v>8</c:v>
                </c:pt>
                <c:pt idx="3130">
                  <c:v>8</c:v>
                </c:pt>
                <c:pt idx="3131">
                  <c:v>8</c:v>
                </c:pt>
                <c:pt idx="3132">
                  <c:v>8</c:v>
                </c:pt>
                <c:pt idx="3133">
                  <c:v>8</c:v>
                </c:pt>
                <c:pt idx="3134">
                  <c:v>8</c:v>
                </c:pt>
                <c:pt idx="3135">
                  <c:v>8</c:v>
                </c:pt>
                <c:pt idx="3136">
                  <c:v>8</c:v>
                </c:pt>
                <c:pt idx="3137">
                  <c:v>8</c:v>
                </c:pt>
                <c:pt idx="3138">
                  <c:v>8</c:v>
                </c:pt>
                <c:pt idx="3139">
                  <c:v>8</c:v>
                </c:pt>
                <c:pt idx="3140">
                  <c:v>8</c:v>
                </c:pt>
                <c:pt idx="3141">
                  <c:v>8</c:v>
                </c:pt>
                <c:pt idx="3142">
                  <c:v>8</c:v>
                </c:pt>
                <c:pt idx="3143">
                  <c:v>8</c:v>
                </c:pt>
                <c:pt idx="3144">
                  <c:v>8</c:v>
                </c:pt>
                <c:pt idx="3145">
                  <c:v>8</c:v>
                </c:pt>
                <c:pt idx="3146">
                  <c:v>8</c:v>
                </c:pt>
                <c:pt idx="3147">
                  <c:v>8</c:v>
                </c:pt>
                <c:pt idx="3148">
                  <c:v>8</c:v>
                </c:pt>
                <c:pt idx="3149">
                  <c:v>8</c:v>
                </c:pt>
                <c:pt idx="3150">
                  <c:v>8</c:v>
                </c:pt>
                <c:pt idx="3151">
                  <c:v>8</c:v>
                </c:pt>
                <c:pt idx="3152">
                  <c:v>8</c:v>
                </c:pt>
                <c:pt idx="3153">
                  <c:v>8</c:v>
                </c:pt>
                <c:pt idx="3154">
                  <c:v>8</c:v>
                </c:pt>
                <c:pt idx="3155">
                  <c:v>8</c:v>
                </c:pt>
                <c:pt idx="3156">
                  <c:v>8</c:v>
                </c:pt>
                <c:pt idx="3157">
                  <c:v>8</c:v>
                </c:pt>
                <c:pt idx="3158">
                  <c:v>8</c:v>
                </c:pt>
                <c:pt idx="3159">
                  <c:v>8</c:v>
                </c:pt>
                <c:pt idx="3160">
                  <c:v>8</c:v>
                </c:pt>
                <c:pt idx="3161">
                  <c:v>8</c:v>
                </c:pt>
                <c:pt idx="3162">
                  <c:v>8</c:v>
                </c:pt>
                <c:pt idx="3163">
                  <c:v>8</c:v>
                </c:pt>
                <c:pt idx="3164">
                  <c:v>8</c:v>
                </c:pt>
                <c:pt idx="3165">
                  <c:v>8</c:v>
                </c:pt>
                <c:pt idx="3166">
                  <c:v>8</c:v>
                </c:pt>
                <c:pt idx="3167">
                  <c:v>8</c:v>
                </c:pt>
                <c:pt idx="3168">
                  <c:v>8</c:v>
                </c:pt>
                <c:pt idx="3169">
                  <c:v>8</c:v>
                </c:pt>
                <c:pt idx="3170">
                  <c:v>8</c:v>
                </c:pt>
                <c:pt idx="3171">
                  <c:v>8</c:v>
                </c:pt>
                <c:pt idx="3172">
                  <c:v>8</c:v>
                </c:pt>
                <c:pt idx="3173">
                  <c:v>8</c:v>
                </c:pt>
                <c:pt idx="3174">
                  <c:v>8</c:v>
                </c:pt>
                <c:pt idx="3175">
                  <c:v>8</c:v>
                </c:pt>
                <c:pt idx="3176">
                  <c:v>8</c:v>
                </c:pt>
                <c:pt idx="3177">
                  <c:v>8</c:v>
                </c:pt>
                <c:pt idx="3178">
                  <c:v>8</c:v>
                </c:pt>
                <c:pt idx="3179">
                  <c:v>8</c:v>
                </c:pt>
                <c:pt idx="3180">
                  <c:v>8</c:v>
                </c:pt>
                <c:pt idx="3181">
                  <c:v>8</c:v>
                </c:pt>
                <c:pt idx="3182">
                  <c:v>8</c:v>
                </c:pt>
                <c:pt idx="3183">
                  <c:v>8</c:v>
                </c:pt>
                <c:pt idx="3184">
                  <c:v>8</c:v>
                </c:pt>
                <c:pt idx="3185">
                  <c:v>8</c:v>
                </c:pt>
                <c:pt idx="3186">
                  <c:v>8</c:v>
                </c:pt>
                <c:pt idx="3187">
                  <c:v>8</c:v>
                </c:pt>
                <c:pt idx="3188">
                  <c:v>8</c:v>
                </c:pt>
                <c:pt idx="3189">
                  <c:v>8</c:v>
                </c:pt>
                <c:pt idx="3190">
                  <c:v>8</c:v>
                </c:pt>
                <c:pt idx="3191">
                  <c:v>8</c:v>
                </c:pt>
                <c:pt idx="3192">
                  <c:v>8</c:v>
                </c:pt>
                <c:pt idx="3193">
                  <c:v>8</c:v>
                </c:pt>
                <c:pt idx="3194">
                  <c:v>8</c:v>
                </c:pt>
                <c:pt idx="3195">
                  <c:v>8</c:v>
                </c:pt>
                <c:pt idx="3196">
                  <c:v>8</c:v>
                </c:pt>
                <c:pt idx="3197">
                  <c:v>8</c:v>
                </c:pt>
                <c:pt idx="3198">
                  <c:v>8</c:v>
                </c:pt>
                <c:pt idx="3199">
                  <c:v>8</c:v>
                </c:pt>
                <c:pt idx="3200">
                  <c:v>8</c:v>
                </c:pt>
                <c:pt idx="3201">
                  <c:v>8</c:v>
                </c:pt>
                <c:pt idx="3202">
                  <c:v>8</c:v>
                </c:pt>
                <c:pt idx="3203">
                  <c:v>8</c:v>
                </c:pt>
                <c:pt idx="3204">
                  <c:v>8</c:v>
                </c:pt>
                <c:pt idx="3205">
                  <c:v>8</c:v>
                </c:pt>
                <c:pt idx="3206">
                  <c:v>8</c:v>
                </c:pt>
                <c:pt idx="3207">
                  <c:v>8</c:v>
                </c:pt>
                <c:pt idx="3208">
                  <c:v>8</c:v>
                </c:pt>
                <c:pt idx="3209">
                  <c:v>8</c:v>
                </c:pt>
                <c:pt idx="3210">
                  <c:v>8</c:v>
                </c:pt>
                <c:pt idx="3211">
                  <c:v>8</c:v>
                </c:pt>
                <c:pt idx="3212">
                  <c:v>8</c:v>
                </c:pt>
                <c:pt idx="3213">
                  <c:v>8</c:v>
                </c:pt>
                <c:pt idx="3214">
                  <c:v>8</c:v>
                </c:pt>
                <c:pt idx="3215">
                  <c:v>8</c:v>
                </c:pt>
                <c:pt idx="3216">
                  <c:v>8</c:v>
                </c:pt>
                <c:pt idx="3217">
                  <c:v>8</c:v>
                </c:pt>
                <c:pt idx="3218">
                  <c:v>8</c:v>
                </c:pt>
                <c:pt idx="3219">
                  <c:v>8</c:v>
                </c:pt>
                <c:pt idx="3220">
                  <c:v>8</c:v>
                </c:pt>
                <c:pt idx="3221">
                  <c:v>8</c:v>
                </c:pt>
                <c:pt idx="3222">
                  <c:v>8</c:v>
                </c:pt>
                <c:pt idx="3223">
                  <c:v>8</c:v>
                </c:pt>
                <c:pt idx="3224">
                  <c:v>8</c:v>
                </c:pt>
                <c:pt idx="3225">
                  <c:v>8</c:v>
                </c:pt>
                <c:pt idx="3226">
                  <c:v>8</c:v>
                </c:pt>
                <c:pt idx="3227">
                  <c:v>8</c:v>
                </c:pt>
                <c:pt idx="3228">
                  <c:v>8</c:v>
                </c:pt>
                <c:pt idx="3229">
                  <c:v>8</c:v>
                </c:pt>
                <c:pt idx="3230">
                  <c:v>8</c:v>
                </c:pt>
                <c:pt idx="3231">
                  <c:v>8</c:v>
                </c:pt>
                <c:pt idx="3232">
                  <c:v>8</c:v>
                </c:pt>
                <c:pt idx="3233">
                  <c:v>8</c:v>
                </c:pt>
                <c:pt idx="3234">
                  <c:v>8</c:v>
                </c:pt>
                <c:pt idx="3235">
                  <c:v>8</c:v>
                </c:pt>
                <c:pt idx="3236">
                  <c:v>8</c:v>
                </c:pt>
                <c:pt idx="3237">
                  <c:v>8</c:v>
                </c:pt>
                <c:pt idx="3238">
                  <c:v>8</c:v>
                </c:pt>
                <c:pt idx="3239">
                  <c:v>8</c:v>
                </c:pt>
                <c:pt idx="3240">
                  <c:v>8</c:v>
                </c:pt>
                <c:pt idx="3241">
                  <c:v>8</c:v>
                </c:pt>
                <c:pt idx="3242">
                  <c:v>8</c:v>
                </c:pt>
                <c:pt idx="3243">
                  <c:v>8</c:v>
                </c:pt>
                <c:pt idx="3244">
                  <c:v>8</c:v>
                </c:pt>
                <c:pt idx="3245">
                  <c:v>8</c:v>
                </c:pt>
                <c:pt idx="3246">
                  <c:v>8</c:v>
                </c:pt>
                <c:pt idx="3247">
                  <c:v>8</c:v>
                </c:pt>
                <c:pt idx="3248">
                  <c:v>8</c:v>
                </c:pt>
                <c:pt idx="3249">
                  <c:v>8</c:v>
                </c:pt>
                <c:pt idx="3250">
                  <c:v>8</c:v>
                </c:pt>
                <c:pt idx="3251">
                  <c:v>8</c:v>
                </c:pt>
                <c:pt idx="3252">
                  <c:v>8</c:v>
                </c:pt>
                <c:pt idx="3253">
                  <c:v>8</c:v>
                </c:pt>
                <c:pt idx="3254">
                  <c:v>8</c:v>
                </c:pt>
                <c:pt idx="3255">
                  <c:v>8</c:v>
                </c:pt>
                <c:pt idx="3256">
                  <c:v>8</c:v>
                </c:pt>
                <c:pt idx="3257">
                  <c:v>8</c:v>
                </c:pt>
                <c:pt idx="3258">
                  <c:v>7</c:v>
                </c:pt>
                <c:pt idx="3259">
                  <c:v>7</c:v>
                </c:pt>
                <c:pt idx="3260">
                  <c:v>7</c:v>
                </c:pt>
                <c:pt idx="3261">
                  <c:v>7</c:v>
                </c:pt>
                <c:pt idx="3262">
                  <c:v>7</c:v>
                </c:pt>
                <c:pt idx="3263">
                  <c:v>7</c:v>
                </c:pt>
                <c:pt idx="3264">
                  <c:v>7</c:v>
                </c:pt>
                <c:pt idx="3265">
                  <c:v>7</c:v>
                </c:pt>
                <c:pt idx="3266">
                  <c:v>7</c:v>
                </c:pt>
                <c:pt idx="3267">
                  <c:v>7</c:v>
                </c:pt>
                <c:pt idx="3268">
                  <c:v>7</c:v>
                </c:pt>
                <c:pt idx="3269">
                  <c:v>7</c:v>
                </c:pt>
                <c:pt idx="3270">
                  <c:v>7</c:v>
                </c:pt>
                <c:pt idx="3271">
                  <c:v>7</c:v>
                </c:pt>
                <c:pt idx="3272">
                  <c:v>7</c:v>
                </c:pt>
                <c:pt idx="3273">
                  <c:v>7</c:v>
                </c:pt>
                <c:pt idx="3274">
                  <c:v>7</c:v>
                </c:pt>
                <c:pt idx="3275">
                  <c:v>7</c:v>
                </c:pt>
                <c:pt idx="3276">
                  <c:v>7</c:v>
                </c:pt>
                <c:pt idx="3277">
                  <c:v>7</c:v>
                </c:pt>
                <c:pt idx="3278">
                  <c:v>7</c:v>
                </c:pt>
                <c:pt idx="3279">
                  <c:v>7</c:v>
                </c:pt>
                <c:pt idx="3280">
                  <c:v>7</c:v>
                </c:pt>
                <c:pt idx="3281">
                  <c:v>7</c:v>
                </c:pt>
                <c:pt idx="3282">
                  <c:v>7</c:v>
                </c:pt>
                <c:pt idx="3283">
                  <c:v>7</c:v>
                </c:pt>
                <c:pt idx="3284">
                  <c:v>7</c:v>
                </c:pt>
                <c:pt idx="3285">
                  <c:v>7</c:v>
                </c:pt>
                <c:pt idx="3286">
                  <c:v>7</c:v>
                </c:pt>
                <c:pt idx="3287">
                  <c:v>7</c:v>
                </c:pt>
                <c:pt idx="3288">
                  <c:v>7</c:v>
                </c:pt>
                <c:pt idx="3289">
                  <c:v>7</c:v>
                </c:pt>
                <c:pt idx="3290">
                  <c:v>7</c:v>
                </c:pt>
                <c:pt idx="3291">
                  <c:v>7</c:v>
                </c:pt>
                <c:pt idx="3292">
                  <c:v>7</c:v>
                </c:pt>
                <c:pt idx="3293">
                  <c:v>7</c:v>
                </c:pt>
                <c:pt idx="3294">
                  <c:v>7</c:v>
                </c:pt>
                <c:pt idx="3295">
                  <c:v>7</c:v>
                </c:pt>
                <c:pt idx="3296">
                  <c:v>7</c:v>
                </c:pt>
                <c:pt idx="3297">
                  <c:v>7</c:v>
                </c:pt>
                <c:pt idx="3298">
                  <c:v>7</c:v>
                </c:pt>
                <c:pt idx="3299">
                  <c:v>7</c:v>
                </c:pt>
                <c:pt idx="3300">
                  <c:v>7</c:v>
                </c:pt>
                <c:pt idx="3301">
                  <c:v>7</c:v>
                </c:pt>
                <c:pt idx="3302">
                  <c:v>7</c:v>
                </c:pt>
                <c:pt idx="3303">
                  <c:v>7</c:v>
                </c:pt>
                <c:pt idx="3304">
                  <c:v>7</c:v>
                </c:pt>
                <c:pt idx="3305">
                  <c:v>7</c:v>
                </c:pt>
                <c:pt idx="3306">
                  <c:v>7</c:v>
                </c:pt>
                <c:pt idx="3307">
                  <c:v>7</c:v>
                </c:pt>
                <c:pt idx="3308">
                  <c:v>7</c:v>
                </c:pt>
                <c:pt idx="3309">
                  <c:v>7</c:v>
                </c:pt>
                <c:pt idx="3310">
                  <c:v>7</c:v>
                </c:pt>
                <c:pt idx="3311">
                  <c:v>7</c:v>
                </c:pt>
                <c:pt idx="3312">
                  <c:v>7</c:v>
                </c:pt>
                <c:pt idx="3313">
                  <c:v>7</c:v>
                </c:pt>
                <c:pt idx="3314">
                  <c:v>7</c:v>
                </c:pt>
                <c:pt idx="3315">
                  <c:v>7</c:v>
                </c:pt>
                <c:pt idx="3316">
                  <c:v>7</c:v>
                </c:pt>
                <c:pt idx="3317">
                  <c:v>7</c:v>
                </c:pt>
                <c:pt idx="3318">
                  <c:v>7</c:v>
                </c:pt>
                <c:pt idx="3319">
                  <c:v>7</c:v>
                </c:pt>
                <c:pt idx="3320">
                  <c:v>7</c:v>
                </c:pt>
                <c:pt idx="3321">
                  <c:v>7</c:v>
                </c:pt>
                <c:pt idx="3322">
                  <c:v>7</c:v>
                </c:pt>
                <c:pt idx="3323">
                  <c:v>7</c:v>
                </c:pt>
                <c:pt idx="3324">
                  <c:v>7</c:v>
                </c:pt>
                <c:pt idx="3325">
                  <c:v>7</c:v>
                </c:pt>
                <c:pt idx="3326">
                  <c:v>7</c:v>
                </c:pt>
                <c:pt idx="3327">
                  <c:v>7</c:v>
                </c:pt>
                <c:pt idx="3328">
                  <c:v>7</c:v>
                </c:pt>
                <c:pt idx="3329">
                  <c:v>7</c:v>
                </c:pt>
                <c:pt idx="3330">
                  <c:v>7</c:v>
                </c:pt>
                <c:pt idx="3331">
                  <c:v>7</c:v>
                </c:pt>
                <c:pt idx="3332">
                  <c:v>7</c:v>
                </c:pt>
                <c:pt idx="3333">
                  <c:v>7</c:v>
                </c:pt>
                <c:pt idx="3334">
                  <c:v>7</c:v>
                </c:pt>
                <c:pt idx="3335">
                  <c:v>7</c:v>
                </c:pt>
                <c:pt idx="3336">
                  <c:v>7</c:v>
                </c:pt>
                <c:pt idx="3337">
                  <c:v>7</c:v>
                </c:pt>
                <c:pt idx="3338">
                  <c:v>7</c:v>
                </c:pt>
                <c:pt idx="3339">
                  <c:v>7</c:v>
                </c:pt>
                <c:pt idx="3340">
                  <c:v>7</c:v>
                </c:pt>
                <c:pt idx="3341">
                  <c:v>7</c:v>
                </c:pt>
                <c:pt idx="3342">
                  <c:v>7</c:v>
                </c:pt>
                <c:pt idx="3343">
                  <c:v>7</c:v>
                </c:pt>
                <c:pt idx="3344">
                  <c:v>7</c:v>
                </c:pt>
                <c:pt idx="3345">
                  <c:v>7</c:v>
                </c:pt>
                <c:pt idx="3346">
                  <c:v>7</c:v>
                </c:pt>
                <c:pt idx="3347">
                  <c:v>7</c:v>
                </c:pt>
                <c:pt idx="3348">
                  <c:v>7</c:v>
                </c:pt>
                <c:pt idx="3349">
                  <c:v>7</c:v>
                </c:pt>
                <c:pt idx="3350">
                  <c:v>7</c:v>
                </c:pt>
                <c:pt idx="3351">
                  <c:v>7</c:v>
                </c:pt>
                <c:pt idx="3352">
                  <c:v>7</c:v>
                </c:pt>
                <c:pt idx="3353">
                  <c:v>7</c:v>
                </c:pt>
                <c:pt idx="3354">
                  <c:v>7</c:v>
                </c:pt>
                <c:pt idx="3355">
                  <c:v>7</c:v>
                </c:pt>
                <c:pt idx="3356">
                  <c:v>7</c:v>
                </c:pt>
                <c:pt idx="3357">
                  <c:v>7</c:v>
                </c:pt>
                <c:pt idx="3358">
                  <c:v>7</c:v>
                </c:pt>
                <c:pt idx="3359">
                  <c:v>7</c:v>
                </c:pt>
                <c:pt idx="3360">
                  <c:v>7</c:v>
                </c:pt>
                <c:pt idx="3361">
                  <c:v>7</c:v>
                </c:pt>
                <c:pt idx="3362">
                  <c:v>7</c:v>
                </c:pt>
                <c:pt idx="3363">
                  <c:v>7</c:v>
                </c:pt>
                <c:pt idx="3364">
                  <c:v>7</c:v>
                </c:pt>
                <c:pt idx="3365">
                  <c:v>7</c:v>
                </c:pt>
                <c:pt idx="3366">
                  <c:v>7</c:v>
                </c:pt>
                <c:pt idx="3367">
                  <c:v>7</c:v>
                </c:pt>
                <c:pt idx="3368">
                  <c:v>7</c:v>
                </c:pt>
                <c:pt idx="3369">
                  <c:v>7</c:v>
                </c:pt>
                <c:pt idx="3370">
                  <c:v>7</c:v>
                </c:pt>
                <c:pt idx="3371">
                  <c:v>7</c:v>
                </c:pt>
                <c:pt idx="3372">
                  <c:v>7</c:v>
                </c:pt>
                <c:pt idx="3373">
                  <c:v>7</c:v>
                </c:pt>
                <c:pt idx="3374">
                  <c:v>7</c:v>
                </c:pt>
                <c:pt idx="3375">
                  <c:v>7</c:v>
                </c:pt>
                <c:pt idx="3376">
                  <c:v>7</c:v>
                </c:pt>
                <c:pt idx="3377">
                  <c:v>7</c:v>
                </c:pt>
                <c:pt idx="3378">
                  <c:v>7</c:v>
                </c:pt>
                <c:pt idx="3379">
                  <c:v>7</c:v>
                </c:pt>
                <c:pt idx="3380">
                  <c:v>7</c:v>
                </c:pt>
                <c:pt idx="3381">
                  <c:v>7</c:v>
                </c:pt>
                <c:pt idx="3382">
                  <c:v>7</c:v>
                </c:pt>
                <c:pt idx="3383">
                  <c:v>7</c:v>
                </c:pt>
                <c:pt idx="3384">
                  <c:v>7</c:v>
                </c:pt>
                <c:pt idx="3385">
                  <c:v>7</c:v>
                </c:pt>
                <c:pt idx="3386">
                  <c:v>7</c:v>
                </c:pt>
                <c:pt idx="3387">
                  <c:v>7</c:v>
                </c:pt>
                <c:pt idx="3388">
                  <c:v>7</c:v>
                </c:pt>
                <c:pt idx="3389">
                  <c:v>7</c:v>
                </c:pt>
                <c:pt idx="3390">
                  <c:v>7</c:v>
                </c:pt>
                <c:pt idx="3391">
                  <c:v>7</c:v>
                </c:pt>
                <c:pt idx="3392">
                  <c:v>7</c:v>
                </c:pt>
                <c:pt idx="3393">
                  <c:v>7</c:v>
                </c:pt>
                <c:pt idx="3394">
                  <c:v>7</c:v>
                </c:pt>
                <c:pt idx="3395">
                  <c:v>7</c:v>
                </c:pt>
                <c:pt idx="3396">
                  <c:v>7</c:v>
                </c:pt>
                <c:pt idx="3397">
                  <c:v>7</c:v>
                </c:pt>
                <c:pt idx="3398">
                  <c:v>7</c:v>
                </c:pt>
                <c:pt idx="3399">
                  <c:v>7</c:v>
                </c:pt>
                <c:pt idx="3400">
                  <c:v>7</c:v>
                </c:pt>
                <c:pt idx="3401">
                  <c:v>7</c:v>
                </c:pt>
                <c:pt idx="3402">
                  <c:v>7</c:v>
                </c:pt>
                <c:pt idx="3403">
                  <c:v>7</c:v>
                </c:pt>
                <c:pt idx="3404">
                  <c:v>7</c:v>
                </c:pt>
                <c:pt idx="3405">
                  <c:v>7</c:v>
                </c:pt>
                <c:pt idx="3406">
                  <c:v>7</c:v>
                </c:pt>
                <c:pt idx="3407">
                  <c:v>7</c:v>
                </c:pt>
                <c:pt idx="3408">
                  <c:v>7</c:v>
                </c:pt>
                <c:pt idx="3409">
                  <c:v>7</c:v>
                </c:pt>
                <c:pt idx="3410">
                  <c:v>7</c:v>
                </c:pt>
                <c:pt idx="3411">
                  <c:v>7</c:v>
                </c:pt>
                <c:pt idx="3412">
                  <c:v>7</c:v>
                </c:pt>
                <c:pt idx="3413">
                  <c:v>7</c:v>
                </c:pt>
                <c:pt idx="3414">
                  <c:v>6</c:v>
                </c:pt>
                <c:pt idx="3415">
                  <c:v>6</c:v>
                </c:pt>
                <c:pt idx="3416">
                  <c:v>6</c:v>
                </c:pt>
                <c:pt idx="3417">
                  <c:v>6</c:v>
                </c:pt>
                <c:pt idx="3418">
                  <c:v>6</c:v>
                </c:pt>
                <c:pt idx="3419">
                  <c:v>6</c:v>
                </c:pt>
                <c:pt idx="3420">
                  <c:v>6</c:v>
                </c:pt>
                <c:pt idx="3421">
                  <c:v>6</c:v>
                </c:pt>
                <c:pt idx="3422">
                  <c:v>6</c:v>
                </c:pt>
                <c:pt idx="3423">
                  <c:v>6</c:v>
                </c:pt>
                <c:pt idx="3424">
                  <c:v>6</c:v>
                </c:pt>
                <c:pt idx="3425">
                  <c:v>6</c:v>
                </c:pt>
                <c:pt idx="3426">
                  <c:v>6</c:v>
                </c:pt>
                <c:pt idx="3427">
                  <c:v>6</c:v>
                </c:pt>
                <c:pt idx="3428">
                  <c:v>6</c:v>
                </c:pt>
                <c:pt idx="3429">
                  <c:v>6</c:v>
                </c:pt>
                <c:pt idx="3430">
                  <c:v>6</c:v>
                </c:pt>
                <c:pt idx="3431">
                  <c:v>6</c:v>
                </c:pt>
                <c:pt idx="3432">
                  <c:v>6</c:v>
                </c:pt>
                <c:pt idx="3433">
                  <c:v>6</c:v>
                </c:pt>
                <c:pt idx="3434">
                  <c:v>6</c:v>
                </c:pt>
                <c:pt idx="3435">
                  <c:v>6</c:v>
                </c:pt>
                <c:pt idx="3436">
                  <c:v>6</c:v>
                </c:pt>
                <c:pt idx="3437">
                  <c:v>6</c:v>
                </c:pt>
                <c:pt idx="3438">
                  <c:v>6</c:v>
                </c:pt>
                <c:pt idx="3439">
                  <c:v>6</c:v>
                </c:pt>
                <c:pt idx="3440">
                  <c:v>6</c:v>
                </c:pt>
                <c:pt idx="3441">
                  <c:v>6</c:v>
                </c:pt>
                <c:pt idx="3442">
                  <c:v>6</c:v>
                </c:pt>
                <c:pt idx="3443">
                  <c:v>6</c:v>
                </c:pt>
                <c:pt idx="3444">
                  <c:v>6</c:v>
                </c:pt>
                <c:pt idx="3445">
                  <c:v>6</c:v>
                </c:pt>
                <c:pt idx="3446">
                  <c:v>6</c:v>
                </c:pt>
                <c:pt idx="3447">
                  <c:v>6</c:v>
                </c:pt>
                <c:pt idx="3448">
                  <c:v>6</c:v>
                </c:pt>
                <c:pt idx="3449">
                  <c:v>6</c:v>
                </c:pt>
                <c:pt idx="3450">
                  <c:v>6</c:v>
                </c:pt>
                <c:pt idx="3451">
                  <c:v>6</c:v>
                </c:pt>
                <c:pt idx="3452">
                  <c:v>6</c:v>
                </c:pt>
                <c:pt idx="3453">
                  <c:v>6</c:v>
                </c:pt>
                <c:pt idx="3454">
                  <c:v>6</c:v>
                </c:pt>
                <c:pt idx="3455">
                  <c:v>6</c:v>
                </c:pt>
                <c:pt idx="3456">
                  <c:v>6</c:v>
                </c:pt>
                <c:pt idx="3457">
                  <c:v>6</c:v>
                </c:pt>
                <c:pt idx="3458">
                  <c:v>6</c:v>
                </c:pt>
                <c:pt idx="3459">
                  <c:v>6</c:v>
                </c:pt>
                <c:pt idx="3460">
                  <c:v>6</c:v>
                </c:pt>
                <c:pt idx="3461">
                  <c:v>6</c:v>
                </c:pt>
                <c:pt idx="3462">
                  <c:v>6</c:v>
                </c:pt>
                <c:pt idx="3463">
                  <c:v>6</c:v>
                </c:pt>
                <c:pt idx="3464">
                  <c:v>6</c:v>
                </c:pt>
                <c:pt idx="3465">
                  <c:v>6</c:v>
                </c:pt>
                <c:pt idx="3466">
                  <c:v>6</c:v>
                </c:pt>
                <c:pt idx="3467">
                  <c:v>6</c:v>
                </c:pt>
                <c:pt idx="3468">
                  <c:v>6</c:v>
                </c:pt>
                <c:pt idx="3469">
                  <c:v>6</c:v>
                </c:pt>
                <c:pt idx="3470">
                  <c:v>6</c:v>
                </c:pt>
                <c:pt idx="3471">
                  <c:v>6</c:v>
                </c:pt>
                <c:pt idx="3472">
                  <c:v>6</c:v>
                </c:pt>
                <c:pt idx="3473">
                  <c:v>6</c:v>
                </c:pt>
                <c:pt idx="3474">
                  <c:v>6</c:v>
                </c:pt>
                <c:pt idx="3475">
                  <c:v>6</c:v>
                </c:pt>
                <c:pt idx="3476">
                  <c:v>6</c:v>
                </c:pt>
                <c:pt idx="3477">
                  <c:v>6</c:v>
                </c:pt>
                <c:pt idx="3478">
                  <c:v>6</c:v>
                </c:pt>
                <c:pt idx="3479">
                  <c:v>6</c:v>
                </c:pt>
                <c:pt idx="3480">
                  <c:v>6</c:v>
                </c:pt>
                <c:pt idx="3481">
                  <c:v>6</c:v>
                </c:pt>
                <c:pt idx="3482">
                  <c:v>6</c:v>
                </c:pt>
                <c:pt idx="3483">
                  <c:v>6</c:v>
                </c:pt>
                <c:pt idx="3484">
                  <c:v>6</c:v>
                </c:pt>
                <c:pt idx="3485">
                  <c:v>6</c:v>
                </c:pt>
                <c:pt idx="3486">
                  <c:v>6</c:v>
                </c:pt>
                <c:pt idx="3487">
                  <c:v>6</c:v>
                </c:pt>
                <c:pt idx="3488">
                  <c:v>6</c:v>
                </c:pt>
                <c:pt idx="3489">
                  <c:v>6</c:v>
                </c:pt>
                <c:pt idx="3490">
                  <c:v>6</c:v>
                </c:pt>
                <c:pt idx="3491">
                  <c:v>6</c:v>
                </c:pt>
                <c:pt idx="3492">
                  <c:v>6</c:v>
                </c:pt>
                <c:pt idx="3493">
                  <c:v>6</c:v>
                </c:pt>
                <c:pt idx="3494">
                  <c:v>6</c:v>
                </c:pt>
                <c:pt idx="3495">
                  <c:v>6</c:v>
                </c:pt>
                <c:pt idx="3496">
                  <c:v>6</c:v>
                </c:pt>
                <c:pt idx="3497">
                  <c:v>6</c:v>
                </c:pt>
                <c:pt idx="3498">
                  <c:v>6</c:v>
                </c:pt>
                <c:pt idx="3499">
                  <c:v>6</c:v>
                </c:pt>
                <c:pt idx="3500">
                  <c:v>6</c:v>
                </c:pt>
                <c:pt idx="3501">
                  <c:v>6</c:v>
                </c:pt>
                <c:pt idx="3502">
                  <c:v>6</c:v>
                </c:pt>
                <c:pt idx="3503">
                  <c:v>6</c:v>
                </c:pt>
                <c:pt idx="3504">
                  <c:v>6</c:v>
                </c:pt>
                <c:pt idx="3505">
                  <c:v>6</c:v>
                </c:pt>
                <c:pt idx="3506">
                  <c:v>6</c:v>
                </c:pt>
                <c:pt idx="3507">
                  <c:v>6</c:v>
                </c:pt>
                <c:pt idx="3508">
                  <c:v>6</c:v>
                </c:pt>
                <c:pt idx="3509">
                  <c:v>6</c:v>
                </c:pt>
                <c:pt idx="3510">
                  <c:v>6</c:v>
                </c:pt>
                <c:pt idx="3511">
                  <c:v>6</c:v>
                </c:pt>
                <c:pt idx="3512">
                  <c:v>6</c:v>
                </c:pt>
                <c:pt idx="3513">
                  <c:v>6</c:v>
                </c:pt>
                <c:pt idx="3514">
                  <c:v>6</c:v>
                </c:pt>
                <c:pt idx="3515">
                  <c:v>6</c:v>
                </c:pt>
                <c:pt idx="3516">
                  <c:v>6</c:v>
                </c:pt>
                <c:pt idx="3517">
                  <c:v>6</c:v>
                </c:pt>
                <c:pt idx="3518">
                  <c:v>6</c:v>
                </c:pt>
                <c:pt idx="3519">
                  <c:v>6</c:v>
                </c:pt>
                <c:pt idx="3520">
                  <c:v>6</c:v>
                </c:pt>
                <c:pt idx="3521">
                  <c:v>6</c:v>
                </c:pt>
                <c:pt idx="3522">
                  <c:v>6</c:v>
                </c:pt>
                <c:pt idx="3523">
                  <c:v>6</c:v>
                </c:pt>
                <c:pt idx="3524">
                  <c:v>6</c:v>
                </c:pt>
                <c:pt idx="3525">
                  <c:v>6</c:v>
                </c:pt>
                <c:pt idx="3526">
                  <c:v>6</c:v>
                </c:pt>
                <c:pt idx="3527">
                  <c:v>6</c:v>
                </c:pt>
                <c:pt idx="3528">
                  <c:v>6</c:v>
                </c:pt>
                <c:pt idx="3529">
                  <c:v>6</c:v>
                </c:pt>
                <c:pt idx="3530">
                  <c:v>6</c:v>
                </c:pt>
                <c:pt idx="3531">
                  <c:v>6</c:v>
                </c:pt>
                <c:pt idx="3532">
                  <c:v>6</c:v>
                </c:pt>
                <c:pt idx="3533">
                  <c:v>6</c:v>
                </c:pt>
                <c:pt idx="3534">
                  <c:v>6</c:v>
                </c:pt>
                <c:pt idx="3535">
                  <c:v>6</c:v>
                </c:pt>
                <c:pt idx="3536">
                  <c:v>6</c:v>
                </c:pt>
                <c:pt idx="3537">
                  <c:v>6</c:v>
                </c:pt>
                <c:pt idx="3538">
                  <c:v>6</c:v>
                </c:pt>
                <c:pt idx="3539">
                  <c:v>6</c:v>
                </c:pt>
                <c:pt idx="3540">
                  <c:v>6</c:v>
                </c:pt>
                <c:pt idx="3541">
                  <c:v>6</c:v>
                </c:pt>
                <c:pt idx="3542">
                  <c:v>6</c:v>
                </c:pt>
                <c:pt idx="3543">
                  <c:v>6</c:v>
                </c:pt>
                <c:pt idx="3544">
                  <c:v>6</c:v>
                </c:pt>
                <c:pt idx="3545">
                  <c:v>6</c:v>
                </c:pt>
                <c:pt idx="3546">
                  <c:v>6</c:v>
                </c:pt>
                <c:pt idx="3547">
                  <c:v>6</c:v>
                </c:pt>
                <c:pt idx="3548">
                  <c:v>6</c:v>
                </c:pt>
                <c:pt idx="3549">
                  <c:v>6</c:v>
                </c:pt>
                <c:pt idx="3550">
                  <c:v>6</c:v>
                </c:pt>
                <c:pt idx="3551">
                  <c:v>6</c:v>
                </c:pt>
                <c:pt idx="3552">
                  <c:v>6</c:v>
                </c:pt>
                <c:pt idx="3553">
                  <c:v>6</c:v>
                </c:pt>
                <c:pt idx="3554">
                  <c:v>6</c:v>
                </c:pt>
                <c:pt idx="3555">
                  <c:v>6</c:v>
                </c:pt>
                <c:pt idx="3556">
                  <c:v>6</c:v>
                </c:pt>
                <c:pt idx="3557">
                  <c:v>6</c:v>
                </c:pt>
                <c:pt idx="3558">
                  <c:v>6</c:v>
                </c:pt>
                <c:pt idx="3559">
                  <c:v>6</c:v>
                </c:pt>
                <c:pt idx="3560">
                  <c:v>6</c:v>
                </c:pt>
                <c:pt idx="3561">
                  <c:v>6</c:v>
                </c:pt>
                <c:pt idx="3562">
                  <c:v>6</c:v>
                </c:pt>
                <c:pt idx="3563">
                  <c:v>6</c:v>
                </c:pt>
                <c:pt idx="3564">
                  <c:v>6</c:v>
                </c:pt>
                <c:pt idx="3565">
                  <c:v>6</c:v>
                </c:pt>
                <c:pt idx="3566">
                  <c:v>6</c:v>
                </c:pt>
                <c:pt idx="3567">
                  <c:v>6</c:v>
                </c:pt>
                <c:pt idx="3568">
                  <c:v>6</c:v>
                </c:pt>
                <c:pt idx="3569">
                  <c:v>6</c:v>
                </c:pt>
                <c:pt idx="3570">
                  <c:v>5</c:v>
                </c:pt>
                <c:pt idx="3571">
                  <c:v>5</c:v>
                </c:pt>
                <c:pt idx="3572">
                  <c:v>5</c:v>
                </c:pt>
                <c:pt idx="3573">
                  <c:v>5</c:v>
                </c:pt>
                <c:pt idx="3574">
                  <c:v>5</c:v>
                </c:pt>
                <c:pt idx="3575">
                  <c:v>5</c:v>
                </c:pt>
                <c:pt idx="3576">
                  <c:v>5</c:v>
                </c:pt>
                <c:pt idx="3577">
                  <c:v>5</c:v>
                </c:pt>
                <c:pt idx="3578">
                  <c:v>5</c:v>
                </c:pt>
                <c:pt idx="3579">
                  <c:v>5</c:v>
                </c:pt>
                <c:pt idx="3580">
                  <c:v>5</c:v>
                </c:pt>
                <c:pt idx="3581">
                  <c:v>5</c:v>
                </c:pt>
                <c:pt idx="3582">
                  <c:v>5</c:v>
                </c:pt>
                <c:pt idx="3583">
                  <c:v>5</c:v>
                </c:pt>
                <c:pt idx="3584">
                  <c:v>5</c:v>
                </c:pt>
                <c:pt idx="3585">
                  <c:v>5</c:v>
                </c:pt>
                <c:pt idx="3586">
                  <c:v>5</c:v>
                </c:pt>
                <c:pt idx="3587">
                  <c:v>5</c:v>
                </c:pt>
                <c:pt idx="3588">
                  <c:v>5</c:v>
                </c:pt>
                <c:pt idx="3589">
                  <c:v>5</c:v>
                </c:pt>
                <c:pt idx="3590">
                  <c:v>5</c:v>
                </c:pt>
                <c:pt idx="3591">
                  <c:v>5</c:v>
                </c:pt>
                <c:pt idx="3592">
                  <c:v>5</c:v>
                </c:pt>
                <c:pt idx="3593">
                  <c:v>5</c:v>
                </c:pt>
                <c:pt idx="3594">
                  <c:v>5</c:v>
                </c:pt>
                <c:pt idx="3595">
                  <c:v>5</c:v>
                </c:pt>
                <c:pt idx="3596">
                  <c:v>5</c:v>
                </c:pt>
                <c:pt idx="3597">
                  <c:v>5</c:v>
                </c:pt>
                <c:pt idx="3598">
                  <c:v>5</c:v>
                </c:pt>
                <c:pt idx="3599">
                  <c:v>5</c:v>
                </c:pt>
                <c:pt idx="3600">
                  <c:v>5</c:v>
                </c:pt>
                <c:pt idx="3601">
                  <c:v>5</c:v>
                </c:pt>
                <c:pt idx="3602">
                  <c:v>5</c:v>
                </c:pt>
                <c:pt idx="3603">
                  <c:v>5</c:v>
                </c:pt>
                <c:pt idx="3604">
                  <c:v>5</c:v>
                </c:pt>
                <c:pt idx="3605">
                  <c:v>5</c:v>
                </c:pt>
                <c:pt idx="3606">
                  <c:v>5</c:v>
                </c:pt>
                <c:pt idx="3607">
                  <c:v>5</c:v>
                </c:pt>
                <c:pt idx="3608">
                  <c:v>5</c:v>
                </c:pt>
                <c:pt idx="3609">
                  <c:v>5</c:v>
                </c:pt>
                <c:pt idx="3610">
                  <c:v>5</c:v>
                </c:pt>
                <c:pt idx="3611">
                  <c:v>5</c:v>
                </c:pt>
                <c:pt idx="3612">
                  <c:v>5</c:v>
                </c:pt>
                <c:pt idx="3613">
                  <c:v>5</c:v>
                </c:pt>
                <c:pt idx="3614">
                  <c:v>5</c:v>
                </c:pt>
                <c:pt idx="3615">
                  <c:v>5</c:v>
                </c:pt>
                <c:pt idx="3616">
                  <c:v>5</c:v>
                </c:pt>
                <c:pt idx="3617">
                  <c:v>5</c:v>
                </c:pt>
                <c:pt idx="3618">
                  <c:v>5</c:v>
                </c:pt>
                <c:pt idx="3619">
                  <c:v>5</c:v>
                </c:pt>
                <c:pt idx="3620">
                  <c:v>5</c:v>
                </c:pt>
                <c:pt idx="3621">
                  <c:v>5</c:v>
                </c:pt>
                <c:pt idx="3622">
                  <c:v>5</c:v>
                </c:pt>
                <c:pt idx="3623">
                  <c:v>5</c:v>
                </c:pt>
                <c:pt idx="3624">
                  <c:v>5</c:v>
                </c:pt>
                <c:pt idx="3625">
                  <c:v>5</c:v>
                </c:pt>
                <c:pt idx="3626">
                  <c:v>5</c:v>
                </c:pt>
                <c:pt idx="3627">
                  <c:v>5</c:v>
                </c:pt>
                <c:pt idx="3628">
                  <c:v>5</c:v>
                </c:pt>
                <c:pt idx="3629">
                  <c:v>5</c:v>
                </c:pt>
                <c:pt idx="3630">
                  <c:v>5</c:v>
                </c:pt>
                <c:pt idx="3631">
                  <c:v>5</c:v>
                </c:pt>
                <c:pt idx="3632">
                  <c:v>5</c:v>
                </c:pt>
                <c:pt idx="3633">
                  <c:v>5</c:v>
                </c:pt>
                <c:pt idx="3634">
                  <c:v>5</c:v>
                </c:pt>
                <c:pt idx="3635">
                  <c:v>5</c:v>
                </c:pt>
                <c:pt idx="3636">
                  <c:v>5</c:v>
                </c:pt>
                <c:pt idx="3637">
                  <c:v>5</c:v>
                </c:pt>
                <c:pt idx="3638">
                  <c:v>5</c:v>
                </c:pt>
                <c:pt idx="3639">
                  <c:v>5</c:v>
                </c:pt>
                <c:pt idx="3640">
                  <c:v>5</c:v>
                </c:pt>
                <c:pt idx="3641">
                  <c:v>5</c:v>
                </c:pt>
                <c:pt idx="3642">
                  <c:v>5</c:v>
                </c:pt>
                <c:pt idx="3643">
                  <c:v>5</c:v>
                </c:pt>
                <c:pt idx="3644">
                  <c:v>5</c:v>
                </c:pt>
                <c:pt idx="3645">
                  <c:v>5</c:v>
                </c:pt>
                <c:pt idx="3646">
                  <c:v>5</c:v>
                </c:pt>
                <c:pt idx="3647">
                  <c:v>5</c:v>
                </c:pt>
                <c:pt idx="3648">
                  <c:v>5</c:v>
                </c:pt>
                <c:pt idx="3649">
                  <c:v>5</c:v>
                </c:pt>
                <c:pt idx="3650">
                  <c:v>5</c:v>
                </c:pt>
                <c:pt idx="3651">
                  <c:v>5</c:v>
                </c:pt>
                <c:pt idx="3652">
                  <c:v>5</c:v>
                </c:pt>
                <c:pt idx="3653">
                  <c:v>5</c:v>
                </c:pt>
                <c:pt idx="3654">
                  <c:v>5</c:v>
                </c:pt>
                <c:pt idx="3655">
                  <c:v>5</c:v>
                </c:pt>
                <c:pt idx="3656">
                  <c:v>5</c:v>
                </c:pt>
                <c:pt idx="3657">
                  <c:v>5</c:v>
                </c:pt>
                <c:pt idx="3658">
                  <c:v>5</c:v>
                </c:pt>
                <c:pt idx="3659">
                  <c:v>5</c:v>
                </c:pt>
                <c:pt idx="3660">
                  <c:v>5</c:v>
                </c:pt>
                <c:pt idx="3661">
                  <c:v>5</c:v>
                </c:pt>
                <c:pt idx="3662">
                  <c:v>5</c:v>
                </c:pt>
                <c:pt idx="3663">
                  <c:v>5</c:v>
                </c:pt>
                <c:pt idx="3664">
                  <c:v>5</c:v>
                </c:pt>
                <c:pt idx="3665">
                  <c:v>5</c:v>
                </c:pt>
                <c:pt idx="3666">
                  <c:v>5</c:v>
                </c:pt>
                <c:pt idx="3667">
                  <c:v>5</c:v>
                </c:pt>
                <c:pt idx="3668">
                  <c:v>5</c:v>
                </c:pt>
                <c:pt idx="3669">
                  <c:v>5</c:v>
                </c:pt>
                <c:pt idx="3670">
                  <c:v>5</c:v>
                </c:pt>
                <c:pt idx="3671">
                  <c:v>5</c:v>
                </c:pt>
                <c:pt idx="3672">
                  <c:v>5</c:v>
                </c:pt>
                <c:pt idx="3673">
                  <c:v>5</c:v>
                </c:pt>
                <c:pt idx="3674">
                  <c:v>5</c:v>
                </c:pt>
                <c:pt idx="3675">
                  <c:v>5</c:v>
                </c:pt>
                <c:pt idx="3676">
                  <c:v>5</c:v>
                </c:pt>
                <c:pt idx="3677">
                  <c:v>5</c:v>
                </c:pt>
                <c:pt idx="3678">
                  <c:v>5</c:v>
                </c:pt>
                <c:pt idx="3679">
                  <c:v>5</c:v>
                </c:pt>
                <c:pt idx="3680">
                  <c:v>5</c:v>
                </c:pt>
                <c:pt idx="3681">
                  <c:v>5</c:v>
                </c:pt>
                <c:pt idx="3682">
                  <c:v>5</c:v>
                </c:pt>
                <c:pt idx="3683">
                  <c:v>5</c:v>
                </c:pt>
                <c:pt idx="3684">
                  <c:v>5</c:v>
                </c:pt>
                <c:pt idx="3685">
                  <c:v>5</c:v>
                </c:pt>
                <c:pt idx="3686">
                  <c:v>5</c:v>
                </c:pt>
                <c:pt idx="3687">
                  <c:v>5</c:v>
                </c:pt>
                <c:pt idx="3688">
                  <c:v>5</c:v>
                </c:pt>
                <c:pt idx="3689">
                  <c:v>5</c:v>
                </c:pt>
                <c:pt idx="3690">
                  <c:v>5</c:v>
                </c:pt>
                <c:pt idx="3691">
                  <c:v>5</c:v>
                </c:pt>
                <c:pt idx="3692">
                  <c:v>5</c:v>
                </c:pt>
                <c:pt idx="3693">
                  <c:v>5</c:v>
                </c:pt>
                <c:pt idx="3694">
                  <c:v>5</c:v>
                </c:pt>
                <c:pt idx="3695">
                  <c:v>5</c:v>
                </c:pt>
                <c:pt idx="3696">
                  <c:v>5</c:v>
                </c:pt>
                <c:pt idx="3697">
                  <c:v>5</c:v>
                </c:pt>
                <c:pt idx="3698">
                  <c:v>5</c:v>
                </c:pt>
                <c:pt idx="3699">
                  <c:v>5</c:v>
                </c:pt>
                <c:pt idx="3700">
                  <c:v>5</c:v>
                </c:pt>
                <c:pt idx="3701">
                  <c:v>5</c:v>
                </c:pt>
                <c:pt idx="3702">
                  <c:v>5</c:v>
                </c:pt>
                <c:pt idx="3703">
                  <c:v>5</c:v>
                </c:pt>
                <c:pt idx="3704">
                  <c:v>5</c:v>
                </c:pt>
                <c:pt idx="3705">
                  <c:v>5</c:v>
                </c:pt>
                <c:pt idx="3706">
                  <c:v>5</c:v>
                </c:pt>
                <c:pt idx="3707">
                  <c:v>5</c:v>
                </c:pt>
                <c:pt idx="3708">
                  <c:v>5</c:v>
                </c:pt>
                <c:pt idx="3709">
                  <c:v>5</c:v>
                </c:pt>
                <c:pt idx="3710">
                  <c:v>5</c:v>
                </c:pt>
                <c:pt idx="3711">
                  <c:v>5</c:v>
                </c:pt>
                <c:pt idx="3712">
                  <c:v>5</c:v>
                </c:pt>
                <c:pt idx="3713">
                  <c:v>5</c:v>
                </c:pt>
                <c:pt idx="3714">
                  <c:v>5</c:v>
                </c:pt>
                <c:pt idx="3715">
                  <c:v>5</c:v>
                </c:pt>
                <c:pt idx="3716">
                  <c:v>5</c:v>
                </c:pt>
                <c:pt idx="3717">
                  <c:v>5</c:v>
                </c:pt>
                <c:pt idx="3718">
                  <c:v>5</c:v>
                </c:pt>
                <c:pt idx="3719">
                  <c:v>5</c:v>
                </c:pt>
                <c:pt idx="3720">
                  <c:v>5</c:v>
                </c:pt>
                <c:pt idx="3721">
                  <c:v>5</c:v>
                </c:pt>
                <c:pt idx="3722">
                  <c:v>5</c:v>
                </c:pt>
                <c:pt idx="3723">
                  <c:v>5</c:v>
                </c:pt>
                <c:pt idx="3724">
                  <c:v>5</c:v>
                </c:pt>
                <c:pt idx="3725">
                  <c:v>5</c:v>
                </c:pt>
                <c:pt idx="3726">
                  <c:v>4</c:v>
                </c:pt>
                <c:pt idx="3727">
                  <c:v>4</c:v>
                </c:pt>
                <c:pt idx="3728">
                  <c:v>4</c:v>
                </c:pt>
                <c:pt idx="3729">
                  <c:v>4</c:v>
                </c:pt>
                <c:pt idx="3730">
                  <c:v>4</c:v>
                </c:pt>
                <c:pt idx="3731">
                  <c:v>4</c:v>
                </c:pt>
                <c:pt idx="3732">
                  <c:v>4</c:v>
                </c:pt>
                <c:pt idx="3733">
                  <c:v>4</c:v>
                </c:pt>
                <c:pt idx="3734">
                  <c:v>4</c:v>
                </c:pt>
                <c:pt idx="3735">
                  <c:v>4</c:v>
                </c:pt>
                <c:pt idx="3736">
                  <c:v>4</c:v>
                </c:pt>
                <c:pt idx="3737">
                  <c:v>4</c:v>
                </c:pt>
                <c:pt idx="3738">
                  <c:v>4</c:v>
                </c:pt>
                <c:pt idx="3739">
                  <c:v>4</c:v>
                </c:pt>
                <c:pt idx="3740">
                  <c:v>4</c:v>
                </c:pt>
                <c:pt idx="3741">
                  <c:v>4</c:v>
                </c:pt>
                <c:pt idx="3742">
                  <c:v>4</c:v>
                </c:pt>
                <c:pt idx="3743">
                  <c:v>4</c:v>
                </c:pt>
                <c:pt idx="3744">
                  <c:v>4</c:v>
                </c:pt>
                <c:pt idx="3745">
                  <c:v>4</c:v>
                </c:pt>
                <c:pt idx="3746">
                  <c:v>4</c:v>
                </c:pt>
                <c:pt idx="3747">
                  <c:v>4</c:v>
                </c:pt>
                <c:pt idx="3748">
                  <c:v>4</c:v>
                </c:pt>
                <c:pt idx="3749">
                  <c:v>4</c:v>
                </c:pt>
                <c:pt idx="3750">
                  <c:v>4</c:v>
                </c:pt>
                <c:pt idx="3751">
                  <c:v>4</c:v>
                </c:pt>
                <c:pt idx="3752">
                  <c:v>4</c:v>
                </c:pt>
                <c:pt idx="3753">
                  <c:v>4</c:v>
                </c:pt>
                <c:pt idx="3754">
                  <c:v>4</c:v>
                </c:pt>
                <c:pt idx="3755">
                  <c:v>4</c:v>
                </c:pt>
                <c:pt idx="3756">
                  <c:v>4</c:v>
                </c:pt>
                <c:pt idx="3757">
                  <c:v>4</c:v>
                </c:pt>
                <c:pt idx="3758">
                  <c:v>4</c:v>
                </c:pt>
                <c:pt idx="3759">
                  <c:v>4</c:v>
                </c:pt>
                <c:pt idx="3760">
                  <c:v>4</c:v>
                </c:pt>
                <c:pt idx="3761">
                  <c:v>4</c:v>
                </c:pt>
                <c:pt idx="3762">
                  <c:v>4</c:v>
                </c:pt>
                <c:pt idx="3763">
                  <c:v>4</c:v>
                </c:pt>
                <c:pt idx="3764">
                  <c:v>4</c:v>
                </c:pt>
                <c:pt idx="3765">
                  <c:v>4</c:v>
                </c:pt>
                <c:pt idx="3766">
                  <c:v>4</c:v>
                </c:pt>
                <c:pt idx="3767">
                  <c:v>4</c:v>
                </c:pt>
                <c:pt idx="3768">
                  <c:v>4</c:v>
                </c:pt>
                <c:pt idx="3769">
                  <c:v>4</c:v>
                </c:pt>
                <c:pt idx="3770">
                  <c:v>4</c:v>
                </c:pt>
                <c:pt idx="3771">
                  <c:v>4</c:v>
                </c:pt>
                <c:pt idx="3772">
                  <c:v>4</c:v>
                </c:pt>
                <c:pt idx="3773">
                  <c:v>4</c:v>
                </c:pt>
                <c:pt idx="3774">
                  <c:v>4</c:v>
                </c:pt>
                <c:pt idx="3775">
                  <c:v>4</c:v>
                </c:pt>
                <c:pt idx="3776">
                  <c:v>4</c:v>
                </c:pt>
                <c:pt idx="3777">
                  <c:v>4</c:v>
                </c:pt>
                <c:pt idx="3778">
                  <c:v>4</c:v>
                </c:pt>
                <c:pt idx="3779">
                  <c:v>4</c:v>
                </c:pt>
                <c:pt idx="3780">
                  <c:v>4</c:v>
                </c:pt>
                <c:pt idx="3781">
                  <c:v>4</c:v>
                </c:pt>
                <c:pt idx="3782">
                  <c:v>4</c:v>
                </c:pt>
                <c:pt idx="3783">
                  <c:v>4</c:v>
                </c:pt>
                <c:pt idx="3784">
                  <c:v>4</c:v>
                </c:pt>
                <c:pt idx="3785">
                  <c:v>4</c:v>
                </c:pt>
                <c:pt idx="3786">
                  <c:v>4</c:v>
                </c:pt>
                <c:pt idx="3787">
                  <c:v>4</c:v>
                </c:pt>
                <c:pt idx="3788">
                  <c:v>4</c:v>
                </c:pt>
                <c:pt idx="3789">
                  <c:v>4</c:v>
                </c:pt>
                <c:pt idx="3790">
                  <c:v>4</c:v>
                </c:pt>
                <c:pt idx="3791">
                  <c:v>4</c:v>
                </c:pt>
                <c:pt idx="3792">
                  <c:v>4</c:v>
                </c:pt>
                <c:pt idx="3793">
                  <c:v>4</c:v>
                </c:pt>
                <c:pt idx="3794">
                  <c:v>4</c:v>
                </c:pt>
                <c:pt idx="3795">
                  <c:v>4</c:v>
                </c:pt>
                <c:pt idx="3796">
                  <c:v>4</c:v>
                </c:pt>
                <c:pt idx="3797">
                  <c:v>4</c:v>
                </c:pt>
                <c:pt idx="3798">
                  <c:v>4</c:v>
                </c:pt>
                <c:pt idx="3799">
                  <c:v>4</c:v>
                </c:pt>
                <c:pt idx="3800">
                  <c:v>4</c:v>
                </c:pt>
                <c:pt idx="3801">
                  <c:v>4</c:v>
                </c:pt>
                <c:pt idx="3802">
                  <c:v>4</c:v>
                </c:pt>
                <c:pt idx="3803">
                  <c:v>4</c:v>
                </c:pt>
                <c:pt idx="3804">
                  <c:v>4</c:v>
                </c:pt>
                <c:pt idx="3805">
                  <c:v>4</c:v>
                </c:pt>
                <c:pt idx="3806">
                  <c:v>4</c:v>
                </c:pt>
                <c:pt idx="3807">
                  <c:v>4</c:v>
                </c:pt>
                <c:pt idx="3808">
                  <c:v>4</c:v>
                </c:pt>
                <c:pt idx="3809">
                  <c:v>4</c:v>
                </c:pt>
                <c:pt idx="3810">
                  <c:v>4</c:v>
                </c:pt>
                <c:pt idx="3811">
                  <c:v>4</c:v>
                </c:pt>
                <c:pt idx="3812">
                  <c:v>4</c:v>
                </c:pt>
                <c:pt idx="3813">
                  <c:v>4</c:v>
                </c:pt>
                <c:pt idx="3814">
                  <c:v>4</c:v>
                </c:pt>
                <c:pt idx="3815">
                  <c:v>4</c:v>
                </c:pt>
                <c:pt idx="3816">
                  <c:v>4</c:v>
                </c:pt>
                <c:pt idx="3817">
                  <c:v>4</c:v>
                </c:pt>
                <c:pt idx="3818">
                  <c:v>4</c:v>
                </c:pt>
                <c:pt idx="3819">
                  <c:v>4</c:v>
                </c:pt>
                <c:pt idx="3820">
                  <c:v>4</c:v>
                </c:pt>
                <c:pt idx="3821">
                  <c:v>4</c:v>
                </c:pt>
                <c:pt idx="3822">
                  <c:v>4</c:v>
                </c:pt>
                <c:pt idx="3823">
                  <c:v>4</c:v>
                </c:pt>
                <c:pt idx="3824">
                  <c:v>4</c:v>
                </c:pt>
                <c:pt idx="3825">
                  <c:v>4</c:v>
                </c:pt>
                <c:pt idx="3826">
                  <c:v>4</c:v>
                </c:pt>
                <c:pt idx="3827">
                  <c:v>4</c:v>
                </c:pt>
                <c:pt idx="3828">
                  <c:v>4</c:v>
                </c:pt>
                <c:pt idx="3829">
                  <c:v>4</c:v>
                </c:pt>
                <c:pt idx="3830">
                  <c:v>4</c:v>
                </c:pt>
                <c:pt idx="3831">
                  <c:v>4</c:v>
                </c:pt>
                <c:pt idx="3832">
                  <c:v>4</c:v>
                </c:pt>
                <c:pt idx="3833">
                  <c:v>4</c:v>
                </c:pt>
                <c:pt idx="3834">
                  <c:v>4</c:v>
                </c:pt>
                <c:pt idx="3835">
                  <c:v>4</c:v>
                </c:pt>
                <c:pt idx="3836">
                  <c:v>4</c:v>
                </c:pt>
                <c:pt idx="3837">
                  <c:v>4</c:v>
                </c:pt>
                <c:pt idx="3838">
                  <c:v>4</c:v>
                </c:pt>
                <c:pt idx="3839">
                  <c:v>4</c:v>
                </c:pt>
                <c:pt idx="3840">
                  <c:v>4</c:v>
                </c:pt>
                <c:pt idx="3841">
                  <c:v>4</c:v>
                </c:pt>
                <c:pt idx="3842">
                  <c:v>4</c:v>
                </c:pt>
                <c:pt idx="3843">
                  <c:v>4</c:v>
                </c:pt>
                <c:pt idx="3844">
                  <c:v>4</c:v>
                </c:pt>
                <c:pt idx="3845">
                  <c:v>4</c:v>
                </c:pt>
                <c:pt idx="3846">
                  <c:v>4</c:v>
                </c:pt>
                <c:pt idx="3847">
                  <c:v>4</c:v>
                </c:pt>
                <c:pt idx="3848">
                  <c:v>4</c:v>
                </c:pt>
                <c:pt idx="3849">
                  <c:v>4</c:v>
                </c:pt>
                <c:pt idx="3850">
                  <c:v>4</c:v>
                </c:pt>
                <c:pt idx="3851">
                  <c:v>4</c:v>
                </c:pt>
                <c:pt idx="3852">
                  <c:v>4</c:v>
                </c:pt>
                <c:pt idx="3853">
                  <c:v>4</c:v>
                </c:pt>
                <c:pt idx="3854">
                  <c:v>4</c:v>
                </c:pt>
                <c:pt idx="3855">
                  <c:v>4</c:v>
                </c:pt>
                <c:pt idx="3856">
                  <c:v>4</c:v>
                </c:pt>
                <c:pt idx="3857">
                  <c:v>4</c:v>
                </c:pt>
                <c:pt idx="3858">
                  <c:v>4</c:v>
                </c:pt>
                <c:pt idx="3859">
                  <c:v>4</c:v>
                </c:pt>
                <c:pt idx="3860">
                  <c:v>4</c:v>
                </c:pt>
                <c:pt idx="3861">
                  <c:v>4</c:v>
                </c:pt>
                <c:pt idx="3862">
                  <c:v>4</c:v>
                </c:pt>
                <c:pt idx="3863">
                  <c:v>4</c:v>
                </c:pt>
                <c:pt idx="3864">
                  <c:v>4</c:v>
                </c:pt>
                <c:pt idx="3865">
                  <c:v>4</c:v>
                </c:pt>
                <c:pt idx="3866">
                  <c:v>4</c:v>
                </c:pt>
                <c:pt idx="3867">
                  <c:v>4</c:v>
                </c:pt>
                <c:pt idx="3868">
                  <c:v>4</c:v>
                </c:pt>
                <c:pt idx="3869">
                  <c:v>4</c:v>
                </c:pt>
                <c:pt idx="3870">
                  <c:v>4</c:v>
                </c:pt>
                <c:pt idx="3871">
                  <c:v>4</c:v>
                </c:pt>
                <c:pt idx="3872">
                  <c:v>4</c:v>
                </c:pt>
                <c:pt idx="3873">
                  <c:v>4</c:v>
                </c:pt>
                <c:pt idx="3874">
                  <c:v>4</c:v>
                </c:pt>
                <c:pt idx="3875">
                  <c:v>4</c:v>
                </c:pt>
                <c:pt idx="3876">
                  <c:v>4</c:v>
                </c:pt>
                <c:pt idx="3877">
                  <c:v>4</c:v>
                </c:pt>
                <c:pt idx="3878">
                  <c:v>4</c:v>
                </c:pt>
                <c:pt idx="3879">
                  <c:v>4</c:v>
                </c:pt>
                <c:pt idx="3880">
                  <c:v>4</c:v>
                </c:pt>
                <c:pt idx="3881">
                  <c:v>4</c:v>
                </c:pt>
                <c:pt idx="3882">
                  <c:v>3</c:v>
                </c:pt>
                <c:pt idx="3883">
                  <c:v>3</c:v>
                </c:pt>
                <c:pt idx="3884">
                  <c:v>3</c:v>
                </c:pt>
                <c:pt idx="3885">
                  <c:v>3</c:v>
                </c:pt>
                <c:pt idx="3886">
                  <c:v>3</c:v>
                </c:pt>
                <c:pt idx="3887">
                  <c:v>3</c:v>
                </c:pt>
                <c:pt idx="3888">
                  <c:v>3</c:v>
                </c:pt>
                <c:pt idx="3889">
                  <c:v>3</c:v>
                </c:pt>
                <c:pt idx="3890">
                  <c:v>3</c:v>
                </c:pt>
                <c:pt idx="3891">
                  <c:v>3</c:v>
                </c:pt>
                <c:pt idx="3892">
                  <c:v>3</c:v>
                </c:pt>
                <c:pt idx="3893">
                  <c:v>3</c:v>
                </c:pt>
                <c:pt idx="3894">
                  <c:v>3</c:v>
                </c:pt>
                <c:pt idx="3895">
                  <c:v>3</c:v>
                </c:pt>
                <c:pt idx="3896">
                  <c:v>3</c:v>
                </c:pt>
                <c:pt idx="3897">
                  <c:v>3</c:v>
                </c:pt>
                <c:pt idx="3898">
                  <c:v>3</c:v>
                </c:pt>
                <c:pt idx="3899">
                  <c:v>3</c:v>
                </c:pt>
                <c:pt idx="3900">
                  <c:v>3</c:v>
                </c:pt>
                <c:pt idx="3901">
                  <c:v>3</c:v>
                </c:pt>
                <c:pt idx="3902">
                  <c:v>3</c:v>
                </c:pt>
                <c:pt idx="3903">
                  <c:v>3</c:v>
                </c:pt>
                <c:pt idx="3904">
                  <c:v>3</c:v>
                </c:pt>
                <c:pt idx="3905">
                  <c:v>3</c:v>
                </c:pt>
                <c:pt idx="3906">
                  <c:v>3</c:v>
                </c:pt>
                <c:pt idx="3907">
                  <c:v>3</c:v>
                </c:pt>
                <c:pt idx="3908">
                  <c:v>3</c:v>
                </c:pt>
                <c:pt idx="3909">
                  <c:v>3</c:v>
                </c:pt>
                <c:pt idx="3910">
                  <c:v>3</c:v>
                </c:pt>
                <c:pt idx="3911">
                  <c:v>3</c:v>
                </c:pt>
                <c:pt idx="3912">
                  <c:v>3</c:v>
                </c:pt>
                <c:pt idx="3913">
                  <c:v>3</c:v>
                </c:pt>
                <c:pt idx="3914">
                  <c:v>3</c:v>
                </c:pt>
                <c:pt idx="3915">
                  <c:v>3</c:v>
                </c:pt>
                <c:pt idx="3916">
                  <c:v>3</c:v>
                </c:pt>
                <c:pt idx="3917">
                  <c:v>3</c:v>
                </c:pt>
                <c:pt idx="3918">
                  <c:v>3</c:v>
                </c:pt>
                <c:pt idx="3919">
                  <c:v>3</c:v>
                </c:pt>
                <c:pt idx="3920">
                  <c:v>3</c:v>
                </c:pt>
                <c:pt idx="3921">
                  <c:v>3</c:v>
                </c:pt>
                <c:pt idx="3922">
                  <c:v>3</c:v>
                </c:pt>
                <c:pt idx="3923">
                  <c:v>3</c:v>
                </c:pt>
                <c:pt idx="3924">
                  <c:v>3</c:v>
                </c:pt>
                <c:pt idx="3925">
                  <c:v>3</c:v>
                </c:pt>
                <c:pt idx="3926">
                  <c:v>3</c:v>
                </c:pt>
                <c:pt idx="3927">
                  <c:v>3</c:v>
                </c:pt>
                <c:pt idx="3928">
                  <c:v>3</c:v>
                </c:pt>
                <c:pt idx="3929">
                  <c:v>3</c:v>
                </c:pt>
                <c:pt idx="3930">
                  <c:v>3</c:v>
                </c:pt>
                <c:pt idx="3931">
                  <c:v>3</c:v>
                </c:pt>
                <c:pt idx="3932">
                  <c:v>3</c:v>
                </c:pt>
                <c:pt idx="3933">
                  <c:v>3</c:v>
                </c:pt>
                <c:pt idx="3934">
                  <c:v>3</c:v>
                </c:pt>
                <c:pt idx="3935">
                  <c:v>3</c:v>
                </c:pt>
                <c:pt idx="3936">
                  <c:v>3</c:v>
                </c:pt>
                <c:pt idx="3937">
                  <c:v>3</c:v>
                </c:pt>
                <c:pt idx="3938">
                  <c:v>3</c:v>
                </c:pt>
                <c:pt idx="3939">
                  <c:v>3</c:v>
                </c:pt>
                <c:pt idx="3940">
                  <c:v>3</c:v>
                </c:pt>
                <c:pt idx="3941">
                  <c:v>3</c:v>
                </c:pt>
                <c:pt idx="3942">
                  <c:v>3</c:v>
                </c:pt>
                <c:pt idx="3943">
                  <c:v>3</c:v>
                </c:pt>
                <c:pt idx="3944">
                  <c:v>3</c:v>
                </c:pt>
                <c:pt idx="3945">
                  <c:v>3</c:v>
                </c:pt>
                <c:pt idx="3946">
                  <c:v>3</c:v>
                </c:pt>
                <c:pt idx="3947">
                  <c:v>3</c:v>
                </c:pt>
                <c:pt idx="3948">
                  <c:v>3</c:v>
                </c:pt>
                <c:pt idx="3949">
                  <c:v>3</c:v>
                </c:pt>
                <c:pt idx="3950">
                  <c:v>3</c:v>
                </c:pt>
                <c:pt idx="3951">
                  <c:v>3</c:v>
                </c:pt>
                <c:pt idx="3952">
                  <c:v>3</c:v>
                </c:pt>
                <c:pt idx="3953">
                  <c:v>3</c:v>
                </c:pt>
                <c:pt idx="3954">
                  <c:v>3</c:v>
                </c:pt>
                <c:pt idx="3955">
                  <c:v>3</c:v>
                </c:pt>
                <c:pt idx="3956">
                  <c:v>3</c:v>
                </c:pt>
                <c:pt idx="3957">
                  <c:v>3</c:v>
                </c:pt>
                <c:pt idx="3958">
                  <c:v>3</c:v>
                </c:pt>
                <c:pt idx="3959">
                  <c:v>3</c:v>
                </c:pt>
                <c:pt idx="3960">
                  <c:v>3</c:v>
                </c:pt>
                <c:pt idx="3961">
                  <c:v>3</c:v>
                </c:pt>
                <c:pt idx="3962">
                  <c:v>3</c:v>
                </c:pt>
                <c:pt idx="3963">
                  <c:v>3</c:v>
                </c:pt>
                <c:pt idx="3964">
                  <c:v>3</c:v>
                </c:pt>
                <c:pt idx="3965">
                  <c:v>3</c:v>
                </c:pt>
                <c:pt idx="3966">
                  <c:v>3</c:v>
                </c:pt>
                <c:pt idx="3967">
                  <c:v>3</c:v>
                </c:pt>
                <c:pt idx="3968">
                  <c:v>3</c:v>
                </c:pt>
                <c:pt idx="3969">
                  <c:v>3</c:v>
                </c:pt>
                <c:pt idx="3970">
                  <c:v>3</c:v>
                </c:pt>
                <c:pt idx="3971">
                  <c:v>3</c:v>
                </c:pt>
                <c:pt idx="3972">
                  <c:v>3</c:v>
                </c:pt>
                <c:pt idx="3973">
                  <c:v>3</c:v>
                </c:pt>
                <c:pt idx="3974">
                  <c:v>3</c:v>
                </c:pt>
                <c:pt idx="3975">
                  <c:v>3</c:v>
                </c:pt>
                <c:pt idx="3976">
                  <c:v>3</c:v>
                </c:pt>
                <c:pt idx="3977">
                  <c:v>3</c:v>
                </c:pt>
                <c:pt idx="3978">
                  <c:v>3</c:v>
                </c:pt>
                <c:pt idx="3979">
                  <c:v>3</c:v>
                </c:pt>
                <c:pt idx="3980">
                  <c:v>3</c:v>
                </c:pt>
                <c:pt idx="3981">
                  <c:v>3</c:v>
                </c:pt>
                <c:pt idx="3982">
                  <c:v>3</c:v>
                </c:pt>
                <c:pt idx="3983">
                  <c:v>3</c:v>
                </c:pt>
                <c:pt idx="3984">
                  <c:v>3</c:v>
                </c:pt>
                <c:pt idx="3985">
                  <c:v>3</c:v>
                </c:pt>
                <c:pt idx="3986">
                  <c:v>3</c:v>
                </c:pt>
                <c:pt idx="3987">
                  <c:v>3</c:v>
                </c:pt>
                <c:pt idx="3988">
                  <c:v>3</c:v>
                </c:pt>
                <c:pt idx="3989">
                  <c:v>3</c:v>
                </c:pt>
                <c:pt idx="3990">
                  <c:v>3</c:v>
                </c:pt>
                <c:pt idx="3991">
                  <c:v>3</c:v>
                </c:pt>
                <c:pt idx="3992">
                  <c:v>3</c:v>
                </c:pt>
                <c:pt idx="3993">
                  <c:v>3</c:v>
                </c:pt>
                <c:pt idx="3994">
                  <c:v>3</c:v>
                </c:pt>
                <c:pt idx="3995">
                  <c:v>3</c:v>
                </c:pt>
                <c:pt idx="3996">
                  <c:v>3</c:v>
                </c:pt>
                <c:pt idx="3997">
                  <c:v>3</c:v>
                </c:pt>
                <c:pt idx="3998">
                  <c:v>3</c:v>
                </c:pt>
                <c:pt idx="3999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8DE-4F32-A89C-C9FA11B94315}"/>
            </c:ext>
          </c:extLst>
        </c:ser>
        <c:ser>
          <c:idx val="2"/>
          <c:order val="1"/>
          <c:tx>
            <c:strRef>
              <c:f>Dump_data_max_1p_scan_signoff_v!$AK$1</c:f>
              <c:strCache>
                <c:ptCount val="1"/>
                <c:pt idx="0">
                  <c:v>UFTOA_r</c:v>
                </c:pt>
              </c:strCache>
            </c:strRef>
          </c:tx>
          <c:marker>
            <c:symbol val="none"/>
          </c:marker>
          <c:xVal>
            <c:numRef>
              <c:f>Dump_data_max_1p_scan_signoff_v!$AD$2:$AD$4001</c:f>
              <c:numCache>
                <c:formatCode>General</c:formatCode>
                <c:ptCount val="4000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  <c:pt idx="401">
                  <c:v>4.0099999999999589</c:v>
                </c:pt>
                <c:pt idx="402">
                  <c:v>4.0199999999999587</c:v>
                </c:pt>
                <c:pt idx="403">
                  <c:v>4.0299999999999585</c:v>
                </c:pt>
                <c:pt idx="404">
                  <c:v>4.0399999999999583</c:v>
                </c:pt>
                <c:pt idx="405">
                  <c:v>4.0499999999999581</c:v>
                </c:pt>
                <c:pt idx="406">
                  <c:v>4.0599999999999579</c:v>
                </c:pt>
                <c:pt idx="407">
                  <c:v>4.0699999999999577</c:v>
                </c:pt>
                <c:pt idx="408">
                  <c:v>4.0799999999999574</c:v>
                </c:pt>
                <c:pt idx="409">
                  <c:v>4.0899999999999572</c:v>
                </c:pt>
                <c:pt idx="410">
                  <c:v>4.099999999999957</c:v>
                </c:pt>
                <c:pt idx="411">
                  <c:v>4.1099999999999568</c:v>
                </c:pt>
                <c:pt idx="412">
                  <c:v>4.1199999999999566</c:v>
                </c:pt>
                <c:pt idx="413">
                  <c:v>4.1299999999999564</c:v>
                </c:pt>
                <c:pt idx="414">
                  <c:v>4.1399999999999562</c:v>
                </c:pt>
                <c:pt idx="415">
                  <c:v>4.1499999999999559</c:v>
                </c:pt>
                <c:pt idx="416">
                  <c:v>4.1599999999999557</c:v>
                </c:pt>
                <c:pt idx="417">
                  <c:v>4.1699999999999555</c:v>
                </c:pt>
                <c:pt idx="418">
                  <c:v>4.1799999999999553</c:v>
                </c:pt>
                <c:pt idx="419">
                  <c:v>4.1899999999999551</c:v>
                </c:pt>
                <c:pt idx="420">
                  <c:v>4.1999999999999549</c:v>
                </c:pt>
                <c:pt idx="421">
                  <c:v>4.2099999999999547</c:v>
                </c:pt>
                <c:pt idx="422">
                  <c:v>4.2199999999999545</c:v>
                </c:pt>
                <c:pt idx="423">
                  <c:v>4.2299999999999542</c:v>
                </c:pt>
                <c:pt idx="424">
                  <c:v>4.239999999999954</c:v>
                </c:pt>
                <c:pt idx="425">
                  <c:v>4.2499999999999538</c:v>
                </c:pt>
                <c:pt idx="426">
                  <c:v>4.2599999999999536</c:v>
                </c:pt>
                <c:pt idx="427">
                  <c:v>4.2699999999999534</c:v>
                </c:pt>
                <c:pt idx="428">
                  <c:v>4.2799999999999532</c:v>
                </c:pt>
                <c:pt idx="429">
                  <c:v>4.289999999999953</c:v>
                </c:pt>
                <c:pt idx="430">
                  <c:v>4.2999999999999527</c:v>
                </c:pt>
                <c:pt idx="431">
                  <c:v>4.3099999999999525</c:v>
                </c:pt>
                <c:pt idx="432">
                  <c:v>4.3199999999999523</c:v>
                </c:pt>
                <c:pt idx="433">
                  <c:v>4.3299999999999521</c:v>
                </c:pt>
                <c:pt idx="434">
                  <c:v>4.3399999999999519</c:v>
                </c:pt>
                <c:pt idx="435">
                  <c:v>4.3499999999999517</c:v>
                </c:pt>
                <c:pt idx="436">
                  <c:v>4.3599999999999515</c:v>
                </c:pt>
                <c:pt idx="437">
                  <c:v>4.3699999999999513</c:v>
                </c:pt>
                <c:pt idx="438">
                  <c:v>4.379999999999951</c:v>
                </c:pt>
                <c:pt idx="439">
                  <c:v>4.3899999999999508</c:v>
                </c:pt>
                <c:pt idx="440">
                  <c:v>4.3999999999999506</c:v>
                </c:pt>
                <c:pt idx="441">
                  <c:v>4.4099999999999504</c:v>
                </c:pt>
                <c:pt idx="442">
                  <c:v>4.4199999999999502</c:v>
                </c:pt>
                <c:pt idx="443">
                  <c:v>4.42999999999995</c:v>
                </c:pt>
                <c:pt idx="444">
                  <c:v>4.4399999999999498</c:v>
                </c:pt>
                <c:pt idx="445">
                  <c:v>4.4499999999999496</c:v>
                </c:pt>
                <c:pt idx="446">
                  <c:v>4.4599999999999493</c:v>
                </c:pt>
                <c:pt idx="447">
                  <c:v>4.4699999999999491</c:v>
                </c:pt>
                <c:pt idx="448">
                  <c:v>4.4799999999999489</c:v>
                </c:pt>
                <c:pt idx="449">
                  <c:v>4.4899999999999487</c:v>
                </c:pt>
                <c:pt idx="450">
                  <c:v>4.4999999999999485</c:v>
                </c:pt>
                <c:pt idx="451">
                  <c:v>4.5099999999999483</c:v>
                </c:pt>
                <c:pt idx="452">
                  <c:v>4.5199999999999481</c:v>
                </c:pt>
                <c:pt idx="453">
                  <c:v>4.5299999999999478</c:v>
                </c:pt>
                <c:pt idx="454">
                  <c:v>4.5399999999999476</c:v>
                </c:pt>
                <c:pt idx="455">
                  <c:v>4.5499999999999474</c:v>
                </c:pt>
                <c:pt idx="456">
                  <c:v>4.5599999999999472</c:v>
                </c:pt>
                <c:pt idx="457">
                  <c:v>4.569999999999947</c:v>
                </c:pt>
                <c:pt idx="458">
                  <c:v>4.5799999999999468</c:v>
                </c:pt>
                <c:pt idx="459">
                  <c:v>4.5899999999999466</c:v>
                </c:pt>
                <c:pt idx="460">
                  <c:v>4.5999999999999464</c:v>
                </c:pt>
                <c:pt idx="461">
                  <c:v>4.6099999999999461</c:v>
                </c:pt>
                <c:pt idx="462">
                  <c:v>4.6199999999999459</c:v>
                </c:pt>
                <c:pt idx="463">
                  <c:v>4.6299999999999457</c:v>
                </c:pt>
                <c:pt idx="464">
                  <c:v>4.6399999999999455</c:v>
                </c:pt>
                <c:pt idx="465">
                  <c:v>4.6499999999999453</c:v>
                </c:pt>
                <c:pt idx="466">
                  <c:v>4.6599999999999451</c:v>
                </c:pt>
                <c:pt idx="467">
                  <c:v>4.6699999999999449</c:v>
                </c:pt>
                <c:pt idx="468">
                  <c:v>4.6799999999999446</c:v>
                </c:pt>
                <c:pt idx="469">
                  <c:v>4.6899999999999444</c:v>
                </c:pt>
                <c:pt idx="470">
                  <c:v>4.6999999999999442</c:v>
                </c:pt>
                <c:pt idx="471">
                  <c:v>4.709999999999944</c:v>
                </c:pt>
                <c:pt idx="472">
                  <c:v>4.7199999999999438</c:v>
                </c:pt>
                <c:pt idx="473">
                  <c:v>4.7299999999999436</c:v>
                </c:pt>
                <c:pt idx="474">
                  <c:v>4.7399999999999434</c:v>
                </c:pt>
                <c:pt idx="475">
                  <c:v>4.7499999999999432</c:v>
                </c:pt>
                <c:pt idx="476">
                  <c:v>4.7599999999999429</c:v>
                </c:pt>
                <c:pt idx="477">
                  <c:v>4.7699999999999427</c:v>
                </c:pt>
                <c:pt idx="478">
                  <c:v>4.7799999999999425</c:v>
                </c:pt>
                <c:pt idx="479">
                  <c:v>4.7899999999999423</c:v>
                </c:pt>
                <c:pt idx="480">
                  <c:v>4.7999999999999421</c:v>
                </c:pt>
                <c:pt idx="481">
                  <c:v>4.8099999999999419</c:v>
                </c:pt>
                <c:pt idx="482">
                  <c:v>4.8199999999999417</c:v>
                </c:pt>
                <c:pt idx="483">
                  <c:v>4.8299999999999415</c:v>
                </c:pt>
                <c:pt idx="484">
                  <c:v>4.8399999999999412</c:v>
                </c:pt>
                <c:pt idx="485">
                  <c:v>4.849999999999941</c:v>
                </c:pt>
                <c:pt idx="486">
                  <c:v>4.8599999999999408</c:v>
                </c:pt>
                <c:pt idx="487">
                  <c:v>4.8699999999999406</c:v>
                </c:pt>
                <c:pt idx="488">
                  <c:v>4.8799999999999404</c:v>
                </c:pt>
                <c:pt idx="489">
                  <c:v>4.8899999999999402</c:v>
                </c:pt>
                <c:pt idx="490">
                  <c:v>4.89999999999994</c:v>
                </c:pt>
                <c:pt idx="491">
                  <c:v>4.9099999999999397</c:v>
                </c:pt>
                <c:pt idx="492">
                  <c:v>4.9199999999999395</c:v>
                </c:pt>
                <c:pt idx="493">
                  <c:v>4.9299999999999393</c:v>
                </c:pt>
                <c:pt idx="494">
                  <c:v>4.9399999999999391</c:v>
                </c:pt>
                <c:pt idx="495">
                  <c:v>4.9499999999999389</c:v>
                </c:pt>
                <c:pt idx="496">
                  <c:v>4.9599999999999387</c:v>
                </c:pt>
                <c:pt idx="497">
                  <c:v>4.9699999999999385</c:v>
                </c:pt>
                <c:pt idx="498">
                  <c:v>4.9799999999999383</c:v>
                </c:pt>
                <c:pt idx="499">
                  <c:v>4.989999999999938</c:v>
                </c:pt>
                <c:pt idx="500">
                  <c:v>4.9999999999999378</c:v>
                </c:pt>
                <c:pt idx="501">
                  <c:v>5.0099999999999376</c:v>
                </c:pt>
                <c:pt idx="502">
                  <c:v>5.0199999999999374</c:v>
                </c:pt>
                <c:pt idx="503">
                  <c:v>5.0299999999999372</c:v>
                </c:pt>
                <c:pt idx="504">
                  <c:v>5.039999999999937</c:v>
                </c:pt>
                <c:pt idx="505">
                  <c:v>5.0499999999999368</c:v>
                </c:pt>
                <c:pt idx="506">
                  <c:v>5.0599999999999365</c:v>
                </c:pt>
                <c:pt idx="507">
                  <c:v>5.0699999999999363</c:v>
                </c:pt>
                <c:pt idx="508">
                  <c:v>5.0799999999999361</c:v>
                </c:pt>
                <c:pt idx="509">
                  <c:v>5.0899999999999359</c:v>
                </c:pt>
                <c:pt idx="510">
                  <c:v>5.0999999999999357</c:v>
                </c:pt>
                <c:pt idx="511">
                  <c:v>5.1099999999999355</c:v>
                </c:pt>
                <c:pt idx="512">
                  <c:v>5.1199999999999353</c:v>
                </c:pt>
                <c:pt idx="513">
                  <c:v>5.1299999999999351</c:v>
                </c:pt>
                <c:pt idx="514">
                  <c:v>5.1399999999999348</c:v>
                </c:pt>
                <c:pt idx="515">
                  <c:v>5.1499999999999346</c:v>
                </c:pt>
                <c:pt idx="516">
                  <c:v>5.1599999999999344</c:v>
                </c:pt>
                <c:pt idx="517">
                  <c:v>5.1699999999999342</c:v>
                </c:pt>
                <c:pt idx="518">
                  <c:v>5.179999999999934</c:v>
                </c:pt>
                <c:pt idx="519">
                  <c:v>5.1899999999999338</c:v>
                </c:pt>
                <c:pt idx="520">
                  <c:v>5.1999999999999336</c:v>
                </c:pt>
                <c:pt idx="521">
                  <c:v>5.2099999999999334</c:v>
                </c:pt>
                <c:pt idx="522">
                  <c:v>5.2199999999999331</c:v>
                </c:pt>
                <c:pt idx="523">
                  <c:v>5.2299999999999329</c:v>
                </c:pt>
                <c:pt idx="524">
                  <c:v>5.2399999999999327</c:v>
                </c:pt>
                <c:pt idx="525">
                  <c:v>5.2499999999999325</c:v>
                </c:pt>
                <c:pt idx="526">
                  <c:v>5.2599999999999323</c:v>
                </c:pt>
                <c:pt idx="527">
                  <c:v>5.2699999999999321</c:v>
                </c:pt>
                <c:pt idx="528">
                  <c:v>5.2799999999999319</c:v>
                </c:pt>
                <c:pt idx="529">
                  <c:v>5.2899999999999316</c:v>
                </c:pt>
                <c:pt idx="530">
                  <c:v>5.2999999999999314</c:v>
                </c:pt>
                <c:pt idx="531">
                  <c:v>5.3099999999999312</c:v>
                </c:pt>
                <c:pt idx="532">
                  <c:v>5.319999999999931</c:v>
                </c:pt>
                <c:pt idx="533">
                  <c:v>5.3299999999999308</c:v>
                </c:pt>
                <c:pt idx="534">
                  <c:v>5.3399999999999306</c:v>
                </c:pt>
                <c:pt idx="535">
                  <c:v>5.3499999999999304</c:v>
                </c:pt>
                <c:pt idx="536">
                  <c:v>5.3599999999999302</c:v>
                </c:pt>
                <c:pt idx="537">
                  <c:v>5.3699999999999299</c:v>
                </c:pt>
                <c:pt idx="538">
                  <c:v>5.3799999999999297</c:v>
                </c:pt>
                <c:pt idx="539">
                  <c:v>5.3899999999999295</c:v>
                </c:pt>
                <c:pt idx="540">
                  <c:v>5.3999999999999293</c:v>
                </c:pt>
                <c:pt idx="541">
                  <c:v>5.4099999999999291</c:v>
                </c:pt>
                <c:pt idx="542">
                  <c:v>5.4199999999999289</c:v>
                </c:pt>
                <c:pt idx="543">
                  <c:v>5.4299999999999287</c:v>
                </c:pt>
                <c:pt idx="544">
                  <c:v>5.4399999999999284</c:v>
                </c:pt>
                <c:pt idx="545">
                  <c:v>5.4499999999999282</c:v>
                </c:pt>
                <c:pt idx="546">
                  <c:v>5.459999999999928</c:v>
                </c:pt>
                <c:pt idx="547">
                  <c:v>5.4699999999999278</c:v>
                </c:pt>
                <c:pt idx="548">
                  <c:v>5.4799999999999276</c:v>
                </c:pt>
                <c:pt idx="549">
                  <c:v>5.4899999999999274</c:v>
                </c:pt>
                <c:pt idx="550">
                  <c:v>5.4999999999999272</c:v>
                </c:pt>
                <c:pt idx="551">
                  <c:v>5.509999999999927</c:v>
                </c:pt>
                <c:pt idx="552">
                  <c:v>5.5199999999999267</c:v>
                </c:pt>
                <c:pt idx="553">
                  <c:v>5.5299999999999265</c:v>
                </c:pt>
                <c:pt idx="554">
                  <c:v>5.5399999999999263</c:v>
                </c:pt>
                <c:pt idx="555">
                  <c:v>5.5499999999999261</c:v>
                </c:pt>
                <c:pt idx="556">
                  <c:v>5.5599999999999259</c:v>
                </c:pt>
                <c:pt idx="557">
                  <c:v>5.5699999999999257</c:v>
                </c:pt>
                <c:pt idx="558">
                  <c:v>5.5799999999999255</c:v>
                </c:pt>
                <c:pt idx="559">
                  <c:v>5.5899999999999253</c:v>
                </c:pt>
                <c:pt idx="560">
                  <c:v>5.599999999999925</c:v>
                </c:pt>
                <c:pt idx="561">
                  <c:v>5.6099999999999248</c:v>
                </c:pt>
                <c:pt idx="562">
                  <c:v>5.6199999999999246</c:v>
                </c:pt>
                <c:pt idx="563">
                  <c:v>5.6299999999999244</c:v>
                </c:pt>
                <c:pt idx="564">
                  <c:v>5.6399999999999242</c:v>
                </c:pt>
                <c:pt idx="565">
                  <c:v>5.649999999999924</c:v>
                </c:pt>
                <c:pt idx="566">
                  <c:v>5.6599999999999238</c:v>
                </c:pt>
                <c:pt idx="567">
                  <c:v>5.6699999999999235</c:v>
                </c:pt>
                <c:pt idx="568">
                  <c:v>5.6799999999999233</c:v>
                </c:pt>
                <c:pt idx="569">
                  <c:v>5.6899999999999231</c:v>
                </c:pt>
                <c:pt idx="570">
                  <c:v>5.6999999999999229</c:v>
                </c:pt>
                <c:pt idx="571">
                  <c:v>5.7099999999999227</c:v>
                </c:pt>
                <c:pt idx="572">
                  <c:v>5.7199999999999225</c:v>
                </c:pt>
                <c:pt idx="573">
                  <c:v>5.7299999999999223</c:v>
                </c:pt>
                <c:pt idx="574">
                  <c:v>5.7399999999999221</c:v>
                </c:pt>
                <c:pt idx="575">
                  <c:v>5.7499999999999218</c:v>
                </c:pt>
                <c:pt idx="576">
                  <c:v>5.7599999999999216</c:v>
                </c:pt>
                <c:pt idx="577">
                  <c:v>5.7699999999999214</c:v>
                </c:pt>
                <c:pt idx="578">
                  <c:v>5.7799999999999212</c:v>
                </c:pt>
                <c:pt idx="579">
                  <c:v>5.789999999999921</c:v>
                </c:pt>
                <c:pt idx="580">
                  <c:v>5.7999999999999208</c:v>
                </c:pt>
                <c:pt idx="581">
                  <c:v>5.8099999999999206</c:v>
                </c:pt>
                <c:pt idx="582">
                  <c:v>5.8199999999999203</c:v>
                </c:pt>
                <c:pt idx="583">
                  <c:v>5.8299999999999201</c:v>
                </c:pt>
                <c:pt idx="584">
                  <c:v>5.8399999999999199</c:v>
                </c:pt>
                <c:pt idx="585">
                  <c:v>5.8499999999999197</c:v>
                </c:pt>
                <c:pt idx="586">
                  <c:v>5.8599999999999195</c:v>
                </c:pt>
                <c:pt idx="587">
                  <c:v>5.8699999999999193</c:v>
                </c:pt>
                <c:pt idx="588">
                  <c:v>5.8799999999999191</c:v>
                </c:pt>
                <c:pt idx="589">
                  <c:v>5.8899999999999189</c:v>
                </c:pt>
                <c:pt idx="590">
                  <c:v>5.8999999999999186</c:v>
                </c:pt>
                <c:pt idx="591">
                  <c:v>5.9099999999999184</c:v>
                </c:pt>
                <c:pt idx="592">
                  <c:v>5.9199999999999182</c:v>
                </c:pt>
                <c:pt idx="593">
                  <c:v>5.929999999999918</c:v>
                </c:pt>
                <c:pt idx="594">
                  <c:v>5.9399999999999178</c:v>
                </c:pt>
                <c:pt idx="595">
                  <c:v>5.9499999999999176</c:v>
                </c:pt>
                <c:pt idx="596">
                  <c:v>5.9599999999999174</c:v>
                </c:pt>
                <c:pt idx="597">
                  <c:v>5.9699999999999172</c:v>
                </c:pt>
                <c:pt idx="598">
                  <c:v>5.9799999999999169</c:v>
                </c:pt>
                <c:pt idx="599">
                  <c:v>5.9899999999999167</c:v>
                </c:pt>
                <c:pt idx="600">
                  <c:v>5.9999999999999165</c:v>
                </c:pt>
                <c:pt idx="601">
                  <c:v>6.0099999999999163</c:v>
                </c:pt>
                <c:pt idx="602">
                  <c:v>6.0199999999999161</c:v>
                </c:pt>
                <c:pt idx="603">
                  <c:v>6.0299999999999159</c:v>
                </c:pt>
                <c:pt idx="604">
                  <c:v>6.0399999999999157</c:v>
                </c:pt>
                <c:pt idx="605">
                  <c:v>6.0499999999999154</c:v>
                </c:pt>
                <c:pt idx="606">
                  <c:v>6.0599999999999152</c:v>
                </c:pt>
                <c:pt idx="607">
                  <c:v>6.069999999999915</c:v>
                </c:pt>
                <c:pt idx="608">
                  <c:v>6.0799999999999148</c:v>
                </c:pt>
                <c:pt idx="609">
                  <c:v>6.0899999999999146</c:v>
                </c:pt>
                <c:pt idx="610">
                  <c:v>6.0999999999999144</c:v>
                </c:pt>
                <c:pt idx="611">
                  <c:v>6.1099999999999142</c:v>
                </c:pt>
                <c:pt idx="612">
                  <c:v>6.119999999999914</c:v>
                </c:pt>
                <c:pt idx="613">
                  <c:v>6.1299999999999137</c:v>
                </c:pt>
                <c:pt idx="614">
                  <c:v>6.1399999999999135</c:v>
                </c:pt>
                <c:pt idx="615">
                  <c:v>6.1499999999999133</c:v>
                </c:pt>
                <c:pt idx="616">
                  <c:v>6.1599999999999131</c:v>
                </c:pt>
                <c:pt idx="617">
                  <c:v>6.1699999999999129</c:v>
                </c:pt>
                <c:pt idx="618">
                  <c:v>6.1799999999999127</c:v>
                </c:pt>
                <c:pt idx="619">
                  <c:v>6.1899999999999125</c:v>
                </c:pt>
                <c:pt idx="620">
                  <c:v>6.1999999999999122</c:v>
                </c:pt>
                <c:pt idx="621">
                  <c:v>6.209999999999912</c:v>
                </c:pt>
                <c:pt idx="622">
                  <c:v>6.2199999999999118</c:v>
                </c:pt>
                <c:pt idx="623">
                  <c:v>6.2299999999999116</c:v>
                </c:pt>
                <c:pt idx="624">
                  <c:v>6.2399999999999114</c:v>
                </c:pt>
                <c:pt idx="625">
                  <c:v>6.2499999999999112</c:v>
                </c:pt>
                <c:pt idx="626">
                  <c:v>6.259999999999911</c:v>
                </c:pt>
                <c:pt idx="627">
                  <c:v>6.2699999999999108</c:v>
                </c:pt>
                <c:pt idx="628">
                  <c:v>6.2799999999999105</c:v>
                </c:pt>
                <c:pt idx="629">
                  <c:v>6.2899999999999103</c:v>
                </c:pt>
                <c:pt idx="630">
                  <c:v>6.2999999999999101</c:v>
                </c:pt>
                <c:pt idx="631">
                  <c:v>6.3099999999999099</c:v>
                </c:pt>
                <c:pt idx="632">
                  <c:v>6.3199999999999097</c:v>
                </c:pt>
                <c:pt idx="633">
                  <c:v>6.3299999999999095</c:v>
                </c:pt>
                <c:pt idx="634">
                  <c:v>6.3399999999999093</c:v>
                </c:pt>
                <c:pt idx="635">
                  <c:v>6.3499999999999091</c:v>
                </c:pt>
                <c:pt idx="636">
                  <c:v>6.3599999999999088</c:v>
                </c:pt>
                <c:pt idx="637">
                  <c:v>6.3699999999999086</c:v>
                </c:pt>
                <c:pt idx="638">
                  <c:v>6.3799999999999084</c:v>
                </c:pt>
                <c:pt idx="639">
                  <c:v>6.3899999999999082</c:v>
                </c:pt>
                <c:pt idx="640">
                  <c:v>6.399999999999908</c:v>
                </c:pt>
                <c:pt idx="641">
                  <c:v>6.4099999999999078</c:v>
                </c:pt>
                <c:pt idx="642">
                  <c:v>6.4199999999999076</c:v>
                </c:pt>
                <c:pt idx="643">
                  <c:v>6.4299999999999073</c:v>
                </c:pt>
                <c:pt idx="644">
                  <c:v>6.4399999999999071</c:v>
                </c:pt>
                <c:pt idx="645">
                  <c:v>6.4499999999999069</c:v>
                </c:pt>
                <c:pt idx="646">
                  <c:v>6.4599999999999067</c:v>
                </c:pt>
                <c:pt idx="647">
                  <c:v>6.4699999999999065</c:v>
                </c:pt>
                <c:pt idx="648">
                  <c:v>6.4799999999999063</c:v>
                </c:pt>
                <c:pt idx="649">
                  <c:v>6.4899999999999061</c:v>
                </c:pt>
                <c:pt idx="650">
                  <c:v>6.4999999999999059</c:v>
                </c:pt>
                <c:pt idx="651">
                  <c:v>6.5099999999999056</c:v>
                </c:pt>
                <c:pt idx="652">
                  <c:v>6.5199999999999054</c:v>
                </c:pt>
                <c:pt idx="653">
                  <c:v>6.5299999999999052</c:v>
                </c:pt>
                <c:pt idx="654">
                  <c:v>6.539999999999905</c:v>
                </c:pt>
                <c:pt idx="655">
                  <c:v>6.5499999999999048</c:v>
                </c:pt>
                <c:pt idx="656">
                  <c:v>6.5599999999999046</c:v>
                </c:pt>
                <c:pt idx="657">
                  <c:v>6.5699999999999044</c:v>
                </c:pt>
                <c:pt idx="658">
                  <c:v>6.5799999999999041</c:v>
                </c:pt>
                <c:pt idx="659">
                  <c:v>6.5899999999999039</c:v>
                </c:pt>
                <c:pt idx="660">
                  <c:v>6.5999999999999037</c:v>
                </c:pt>
                <c:pt idx="661">
                  <c:v>6.6099999999999035</c:v>
                </c:pt>
                <c:pt idx="662">
                  <c:v>6.6199999999999033</c:v>
                </c:pt>
                <c:pt idx="663">
                  <c:v>6.6299999999999031</c:v>
                </c:pt>
                <c:pt idx="664">
                  <c:v>6.6399999999999029</c:v>
                </c:pt>
                <c:pt idx="665">
                  <c:v>6.6499999999999027</c:v>
                </c:pt>
                <c:pt idx="666">
                  <c:v>6.6599999999999024</c:v>
                </c:pt>
                <c:pt idx="667">
                  <c:v>6.6699999999999022</c:v>
                </c:pt>
                <c:pt idx="668">
                  <c:v>6.679999999999902</c:v>
                </c:pt>
                <c:pt idx="669">
                  <c:v>6.6899999999999018</c:v>
                </c:pt>
                <c:pt idx="670">
                  <c:v>6.6999999999999016</c:v>
                </c:pt>
                <c:pt idx="671">
                  <c:v>6.7099999999999014</c:v>
                </c:pt>
                <c:pt idx="672">
                  <c:v>6.7199999999999012</c:v>
                </c:pt>
                <c:pt idx="673">
                  <c:v>6.729999999999901</c:v>
                </c:pt>
                <c:pt idx="674">
                  <c:v>6.7399999999999007</c:v>
                </c:pt>
                <c:pt idx="675">
                  <c:v>6.7499999999999005</c:v>
                </c:pt>
                <c:pt idx="676">
                  <c:v>6.7599999999999003</c:v>
                </c:pt>
                <c:pt idx="677">
                  <c:v>6.7699999999999001</c:v>
                </c:pt>
                <c:pt idx="678">
                  <c:v>6.7799999999998999</c:v>
                </c:pt>
                <c:pt idx="679">
                  <c:v>6.7899999999998997</c:v>
                </c:pt>
                <c:pt idx="680">
                  <c:v>6.7999999999998995</c:v>
                </c:pt>
                <c:pt idx="681">
                  <c:v>6.8099999999998992</c:v>
                </c:pt>
                <c:pt idx="682">
                  <c:v>6.819999999999899</c:v>
                </c:pt>
                <c:pt idx="683">
                  <c:v>6.8299999999998988</c:v>
                </c:pt>
                <c:pt idx="684">
                  <c:v>6.8399999999998986</c:v>
                </c:pt>
                <c:pt idx="685">
                  <c:v>6.8499999999998984</c:v>
                </c:pt>
                <c:pt idx="686">
                  <c:v>6.8599999999998982</c:v>
                </c:pt>
                <c:pt idx="687">
                  <c:v>6.869999999999898</c:v>
                </c:pt>
                <c:pt idx="688">
                  <c:v>6.8799999999998978</c:v>
                </c:pt>
                <c:pt idx="689">
                  <c:v>6.8899999999998975</c:v>
                </c:pt>
                <c:pt idx="690">
                  <c:v>6.8999999999998973</c:v>
                </c:pt>
                <c:pt idx="691">
                  <c:v>6.9099999999998971</c:v>
                </c:pt>
                <c:pt idx="692">
                  <c:v>6.9199999999998969</c:v>
                </c:pt>
                <c:pt idx="693">
                  <c:v>6.9299999999998967</c:v>
                </c:pt>
                <c:pt idx="694">
                  <c:v>6.9399999999998965</c:v>
                </c:pt>
                <c:pt idx="695">
                  <c:v>6.9499999999998963</c:v>
                </c:pt>
                <c:pt idx="696">
                  <c:v>6.959999999999896</c:v>
                </c:pt>
                <c:pt idx="697">
                  <c:v>6.9699999999998958</c:v>
                </c:pt>
                <c:pt idx="698">
                  <c:v>6.9799999999998956</c:v>
                </c:pt>
                <c:pt idx="699">
                  <c:v>6.9899999999998954</c:v>
                </c:pt>
                <c:pt idx="700">
                  <c:v>6.9999999999998952</c:v>
                </c:pt>
                <c:pt idx="701">
                  <c:v>7.009999999999895</c:v>
                </c:pt>
                <c:pt idx="702">
                  <c:v>7.0199999999998948</c:v>
                </c:pt>
                <c:pt idx="703">
                  <c:v>7.0299999999998946</c:v>
                </c:pt>
                <c:pt idx="704">
                  <c:v>7.0399999999998943</c:v>
                </c:pt>
                <c:pt idx="705">
                  <c:v>7.0499999999998941</c:v>
                </c:pt>
                <c:pt idx="706">
                  <c:v>7.0599999999998939</c:v>
                </c:pt>
                <c:pt idx="707">
                  <c:v>7.0699999999998937</c:v>
                </c:pt>
                <c:pt idx="708">
                  <c:v>7.0799999999998935</c:v>
                </c:pt>
                <c:pt idx="709">
                  <c:v>7.0899999999998933</c:v>
                </c:pt>
                <c:pt idx="710">
                  <c:v>7.0999999999998931</c:v>
                </c:pt>
                <c:pt idx="711">
                  <c:v>7.1099999999998929</c:v>
                </c:pt>
                <c:pt idx="712">
                  <c:v>7.1199999999998926</c:v>
                </c:pt>
                <c:pt idx="713">
                  <c:v>7.1299999999998924</c:v>
                </c:pt>
                <c:pt idx="714">
                  <c:v>7.1399999999998922</c:v>
                </c:pt>
                <c:pt idx="715">
                  <c:v>7.149999999999892</c:v>
                </c:pt>
                <c:pt idx="716">
                  <c:v>7.1599999999998918</c:v>
                </c:pt>
                <c:pt idx="717">
                  <c:v>7.1699999999998916</c:v>
                </c:pt>
                <c:pt idx="718">
                  <c:v>7.1799999999998914</c:v>
                </c:pt>
                <c:pt idx="719">
                  <c:v>7.1899999999998911</c:v>
                </c:pt>
                <c:pt idx="720">
                  <c:v>7.1999999999998909</c:v>
                </c:pt>
                <c:pt idx="721">
                  <c:v>7.2099999999998907</c:v>
                </c:pt>
                <c:pt idx="722">
                  <c:v>7.2199999999998905</c:v>
                </c:pt>
                <c:pt idx="723">
                  <c:v>7.2299999999998903</c:v>
                </c:pt>
                <c:pt idx="724">
                  <c:v>7.2399999999998901</c:v>
                </c:pt>
                <c:pt idx="725">
                  <c:v>7.2499999999998899</c:v>
                </c:pt>
                <c:pt idx="726">
                  <c:v>7.2599999999998897</c:v>
                </c:pt>
                <c:pt idx="727">
                  <c:v>7.2699999999998894</c:v>
                </c:pt>
                <c:pt idx="728">
                  <c:v>7.2799999999998892</c:v>
                </c:pt>
                <c:pt idx="729">
                  <c:v>7.289999999999889</c:v>
                </c:pt>
                <c:pt idx="730">
                  <c:v>7.2999999999998888</c:v>
                </c:pt>
                <c:pt idx="731">
                  <c:v>7.3099999999998886</c:v>
                </c:pt>
                <c:pt idx="732">
                  <c:v>7.3199999999998884</c:v>
                </c:pt>
                <c:pt idx="733">
                  <c:v>7.3299999999998882</c:v>
                </c:pt>
                <c:pt idx="734">
                  <c:v>7.3399999999998879</c:v>
                </c:pt>
                <c:pt idx="735">
                  <c:v>7.3499999999998877</c:v>
                </c:pt>
                <c:pt idx="736">
                  <c:v>7.3599999999998875</c:v>
                </c:pt>
                <c:pt idx="737">
                  <c:v>7.3699999999998873</c:v>
                </c:pt>
                <c:pt idx="738">
                  <c:v>7.3799999999998871</c:v>
                </c:pt>
                <c:pt idx="739">
                  <c:v>7.3899999999998869</c:v>
                </c:pt>
                <c:pt idx="740">
                  <c:v>7.3999999999998867</c:v>
                </c:pt>
                <c:pt idx="741">
                  <c:v>7.4099999999998865</c:v>
                </c:pt>
                <c:pt idx="742">
                  <c:v>7.4199999999998862</c:v>
                </c:pt>
                <c:pt idx="743">
                  <c:v>7.429999999999886</c:v>
                </c:pt>
                <c:pt idx="744">
                  <c:v>7.4399999999998858</c:v>
                </c:pt>
                <c:pt idx="745">
                  <c:v>7.4499999999998856</c:v>
                </c:pt>
                <c:pt idx="746">
                  <c:v>7.4599999999998854</c:v>
                </c:pt>
                <c:pt idx="747">
                  <c:v>7.4699999999998852</c:v>
                </c:pt>
                <c:pt idx="748">
                  <c:v>7.479999999999885</c:v>
                </c:pt>
                <c:pt idx="749">
                  <c:v>7.4899999999998847</c:v>
                </c:pt>
                <c:pt idx="750">
                  <c:v>7.4999999999998845</c:v>
                </c:pt>
                <c:pt idx="751">
                  <c:v>7.5099999999998843</c:v>
                </c:pt>
                <c:pt idx="752">
                  <c:v>7.5199999999998841</c:v>
                </c:pt>
                <c:pt idx="753">
                  <c:v>7.5299999999998839</c:v>
                </c:pt>
                <c:pt idx="754">
                  <c:v>7.5399999999998837</c:v>
                </c:pt>
                <c:pt idx="755">
                  <c:v>7.5499999999998835</c:v>
                </c:pt>
                <c:pt idx="756">
                  <c:v>7.5599999999998833</c:v>
                </c:pt>
                <c:pt idx="757">
                  <c:v>7.569999999999883</c:v>
                </c:pt>
                <c:pt idx="758">
                  <c:v>7.5799999999998828</c:v>
                </c:pt>
                <c:pt idx="759">
                  <c:v>7.5899999999998826</c:v>
                </c:pt>
                <c:pt idx="760">
                  <c:v>7.5999999999998824</c:v>
                </c:pt>
                <c:pt idx="761">
                  <c:v>7.6099999999998822</c:v>
                </c:pt>
                <c:pt idx="762">
                  <c:v>7.619999999999882</c:v>
                </c:pt>
                <c:pt idx="763">
                  <c:v>7.6299999999998818</c:v>
                </c:pt>
                <c:pt idx="764">
                  <c:v>7.6399999999998816</c:v>
                </c:pt>
                <c:pt idx="765">
                  <c:v>7.6499999999998813</c:v>
                </c:pt>
                <c:pt idx="766">
                  <c:v>7.6599999999998811</c:v>
                </c:pt>
                <c:pt idx="767">
                  <c:v>7.6699999999998809</c:v>
                </c:pt>
                <c:pt idx="768">
                  <c:v>7.6799999999998807</c:v>
                </c:pt>
                <c:pt idx="769">
                  <c:v>7.6899999999998805</c:v>
                </c:pt>
                <c:pt idx="770">
                  <c:v>7.6999999999998803</c:v>
                </c:pt>
                <c:pt idx="771">
                  <c:v>7.7099999999998801</c:v>
                </c:pt>
                <c:pt idx="772">
                  <c:v>7.7199999999998798</c:v>
                </c:pt>
                <c:pt idx="773">
                  <c:v>7.7299999999998796</c:v>
                </c:pt>
                <c:pt idx="774">
                  <c:v>7.7399999999998794</c:v>
                </c:pt>
                <c:pt idx="775">
                  <c:v>7.7499999999998792</c:v>
                </c:pt>
                <c:pt idx="776">
                  <c:v>7.759999999999879</c:v>
                </c:pt>
                <c:pt idx="777">
                  <c:v>7.7699999999998788</c:v>
                </c:pt>
                <c:pt idx="778">
                  <c:v>7.7799999999998786</c:v>
                </c:pt>
                <c:pt idx="779">
                  <c:v>7.7899999999998784</c:v>
                </c:pt>
                <c:pt idx="780">
                  <c:v>7.7999999999998781</c:v>
                </c:pt>
                <c:pt idx="781">
                  <c:v>7.8099999999998779</c:v>
                </c:pt>
                <c:pt idx="782">
                  <c:v>7.8199999999998777</c:v>
                </c:pt>
                <c:pt idx="783">
                  <c:v>7.8299999999998775</c:v>
                </c:pt>
                <c:pt idx="784">
                  <c:v>7.8399999999998773</c:v>
                </c:pt>
                <c:pt idx="785">
                  <c:v>7.8499999999998771</c:v>
                </c:pt>
                <c:pt idx="786">
                  <c:v>7.8599999999998769</c:v>
                </c:pt>
                <c:pt idx="787">
                  <c:v>7.8699999999998766</c:v>
                </c:pt>
                <c:pt idx="788">
                  <c:v>7.8799999999998764</c:v>
                </c:pt>
                <c:pt idx="789">
                  <c:v>7.8899999999998762</c:v>
                </c:pt>
                <c:pt idx="790">
                  <c:v>7.899999999999876</c:v>
                </c:pt>
                <c:pt idx="791">
                  <c:v>7.9099999999998758</c:v>
                </c:pt>
                <c:pt idx="792">
                  <c:v>7.9199999999998756</c:v>
                </c:pt>
                <c:pt idx="793">
                  <c:v>7.9299999999998754</c:v>
                </c:pt>
                <c:pt idx="794">
                  <c:v>7.9399999999998752</c:v>
                </c:pt>
                <c:pt idx="795">
                  <c:v>7.9499999999998749</c:v>
                </c:pt>
                <c:pt idx="796">
                  <c:v>7.9599999999998747</c:v>
                </c:pt>
                <c:pt idx="797">
                  <c:v>7.9699999999998745</c:v>
                </c:pt>
                <c:pt idx="798">
                  <c:v>7.9799999999998743</c:v>
                </c:pt>
                <c:pt idx="799">
                  <c:v>7.9899999999998741</c:v>
                </c:pt>
                <c:pt idx="800">
                  <c:v>7.9999999999998739</c:v>
                </c:pt>
                <c:pt idx="801">
                  <c:v>8.0099999999998737</c:v>
                </c:pt>
                <c:pt idx="802">
                  <c:v>8.0199999999998735</c:v>
                </c:pt>
                <c:pt idx="803">
                  <c:v>8.0299999999998732</c:v>
                </c:pt>
                <c:pt idx="804">
                  <c:v>8.039999999999873</c:v>
                </c:pt>
                <c:pt idx="805">
                  <c:v>8.0499999999998728</c:v>
                </c:pt>
                <c:pt idx="806">
                  <c:v>8.0599999999998726</c:v>
                </c:pt>
                <c:pt idx="807">
                  <c:v>8.0699999999998724</c:v>
                </c:pt>
                <c:pt idx="808">
                  <c:v>8.0799999999998722</c:v>
                </c:pt>
                <c:pt idx="809">
                  <c:v>8.089999999999872</c:v>
                </c:pt>
                <c:pt idx="810">
                  <c:v>8.0999999999998717</c:v>
                </c:pt>
                <c:pt idx="811">
                  <c:v>8.1099999999998715</c:v>
                </c:pt>
                <c:pt idx="812">
                  <c:v>8.1199999999998713</c:v>
                </c:pt>
                <c:pt idx="813">
                  <c:v>8.1299999999998711</c:v>
                </c:pt>
                <c:pt idx="814">
                  <c:v>8.1399999999998709</c:v>
                </c:pt>
                <c:pt idx="815">
                  <c:v>8.1499999999998707</c:v>
                </c:pt>
                <c:pt idx="816">
                  <c:v>8.1599999999998705</c:v>
                </c:pt>
                <c:pt idx="817">
                  <c:v>8.1699999999998703</c:v>
                </c:pt>
                <c:pt idx="818">
                  <c:v>8.17999999999987</c:v>
                </c:pt>
                <c:pt idx="819">
                  <c:v>8.1899999999998698</c:v>
                </c:pt>
                <c:pt idx="820">
                  <c:v>8.1999999999998696</c:v>
                </c:pt>
                <c:pt idx="821">
                  <c:v>8.2099999999998694</c:v>
                </c:pt>
                <c:pt idx="822">
                  <c:v>8.2199999999998692</c:v>
                </c:pt>
                <c:pt idx="823">
                  <c:v>8.229999999999869</c:v>
                </c:pt>
                <c:pt idx="824">
                  <c:v>8.2399999999998688</c:v>
                </c:pt>
                <c:pt idx="825">
                  <c:v>8.2499999999998685</c:v>
                </c:pt>
                <c:pt idx="826">
                  <c:v>8.2599999999998683</c:v>
                </c:pt>
                <c:pt idx="827">
                  <c:v>8.2699999999998681</c:v>
                </c:pt>
                <c:pt idx="828">
                  <c:v>8.2799999999998679</c:v>
                </c:pt>
                <c:pt idx="829">
                  <c:v>8.2899999999998677</c:v>
                </c:pt>
                <c:pt idx="830">
                  <c:v>8.2999999999998675</c:v>
                </c:pt>
                <c:pt idx="831">
                  <c:v>8.3099999999998673</c:v>
                </c:pt>
                <c:pt idx="832">
                  <c:v>8.3199999999998671</c:v>
                </c:pt>
                <c:pt idx="833">
                  <c:v>8.3299999999998668</c:v>
                </c:pt>
                <c:pt idx="834">
                  <c:v>8.3399999999998666</c:v>
                </c:pt>
                <c:pt idx="835">
                  <c:v>8.3499999999998664</c:v>
                </c:pt>
                <c:pt idx="836">
                  <c:v>8.3599999999998662</c:v>
                </c:pt>
                <c:pt idx="837">
                  <c:v>8.369999999999866</c:v>
                </c:pt>
                <c:pt idx="838">
                  <c:v>8.3799999999998658</c:v>
                </c:pt>
                <c:pt idx="839">
                  <c:v>8.3899999999998656</c:v>
                </c:pt>
                <c:pt idx="840">
                  <c:v>8.3999999999998654</c:v>
                </c:pt>
                <c:pt idx="841">
                  <c:v>8.4099999999998651</c:v>
                </c:pt>
                <c:pt idx="842">
                  <c:v>8.4199999999998649</c:v>
                </c:pt>
                <c:pt idx="843">
                  <c:v>8.4299999999998647</c:v>
                </c:pt>
                <c:pt idx="844">
                  <c:v>8.4399999999998645</c:v>
                </c:pt>
                <c:pt idx="845">
                  <c:v>8.4499999999998643</c:v>
                </c:pt>
                <c:pt idx="846">
                  <c:v>8.4599999999998641</c:v>
                </c:pt>
                <c:pt idx="847">
                  <c:v>8.4699999999998639</c:v>
                </c:pt>
                <c:pt idx="848">
                  <c:v>8.4799999999998636</c:v>
                </c:pt>
                <c:pt idx="849">
                  <c:v>8.4899999999998634</c:v>
                </c:pt>
                <c:pt idx="850">
                  <c:v>8.4999999999998632</c:v>
                </c:pt>
                <c:pt idx="851">
                  <c:v>8.509999999999863</c:v>
                </c:pt>
                <c:pt idx="852">
                  <c:v>8.5199999999998628</c:v>
                </c:pt>
                <c:pt idx="853">
                  <c:v>8.5299999999998626</c:v>
                </c:pt>
                <c:pt idx="854">
                  <c:v>8.5399999999998624</c:v>
                </c:pt>
                <c:pt idx="855">
                  <c:v>8.5499999999998622</c:v>
                </c:pt>
                <c:pt idx="856">
                  <c:v>8.5599999999998619</c:v>
                </c:pt>
                <c:pt idx="857">
                  <c:v>8.5699999999998617</c:v>
                </c:pt>
                <c:pt idx="858">
                  <c:v>8.5799999999998615</c:v>
                </c:pt>
                <c:pt idx="859">
                  <c:v>8.5899999999998613</c:v>
                </c:pt>
                <c:pt idx="860">
                  <c:v>8.5999999999998611</c:v>
                </c:pt>
                <c:pt idx="861">
                  <c:v>8.6099999999998609</c:v>
                </c:pt>
                <c:pt idx="862">
                  <c:v>8.6199999999998607</c:v>
                </c:pt>
                <c:pt idx="863">
                  <c:v>8.6299999999998604</c:v>
                </c:pt>
                <c:pt idx="864">
                  <c:v>8.6399999999998602</c:v>
                </c:pt>
                <c:pt idx="865">
                  <c:v>8.64999999999986</c:v>
                </c:pt>
                <c:pt idx="866">
                  <c:v>8.6599999999998598</c:v>
                </c:pt>
                <c:pt idx="867">
                  <c:v>8.6699999999998596</c:v>
                </c:pt>
                <c:pt idx="868">
                  <c:v>8.6799999999998594</c:v>
                </c:pt>
                <c:pt idx="869">
                  <c:v>8.6899999999998592</c:v>
                </c:pt>
                <c:pt idx="870">
                  <c:v>8.699999999999859</c:v>
                </c:pt>
                <c:pt idx="871">
                  <c:v>8.7099999999998587</c:v>
                </c:pt>
                <c:pt idx="872">
                  <c:v>8.7199999999998585</c:v>
                </c:pt>
                <c:pt idx="873">
                  <c:v>8.7299999999998583</c:v>
                </c:pt>
                <c:pt idx="874">
                  <c:v>8.7399999999998581</c:v>
                </c:pt>
                <c:pt idx="875">
                  <c:v>8.7499999999998579</c:v>
                </c:pt>
                <c:pt idx="876">
                  <c:v>8.7599999999998577</c:v>
                </c:pt>
                <c:pt idx="877">
                  <c:v>8.7699999999998575</c:v>
                </c:pt>
                <c:pt idx="878">
                  <c:v>8.7799999999998573</c:v>
                </c:pt>
                <c:pt idx="879">
                  <c:v>8.789999999999857</c:v>
                </c:pt>
                <c:pt idx="880">
                  <c:v>8.7999999999998568</c:v>
                </c:pt>
                <c:pt idx="881">
                  <c:v>8.8099999999998566</c:v>
                </c:pt>
                <c:pt idx="882">
                  <c:v>8.8199999999998564</c:v>
                </c:pt>
                <c:pt idx="883">
                  <c:v>8.8299999999998562</c:v>
                </c:pt>
                <c:pt idx="884">
                  <c:v>8.839999999999856</c:v>
                </c:pt>
                <c:pt idx="885">
                  <c:v>8.8499999999998558</c:v>
                </c:pt>
                <c:pt idx="886">
                  <c:v>8.8599999999998555</c:v>
                </c:pt>
                <c:pt idx="887">
                  <c:v>8.8699999999998553</c:v>
                </c:pt>
                <c:pt idx="888">
                  <c:v>8.8799999999998551</c:v>
                </c:pt>
                <c:pt idx="889">
                  <c:v>8.8899999999998549</c:v>
                </c:pt>
                <c:pt idx="890">
                  <c:v>8.8999999999998547</c:v>
                </c:pt>
                <c:pt idx="891">
                  <c:v>8.9099999999998545</c:v>
                </c:pt>
                <c:pt idx="892">
                  <c:v>8.9199999999998543</c:v>
                </c:pt>
                <c:pt idx="893">
                  <c:v>8.9299999999998541</c:v>
                </c:pt>
                <c:pt idx="894">
                  <c:v>8.9399999999998538</c:v>
                </c:pt>
                <c:pt idx="895">
                  <c:v>8.9499999999998536</c:v>
                </c:pt>
                <c:pt idx="896">
                  <c:v>8.9599999999998534</c:v>
                </c:pt>
                <c:pt idx="897">
                  <c:v>8.9699999999998532</c:v>
                </c:pt>
                <c:pt idx="898">
                  <c:v>8.979999999999853</c:v>
                </c:pt>
                <c:pt idx="899">
                  <c:v>8.9899999999998528</c:v>
                </c:pt>
                <c:pt idx="900">
                  <c:v>8.9999999999998526</c:v>
                </c:pt>
                <c:pt idx="901">
                  <c:v>9.0099999999998523</c:v>
                </c:pt>
                <c:pt idx="902">
                  <c:v>9.0199999999998521</c:v>
                </c:pt>
                <c:pt idx="903">
                  <c:v>9.0299999999998519</c:v>
                </c:pt>
                <c:pt idx="904">
                  <c:v>9.0399999999998517</c:v>
                </c:pt>
                <c:pt idx="905">
                  <c:v>9.0499999999998515</c:v>
                </c:pt>
                <c:pt idx="906">
                  <c:v>9.0599999999998513</c:v>
                </c:pt>
                <c:pt idx="907">
                  <c:v>9.0699999999998511</c:v>
                </c:pt>
                <c:pt idx="908">
                  <c:v>9.0799999999998509</c:v>
                </c:pt>
                <c:pt idx="909">
                  <c:v>9.0899999999998506</c:v>
                </c:pt>
                <c:pt idx="910">
                  <c:v>9.0999999999998504</c:v>
                </c:pt>
                <c:pt idx="911">
                  <c:v>9.1099999999998502</c:v>
                </c:pt>
                <c:pt idx="912">
                  <c:v>9.11999999999985</c:v>
                </c:pt>
                <c:pt idx="913">
                  <c:v>9.1299999999998498</c:v>
                </c:pt>
                <c:pt idx="914">
                  <c:v>9.1399999999998496</c:v>
                </c:pt>
                <c:pt idx="915">
                  <c:v>9.1499999999998494</c:v>
                </c:pt>
                <c:pt idx="916">
                  <c:v>9.1599999999998492</c:v>
                </c:pt>
                <c:pt idx="917">
                  <c:v>9.1699999999998489</c:v>
                </c:pt>
                <c:pt idx="918">
                  <c:v>9.1799999999998487</c:v>
                </c:pt>
                <c:pt idx="919">
                  <c:v>9.1899999999998485</c:v>
                </c:pt>
                <c:pt idx="920">
                  <c:v>9.1999999999998483</c:v>
                </c:pt>
                <c:pt idx="921">
                  <c:v>9.2099999999998481</c:v>
                </c:pt>
                <c:pt idx="922">
                  <c:v>9.2199999999998479</c:v>
                </c:pt>
                <c:pt idx="923">
                  <c:v>9.2299999999998477</c:v>
                </c:pt>
                <c:pt idx="924">
                  <c:v>9.2399999999998474</c:v>
                </c:pt>
                <c:pt idx="925">
                  <c:v>9.2499999999998472</c:v>
                </c:pt>
                <c:pt idx="926">
                  <c:v>9.259999999999847</c:v>
                </c:pt>
                <c:pt idx="927">
                  <c:v>9.2699999999998468</c:v>
                </c:pt>
                <c:pt idx="928">
                  <c:v>9.2799999999998466</c:v>
                </c:pt>
                <c:pt idx="929">
                  <c:v>9.2899999999998464</c:v>
                </c:pt>
                <c:pt idx="930">
                  <c:v>9.2999999999998462</c:v>
                </c:pt>
                <c:pt idx="931">
                  <c:v>9.309999999999846</c:v>
                </c:pt>
                <c:pt idx="932">
                  <c:v>9.3199999999998457</c:v>
                </c:pt>
                <c:pt idx="933">
                  <c:v>9.3299999999998455</c:v>
                </c:pt>
                <c:pt idx="934">
                  <c:v>9.3399999999998453</c:v>
                </c:pt>
                <c:pt idx="935">
                  <c:v>9.3499999999998451</c:v>
                </c:pt>
                <c:pt idx="936">
                  <c:v>9.3599999999998449</c:v>
                </c:pt>
                <c:pt idx="937">
                  <c:v>9.3699999999998447</c:v>
                </c:pt>
                <c:pt idx="938">
                  <c:v>9.3799999999998445</c:v>
                </c:pt>
                <c:pt idx="939">
                  <c:v>9.3899999999998442</c:v>
                </c:pt>
                <c:pt idx="940">
                  <c:v>9.399999999999844</c:v>
                </c:pt>
                <c:pt idx="941">
                  <c:v>9.4099999999998438</c:v>
                </c:pt>
                <c:pt idx="942">
                  <c:v>9.4199999999998436</c:v>
                </c:pt>
                <c:pt idx="943">
                  <c:v>9.4299999999998434</c:v>
                </c:pt>
                <c:pt idx="944">
                  <c:v>9.4399999999998432</c:v>
                </c:pt>
                <c:pt idx="945">
                  <c:v>9.449999999999843</c:v>
                </c:pt>
                <c:pt idx="946">
                  <c:v>9.4599999999998428</c:v>
                </c:pt>
                <c:pt idx="947">
                  <c:v>9.4699999999998425</c:v>
                </c:pt>
                <c:pt idx="948">
                  <c:v>9.4799999999998423</c:v>
                </c:pt>
                <c:pt idx="949">
                  <c:v>9.4899999999998421</c:v>
                </c:pt>
                <c:pt idx="950">
                  <c:v>9.4999999999998419</c:v>
                </c:pt>
                <c:pt idx="951">
                  <c:v>9.5099999999998417</c:v>
                </c:pt>
                <c:pt idx="952">
                  <c:v>9.5199999999998415</c:v>
                </c:pt>
                <c:pt idx="953">
                  <c:v>9.5299999999998413</c:v>
                </c:pt>
                <c:pt idx="954">
                  <c:v>9.5399999999998411</c:v>
                </c:pt>
                <c:pt idx="955">
                  <c:v>9.5499999999998408</c:v>
                </c:pt>
                <c:pt idx="956">
                  <c:v>9.5599999999998406</c:v>
                </c:pt>
                <c:pt idx="957">
                  <c:v>9.5699999999998404</c:v>
                </c:pt>
                <c:pt idx="958">
                  <c:v>9.5799999999998402</c:v>
                </c:pt>
                <c:pt idx="959">
                  <c:v>9.58999999999984</c:v>
                </c:pt>
                <c:pt idx="960">
                  <c:v>9.5999999999998398</c:v>
                </c:pt>
                <c:pt idx="961">
                  <c:v>9.6099999999998396</c:v>
                </c:pt>
                <c:pt idx="962">
                  <c:v>9.6199999999998393</c:v>
                </c:pt>
                <c:pt idx="963">
                  <c:v>9.6299999999998391</c:v>
                </c:pt>
                <c:pt idx="964">
                  <c:v>9.6399999999998389</c:v>
                </c:pt>
                <c:pt idx="965">
                  <c:v>9.6499999999998387</c:v>
                </c:pt>
                <c:pt idx="966">
                  <c:v>9.6599999999998385</c:v>
                </c:pt>
                <c:pt idx="967">
                  <c:v>9.6699999999998383</c:v>
                </c:pt>
                <c:pt idx="968">
                  <c:v>9.6799999999998381</c:v>
                </c:pt>
                <c:pt idx="969">
                  <c:v>9.6899999999998379</c:v>
                </c:pt>
                <c:pt idx="970">
                  <c:v>9.6999999999998376</c:v>
                </c:pt>
                <c:pt idx="971">
                  <c:v>9.7099999999998374</c:v>
                </c:pt>
                <c:pt idx="972">
                  <c:v>9.7199999999998372</c:v>
                </c:pt>
                <c:pt idx="973">
                  <c:v>9.729999999999837</c:v>
                </c:pt>
                <c:pt idx="974">
                  <c:v>9.7399999999998368</c:v>
                </c:pt>
                <c:pt idx="975">
                  <c:v>9.7499999999998366</c:v>
                </c:pt>
                <c:pt idx="976">
                  <c:v>9.7599999999998364</c:v>
                </c:pt>
                <c:pt idx="977">
                  <c:v>9.7699999999998361</c:v>
                </c:pt>
                <c:pt idx="978">
                  <c:v>9.7799999999998359</c:v>
                </c:pt>
                <c:pt idx="979">
                  <c:v>9.7899999999998357</c:v>
                </c:pt>
                <c:pt idx="980">
                  <c:v>9.7999999999998355</c:v>
                </c:pt>
                <c:pt idx="981">
                  <c:v>9.8099999999998353</c:v>
                </c:pt>
                <c:pt idx="982">
                  <c:v>9.8199999999998351</c:v>
                </c:pt>
                <c:pt idx="983">
                  <c:v>9.8299999999998349</c:v>
                </c:pt>
                <c:pt idx="984">
                  <c:v>9.8399999999998347</c:v>
                </c:pt>
                <c:pt idx="985">
                  <c:v>9.8499999999998344</c:v>
                </c:pt>
                <c:pt idx="986">
                  <c:v>9.8599999999998342</c:v>
                </c:pt>
                <c:pt idx="987">
                  <c:v>9.869999999999834</c:v>
                </c:pt>
                <c:pt idx="988">
                  <c:v>9.8799999999998338</c:v>
                </c:pt>
                <c:pt idx="989">
                  <c:v>9.8899999999998336</c:v>
                </c:pt>
                <c:pt idx="990">
                  <c:v>9.8999999999998334</c:v>
                </c:pt>
                <c:pt idx="991">
                  <c:v>9.9099999999998332</c:v>
                </c:pt>
                <c:pt idx="992">
                  <c:v>9.919999999999833</c:v>
                </c:pt>
                <c:pt idx="993">
                  <c:v>9.9299999999998327</c:v>
                </c:pt>
                <c:pt idx="994">
                  <c:v>9.9399999999998325</c:v>
                </c:pt>
                <c:pt idx="995">
                  <c:v>9.9499999999998323</c:v>
                </c:pt>
                <c:pt idx="996">
                  <c:v>9.9599999999998321</c:v>
                </c:pt>
                <c:pt idx="997">
                  <c:v>9.9699999999998319</c:v>
                </c:pt>
                <c:pt idx="998">
                  <c:v>9.9799999999998317</c:v>
                </c:pt>
                <c:pt idx="999">
                  <c:v>9.9899999999998315</c:v>
                </c:pt>
                <c:pt idx="1000">
                  <c:v>9.9999999999998312</c:v>
                </c:pt>
                <c:pt idx="1001">
                  <c:v>10.009999999999831</c:v>
                </c:pt>
                <c:pt idx="1002">
                  <c:v>10.019999999999831</c:v>
                </c:pt>
                <c:pt idx="1003">
                  <c:v>10.029999999999831</c:v>
                </c:pt>
                <c:pt idx="1004">
                  <c:v>10.03999999999983</c:v>
                </c:pt>
                <c:pt idx="1005">
                  <c:v>10.04999999999983</c:v>
                </c:pt>
                <c:pt idx="1006">
                  <c:v>10.05999999999983</c:v>
                </c:pt>
                <c:pt idx="1007">
                  <c:v>10.06999999999983</c:v>
                </c:pt>
                <c:pt idx="1008">
                  <c:v>10.07999999999983</c:v>
                </c:pt>
                <c:pt idx="1009">
                  <c:v>10.089999999999829</c:v>
                </c:pt>
                <c:pt idx="1010">
                  <c:v>10.099999999999829</c:v>
                </c:pt>
                <c:pt idx="1011">
                  <c:v>10.109999999999829</c:v>
                </c:pt>
                <c:pt idx="1012">
                  <c:v>10.119999999999829</c:v>
                </c:pt>
                <c:pt idx="1013">
                  <c:v>10.129999999999828</c:v>
                </c:pt>
                <c:pt idx="1014">
                  <c:v>10.139999999999828</c:v>
                </c:pt>
                <c:pt idx="1015">
                  <c:v>10.149999999999828</c:v>
                </c:pt>
                <c:pt idx="1016">
                  <c:v>10.159999999999828</c:v>
                </c:pt>
                <c:pt idx="1017">
                  <c:v>10.169999999999828</c:v>
                </c:pt>
                <c:pt idx="1018">
                  <c:v>10.179999999999827</c:v>
                </c:pt>
                <c:pt idx="1019">
                  <c:v>10.189999999999827</c:v>
                </c:pt>
                <c:pt idx="1020">
                  <c:v>10.199999999999827</c:v>
                </c:pt>
                <c:pt idx="1021">
                  <c:v>10.209999999999827</c:v>
                </c:pt>
                <c:pt idx="1022">
                  <c:v>10.219999999999827</c:v>
                </c:pt>
                <c:pt idx="1023">
                  <c:v>10.229999999999826</c:v>
                </c:pt>
                <c:pt idx="1024">
                  <c:v>10.239999999999826</c:v>
                </c:pt>
                <c:pt idx="1025">
                  <c:v>10.249999999999826</c:v>
                </c:pt>
                <c:pt idx="1026">
                  <c:v>10.259999999999826</c:v>
                </c:pt>
                <c:pt idx="1027">
                  <c:v>10.269999999999825</c:v>
                </c:pt>
                <c:pt idx="1028">
                  <c:v>10.279999999999825</c:v>
                </c:pt>
                <c:pt idx="1029">
                  <c:v>10.289999999999825</c:v>
                </c:pt>
                <c:pt idx="1030">
                  <c:v>10.299999999999825</c:v>
                </c:pt>
                <c:pt idx="1031">
                  <c:v>10.309999999999825</c:v>
                </c:pt>
                <c:pt idx="1032">
                  <c:v>10.319999999999824</c:v>
                </c:pt>
                <c:pt idx="1033">
                  <c:v>10.329999999999824</c:v>
                </c:pt>
                <c:pt idx="1034">
                  <c:v>10.339999999999824</c:v>
                </c:pt>
                <c:pt idx="1035">
                  <c:v>10.349999999999824</c:v>
                </c:pt>
                <c:pt idx="1036">
                  <c:v>10.359999999999824</c:v>
                </c:pt>
                <c:pt idx="1037">
                  <c:v>10.369999999999823</c:v>
                </c:pt>
                <c:pt idx="1038">
                  <c:v>10.379999999999823</c:v>
                </c:pt>
                <c:pt idx="1039">
                  <c:v>10.389999999999823</c:v>
                </c:pt>
                <c:pt idx="1040">
                  <c:v>10.399999999999823</c:v>
                </c:pt>
                <c:pt idx="1041">
                  <c:v>10.409999999999823</c:v>
                </c:pt>
                <c:pt idx="1042">
                  <c:v>10.419999999999822</c:v>
                </c:pt>
                <c:pt idx="1043">
                  <c:v>10.429999999999822</c:v>
                </c:pt>
                <c:pt idx="1044">
                  <c:v>10.439999999999822</c:v>
                </c:pt>
                <c:pt idx="1045">
                  <c:v>10.449999999999822</c:v>
                </c:pt>
                <c:pt idx="1046">
                  <c:v>10.459999999999821</c:v>
                </c:pt>
                <c:pt idx="1047">
                  <c:v>10.469999999999821</c:v>
                </c:pt>
                <c:pt idx="1048">
                  <c:v>10.479999999999821</c:v>
                </c:pt>
                <c:pt idx="1049">
                  <c:v>10.489999999999821</c:v>
                </c:pt>
                <c:pt idx="1050">
                  <c:v>10.499999999999821</c:v>
                </c:pt>
                <c:pt idx="1051">
                  <c:v>10.50999999999982</c:v>
                </c:pt>
                <c:pt idx="1052">
                  <c:v>10.51999999999982</c:v>
                </c:pt>
                <c:pt idx="1053">
                  <c:v>10.52999999999982</c:v>
                </c:pt>
                <c:pt idx="1054">
                  <c:v>10.53999999999982</c:v>
                </c:pt>
                <c:pt idx="1055">
                  <c:v>10.54999999999982</c:v>
                </c:pt>
                <c:pt idx="1056">
                  <c:v>10.559999999999819</c:v>
                </c:pt>
                <c:pt idx="1057">
                  <c:v>10.569999999999819</c:v>
                </c:pt>
                <c:pt idx="1058">
                  <c:v>10.579999999999819</c:v>
                </c:pt>
                <c:pt idx="1059">
                  <c:v>10.589999999999819</c:v>
                </c:pt>
                <c:pt idx="1060">
                  <c:v>10.599999999999818</c:v>
                </c:pt>
                <c:pt idx="1061">
                  <c:v>10.609999999999818</c:v>
                </c:pt>
                <c:pt idx="1062">
                  <c:v>10.619999999999818</c:v>
                </c:pt>
                <c:pt idx="1063">
                  <c:v>10.629999999999818</c:v>
                </c:pt>
                <c:pt idx="1064">
                  <c:v>10.639999999999818</c:v>
                </c:pt>
                <c:pt idx="1065">
                  <c:v>10.649999999999817</c:v>
                </c:pt>
                <c:pt idx="1066">
                  <c:v>10.659999999999817</c:v>
                </c:pt>
                <c:pt idx="1067">
                  <c:v>10.669999999999817</c:v>
                </c:pt>
                <c:pt idx="1068">
                  <c:v>10.679999999999817</c:v>
                </c:pt>
                <c:pt idx="1069">
                  <c:v>10.689999999999817</c:v>
                </c:pt>
                <c:pt idx="1070">
                  <c:v>10.699999999999816</c:v>
                </c:pt>
                <c:pt idx="1071">
                  <c:v>10.709999999999816</c:v>
                </c:pt>
                <c:pt idx="1072">
                  <c:v>10.719999999999816</c:v>
                </c:pt>
                <c:pt idx="1073">
                  <c:v>10.729999999999816</c:v>
                </c:pt>
                <c:pt idx="1074">
                  <c:v>10.739999999999815</c:v>
                </c:pt>
                <c:pt idx="1075">
                  <c:v>10.749999999999815</c:v>
                </c:pt>
                <c:pt idx="1076">
                  <c:v>10.759999999999815</c:v>
                </c:pt>
                <c:pt idx="1077">
                  <c:v>10.769999999999815</c:v>
                </c:pt>
                <c:pt idx="1078">
                  <c:v>10.779999999999815</c:v>
                </c:pt>
                <c:pt idx="1079">
                  <c:v>10.789999999999814</c:v>
                </c:pt>
                <c:pt idx="1080">
                  <c:v>10.799999999999814</c:v>
                </c:pt>
                <c:pt idx="1081">
                  <c:v>10.809999999999814</c:v>
                </c:pt>
                <c:pt idx="1082">
                  <c:v>10.819999999999814</c:v>
                </c:pt>
                <c:pt idx="1083">
                  <c:v>10.829999999999814</c:v>
                </c:pt>
                <c:pt idx="1084">
                  <c:v>10.839999999999813</c:v>
                </c:pt>
                <c:pt idx="1085">
                  <c:v>10.849999999999813</c:v>
                </c:pt>
                <c:pt idx="1086">
                  <c:v>10.859999999999813</c:v>
                </c:pt>
                <c:pt idx="1087">
                  <c:v>10.869999999999813</c:v>
                </c:pt>
                <c:pt idx="1088">
                  <c:v>10.879999999999812</c:v>
                </c:pt>
                <c:pt idx="1089">
                  <c:v>10.889999999999812</c:v>
                </c:pt>
                <c:pt idx="1090">
                  <c:v>10.899999999999812</c:v>
                </c:pt>
                <c:pt idx="1091">
                  <c:v>10.909999999999812</c:v>
                </c:pt>
                <c:pt idx="1092">
                  <c:v>10.919999999999812</c:v>
                </c:pt>
                <c:pt idx="1093">
                  <c:v>10.929999999999811</c:v>
                </c:pt>
                <c:pt idx="1094">
                  <c:v>10.939999999999811</c:v>
                </c:pt>
                <c:pt idx="1095">
                  <c:v>10.949999999999811</c:v>
                </c:pt>
                <c:pt idx="1096">
                  <c:v>10.959999999999811</c:v>
                </c:pt>
                <c:pt idx="1097">
                  <c:v>10.969999999999811</c:v>
                </c:pt>
                <c:pt idx="1098">
                  <c:v>10.97999999999981</c:v>
                </c:pt>
                <c:pt idx="1099">
                  <c:v>10.98999999999981</c:v>
                </c:pt>
                <c:pt idx="1100">
                  <c:v>10.99999999999981</c:v>
                </c:pt>
                <c:pt idx="1101">
                  <c:v>11.00999999999981</c:v>
                </c:pt>
                <c:pt idx="1102">
                  <c:v>11.01999999999981</c:v>
                </c:pt>
                <c:pt idx="1103">
                  <c:v>11.029999999999809</c:v>
                </c:pt>
                <c:pt idx="1104">
                  <c:v>11.039999999999809</c:v>
                </c:pt>
                <c:pt idx="1105">
                  <c:v>11.049999999999809</c:v>
                </c:pt>
                <c:pt idx="1106">
                  <c:v>11.059999999999809</c:v>
                </c:pt>
                <c:pt idx="1107">
                  <c:v>11.069999999999808</c:v>
                </c:pt>
                <c:pt idx="1108">
                  <c:v>11.079999999999808</c:v>
                </c:pt>
                <c:pt idx="1109">
                  <c:v>11.089999999999808</c:v>
                </c:pt>
                <c:pt idx="1110">
                  <c:v>11.099999999999808</c:v>
                </c:pt>
                <c:pt idx="1111">
                  <c:v>11.109999999999808</c:v>
                </c:pt>
                <c:pt idx="1112">
                  <c:v>11.119999999999807</c:v>
                </c:pt>
                <c:pt idx="1113">
                  <c:v>11.129999999999807</c:v>
                </c:pt>
                <c:pt idx="1114">
                  <c:v>11.139999999999807</c:v>
                </c:pt>
                <c:pt idx="1115">
                  <c:v>11.149999999999807</c:v>
                </c:pt>
                <c:pt idx="1116">
                  <c:v>11.159999999999807</c:v>
                </c:pt>
                <c:pt idx="1117">
                  <c:v>11.169999999999806</c:v>
                </c:pt>
                <c:pt idx="1118">
                  <c:v>11.179999999999806</c:v>
                </c:pt>
                <c:pt idx="1119">
                  <c:v>11.189999999999806</c:v>
                </c:pt>
                <c:pt idx="1120">
                  <c:v>11.199999999999806</c:v>
                </c:pt>
                <c:pt idx="1121">
                  <c:v>11.209999999999805</c:v>
                </c:pt>
                <c:pt idx="1122">
                  <c:v>11.219999999999805</c:v>
                </c:pt>
                <c:pt idx="1123">
                  <c:v>11.229999999999805</c:v>
                </c:pt>
                <c:pt idx="1124">
                  <c:v>11.239999999999805</c:v>
                </c:pt>
                <c:pt idx="1125">
                  <c:v>11.249999999999805</c:v>
                </c:pt>
                <c:pt idx="1126">
                  <c:v>11.259999999999804</c:v>
                </c:pt>
                <c:pt idx="1127">
                  <c:v>11.269999999999804</c:v>
                </c:pt>
                <c:pt idx="1128">
                  <c:v>11.279999999999804</c:v>
                </c:pt>
                <c:pt idx="1129">
                  <c:v>11.289999999999804</c:v>
                </c:pt>
                <c:pt idx="1130">
                  <c:v>11.299999999999804</c:v>
                </c:pt>
                <c:pt idx="1131">
                  <c:v>11.309999999999803</c:v>
                </c:pt>
                <c:pt idx="1132">
                  <c:v>11.319999999999803</c:v>
                </c:pt>
                <c:pt idx="1133">
                  <c:v>11.329999999999803</c:v>
                </c:pt>
                <c:pt idx="1134">
                  <c:v>11.339999999999803</c:v>
                </c:pt>
                <c:pt idx="1135">
                  <c:v>11.349999999999802</c:v>
                </c:pt>
                <c:pt idx="1136">
                  <c:v>11.359999999999802</c:v>
                </c:pt>
                <c:pt idx="1137">
                  <c:v>11.369999999999802</c:v>
                </c:pt>
                <c:pt idx="1138">
                  <c:v>11.379999999999802</c:v>
                </c:pt>
                <c:pt idx="1139">
                  <c:v>11.389999999999802</c:v>
                </c:pt>
                <c:pt idx="1140">
                  <c:v>11.399999999999801</c:v>
                </c:pt>
                <c:pt idx="1141">
                  <c:v>11.409999999999801</c:v>
                </c:pt>
                <c:pt idx="1142">
                  <c:v>11.419999999999801</c:v>
                </c:pt>
                <c:pt idx="1143">
                  <c:v>11.429999999999801</c:v>
                </c:pt>
                <c:pt idx="1144">
                  <c:v>11.439999999999801</c:v>
                </c:pt>
                <c:pt idx="1145">
                  <c:v>11.4499999999998</c:v>
                </c:pt>
                <c:pt idx="1146">
                  <c:v>11.4599999999998</c:v>
                </c:pt>
                <c:pt idx="1147">
                  <c:v>11.4699999999998</c:v>
                </c:pt>
                <c:pt idx="1148">
                  <c:v>11.4799999999998</c:v>
                </c:pt>
                <c:pt idx="1149">
                  <c:v>11.489999999999799</c:v>
                </c:pt>
                <c:pt idx="1150">
                  <c:v>11.499999999999799</c:v>
                </c:pt>
                <c:pt idx="1151">
                  <c:v>11.509999999999799</c:v>
                </c:pt>
                <c:pt idx="1152">
                  <c:v>11.519999999999799</c:v>
                </c:pt>
                <c:pt idx="1153">
                  <c:v>11.529999999999799</c:v>
                </c:pt>
                <c:pt idx="1154">
                  <c:v>11.539999999999798</c:v>
                </c:pt>
                <c:pt idx="1155">
                  <c:v>11.549999999999798</c:v>
                </c:pt>
                <c:pt idx="1156">
                  <c:v>11.559999999999798</c:v>
                </c:pt>
                <c:pt idx="1157">
                  <c:v>11.569999999999798</c:v>
                </c:pt>
                <c:pt idx="1158">
                  <c:v>11.579999999999798</c:v>
                </c:pt>
                <c:pt idx="1159">
                  <c:v>11.589999999999797</c:v>
                </c:pt>
                <c:pt idx="1160">
                  <c:v>11.599999999999797</c:v>
                </c:pt>
                <c:pt idx="1161">
                  <c:v>11.609999999999797</c:v>
                </c:pt>
                <c:pt idx="1162">
                  <c:v>11.619999999999797</c:v>
                </c:pt>
                <c:pt idx="1163">
                  <c:v>11.629999999999797</c:v>
                </c:pt>
                <c:pt idx="1164">
                  <c:v>11.639999999999796</c:v>
                </c:pt>
                <c:pt idx="1165">
                  <c:v>11.649999999999796</c:v>
                </c:pt>
                <c:pt idx="1166">
                  <c:v>11.659999999999796</c:v>
                </c:pt>
                <c:pt idx="1167">
                  <c:v>11.669999999999796</c:v>
                </c:pt>
                <c:pt idx="1168">
                  <c:v>11.679999999999795</c:v>
                </c:pt>
                <c:pt idx="1169">
                  <c:v>11.689999999999795</c:v>
                </c:pt>
                <c:pt idx="1170">
                  <c:v>11.699999999999795</c:v>
                </c:pt>
                <c:pt idx="1171">
                  <c:v>11.709999999999795</c:v>
                </c:pt>
                <c:pt idx="1172">
                  <c:v>11.719999999999795</c:v>
                </c:pt>
                <c:pt idx="1173">
                  <c:v>11.729999999999794</c:v>
                </c:pt>
                <c:pt idx="1174">
                  <c:v>11.739999999999794</c:v>
                </c:pt>
                <c:pt idx="1175">
                  <c:v>11.749999999999794</c:v>
                </c:pt>
                <c:pt idx="1176">
                  <c:v>11.759999999999794</c:v>
                </c:pt>
                <c:pt idx="1177">
                  <c:v>11.769999999999794</c:v>
                </c:pt>
                <c:pt idx="1178">
                  <c:v>11.779999999999793</c:v>
                </c:pt>
                <c:pt idx="1179">
                  <c:v>11.789999999999793</c:v>
                </c:pt>
                <c:pt idx="1180">
                  <c:v>11.799999999999793</c:v>
                </c:pt>
                <c:pt idx="1181">
                  <c:v>11.809999999999793</c:v>
                </c:pt>
                <c:pt idx="1182">
                  <c:v>11.819999999999792</c:v>
                </c:pt>
                <c:pt idx="1183">
                  <c:v>11.829999999999792</c:v>
                </c:pt>
                <c:pt idx="1184">
                  <c:v>11.839999999999792</c:v>
                </c:pt>
                <c:pt idx="1185">
                  <c:v>11.849999999999792</c:v>
                </c:pt>
                <c:pt idx="1186">
                  <c:v>11.859999999999792</c:v>
                </c:pt>
                <c:pt idx="1187">
                  <c:v>11.869999999999791</c:v>
                </c:pt>
                <c:pt idx="1188">
                  <c:v>11.879999999999791</c:v>
                </c:pt>
                <c:pt idx="1189">
                  <c:v>11.889999999999791</c:v>
                </c:pt>
                <c:pt idx="1190">
                  <c:v>11.899999999999791</c:v>
                </c:pt>
                <c:pt idx="1191">
                  <c:v>11.909999999999791</c:v>
                </c:pt>
                <c:pt idx="1192">
                  <c:v>11.91999999999979</c:v>
                </c:pt>
                <c:pt idx="1193">
                  <c:v>11.92999999999979</c:v>
                </c:pt>
                <c:pt idx="1194">
                  <c:v>11.93999999999979</c:v>
                </c:pt>
                <c:pt idx="1195">
                  <c:v>11.94999999999979</c:v>
                </c:pt>
                <c:pt idx="1196">
                  <c:v>11.959999999999789</c:v>
                </c:pt>
                <c:pt idx="1197">
                  <c:v>11.969999999999789</c:v>
                </c:pt>
                <c:pt idx="1198">
                  <c:v>11.979999999999789</c:v>
                </c:pt>
                <c:pt idx="1199">
                  <c:v>11.989999999999789</c:v>
                </c:pt>
                <c:pt idx="1200">
                  <c:v>11.999999999999789</c:v>
                </c:pt>
                <c:pt idx="1201">
                  <c:v>12.009999999999788</c:v>
                </c:pt>
                <c:pt idx="1202">
                  <c:v>12.019999999999788</c:v>
                </c:pt>
                <c:pt idx="1203">
                  <c:v>12.029999999999788</c:v>
                </c:pt>
                <c:pt idx="1204">
                  <c:v>12.039999999999788</c:v>
                </c:pt>
                <c:pt idx="1205">
                  <c:v>12.049999999999788</c:v>
                </c:pt>
                <c:pt idx="1206">
                  <c:v>12.059999999999787</c:v>
                </c:pt>
                <c:pt idx="1207">
                  <c:v>12.069999999999787</c:v>
                </c:pt>
                <c:pt idx="1208">
                  <c:v>12.079999999999787</c:v>
                </c:pt>
                <c:pt idx="1209">
                  <c:v>12.089999999999787</c:v>
                </c:pt>
                <c:pt idx="1210">
                  <c:v>12.099999999999786</c:v>
                </c:pt>
                <c:pt idx="1211">
                  <c:v>12.109999999999786</c:v>
                </c:pt>
                <c:pt idx="1212">
                  <c:v>12.119999999999786</c:v>
                </c:pt>
                <c:pt idx="1213">
                  <c:v>12.129999999999786</c:v>
                </c:pt>
                <c:pt idx="1214">
                  <c:v>12.139999999999786</c:v>
                </c:pt>
                <c:pt idx="1215">
                  <c:v>12.149999999999785</c:v>
                </c:pt>
                <c:pt idx="1216">
                  <c:v>12.159999999999785</c:v>
                </c:pt>
                <c:pt idx="1217">
                  <c:v>12.169999999999785</c:v>
                </c:pt>
                <c:pt idx="1218">
                  <c:v>12.179999999999785</c:v>
                </c:pt>
                <c:pt idx="1219">
                  <c:v>12.189999999999785</c:v>
                </c:pt>
                <c:pt idx="1220">
                  <c:v>12.199999999999784</c:v>
                </c:pt>
                <c:pt idx="1221">
                  <c:v>12.209999999999784</c:v>
                </c:pt>
                <c:pt idx="1222">
                  <c:v>12.219999999999784</c:v>
                </c:pt>
                <c:pt idx="1223">
                  <c:v>12.229999999999784</c:v>
                </c:pt>
                <c:pt idx="1224">
                  <c:v>12.239999999999783</c:v>
                </c:pt>
                <c:pt idx="1225">
                  <c:v>12.249999999999783</c:v>
                </c:pt>
                <c:pt idx="1226">
                  <c:v>12.259999999999783</c:v>
                </c:pt>
                <c:pt idx="1227">
                  <c:v>12.269999999999783</c:v>
                </c:pt>
                <c:pt idx="1228">
                  <c:v>12.279999999999783</c:v>
                </c:pt>
                <c:pt idx="1229">
                  <c:v>12.289999999999782</c:v>
                </c:pt>
                <c:pt idx="1230">
                  <c:v>12.299999999999782</c:v>
                </c:pt>
                <c:pt idx="1231">
                  <c:v>12.309999999999782</c:v>
                </c:pt>
                <c:pt idx="1232">
                  <c:v>12.319999999999782</c:v>
                </c:pt>
                <c:pt idx="1233">
                  <c:v>12.329999999999782</c:v>
                </c:pt>
                <c:pt idx="1234">
                  <c:v>12.339999999999781</c:v>
                </c:pt>
                <c:pt idx="1235">
                  <c:v>12.349999999999781</c:v>
                </c:pt>
                <c:pt idx="1236">
                  <c:v>12.359999999999781</c:v>
                </c:pt>
                <c:pt idx="1237">
                  <c:v>12.369999999999781</c:v>
                </c:pt>
                <c:pt idx="1238">
                  <c:v>12.379999999999781</c:v>
                </c:pt>
                <c:pt idx="1239">
                  <c:v>12.38999999999978</c:v>
                </c:pt>
                <c:pt idx="1240">
                  <c:v>12.39999999999978</c:v>
                </c:pt>
                <c:pt idx="1241">
                  <c:v>12.40999999999978</c:v>
                </c:pt>
                <c:pt idx="1242">
                  <c:v>12.41999999999978</c:v>
                </c:pt>
                <c:pt idx="1243">
                  <c:v>12.429999999999779</c:v>
                </c:pt>
                <c:pt idx="1244">
                  <c:v>12.439999999999779</c:v>
                </c:pt>
                <c:pt idx="1245">
                  <c:v>12.449999999999779</c:v>
                </c:pt>
                <c:pt idx="1246">
                  <c:v>12.459999999999779</c:v>
                </c:pt>
                <c:pt idx="1247">
                  <c:v>12.469999999999779</c:v>
                </c:pt>
                <c:pt idx="1248">
                  <c:v>12.479999999999778</c:v>
                </c:pt>
                <c:pt idx="1249">
                  <c:v>12.489999999999778</c:v>
                </c:pt>
                <c:pt idx="1250">
                  <c:v>12.499999999999778</c:v>
                </c:pt>
                <c:pt idx="1251">
                  <c:v>12.509999999999778</c:v>
                </c:pt>
                <c:pt idx="1252">
                  <c:v>12.519999999999778</c:v>
                </c:pt>
                <c:pt idx="1253">
                  <c:v>12.529999999999777</c:v>
                </c:pt>
                <c:pt idx="1254">
                  <c:v>12.539999999999777</c:v>
                </c:pt>
                <c:pt idx="1255">
                  <c:v>12.549999999999777</c:v>
                </c:pt>
                <c:pt idx="1256">
                  <c:v>12.559999999999777</c:v>
                </c:pt>
                <c:pt idx="1257">
                  <c:v>12.569999999999776</c:v>
                </c:pt>
                <c:pt idx="1258">
                  <c:v>12.579999999999776</c:v>
                </c:pt>
                <c:pt idx="1259">
                  <c:v>12.589999999999776</c:v>
                </c:pt>
                <c:pt idx="1260">
                  <c:v>12.599999999999776</c:v>
                </c:pt>
                <c:pt idx="1261">
                  <c:v>12.609999999999776</c:v>
                </c:pt>
                <c:pt idx="1262">
                  <c:v>12.619999999999775</c:v>
                </c:pt>
                <c:pt idx="1263">
                  <c:v>12.629999999999775</c:v>
                </c:pt>
                <c:pt idx="1264">
                  <c:v>12.639999999999775</c:v>
                </c:pt>
                <c:pt idx="1265">
                  <c:v>12.649999999999775</c:v>
                </c:pt>
                <c:pt idx="1266">
                  <c:v>12.659999999999775</c:v>
                </c:pt>
                <c:pt idx="1267">
                  <c:v>12.669999999999774</c:v>
                </c:pt>
                <c:pt idx="1268">
                  <c:v>12.679999999999774</c:v>
                </c:pt>
                <c:pt idx="1269">
                  <c:v>12.689999999999774</c:v>
                </c:pt>
                <c:pt idx="1270">
                  <c:v>12.699999999999774</c:v>
                </c:pt>
                <c:pt idx="1271">
                  <c:v>12.709999999999773</c:v>
                </c:pt>
                <c:pt idx="1272">
                  <c:v>12.719999999999773</c:v>
                </c:pt>
                <c:pt idx="1273">
                  <c:v>12.729999999999773</c:v>
                </c:pt>
                <c:pt idx="1274">
                  <c:v>12.739999999999773</c:v>
                </c:pt>
                <c:pt idx="1275">
                  <c:v>12.749999999999773</c:v>
                </c:pt>
                <c:pt idx="1276">
                  <c:v>12.759999999999772</c:v>
                </c:pt>
                <c:pt idx="1277">
                  <c:v>12.769999999999772</c:v>
                </c:pt>
                <c:pt idx="1278">
                  <c:v>12.779999999999772</c:v>
                </c:pt>
                <c:pt idx="1279">
                  <c:v>12.789999999999772</c:v>
                </c:pt>
                <c:pt idx="1280">
                  <c:v>12.799999999999772</c:v>
                </c:pt>
                <c:pt idx="1281">
                  <c:v>12.809999999999771</c:v>
                </c:pt>
                <c:pt idx="1282">
                  <c:v>12.819999999999771</c:v>
                </c:pt>
                <c:pt idx="1283">
                  <c:v>12.829999999999771</c:v>
                </c:pt>
                <c:pt idx="1284">
                  <c:v>12.839999999999771</c:v>
                </c:pt>
                <c:pt idx="1285">
                  <c:v>12.84999999999977</c:v>
                </c:pt>
                <c:pt idx="1286">
                  <c:v>12.85999999999977</c:v>
                </c:pt>
                <c:pt idx="1287">
                  <c:v>12.86999999999977</c:v>
                </c:pt>
                <c:pt idx="1288">
                  <c:v>12.87999999999977</c:v>
                </c:pt>
                <c:pt idx="1289">
                  <c:v>12.88999999999977</c:v>
                </c:pt>
                <c:pt idx="1290">
                  <c:v>12.899999999999769</c:v>
                </c:pt>
                <c:pt idx="1291">
                  <c:v>12.909999999999769</c:v>
                </c:pt>
                <c:pt idx="1292">
                  <c:v>12.919999999999769</c:v>
                </c:pt>
                <c:pt idx="1293">
                  <c:v>12.929999999999769</c:v>
                </c:pt>
                <c:pt idx="1294">
                  <c:v>12.939999999999769</c:v>
                </c:pt>
                <c:pt idx="1295">
                  <c:v>12.949999999999768</c:v>
                </c:pt>
                <c:pt idx="1296">
                  <c:v>12.959999999999768</c:v>
                </c:pt>
                <c:pt idx="1297">
                  <c:v>12.969999999999768</c:v>
                </c:pt>
                <c:pt idx="1298">
                  <c:v>12.979999999999768</c:v>
                </c:pt>
                <c:pt idx="1299">
                  <c:v>12.989999999999768</c:v>
                </c:pt>
                <c:pt idx="1300">
                  <c:v>12.999999999999767</c:v>
                </c:pt>
                <c:pt idx="1301">
                  <c:v>13.009999999999767</c:v>
                </c:pt>
                <c:pt idx="1302">
                  <c:v>13.019999999999767</c:v>
                </c:pt>
                <c:pt idx="1303">
                  <c:v>13.029999999999767</c:v>
                </c:pt>
                <c:pt idx="1304">
                  <c:v>13.039999999999766</c:v>
                </c:pt>
                <c:pt idx="1305">
                  <c:v>13.049999999999766</c:v>
                </c:pt>
                <c:pt idx="1306">
                  <c:v>13.059999999999766</c:v>
                </c:pt>
                <c:pt idx="1307">
                  <c:v>13.069999999999766</c:v>
                </c:pt>
                <c:pt idx="1308">
                  <c:v>13.079999999999766</c:v>
                </c:pt>
                <c:pt idx="1309">
                  <c:v>13.089999999999765</c:v>
                </c:pt>
                <c:pt idx="1310">
                  <c:v>13.099999999999765</c:v>
                </c:pt>
                <c:pt idx="1311">
                  <c:v>13.109999999999765</c:v>
                </c:pt>
                <c:pt idx="1312">
                  <c:v>13.119999999999765</c:v>
                </c:pt>
                <c:pt idx="1313">
                  <c:v>13.129999999999765</c:v>
                </c:pt>
                <c:pt idx="1314">
                  <c:v>13.139999999999764</c:v>
                </c:pt>
                <c:pt idx="1315">
                  <c:v>13.149999999999764</c:v>
                </c:pt>
                <c:pt idx="1316">
                  <c:v>13.159999999999764</c:v>
                </c:pt>
                <c:pt idx="1317">
                  <c:v>13.169999999999764</c:v>
                </c:pt>
                <c:pt idx="1318">
                  <c:v>13.179999999999763</c:v>
                </c:pt>
                <c:pt idx="1319">
                  <c:v>13.189999999999763</c:v>
                </c:pt>
                <c:pt idx="1320">
                  <c:v>13.199999999999763</c:v>
                </c:pt>
                <c:pt idx="1321">
                  <c:v>13.209999999999763</c:v>
                </c:pt>
                <c:pt idx="1322">
                  <c:v>13.219999999999763</c:v>
                </c:pt>
                <c:pt idx="1323">
                  <c:v>13.229999999999762</c:v>
                </c:pt>
                <c:pt idx="1324">
                  <c:v>13.239999999999762</c:v>
                </c:pt>
                <c:pt idx="1325">
                  <c:v>13.249999999999762</c:v>
                </c:pt>
                <c:pt idx="1326">
                  <c:v>13.259999999999762</c:v>
                </c:pt>
                <c:pt idx="1327">
                  <c:v>13.269999999999762</c:v>
                </c:pt>
                <c:pt idx="1328">
                  <c:v>13.279999999999761</c:v>
                </c:pt>
                <c:pt idx="1329">
                  <c:v>13.289999999999761</c:v>
                </c:pt>
                <c:pt idx="1330">
                  <c:v>13.299999999999761</c:v>
                </c:pt>
                <c:pt idx="1331">
                  <c:v>13.309999999999761</c:v>
                </c:pt>
                <c:pt idx="1332">
                  <c:v>13.31999999999976</c:v>
                </c:pt>
                <c:pt idx="1333">
                  <c:v>13.32999999999976</c:v>
                </c:pt>
                <c:pt idx="1334">
                  <c:v>13.33999999999976</c:v>
                </c:pt>
                <c:pt idx="1335">
                  <c:v>13.34999999999976</c:v>
                </c:pt>
                <c:pt idx="1336">
                  <c:v>13.35999999999976</c:v>
                </c:pt>
                <c:pt idx="1337">
                  <c:v>13.369999999999759</c:v>
                </c:pt>
                <c:pt idx="1338">
                  <c:v>13.379999999999759</c:v>
                </c:pt>
                <c:pt idx="1339">
                  <c:v>13.389999999999759</c:v>
                </c:pt>
                <c:pt idx="1340">
                  <c:v>13.399999999999759</c:v>
                </c:pt>
                <c:pt idx="1341">
                  <c:v>13.409999999999759</c:v>
                </c:pt>
                <c:pt idx="1342">
                  <c:v>13.419999999999758</c:v>
                </c:pt>
                <c:pt idx="1343">
                  <c:v>13.429999999999758</c:v>
                </c:pt>
                <c:pt idx="1344">
                  <c:v>13.439999999999758</c:v>
                </c:pt>
                <c:pt idx="1345">
                  <c:v>13.449999999999758</c:v>
                </c:pt>
                <c:pt idx="1346">
                  <c:v>13.459999999999757</c:v>
                </c:pt>
                <c:pt idx="1347">
                  <c:v>13.469999999999757</c:v>
                </c:pt>
                <c:pt idx="1348">
                  <c:v>13.479999999999757</c:v>
                </c:pt>
                <c:pt idx="1349">
                  <c:v>13.489999999999757</c:v>
                </c:pt>
                <c:pt idx="1350">
                  <c:v>13.499999999999757</c:v>
                </c:pt>
                <c:pt idx="1351">
                  <c:v>13.509999999999756</c:v>
                </c:pt>
                <c:pt idx="1352">
                  <c:v>13.519999999999756</c:v>
                </c:pt>
                <c:pt idx="1353">
                  <c:v>13.529999999999756</c:v>
                </c:pt>
                <c:pt idx="1354">
                  <c:v>13.539999999999756</c:v>
                </c:pt>
                <c:pt idx="1355">
                  <c:v>13.549999999999756</c:v>
                </c:pt>
                <c:pt idx="1356">
                  <c:v>13.559999999999755</c:v>
                </c:pt>
                <c:pt idx="1357">
                  <c:v>13.569999999999755</c:v>
                </c:pt>
                <c:pt idx="1358">
                  <c:v>13.579999999999755</c:v>
                </c:pt>
                <c:pt idx="1359">
                  <c:v>13.589999999999755</c:v>
                </c:pt>
                <c:pt idx="1360">
                  <c:v>13.599999999999755</c:v>
                </c:pt>
                <c:pt idx="1361">
                  <c:v>13.609999999999754</c:v>
                </c:pt>
                <c:pt idx="1362">
                  <c:v>13.619999999999754</c:v>
                </c:pt>
                <c:pt idx="1363">
                  <c:v>13.629999999999754</c:v>
                </c:pt>
                <c:pt idx="1364">
                  <c:v>13.639999999999754</c:v>
                </c:pt>
                <c:pt idx="1365">
                  <c:v>13.649999999999753</c:v>
                </c:pt>
                <c:pt idx="1366">
                  <c:v>13.659999999999753</c:v>
                </c:pt>
                <c:pt idx="1367">
                  <c:v>13.669999999999753</c:v>
                </c:pt>
                <c:pt idx="1368">
                  <c:v>13.679999999999753</c:v>
                </c:pt>
                <c:pt idx="1369">
                  <c:v>13.689999999999753</c:v>
                </c:pt>
                <c:pt idx="1370">
                  <c:v>13.699999999999752</c:v>
                </c:pt>
                <c:pt idx="1371">
                  <c:v>13.709999999999752</c:v>
                </c:pt>
                <c:pt idx="1372">
                  <c:v>13.719999999999752</c:v>
                </c:pt>
                <c:pt idx="1373">
                  <c:v>13.729999999999752</c:v>
                </c:pt>
                <c:pt idx="1374">
                  <c:v>13.739999999999752</c:v>
                </c:pt>
                <c:pt idx="1375">
                  <c:v>13.749999999999751</c:v>
                </c:pt>
                <c:pt idx="1376">
                  <c:v>13.759999999999751</c:v>
                </c:pt>
                <c:pt idx="1377">
                  <c:v>13.769999999999751</c:v>
                </c:pt>
                <c:pt idx="1378">
                  <c:v>13.779999999999751</c:v>
                </c:pt>
                <c:pt idx="1379">
                  <c:v>13.78999999999975</c:v>
                </c:pt>
                <c:pt idx="1380">
                  <c:v>13.79999999999975</c:v>
                </c:pt>
                <c:pt idx="1381">
                  <c:v>13.80999999999975</c:v>
                </c:pt>
                <c:pt idx="1382">
                  <c:v>13.81999999999975</c:v>
                </c:pt>
                <c:pt idx="1383">
                  <c:v>13.82999999999975</c:v>
                </c:pt>
                <c:pt idx="1384">
                  <c:v>13.839999999999749</c:v>
                </c:pt>
                <c:pt idx="1385">
                  <c:v>13.849999999999749</c:v>
                </c:pt>
                <c:pt idx="1386">
                  <c:v>13.859999999999749</c:v>
                </c:pt>
                <c:pt idx="1387">
                  <c:v>13.869999999999749</c:v>
                </c:pt>
                <c:pt idx="1388">
                  <c:v>13.879999999999749</c:v>
                </c:pt>
                <c:pt idx="1389">
                  <c:v>13.889999999999748</c:v>
                </c:pt>
                <c:pt idx="1390">
                  <c:v>13.899999999999748</c:v>
                </c:pt>
                <c:pt idx="1391">
                  <c:v>13.909999999999748</c:v>
                </c:pt>
                <c:pt idx="1392">
                  <c:v>13.919999999999748</c:v>
                </c:pt>
                <c:pt idx="1393">
                  <c:v>13.929999999999747</c:v>
                </c:pt>
                <c:pt idx="1394">
                  <c:v>13.939999999999747</c:v>
                </c:pt>
                <c:pt idx="1395">
                  <c:v>13.949999999999747</c:v>
                </c:pt>
                <c:pt idx="1396">
                  <c:v>13.959999999999747</c:v>
                </c:pt>
                <c:pt idx="1397">
                  <c:v>13.969999999999747</c:v>
                </c:pt>
                <c:pt idx="1398">
                  <c:v>13.979999999999746</c:v>
                </c:pt>
                <c:pt idx="1399">
                  <c:v>13.989999999999746</c:v>
                </c:pt>
                <c:pt idx="1400">
                  <c:v>13.999999999999746</c:v>
                </c:pt>
                <c:pt idx="1401">
                  <c:v>14.009999999999746</c:v>
                </c:pt>
                <c:pt idx="1402">
                  <c:v>14.019999999999746</c:v>
                </c:pt>
                <c:pt idx="1403">
                  <c:v>14.029999999999745</c:v>
                </c:pt>
                <c:pt idx="1404">
                  <c:v>14.039999999999745</c:v>
                </c:pt>
                <c:pt idx="1405">
                  <c:v>14.049999999999745</c:v>
                </c:pt>
                <c:pt idx="1406">
                  <c:v>14.059999999999745</c:v>
                </c:pt>
                <c:pt idx="1407">
                  <c:v>14.069999999999744</c:v>
                </c:pt>
                <c:pt idx="1408">
                  <c:v>14.079999999999744</c:v>
                </c:pt>
                <c:pt idx="1409">
                  <c:v>14.089999999999744</c:v>
                </c:pt>
                <c:pt idx="1410">
                  <c:v>14.099999999999744</c:v>
                </c:pt>
                <c:pt idx="1411">
                  <c:v>14.109999999999744</c:v>
                </c:pt>
                <c:pt idx="1412">
                  <c:v>14.119999999999743</c:v>
                </c:pt>
                <c:pt idx="1413">
                  <c:v>14.129999999999743</c:v>
                </c:pt>
                <c:pt idx="1414">
                  <c:v>14.139999999999743</c:v>
                </c:pt>
                <c:pt idx="1415">
                  <c:v>14.149999999999743</c:v>
                </c:pt>
                <c:pt idx="1416">
                  <c:v>14.159999999999743</c:v>
                </c:pt>
                <c:pt idx="1417">
                  <c:v>14.169999999999742</c:v>
                </c:pt>
                <c:pt idx="1418">
                  <c:v>14.179999999999742</c:v>
                </c:pt>
                <c:pt idx="1419">
                  <c:v>14.189999999999742</c:v>
                </c:pt>
                <c:pt idx="1420">
                  <c:v>14.199999999999742</c:v>
                </c:pt>
                <c:pt idx="1421">
                  <c:v>14.209999999999742</c:v>
                </c:pt>
                <c:pt idx="1422">
                  <c:v>14.219999999999741</c:v>
                </c:pt>
                <c:pt idx="1423">
                  <c:v>14.229999999999741</c:v>
                </c:pt>
                <c:pt idx="1424">
                  <c:v>14.239999999999741</c:v>
                </c:pt>
                <c:pt idx="1425">
                  <c:v>14.249999999999741</c:v>
                </c:pt>
                <c:pt idx="1426">
                  <c:v>14.25999999999974</c:v>
                </c:pt>
                <c:pt idx="1427">
                  <c:v>14.26999999999974</c:v>
                </c:pt>
                <c:pt idx="1428">
                  <c:v>14.27999999999974</c:v>
                </c:pt>
                <c:pt idx="1429">
                  <c:v>14.28999999999974</c:v>
                </c:pt>
                <c:pt idx="1430">
                  <c:v>14.29999999999974</c:v>
                </c:pt>
                <c:pt idx="1431">
                  <c:v>14.309999999999739</c:v>
                </c:pt>
                <c:pt idx="1432">
                  <c:v>14.319999999999739</c:v>
                </c:pt>
                <c:pt idx="1433">
                  <c:v>14.329999999999739</c:v>
                </c:pt>
                <c:pt idx="1434">
                  <c:v>14.339999999999739</c:v>
                </c:pt>
                <c:pt idx="1435">
                  <c:v>14.349999999999739</c:v>
                </c:pt>
                <c:pt idx="1436">
                  <c:v>14.359999999999738</c:v>
                </c:pt>
                <c:pt idx="1437">
                  <c:v>14.369999999999738</c:v>
                </c:pt>
                <c:pt idx="1438">
                  <c:v>14.379999999999738</c:v>
                </c:pt>
                <c:pt idx="1439">
                  <c:v>14.389999999999738</c:v>
                </c:pt>
                <c:pt idx="1440">
                  <c:v>14.399999999999737</c:v>
                </c:pt>
                <c:pt idx="1441">
                  <c:v>14.409999999999737</c:v>
                </c:pt>
                <c:pt idx="1442">
                  <c:v>14.419999999999737</c:v>
                </c:pt>
                <c:pt idx="1443">
                  <c:v>14.429999999999737</c:v>
                </c:pt>
                <c:pt idx="1444">
                  <c:v>14.439999999999737</c:v>
                </c:pt>
                <c:pt idx="1445">
                  <c:v>14.449999999999736</c:v>
                </c:pt>
                <c:pt idx="1446">
                  <c:v>14.459999999999736</c:v>
                </c:pt>
                <c:pt idx="1447">
                  <c:v>14.469999999999736</c:v>
                </c:pt>
                <c:pt idx="1448">
                  <c:v>14.479999999999736</c:v>
                </c:pt>
                <c:pt idx="1449">
                  <c:v>14.489999999999736</c:v>
                </c:pt>
                <c:pt idx="1450">
                  <c:v>14.499999999999735</c:v>
                </c:pt>
                <c:pt idx="1451">
                  <c:v>14.509999999999735</c:v>
                </c:pt>
                <c:pt idx="1452">
                  <c:v>14.519999999999735</c:v>
                </c:pt>
                <c:pt idx="1453">
                  <c:v>14.529999999999735</c:v>
                </c:pt>
                <c:pt idx="1454">
                  <c:v>14.539999999999734</c:v>
                </c:pt>
                <c:pt idx="1455">
                  <c:v>14.549999999999734</c:v>
                </c:pt>
                <c:pt idx="1456">
                  <c:v>14.559999999999734</c:v>
                </c:pt>
                <c:pt idx="1457">
                  <c:v>14.569999999999734</c:v>
                </c:pt>
                <c:pt idx="1458">
                  <c:v>14.579999999999734</c:v>
                </c:pt>
                <c:pt idx="1459">
                  <c:v>14.589999999999733</c:v>
                </c:pt>
                <c:pt idx="1460">
                  <c:v>14.599999999999733</c:v>
                </c:pt>
                <c:pt idx="1461">
                  <c:v>14.609999999999733</c:v>
                </c:pt>
                <c:pt idx="1462">
                  <c:v>14.619999999999733</c:v>
                </c:pt>
                <c:pt idx="1463">
                  <c:v>14.629999999999733</c:v>
                </c:pt>
                <c:pt idx="1464">
                  <c:v>14.639999999999732</c:v>
                </c:pt>
                <c:pt idx="1465">
                  <c:v>14.649999999999732</c:v>
                </c:pt>
                <c:pt idx="1466">
                  <c:v>14.659999999999732</c:v>
                </c:pt>
                <c:pt idx="1467">
                  <c:v>14.669999999999732</c:v>
                </c:pt>
                <c:pt idx="1468">
                  <c:v>14.679999999999731</c:v>
                </c:pt>
                <c:pt idx="1469">
                  <c:v>14.689999999999731</c:v>
                </c:pt>
                <c:pt idx="1470">
                  <c:v>14.699999999999731</c:v>
                </c:pt>
                <c:pt idx="1471">
                  <c:v>14.709999999999731</c:v>
                </c:pt>
                <c:pt idx="1472">
                  <c:v>14.719999999999731</c:v>
                </c:pt>
                <c:pt idx="1473">
                  <c:v>14.72999999999973</c:v>
                </c:pt>
                <c:pt idx="1474">
                  <c:v>14.73999999999973</c:v>
                </c:pt>
                <c:pt idx="1475">
                  <c:v>14.74999999999973</c:v>
                </c:pt>
                <c:pt idx="1476">
                  <c:v>14.75999999999973</c:v>
                </c:pt>
                <c:pt idx="1477">
                  <c:v>14.76999999999973</c:v>
                </c:pt>
                <c:pt idx="1478">
                  <c:v>14.779999999999729</c:v>
                </c:pt>
                <c:pt idx="1479">
                  <c:v>14.789999999999729</c:v>
                </c:pt>
                <c:pt idx="1480">
                  <c:v>14.799999999999729</c:v>
                </c:pt>
                <c:pt idx="1481">
                  <c:v>14.809999999999729</c:v>
                </c:pt>
                <c:pt idx="1482">
                  <c:v>14.819999999999729</c:v>
                </c:pt>
                <c:pt idx="1483">
                  <c:v>14.829999999999728</c:v>
                </c:pt>
                <c:pt idx="1484">
                  <c:v>14.839999999999728</c:v>
                </c:pt>
                <c:pt idx="1485">
                  <c:v>14.849999999999728</c:v>
                </c:pt>
                <c:pt idx="1486">
                  <c:v>14.859999999999728</c:v>
                </c:pt>
                <c:pt idx="1487">
                  <c:v>14.869999999999727</c:v>
                </c:pt>
                <c:pt idx="1488">
                  <c:v>14.879999999999727</c:v>
                </c:pt>
                <c:pt idx="1489">
                  <c:v>14.889999999999727</c:v>
                </c:pt>
                <c:pt idx="1490">
                  <c:v>14.899999999999727</c:v>
                </c:pt>
                <c:pt idx="1491">
                  <c:v>14.909999999999727</c:v>
                </c:pt>
                <c:pt idx="1492">
                  <c:v>14.919999999999726</c:v>
                </c:pt>
                <c:pt idx="1493">
                  <c:v>14.929999999999726</c:v>
                </c:pt>
                <c:pt idx="1494">
                  <c:v>14.939999999999726</c:v>
                </c:pt>
                <c:pt idx="1495">
                  <c:v>14.949999999999726</c:v>
                </c:pt>
                <c:pt idx="1496">
                  <c:v>14.959999999999726</c:v>
                </c:pt>
                <c:pt idx="1497">
                  <c:v>14.969999999999725</c:v>
                </c:pt>
                <c:pt idx="1498">
                  <c:v>14.979999999999725</c:v>
                </c:pt>
                <c:pt idx="1499">
                  <c:v>14.989999999999725</c:v>
                </c:pt>
                <c:pt idx="1500">
                  <c:v>14.999999999999725</c:v>
                </c:pt>
                <c:pt idx="1501">
                  <c:v>15.009999999999724</c:v>
                </c:pt>
                <c:pt idx="1502">
                  <c:v>15.019999999999724</c:v>
                </c:pt>
                <c:pt idx="1503">
                  <c:v>15.029999999999724</c:v>
                </c:pt>
                <c:pt idx="1504">
                  <c:v>15.039999999999724</c:v>
                </c:pt>
                <c:pt idx="1505">
                  <c:v>15.049999999999724</c:v>
                </c:pt>
                <c:pt idx="1506">
                  <c:v>15.059999999999723</c:v>
                </c:pt>
                <c:pt idx="1507">
                  <c:v>15.069999999999723</c:v>
                </c:pt>
                <c:pt idx="1508">
                  <c:v>15.079999999999723</c:v>
                </c:pt>
                <c:pt idx="1509">
                  <c:v>15.089999999999723</c:v>
                </c:pt>
                <c:pt idx="1510">
                  <c:v>15.099999999999723</c:v>
                </c:pt>
                <c:pt idx="1511">
                  <c:v>15.109999999999722</c:v>
                </c:pt>
                <c:pt idx="1512">
                  <c:v>15.119999999999722</c:v>
                </c:pt>
                <c:pt idx="1513">
                  <c:v>15.129999999999722</c:v>
                </c:pt>
                <c:pt idx="1514">
                  <c:v>15.139999999999722</c:v>
                </c:pt>
                <c:pt idx="1515">
                  <c:v>15.149999999999721</c:v>
                </c:pt>
                <c:pt idx="1516">
                  <c:v>15.159999999999721</c:v>
                </c:pt>
                <c:pt idx="1517">
                  <c:v>15.169999999999721</c:v>
                </c:pt>
                <c:pt idx="1518">
                  <c:v>15.179999999999721</c:v>
                </c:pt>
                <c:pt idx="1519">
                  <c:v>15.189999999999721</c:v>
                </c:pt>
                <c:pt idx="1520">
                  <c:v>15.19999999999972</c:v>
                </c:pt>
                <c:pt idx="1521">
                  <c:v>15.20999999999972</c:v>
                </c:pt>
                <c:pt idx="1522">
                  <c:v>15.21999999999972</c:v>
                </c:pt>
                <c:pt idx="1523">
                  <c:v>15.22999999999972</c:v>
                </c:pt>
                <c:pt idx="1524">
                  <c:v>15.23999999999972</c:v>
                </c:pt>
                <c:pt idx="1525">
                  <c:v>15.249999999999719</c:v>
                </c:pt>
                <c:pt idx="1526">
                  <c:v>15.259999999999719</c:v>
                </c:pt>
                <c:pt idx="1527">
                  <c:v>15.269999999999719</c:v>
                </c:pt>
                <c:pt idx="1528">
                  <c:v>15.279999999999719</c:v>
                </c:pt>
                <c:pt idx="1529">
                  <c:v>15.289999999999718</c:v>
                </c:pt>
                <c:pt idx="1530">
                  <c:v>15.299999999999718</c:v>
                </c:pt>
                <c:pt idx="1531">
                  <c:v>15.309999999999718</c:v>
                </c:pt>
                <c:pt idx="1532">
                  <c:v>15.319999999999718</c:v>
                </c:pt>
                <c:pt idx="1533">
                  <c:v>15.329999999999718</c:v>
                </c:pt>
                <c:pt idx="1534">
                  <c:v>15.339999999999717</c:v>
                </c:pt>
                <c:pt idx="1535">
                  <c:v>15.349999999999717</c:v>
                </c:pt>
                <c:pt idx="1536">
                  <c:v>15.359999999999717</c:v>
                </c:pt>
                <c:pt idx="1537">
                  <c:v>15.369999999999717</c:v>
                </c:pt>
                <c:pt idx="1538">
                  <c:v>15.379999999999717</c:v>
                </c:pt>
                <c:pt idx="1539">
                  <c:v>15.389999999999716</c:v>
                </c:pt>
                <c:pt idx="1540">
                  <c:v>15.399999999999716</c:v>
                </c:pt>
                <c:pt idx="1541">
                  <c:v>15.409999999999716</c:v>
                </c:pt>
                <c:pt idx="1542">
                  <c:v>15.419999999999716</c:v>
                </c:pt>
                <c:pt idx="1543">
                  <c:v>15.429999999999715</c:v>
                </c:pt>
                <c:pt idx="1544">
                  <c:v>15.439999999999715</c:v>
                </c:pt>
                <c:pt idx="1545">
                  <c:v>15.449999999999715</c:v>
                </c:pt>
                <c:pt idx="1546">
                  <c:v>15.459999999999715</c:v>
                </c:pt>
                <c:pt idx="1547">
                  <c:v>15.469999999999715</c:v>
                </c:pt>
                <c:pt idx="1548">
                  <c:v>15.479999999999714</c:v>
                </c:pt>
                <c:pt idx="1549">
                  <c:v>15.489999999999714</c:v>
                </c:pt>
                <c:pt idx="1550">
                  <c:v>15.499999999999714</c:v>
                </c:pt>
                <c:pt idx="1551">
                  <c:v>15.509999999999714</c:v>
                </c:pt>
                <c:pt idx="1552">
                  <c:v>15.519999999999714</c:v>
                </c:pt>
                <c:pt idx="1553">
                  <c:v>15.529999999999713</c:v>
                </c:pt>
                <c:pt idx="1554">
                  <c:v>15.539999999999713</c:v>
                </c:pt>
                <c:pt idx="1555">
                  <c:v>15.549999999999713</c:v>
                </c:pt>
                <c:pt idx="1556">
                  <c:v>15.559999999999713</c:v>
                </c:pt>
                <c:pt idx="1557">
                  <c:v>15.569999999999713</c:v>
                </c:pt>
                <c:pt idx="1558">
                  <c:v>15.579999999999712</c:v>
                </c:pt>
                <c:pt idx="1559">
                  <c:v>15.589999999999712</c:v>
                </c:pt>
                <c:pt idx="1560">
                  <c:v>15.599999999999712</c:v>
                </c:pt>
                <c:pt idx="1561">
                  <c:v>15.609999999999712</c:v>
                </c:pt>
                <c:pt idx="1562">
                  <c:v>15.619999999999711</c:v>
                </c:pt>
                <c:pt idx="1563">
                  <c:v>15.629999999999711</c:v>
                </c:pt>
                <c:pt idx="1564">
                  <c:v>15.639999999999711</c:v>
                </c:pt>
                <c:pt idx="1565">
                  <c:v>15.649999999999711</c:v>
                </c:pt>
                <c:pt idx="1566">
                  <c:v>15.659999999999711</c:v>
                </c:pt>
                <c:pt idx="1567">
                  <c:v>15.66999999999971</c:v>
                </c:pt>
                <c:pt idx="1568">
                  <c:v>15.67999999999971</c:v>
                </c:pt>
                <c:pt idx="1569">
                  <c:v>15.68999999999971</c:v>
                </c:pt>
                <c:pt idx="1570">
                  <c:v>15.69999999999971</c:v>
                </c:pt>
                <c:pt idx="1571">
                  <c:v>15.70999999999971</c:v>
                </c:pt>
                <c:pt idx="1572">
                  <c:v>15.719999999999709</c:v>
                </c:pt>
                <c:pt idx="1573">
                  <c:v>15.729999999999709</c:v>
                </c:pt>
                <c:pt idx="1574">
                  <c:v>15.739999999999709</c:v>
                </c:pt>
                <c:pt idx="1575">
                  <c:v>15.749999999999709</c:v>
                </c:pt>
                <c:pt idx="1576">
                  <c:v>15.759999999999708</c:v>
                </c:pt>
                <c:pt idx="1577">
                  <c:v>15.769999999999708</c:v>
                </c:pt>
                <c:pt idx="1578">
                  <c:v>15.779999999999708</c:v>
                </c:pt>
                <c:pt idx="1579">
                  <c:v>15.789999999999708</c:v>
                </c:pt>
                <c:pt idx="1580">
                  <c:v>15.799999999999708</c:v>
                </c:pt>
                <c:pt idx="1581">
                  <c:v>15.809999999999707</c:v>
                </c:pt>
                <c:pt idx="1582">
                  <c:v>15.819999999999707</c:v>
                </c:pt>
                <c:pt idx="1583">
                  <c:v>15.829999999999707</c:v>
                </c:pt>
                <c:pt idx="1584">
                  <c:v>15.839999999999707</c:v>
                </c:pt>
                <c:pt idx="1585">
                  <c:v>15.849999999999707</c:v>
                </c:pt>
                <c:pt idx="1586">
                  <c:v>15.859999999999706</c:v>
                </c:pt>
                <c:pt idx="1587">
                  <c:v>15.869999999999706</c:v>
                </c:pt>
                <c:pt idx="1588">
                  <c:v>15.879999999999706</c:v>
                </c:pt>
                <c:pt idx="1589">
                  <c:v>15.889999999999706</c:v>
                </c:pt>
                <c:pt idx="1590">
                  <c:v>15.899999999999705</c:v>
                </c:pt>
                <c:pt idx="1591">
                  <c:v>15.909999999999705</c:v>
                </c:pt>
                <c:pt idx="1592">
                  <c:v>15.919999999999705</c:v>
                </c:pt>
                <c:pt idx="1593">
                  <c:v>15.929999999999705</c:v>
                </c:pt>
                <c:pt idx="1594">
                  <c:v>15.939999999999705</c:v>
                </c:pt>
                <c:pt idx="1595">
                  <c:v>15.949999999999704</c:v>
                </c:pt>
                <c:pt idx="1596">
                  <c:v>15.959999999999704</c:v>
                </c:pt>
                <c:pt idx="1597">
                  <c:v>15.969999999999704</c:v>
                </c:pt>
                <c:pt idx="1598">
                  <c:v>15.979999999999704</c:v>
                </c:pt>
                <c:pt idx="1599">
                  <c:v>15.989999999999704</c:v>
                </c:pt>
                <c:pt idx="1600">
                  <c:v>15.999999999999703</c:v>
                </c:pt>
                <c:pt idx="1601">
                  <c:v>16.009999999999703</c:v>
                </c:pt>
                <c:pt idx="1602">
                  <c:v>16.019999999999705</c:v>
                </c:pt>
                <c:pt idx="1603">
                  <c:v>16.029999999999706</c:v>
                </c:pt>
                <c:pt idx="1604">
                  <c:v>16.039999999999708</c:v>
                </c:pt>
                <c:pt idx="1605">
                  <c:v>16.049999999999709</c:v>
                </c:pt>
                <c:pt idx="1606">
                  <c:v>16.059999999999711</c:v>
                </c:pt>
                <c:pt idx="1607">
                  <c:v>16.069999999999713</c:v>
                </c:pt>
                <c:pt idx="1608">
                  <c:v>16.079999999999714</c:v>
                </c:pt>
                <c:pt idx="1609">
                  <c:v>16.089999999999716</c:v>
                </c:pt>
                <c:pt idx="1610">
                  <c:v>16.099999999999717</c:v>
                </c:pt>
                <c:pt idx="1611">
                  <c:v>16.109999999999719</c:v>
                </c:pt>
                <c:pt idx="1612">
                  <c:v>16.11999999999972</c:v>
                </c:pt>
                <c:pt idx="1613">
                  <c:v>16.129999999999722</c:v>
                </c:pt>
                <c:pt idx="1614">
                  <c:v>16.139999999999723</c:v>
                </c:pt>
                <c:pt idx="1615">
                  <c:v>16.149999999999725</c:v>
                </c:pt>
                <c:pt idx="1616">
                  <c:v>16.159999999999727</c:v>
                </c:pt>
                <c:pt idx="1617">
                  <c:v>16.169999999999728</c:v>
                </c:pt>
                <c:pt idx="1618">
                  <c:v>16.17999999999973</c:v>
                </c:pt>
                <c:pt idx="1619">
                  <c:v>16.189999999999731</c:v>
                </c:pt>
                <c:pt idx="1620">
                  <c:v>16.199999999999733</c:v>
                </c:pt>
                <c:pt idx="1621">
                  <c:v>16.209999999999734</c:v>
                </c:pt>
                <c:pt idx="1622">
                  <c:v>16.219999999999736</c:v>
                </c:pt>
                <c:pt idx="1623">
                  <c:v>16.229999999999738</c:v>
                </c:pt>
                <c:pt idx="1624">
                  <c:v>16.239999999999739</c:v>
                </c:pt>
                <c:pt idx="1625">
                  <c:v>16.249999999999741</c:v>
                </c:pt>
                <c:pt idx="1626">
                  <c:v>16.259999999999742</c:v>
                </c:pt>
                <c:pt idx="1627">
                  <c:v>16.269999999999744</c:v>
                </c:pt>
                <c:pt idx="1628">
                  <c:v>16.279999999999745</c:v>
                </c:pt>
                <c:pt idx="1629">
                  <c:v>16.289999999999747</c:v>
                </c:pt>
                <c:pt idx="1630">
                  <c:v>16.299999999999748</c:v>
                </c:pt>
                <c:pt idx="1631">
                  <c:v>16.30999999999975</c:v>
                </c:pt>
                <c:pt idx="1632">
                  <c:v>16.319999999999752</c:v>
                </c:pt>
                <c:pt idx="1633">
                  <c:v>16.329999999999753</c:v>
                </c:pt>
                <c:pt idx="1634">
                  <c:v>16.339999999999755</c:v>
                </c:pt>
                <c:pt idx="1635">
                  <c:v>16.349999999999756</c:v>
                </c:pt>
                <c:pt idx="1636">
                  <c:v>16.359999999999758</c:v>
                </c:pt>
                <c:pt idx="1637">
                  <c:v>16.369999999999759</c:v>
                </c:pt>
                <c:pt idx="1638">
                  <c:v>16.379999999999761</c:v>
                </c:pt>
                <c:pt idx="1639">
                  <c:v>16.389999999999763</c:v>
                </c:pt>
                <c:pt idx="1640">
                  <c:v>16.399999999999764</c:v>
                </c:pt>
                <c:pt idx="1641">
                  <c:v>16.409999999999766</c:v>
                </c:pt>
                <c:pt idx="1642">
                  <c:v>16.419999999999767</c:v>
                </c:pt>
                <c:pt idx="1643">
                  <c:v>16.429999999999769</c:v>
                </c:pt>
                <c:pt idx="1644">
                  <c:v>16.43999999999977</c:v>
                </c:pt>
                <c:pt idx="1645">
                  <c:v>16.449999999999772</c:v>
                </c:pt>
                <c:pt idx="1646">
                  <c:v>16.459999999999773</c:v>
                </c:pt>
                <c:pt idx="1647">
                  <c:v>16.469999999999775</c:v>
                </c:pt>
                <c:pt idx="1648">
                  <c:v>16.479999999999777</c:v>
                </c:pt>
                <c:pt idx="1649">
                  <c:v>16.489999999999778</c:v>
                </c:pt>
                <c:pt idx="1650">
                  <c:v>16.49999999999978</c:v>
                </c:pt>
                <c:pt idx="1651">
                  <c:v>16.509999999999781</c:v>
                </c:pt>
                <c:pt idx="1652">
                  <c:v>16.519999999999783</c:v>
                </c:pt>
                <c:pt idx="1653">
                  <c:v>16.529999999999784</c:v>
                </c:pt>
                <c:pt idx="1654">
                  <c:v>16.539999999999786</c:v>
                </c:pt>
                <c:pt idx="1655">
                  <c:v>16.549999999999788</c:v>
                </c:pt>
                <c:pt idx="1656">
                  <c:v>16.559999999999789</c:v>
                </c:pt>
                <c:pt idx="1657">
                  <c:v>16.569999999999791</c:v>
                </c:pt>
                <c:pt idx="1658">
                  <c:v>16.579999999999792</c:v>
                </c:pt>
                <c:pt idx="1659">
                  <c:v>16.589999999999794</c:v>
                </c:pt>
                <c:pt idx="1660">
                  <c:v>16.599999999999795</c:v>
                </c:pt>
                <c:pt idx="1661">
                  <c:v>16.609999999999797</c:v>
                </c:pt>
                <c:pt idx="1662">
                  <c:v>16.619999999999798</c:v>
                </c:pt>
                <c:pt idx="1663">
                  <c:v>16.6299999999998</c:v>
                </c:pt>
                <c:pt idx="1664">
                  <c:v>16.639999999999802</c:v>
                </c:pt>
                <c:pt idx="1665">
                  <c:v>16.649999999999803</c:v>
                </c:pt>
                <c:pt idx="1666">
                  <c:v>16.659999999999805</c:v>
                </c:pt>
                <c:pt idx="1667">
                  <c:v>16.669999999999806</c:v>
                </c:pt>
                <c:pt idx="1668">
                  <c:v>16.679999999999808</c:v>
                </c:pt>
                <c:pt idx="1669">
                  <c:v>16.689999999999809</c:v>
                </c:pt>
                <c:pt idx="1670">
                  <c:v>16.699999999999811</c:v>
                </c:pt>
                <c:pt idx="1671">
                  <c:v>16.709999999999813</c:v>
                </c:pt>
                <c:pt idx="1672">
                  <c:v>16.719999999999814</c:v>
                </c:pt>
                <c:pt idx="1673">
                  <c:v>16.729999999999816</c:v>
                </c:pt>
                <c:pt idx="1674">
                  <c:v>16.739999999999817</c:v>
                </c:pt>
                <c:pt idx="1675">
                  <c:v>16.749999999999819</c:v>
                </c:pt>
                <c:pt idx="1676">
                  <c:v>16.75999999999982</c:v>
                </c:pt>
                <c:pt idx="1677">
                  <c:v>16.769999999999822</c:v>
                </c:pt>
                <c:pt idx="1678">
                  <c:v>16.779999999999824</c:v>
                </c:pt>
                <c:pt idx="1679">
                  <c:v>16.789999999999825</c:v>
                </c:pt>
                <c:pt idx="1680">
                  <c:v>16.799999999999827</c:v>
                </c:pt>
                <c:pt idx="1681">
                  <c:v>16.809999999999828</c:v>
                </c:pt>
                <c:pt idx="1682">
                  <c:v>16.81999999999983</c:v>
                </c:pt>
                <c:pt idx="1683">
                  <c:v>16.829999999999831</c:v>
                </c:pt>
                <c:pt idx="1684">
                  <c:v>16.839999999999833</c:v>
                </c:pt>
                <c:pt idx="1685">
                  <c:v>16.849999999999834</c:v>
                </c:pt>
                <c:pt idx="1686">
                  <c:v>16.859999999999836</c:v>
                </c:pt>
                <c:pt idx="1687">
                  <c:v>16.869999999999838</c:v>
                </c:pt>
                <c:pt idx="1688">
                  <c:v>16.879999999999839</c:v>
                </c:pt>
                <c:pt idx="1689">
                  <c:v>16.889999999999841</c:v>
                </c:pt>
                <c:pt idx="1690">
                  <c:v>16.899999999999842</c:v>
                </c:pt>
                <c:pt idx="1691">
                  <c:v>16.909999999999844</c:v>
                </c:pt>
                <c:pt idx="1692">
                  <c:v>16.919999999999845</c:v>
                </c:pt>
                <c:pt idx="1693">
                  <c:v>16.929999999999847</c:v>
                </c:pt>
                <c:pt idx="1694">
                  <c:v>16.939999999999849</c:v>
                </c:pt>
                <c:pt idx="1695">
                  <c:v>16.94999999999985</c:v>
                </c:pt>
                <c:pt idx="1696">
                  <c:v>16.959999999999852</c:v>
                </c:pt>
                <c:pt idx="1697">
                  <c:v>16.969999999999853</c:v>
                </c:pt>
                <c:pt idx="1698">
                  <c:v>16.979999999999855</c:v>
                </c:pt>
                <c:pt idx="1699">
                  <c:v>16.989999999999856</c:v>
                </c:pt>
                <c:pt idx="1700">
                  <c:v>16.999999999999858</c:v>
                </c:pt>
                <c:pt idx="1701">
                  <c:v>17.009999999999859</c:v>
                </c:pt>
                <c:pt idx="1702">
                  <c:v>17.019999999999861</c:v>
                </c:pt>
                <c:pt idx="1703">
                  <c:v>17.029999999999863</c:v>
                </c:pt>
                <c:pt idx="1704">
                  <c:v>17.039999999999864</c:v>
                </c:pt>
                <c:pt idx="1705">
                  <c:v>17.049999999999866</c:v>
                </c:pt>
                <c:pt idx="1706">
                  <c:v>17.059999999999867</c:v>
                </c:pt>
                <c:pt idx="1707">
                  <c:v>17.069999999999869</c:v>
                </c:pt>
                <c:pt idx="1708">
                  <c:v>17.07999999999987</c:v>
                </c:pt>
                <c:pt idx="1709">
                  <c:v>17.089999999999872</c:v>
                </c:pt>
                <c:pt idx="1710">
                  <c:v>17.099999999999874</c:v>
                </c:pt>
                <c:pt idx="1711">
                  <c:v>17.109999999999875</c:v>
                </c:pt>
                <c:pt idx="1712">
                  <c:v>17.119999999999877</c:v>
                </c:pt>
                <c:pt idx="1713">
                  <c:v>17.129999999999878</c:v>
                </c:pt>
                <c:pt idx="1714">
                  <c:v>17.13999999999988</c:v>
                </c:pt>
                <c:pt idx="1715">
                  <c:v>17.149999999999881</c:v>
                </c:pt>
                <c:pt idx="1716">
                  <c:v>17.159999999999883</c:v>
                </c:pt>
                <c:pt idx="1717">
                  <c:v>17.169999999999884</c:v>
                </c:pt>
                <c:pt idx="1718">
                  <c:v>17.179999999999886</c:v>
                </c:pt>
                <c:pt idx="1719">
                  <c:v>17.189999999999888</c:v>
                </c:pt>
                <c:pt idx="1720">
                  <c:v>17.199999999999889</c:v>
                </c:pt>
                <c:pt idx="1721">
                  <c:v>17.209999999999891</c:v>
                </c:pt>
                <c:pt idx="1722">
                  <c:v>17.219999999999892</c:v>
                </c:pt>
                <c:pt idx="1723">
                  <c:v>17.229999999999894</c:v>
                </c:pt>
                <c:pt idx="1724">
                  <c:v>17.239999999999895</c:v>
                </c:pt>
                <c:pt idx="1725">
                  <c:v>17.249999999999897</c:v>
                </c:pt>
                <c:pt idx="1726">
                  <c:v>17.259999999999899</c:v>
                </c:pt>
                <c:pt idx="1727">
                  <c:v>17.2699999999999</c:v>
                </c:pt>
                <c:pt idx="1728">
                  <c:v>17.279999999999902</c:v>
                </c:pt>
                <c:pt idx="1729">
                  <c:v>17.289999999999903</c:v>
                </c:pt>
                <c:pt idx="1730">
                  <c:v>17.299999999999905</c:v>
                </c:pt>
                <c:pt idx="1731">
                  <c:v>17.309999999999906</c:v>
                </c:pt>
                <c:pt idx="1732">
                  <c:v>17.319999999999908</c:v>
                </c:pt>
                <c:pt idx="1733">
                  <c:v>17.329999999999909</c:v>
                </c:pt>
                <c:pt idx="1734">
                  <c:v>17.339999999999911</c:v>
                </c:pt>
                <c:pt idx="1735">
                  <c:v>17.349999999999913</c:v>
                </c:pt>
                <c:pt idx="1736">
                  <c:v>17.359999999999914</c:v>
                </c:pt>
                <c:pt idx="1737">
                  <c:v>17.369999999999916</c:v>
                </c:pt>
                <c:pt idx="1738">
                  <c:v>17.379999999999917</c:v>
                </c:pt>
                <c:pt idx="1739">
                  <c:v>17.389999999999919</c:v>
                </c:pt>
                <c:pt idx="1740">
                  <c:v>17.39999999999992</c:v>
                </c:pt>
                <c:pt idx="1741">
                  <c:v>17.409999999999922</c:v>
                </c:pt>
                <c:pt idx="1742">
                  <c:v>17.419999999999924</c:v>
                </c:pt>
                <c:pt idx="1743">
                  <c:v>17.429999999999925</c:v>
                </c:pt>
                <c:pt idx="1744">
                  <c:v>17.439999999999927</c:v>
                </c:pt>
                <c:pt idx="1745">
                  <c:v>17.449999999999928</c:v>
                </c:pt>
                <c:pt idx="1746">
                  <c:v>17.45999999999993</c:v>
                </c:pt>
                <c:pt idx="1747">
                  <c:v>17.469999999999931</c:v>
                </c:pt>
                <c:pt idx="1748">
                  <c:v>17.479999999999933</c:v>
                </c:pt>
                <c:pt idx="1749">
                  <c:v>17.489999999999934</c:v>
                </c:pt>
                <c:pt idx="1750">
                  <c:v>17.499999999999936</c:v>
                </c:pt>
                <c:pt idx="1751">
                  <c:v>17.509999999999938</c:v>
                </c:pt>
                <c:pt idx="1752">
                  <c:v>17.519999999999939</c:v>
                </c:pt>
                <c:pt idx="1753">
                  <c:v>17.529999999999941</c:v>
                </c:pt>
                <c:pt idx="1754">
                  <c:v>17.539999999999942</c:v>
                </c:pt>
                <c:pt idx="1755">
                  <c:v>17.549999999999944</c:v>
                </c:pt>
                <c:pt idx="1756">
                  <c:v>17.559999999999945</c:v>
                </c:pt>
                <c:pt idx="1757">
                  <c:v>17.569999999999947</c:v>
                </c:pt>
                <c:pt idx="1758">
                  <c:v>17.579999999999949</c:v>
                </c:pt>
                <c:pt idx="1759">
                  <c:v>17.58999999999995</c:v>
                </c:pt>
                <c:pt idx="1760">
                  <c:v>17.599999999999952</c:v>
                </c:pt>
                <c:pt idx="1761">
                  <c:v>17.609999999999953</c:v>
                </c:pt>
                <c:pt idx="1762">
                  <c:v>17.619999999999955</c:v>
                </c:pt>
                <c:pt idx="1763">
                  <c:v>17.629999999999956</c:v>
                </c:pt>
                <c:pt idx="1764">
                  <c:v>17.639999999999958</c:v>
                </c:pt>
                <c:pt idx="1765">
                  <c:v>17.649999999999959</c:v>
                </c:pt>
                <c:pt idx="1766">
                  <c:v>17.659999999999961</c:v>
                </c:pt>
                <c:pt idx="1767">
                  <c:v>17.669999999999963</c:v>
                </c:pt>
                <c:pt idx="1768">
                  <c:v>17.679999999999964</c:v>
                </c:pt>
                <c:pt idx="1769">
                  <c:v>17.689999999999966</c:v>
                </c:pt>
                <c:pt idx="1770">
                  <c:v>17.699999999999967</c:v>
                </c:pt>
                <c:pt idx="1771">
                  <c:v>17.709999999999969</c:v>
                </c:pt>
                <c:pt idx="1772">
                  <c:v>17.71999999999997</c:v>
                </c:pt>
                <c:pt idx="1773">
                  <c:v>17.729999999999972</c:v>
                </c:pt>
                <c:pt idx="1774">
                  <c:v>17.739999999999974</c:v>
                </c:pt>
                <c:pt idx="1775">
                  <c:v>17.749999999999975</c:v>
                </c:pt>
                <c:pt idx="1776">
                  <c:v>17.759999999999977</c:v>
                </c:pt>
                <c:pt idx="1777">
                  <c:v>17.769999999999978</c:v>
                </c:pt>
                <c:pt idx="1778">
                  <c:v>17.77999999999998</c:v>
                </c:pt>
                <c:pt idx="1779">
                  <c:v>17.789999999999981</c:v>
                </c:pt>
                <c:pt idx="1780">
                  <c:v>17.799999999999983</c:v>
                </c:pt>
                <c:pt idx="1781">
                  <c:v>17.809999999999985</c:v>
                </c:pt>
                <c:pt idx="1782">
                  <c:v>17.819999999999986</c:v>
                </c:pt>
                <c:pt idx="1783">
                  <c:v>17.829999999999988</c:v>
                </c:pt>
                <c:pt idx="1784">
                  <c:v>17.839999999999989</c:v>
                </c:pt>
                <c:pt idx="1785">
                  <c:v>17.849999999999991</c:v>
                </c:pt>
                <c:pt idx="1786">
                  <c:v>17.859999999999992</c:v>
                </c:pt>
                <c:pt idx="1787">
                  <c:v>17.869999999999994</c:v>
                </c:pt>
                <c:pt idx="1788">
                  <c:v>17.879999999999995</c:v>
                </c:pt>
                <c:pt idx="1789">
                  <c:v>17.889999999999997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17.930000000000003</c:v>
                </c:pt>
                <c:pt idx="1794">
                  <c:v>17.940000000000005</c:v>
                </c:pt>
                <c:pt idx="1795">
                  <c:v>17.950000000000006</c:v>
                </c:pt>
                <c:pt idx="1796">
                  <c:v>17.960000000000008</c:v>
                </c:pt>
                <c:pt idx="1797">
                  <c:v>17.97000000000001</c:v>
                </c:pt>
                <c:pt idx="1798">
                  <c:v>17.980000000000011</c:v>
                </c:pt>
                <c:pt idx="1799">
                  <c:v>17.990000000000013</c:v>
                </c:pt>
                <c:pt idx="1800">
                  <c:v>18.000000000000014</c:v>
                </c:pt>
                <c:pt idx="1801">
                  <c:v>18.010000000000016</c:v>
                </c:pt>
                <c:pt idx="1802">
                  <c:v>18.020000000000017</c:v>
                </c:pt>
                <c:pt idx="1803">
                  <c:v>18.030000000000019</c:v>
                </c:pt>
                <c:pt idx="1804">
                  <c:v>18.04000000000002</c:v>
                </c:pt>
                <c:pt idx="1805">
                  <c:v>18.050000000000022</c:v>
                </c:pt>
                <c:pt idx="1806">
                  <c:v>18.060000000000024</c:v>
                </c:pt>
                <c:pt idx="1807">
                  <c:v>18.070000000000025</c:v>
                </c:pt>
                <c:pt idx="1808">
                  <c:v>18.080000000000027</c:v>
                </c:pt>
                <c:pt idx="1809">
                  <c:v>18.090000000000028</c:v>
                </c:pt>
                <c:pt idx="1810">
                  <c:v>18.10000000000003</c:v>
                </c:pt>
                <c:pt idx="1811">
                  <c:v>18.110000000000031</c:v>
                </c:pt>
                <c:pt idx="1812">
                  <c:v>18.120000000000033</c:v>
                </c:pt>
                <c:pt idx="1813">
                  <c:v>18.130000000000035</c:v>
                </c:pt>
                <c:pt idx="1814">
                  <c:v>18.140000000000036</c:v>
                </c:pt>
                <c:pt idx="1815">
                  <c:v>18.150000000000038</c:v>
                </c:pt>
                <c:pt idx="1816">
                  <c:v>18.160000000000039</c:v>
                </c:pt>
                <c:pt idx="1817">
                  <c:v>18.170000000000041</c:v>
                </c:pt>
                <c:pt idx="1818">
                  <c:v>18.180000000000042</c:v>
                </c:pt>
                <c:pt idx="1819">
                  <c:v>18.190000000000044</c:v>
                </c:pt>
                <c:pt idx="1820">
                  <c:v>18.200000000000045</c:v>
                </c:pt>
                <c:pt idx="1821">
                  <c:v>18.210000000000047</c:v>
                </c:pt>
                <c:pt idx="1822">
                  <c:v>18.220000000000049</c:v>
                </c:pt>
                <c:pt idx="1823">
                  <c:v>18.23000000000005</c:v>
                </c:pt>
                <c:pt idx="1824">
                  <c:v>18.240000000000052</c:v>
                </c:pt>
                <c:pt idx="1825">
                  <c:v>18.250000000000053</c:v>
                </c:pt>
                <c:pt idx="1826">
                  <c:v>18.260000000000055</c:v>
                </c:pt>
                <c:pt idx="1827">
                  <c:v>18.270000000000056</c:v>
                </c:pt>
                <c:pt idx="1828">
                  <c:v>18.280000000000058</c:v>
                </c:pt>
                <c:pt idx="1829">
                  <c:v>18.29000000000006</c:v>
                </c:pt>
                <c:pt idx="1830">
                  <c:v>18.300000000000061</c:v>
                </c:pt>
                <c:pt idx="1831">
                  <c:v>18.310000000000063</c:v>
                </c:pt>
                <c:pt idx="1832">
                  <c:v>18.320000000000064</c:v>
                </c:pt>
                <c:pt idx="1833">
                  <c:v>18.330000000000066</c:v>
                </c:pt>
                <c:pt idx="1834">
                  <c:v>18.340000000000067</c:v>
                </c:pt>
                <c:pt idx="1835">
                  <c:v>18.350000000000069</c:v>
                </c:pt>
                <c:pt idx="1836">
                  <c:v>18.36000000000007</c:v>
                </c:pt>
                <c:pt idx="1837">
                  <c:v>18.370000000000072</c:v>
                </c:pt>
                <c:pt idx="1838">
                  <c:v>18.380000000000074</c:v>
                </c:pt>
                <c:pt idx="1839">
                  <c:v>18.390000000000075</c:v>
                </c:pt>
                <c:pt idx="1840">
                  <c:v>18.400000000000077</c:v>
                </c:pt>
                <c:pt idx="1841">
                  <c:v>18.410000000000078</c:v>
                </c:pt>
                <c:pt idx="1842">
                  <c:v>18.42000000000008</c:v>
                </c:pt>
                <c:pt idx="1843">
                  <c:v>18.430000000000081</c:v>
                </c:pt>
                <c:pt idx="1844">
                  <c:v>18.440000000000083</c:v>
                </c:pt>
                <c:pt idx="1845">
                  <c:v>18.450000000000085</c:v>
                </c:pt>
                <c:pt idx="1846">
                  <c:v>18.460000000000086</c:v>
                </c:pt>
                <c:pt idx="1847">
                  <c:v>18.470000000000088</c:v>
                </c:pt>
                <c:pt idx="1848">
                  <c:v>18.480000000000089</c:v>
                </c:pt>
                <c:pt idx="1849">
                  <c:v>18.490000000000091</c:v>
                </c:pt>
                <c:pt idx="1850">
                  <c:v>18.500000000000092</c:v>
                </c:pt>
                <c:pt idx="1851">
                  <c:v>18.510000000000094</c:v>
                </c:pt>
                <c:pt idx="1852">
                  <c:v>18.520000000000095</c:v>
                </c:pt>
                <c:pt idx="1853">
                  <c:v>18.530000000000097</c:v>
                </c:pt>
                <c:pt idx="1854">
                  <c:v>18.540000000000099</c:v>
                </c:pt>
                <c:pt idx="1855">
                  <c:v>18.5500000000001</c:v>
                </c:pt>
                <c:pt idx="1856">
                  <c:v>18.560000000000102</c:v>
                </c:pt>
                <c:pt idx="1857">
                  <c:v>18.570000000000103</c:v>
                </c:pt>
                <c:pt idx="1858">
                  <c:v>18.580000000000105</c:v>
                </c:pt>
                <c:pt idx="1859">
                  <c:v>18.590000000000106</c:v>
                </c:pt>
                <c:pt idx="1860">
                  <c:v>18.600000000000108</c:v>
                </c:pt>
                <c:pt idx="1861">
                  <c:v>18.61000000000011</c:v>
                </c:pt>
                <c:pt idx="1862">
                  <c:v>18.620000000000111</c:v>
                </c:pt>
                <c:pt idx="1863">
                  <c:v>18.630000000000113</c:v>
                </c:pt>
                <c:pt idx="1864">
                  <c:v>18.640000000000114</c:v>
                </c:pt>
                <c:pt idx="1865">
                  <c:v>18.650000000000116</c:v>
                </c:pt>
                <c:pt idx="1866">
                  <c:v>18.660000000000117</c:v>
                </c:pt>
                <c:pt idx="1867">
                  <c:v>18.670000000000119</c:v>
                </c:pt>
                <c:pt idx="1868">
                  <c:v>18.680000000000121</c:v>
                </c:pt>
                <c:pt idx="1869">
                  <c:v>18.690000000000122</c:v>
                </c:pt>
                <c:pt idx="1870">
                  <c:v>18.700000000000124</c:v>
                </c:pt>
                <c:pt idx="1871">
                  <c:v>18.710000000000125</c:v>
                </c:pt>
                <c:pt idx="1872">
                  <c:v>18.720000000000127</c:v>
                </c:pt>
                <c:pt idx="1873">
                  <c:v>18.730000000000128</c:v>
                </c:pt>
                <c:pt idx="1874">
                  <c:v>18.74000000000013</c:v>
                </c:pt>
                <c:pt idx="1875">
                  <c:v>18.750000000000131</c:v>
                </c:pt>
                <c:pt idx="1876">
                  <c:v>18.760000000000133</c:v>
                </c:pt>
                <c:pt idx="1877">
                  <c:v>18.770000000000135</c:v>
                </c:pt>
                <c:pt idx="1878">
                  <c:v>18.780000000000136</c:v>
                </c:pt>
                <c:pt idx="1879">
                  <c:v>18.790000000000138</c:v>
                </c:pt>
                <c:pt idx="1880">
                  <c:v>18.800000000000139</c:v>
                </c:pt>
                <c:pt idx="1881">
                  <c:v>18.810000000000141</c:v>
                </c:pt>
                <c:pt idx="1882">
                  <c:v>18.820000000000142</c:v>
                </c:pt>
                <c:pt idx="1883">
                  <c:v>18.830000000000144</c:v>
                </c:pt>
                <c:pt idx="1884">
                  <c:v>18.840000000000146</c:v>
                </c:pt>
                <c:pt idx="1885">
                  <c:v>18.850000000000147</c:v>
                </c:pt>
                <c:pt idx="1886">
                  <c:v>18.860000000000149</c:v>
                </c:pt>
                <c:pt idx="1887">
                  <c:v>18.87000000000015</c:v>
                </c:pt>
                <c:pt idx="1888">
                  <c:v>18.880000000000152</c:v>
                </c:pt>
                <c:pt idx="1889">
                  <c:v>18.890000000000153</c:v>
                </c:pt>
                <c:pt idx="1890">
                  <c:v>18.900000000000155</c:v>
                </c:pt>
                <c:pt idx="1891">
                  <c:v>18.910000000000156</c:v>
                </c:pt>
                <c:pt idx="1892">
                  <c:v>18.920000000000158</c:v>
                </c:pt>
                <c:pt idx="1893">
                  <c:v>18.93000000000016</c:v>
                </c:pt>
                <c:pt idx="1894">
                  <c:v>18.940000000000161</c:v>
                </c:pt>
                <c:pt idx="1895">
                  <c:v>18.950000000000163</c:v>
                </c:pt>
                <c:pt idx="1896">
                  <c:v>18.960000000000164</c:v>
                </c:pt>
                <c:pt idx="1897">
                  <c:v>18.970000000000166</c:v>
                </c:pt>
                <c:pt idx="1898">
                  <c:v>18.980000000000167</c:v>
                </c:pt>
                <c:pt idx="1899">
                  <c:v>18.990000000000169</c:v>
                </c:pt>
                <c:pt idx="1900">
                  <c:v>19.000000000000171</c:v>
                </c:pt>
                <c:pt idx="1901">
                  <c:v>19.010000000000172</c:v>
                </c:pt>
                <c:pt idx="1902">
                  <c:v>19.020000000000174</c:v>
                </c:pt>
                <c:pt idx="1903">
                  <c:v>19.030000000000175</c:v>
                </c:pt>
                <c:pt idx="1904">
                  <c:v>19.040000000000177</c:v>
                </c:pt>
                <c:pt idx="1905">
                  <c:v>19.050000000000178</c:v>
                </c:pt>
                <c:pt idx="1906">
                  <c:v>19.06000000000018</c:v>
                </c:pt>
                <c:pt idx="1907">
                  <c:v>19.070000000000181</c:v>
                </c:pt>
                <c:pt idx="1908">
                  <c:v>19.080000000000183</c:v>
                </c:pt>
                <c:pt idx="1909">
                  <c:v>19.090000000000185</c:v>
                </c:pt>
                <c:pt idx="1910">
                  <c:v>19.100000000000186</c:v>
                </c:pt>
                <c:pt idx="1911">
                  <c:v>19.110000000000188</c:v>
                </c:pt>
                <c:pt idx="1912">
                  <c:v>19.120000000000189</c:v>
                </c:pt>
                <c:pt idx="1913">
                  <c:v>19.130000000000191</c:v>
                </c:pt>
                <c:pt idx="1914">
                  <c:v>19.140000000000192</c:v>
                </c:pt>
                <c:pt idx="1915">
                  <c:v>19.150000000000194</c:v>
                </c:pt>
                <c:pt idx="1916">
                  <c:v>19.160000000000196</c:v>
                </c:pt>
                <c:pt idx="1917">
                  <c:v>19.170000000000197</c:v>
                </c:pt>
                <c:pt idx="1918">
                  <c:v>19.180000000000199</c:v>
                </c:pt>
                <c:pt idx="1919">
                  <c:v>19.1900000000002</c:v>
                </c:pt>
                <c:pt idx="1920">
                  <c:v>19.200000000000202</c:v>
                </c:pt>
                <c:pt idx="1921">
                  <c:v>19.210000000000203</c:v>
                </c:pt>
                <c:pt idx="1922">
                  <c:v>19.220000000000205</c:v>
                </c:pt>
                <c:pt idx="1923">
                  <c:v>19.230000000000206</c:v>
                </c:pt>
                <c:pt idx="1924">
                  <c:v>19.240000000000208</c:v>
                </c:pt>
                <c:pt idx="1925">
                  <c:v>19.25000000000021</c:v>
                </c:pt>
                <c:pt idx="1926">
                  <c:v>19.260000000000211</c:v>
                </c:pt>
                <c:pt idx="1927">
                  <c:v>19.270000000000213</c:v>
                </c:pt>
                <c:pt idx="1928">
                  <c:v>19.280000000000214</c:v>
                </c:pt>
                <c:pt idx="1929">
                  <c:v>19.290000000000216</c:v>
                </c:pt>
                <c:pt idx="1930">
                  <c:v>19.300000000000217</c:v>
                </c:pt>
                <c:pt idx="1931">
                  <c:v>19.310000000000219</c:v>
                </c:pt>
                <c:pt idx="1932">
                  <c:v>19.320000000000221</c:v>
                </c:pt>
                <c:pt idx="1933">
                  <c:v>19.330000000000222</c:v>
                </c:pt>
                <c:pt idx="1934">
                  <c:v>19.340000000000224</c:v>
                </c:pt>
                <c:pt idx="1935">
                  <c:v>19.350000000000225</c:v>
                </c:pt>
                <c:pt idx="1936">
                  <c:v>19.360000000000227</c:v>
                </c:pt>
                <c:pt idx="1937">
                  <c:v>19.370000000000228</c:v>
                </c:pt>
                <c:pt idx="1938">
                  <c:v>19.38000000000023</c:v>
                </c:pt>
                <c:pt idx="1939">
                  <c:v>19.390000000000231</c:v>
                </c:pt>
                <c:pt idx="1940">
                  <c:v>19.400000000000233</c:v>
                </c:pt>
                <c:pt idx="1941">
                  <c:v>19.410000000000235</c:v>
                </c:pt>
                <c:pt idx="1942">
                  <c:v>19.420000000000236</c:v>
                </c:pt>
                <c:pt idx="1943">
                  <c:v>19.430000000000238</c:v>
                </c:pt>
                <c:pt idx="1944">
                  <c:v>19.440000000000239</c:v>
                </c:pt>
                <c:pt idx="1945">
                  <c:v>19.450000000000241</c:v>
                </c:pt>
                <c:pt idx="1946">
                  <c:v>19.460000000000242</c:v>
                </c:pt>
                <c:pt idx="1947">
                  <c:v>19.470000000000244</c:v>
                </c:pt>
                <c:pt idx="1948">
                  <c:v>19.480000000000246</c:v>
                </c:pt>
                <c:pt idx="1949">
                  <c:v>19.490000000000247</c:v>
                </c:pt>
                <c:pt idx="1950">
                  <c:v>19.500000000000249</c:v>
                </c:pt>
                <c:pt idx="1951">
                  <c:v>19.51000000000025</c:v>
                </c:pt>
                <c:pt idx="1952">
                  <c:v>19.520000000000252</c:v>
                </c:pt>
                <c:pt idx="1953">
                  <c:v>19.530000000000253</c:v>
                </c:pt>
                <c:pt idx="1954">
                  <c:v>19.540000000000255</c:v>
                </c:pt>
                <c:pt idx="1955">
                  <c:v>19.550000000000257</c:v>
                </c:pt>
                <c:pt idx="1956">
                  <c:v>19.560000000000258</c:v>
                </c:pt>
                <c:pt idx="1957">
                  <c:v>19.57000000000026</c:v>
                </c:pt>
                <c:pt idx="1958">
                  <c:v>19.580000000000261</c:v>
                </c:pt>
                <c:pt idx="1959">
                  <c:v>19.590000000000263</c:v>
                </c:pt>
                <c:pt idx="1960">
                  <c:v>19.600000000000264</c:v>
                </c:pt>
                <c:pt idx="1961">
                  <c:v>19.610000000000266</c:v>
                </c:pt>
                <c:pt idx="1962">
                  <c:v>19.620000000000267</c:v>
                </c:pt>
                <c:pt idx="1963">
                  <c:v>19.630000000000269</c:v>
                </c:pt>
                <c:pt idx="1964">
                  <c:v>19.640000000000271</c:v>
                </c:pt>
                <c:pt idx="1965">
                  <c:v>19.650000000000272</c:v>
                </c:pt>
                <c:pt idx="1966">
                  <c:v>19.660000000000274</c:v>
                </c:pt>
                <c:pt idx="1967">
                  <c:v>19.670000000000275</c:v>
                </c:pt>
                <c:pt idx="1968">
                  <c:v>19.680000000000277</c:v>
                </c:pt>
                <c:pt idx="1969">
                  <c:v>19.690000000000278</c:v>
                </c:pt>
                <c:pt idx="1970">
                  <c:v>19.70000000000028</c:v>
                </c:pt>
                <c:pt idx="1971">
                  <c:v>19.710000000000282</c:v>
                </c:pt>
                <c:pt idx="1972">
                  <c:v>19.720000000000283</c:v>
                </c:pt>
                <c:pt idx="1973">
                  <c:v>19.730000000000285</c:v>
                </c:pt>
                <c:pt idx="1974">
                  <c:v>19.740000000000286</c:v>
                </c:pt>
                <c:pt idx="1975">
                  <c:v>19.750000000000288</c:v>
                </c:pt>
                <c:pt idx="1976">
                  <c:v>19.760000000000289</c:v>
                </c:pt>
                <c:pt idx="1977">
                  <c:v>19.770000000000291</c:v>
                </c:pt>
                <c:pt idx="1978">
                  <c:v>19.780000000000292</c:v>
                </c:pt>
                <c:pt idx="1979">
                  <c:v>19.790000000000294</c:v>
                </c:pt>
                <c:pt idx="1980">
                  <c:v>19.800000000000296</c:v>
                </c:pt>
                <c:pt idx="1981">
                  <c:v>19.810000000000297</c:v>
                </c:pt>
                <c:pt idx="1982">
                  <c:v>19.820000000000299</c:v>
                </c:pt>
                <c:pt idx="1983">
                  <c:v>19.8300000000003</c:v>
                </c:pt>
                <c:pt idx="1984">
                  <c:v>19.840000000000302</c:v>
                </c:pt>
                <c:pt idx="1985">
                  <c:v>19.850000000000303</c:v>
                </c:pt>
                <c:pt idx="1986">
                  <c:v>19.860000000000305</c:v>
                </c:pt>
                <c:pt idx="1987">
                  <c:v>19.870000000000307</c:v>
                </c:pt>
                <c:pt idx="1988">
                  <c:v>19.880000000000308</c:v>
                </c:pt>
                <c:pt idx="1989">
                  <c:v>19.89000000000031</c:v>
                </c:pt>
                <c:pt idx="1990">
                  <c:v>19.900000000000311</c:v>
                </c:pt>
                <c:pt idx="1991">
                  <c:v>19.910000000000313</c:v>
                </c:pt>
                <c:pt idx="1992">
                  <c:v>19.920000000000314</c:v>
                </c:pt>
                <c:pt idx="1993">
                  <c:v>19.930000000000316</c:v>
                </c:pt>
                <c:pt idx="1994">
                  <c:v>19.940000000000317</c:v>
                </c:pt>
                <c:pt idx="1995">
                  <c:v>19.950000000000319</c:v>
                </c:pt>
                <c:pt idx="1996">
                  <c:v>19.960000000000321</c:v>
                </c:pt>
                <c:pt idx="1997">
                  <c:v>19.970000000000322</c:v>
                </c:pt>
                <c:pt idx="1998">
                  <c:v>19.980000000000324</c:v>
                </c:pt>
                <c:pt idx="1999">
                  <c:v>19.990000000000325</c:v>
                </c:pt>
                <c:pt idx="2000">
                  <c:v>20.000000000000327</c:v>
                </c:pt>
                <c:pt idx="2001">
                  <c:v>20.010000000000328</c:v>
                </c:pt>
                <c:pt idx="2002">
                  <c:v>20.02000000000033</c:v>
                </c:pt>
                <c:pt idx="2003">
                  <c:v>20.030000000000332</c:v>
                </c:pt>
                <c:pt idx="2004">
                  <c:v>20.040000000000333</c:v>
                </c:pt>
                <c:pt idx="2005">
                  <c:v>20.050000000000335</c:v>
                </c:pt>
                <c:pt idx="2006">
                  <c:v>20.060000000000336</c:v>
                </c:pt>
                <c:pt idx="2007">
                  <c:v>20.070000000000338</c:v>
                </c:pt>
                <c:pt idx="2008">
                  <c:v>20.080000000000339</c:v>
                </c:pt>
                <c:pt idx="2009">
                  <c:v>20.090000000000341</c:v>
                </c:pt>
                <c:pt idx="2010">
                  <c:v>20.100000000000342</c:v>
                </c:pt>
                <c:pt idx="2011">
                  <c:v>20.110000000000344</c:v>
                </c:pt>
                <c:pt idx="2012">
                  <c:v>20.120000000000346</c:v>
                </c:pt>
                <c:pt idx="2013">
                  <c:v>20.130000000000347</c:v>
                </c:pt>
                <c:pt idx="2014">
                  <c:v>20.140000000000349</c:v>
                </c:pt>
                <c:pt idx="2015">
                  <c:v>20.15000000000035</c:v>
                </c:pt>
                <c:pt idx="2016">
                  <c:v>20.160000000000352</c:v>
                </c:pt>
                <c:pt idx="2017">
                  <c:v>20.170000000000353</c:v>
                </c:pt>
                <c:pt idx="2018">
                  <c:v>20.180000000000355</c:v>
                </c:pt>
                <c:pt idx="2019">
                  <c:v>20.190000000000357</c:v>
                </c:pt>
                <c:pt idx="2020">
                  <c:v>20.200000000000358</c:v>
                </c:pt>
                <c:pt idx="2021">
                  <c:v>20.21000000000036</c:v>
                </c:pt>
                <c:pt idx="2022">
                  <c:v>20.220000000000361</c:v>
                </c:pt>
                <c:pt idx="2023">
                  <c:v>20.230000000000363</c:v>
                </c:pt>
                <c:pt idx="2024">
                  <c:v>20.240000000000364</c:v>
                </c:pt>
                <c:pt idx="2025">
                  <c:v>20.250000000000366</c:v>
                </c:pt>
                <c:pt idx="2026">
                  <c:v>20.260000000000367</c:v>
                </c:pt>
                <c:pt idx="2027">
                  <c:v>20.270000000000369</c:v>
                </c:pt>
                <c:pt idx="2028">
                  <c:v>20.280000000000371</c:v>
                </c:pt>
                <c:pt idx="2029">
                  <c:v>20.290000000000372</c:v>
                </c:pt>
                <c:pt idx="2030">
                  <c:v>20.300000000000374</c:v>
                </c:pt>
                <c:pt idx="2031">
                  <c:v>20.310000000000375</c:v>
                </c:pt>
                <c:pt idx="2032">
                  <c:v>20.320000000000377</c:v>
                </c:pt>
                <c:pt idx="2033">
                  <c:v>20.330000000000378</c:v>
                </c:pt>
                <c:pt idx="2034">
                  <c:v>20.34000000000038</c:v>
                </c:pt>
                <c:pt idx="2035">
                  <c:v>20.350000000000382</c:v>
                </c:pt>
                <c:pt idx="2036">
                  <c:v>20.360000000000383</c:v>
                </c:pt>
                <c:pt idx="2037">
                  <c:v>20.370000000000385</c:v>
                </c:pt>
                <c:pt idx="2038">
                  <c:v>20.380000000000386</c:v>
                </c:pt>
                <c:pt idx="2039">
                  <c:v>20.390000000000388</c:v>
                </c:pt>
                <c:pt idx="2040">
                  <c:v>20.400000000000389</c:v>
                </c:pt>
                <c:pt idx="2041">
                  <c:v>20.410000000000391</c:v>
                </c:pt>
                <c:pt idx="2042">
                  <c:v>20.420000000000393</c:v>
                </c:pt>
                <c:pt idx="2043">
                  <c:v>20.430000000000394</c:v>
                </c:pt>
                <c:pt idx="2044">
                  <c:v>20.440000000000396</c:v>
                </c:pt>
                <c:pt idx="2045">
                  <c:v>20.450000000000397</c:v>
                </c:pt>
                <c:pt idx="2046">
                  <c:v>20.460000000000399</c:v>
                </c:pt>
                <c:pt idx="2047">
                  <c:v>20.4700000000004</c:v>
                </c:pt>
                <c:pt idx="2048">
                  <c:v>20.480000000000402</c:v>
                </c:pt>
                <c:pt idx="2049">
                  <c:v>20.490000000000403</c:v>
                </c:pt>
                <c:pt idx="2050">
                  <c:v>20.500000000000405</c:v>
                </c:pt>
                <c:pt idx="2051">
                  <c:v>20.510000000000407</c:v>
                </c:pt>
                <c:pt idx="2052">
                  <c:v>20.520000000000408</c:v>
                </c:pt>
                <c:pt idx="2053">
                  <c:v>20.53000000000041</c:v>
                </c:pt>
                <c:pt idx="2054">
                  <c:v>20.540000000000411</c:v>
                </c:pt>
                <c:pt idx="2055">
                  <c:v>20.550000000000413</c:v>
                </c:pt>
                <c:pt idx="2056">
                  <c:v>20.560000000000414</c:v>
                </c:pt>
                <c:pt idx="2057">
                  <c:v>20.570000000000416</c:v>
                </c:pt>
                <c:pt idx="2058">
                  <c:v>20.580000000000418</c:v>
                </c:pt>
                <c:pt idx="2059">
                  <c:v>20.590000000000419</c:v>
                </c:pt>
                <c:pt idx="2060">
                  <c:v>20.600000000000421</c:v>
                </c:pt>
                <c:pt idx="2061">
                  <c:v>20.610000000000422</c:v>
                </c:pt>
                <c:pt idx="2062">
                  <c:v>20.620000000000424</c:v>
                </c:pt>
                <c:pt idx="2063">
                  <c:v>20.630000000000425</c:v>
                </c:pt>
                <c:pt idx="2064">
                  <c:v>20.640000000000427</c:v>
                </c:pt>
                <c:pt idx="2065">
                  <c:v>20.650000000000428</c:v>
                </c:pt>
                <c:pt idx="2066">
                  <c:v>20.66000000000043</c:v>
                </c:pt>
                <c:pt idx="2067">
                  <c:v>20.670000000000432</c:v>
                </c:pt>
                <c:pt idx="2068">
                  <c:v>20.680000000000433</c:v>
                </c:pt>
                <c:pt idx="2069">
                  <c:v>20.690000000000435</c:v>
                </c:pt>
                <c:pt idx="2070">
                  <c:v>20.700000000000436</c:v>
                </c:pt>
                <c:pt idx="2071">
                  <c:v>20.710000000000438</c:v>
                </c:pt>
                <c:pt idx="2072">
                  <c:v>20.720000000000439</c:v>
                </c:pt>
                <c:pt idx="2073">
                  <c:v>20.730000000000441</c:v>
                </c:pt>
                <c:pt idx="2074">
                  <c:v>20.740000000000443</c:v>
                </c:pt>
                <c:pt idx="2075">
                  <c:v>20.750000000000444</c:v>
                </c:pt>
                <c:pt idx="2076">
                  <c:v>20.760000000000446</c:v>
                </c:pt>
                <c:pt idx="2077">
                  <c:v>20.770000000000447</c:v>
                </c:pt>
                <c:pt idx="2078">
                  <c:v>20.780000000000449</c:v>
                </c:pt>
                <c:pt idx="2079">
                  <c:v>20.79000000000045</c:v>
                </c:pt>
                <c:pt idx="2080">
                  <c:v>20.800000000000452</c:v>
                </c:pt>
                <c:pt idx="2081">
                  <c:v>20.810000000000453</c:v>
                </c:pt>
                <c:pt idx="2082">
                  <c:v>20.820000000000455</c:v>
                </c:pt>
                <c:pt idx="2083">
                  <c:v>20.830000000000457</c:v>
                </c:pt>
                <c:pt idx="2084">
                  <c:v>20.840000000000458</c:v>
                </c:pt>
                <c:pt idx="2085">
                  <c:v>20.85000000000046</c:v>
                </c:pt>
                <c:pt idx="2086">
                  <c:v>20.860000000000461</c:v>
                </c:pt>
                <c:pt idx="2087">
                  <c:v>20.870000000000463</c:v>
                </c:pt>
                <c:pt idx="2088">
                  <c:v>20.880000000000464</c:v>
                </c:pt>
                <c:pt idx="2089">
                  <c:v>20.890000000000466</c:v>
                </c:pt>
                <c:pt idx="2090">
                  <c:v>20.900000000000468</c:v>
                </c:pt>
                <c:pt idx="2091">
                  <c:v>20.910000000000469</c:v>
                </c:pt>
                <c:pt idx="2092">
                  <c:v>20.920000000000471</c:v>
                </c:pt>
                <c:pt idx="2093">
                  <c:v>20.930000000000472</c:v>
                </c:pt>
                <c:pt idx="2094">
                  <c:v>20.940000000000474</c:v>
                </c:pt>
                <c:pt idx="2095">
                  <c:v>20.950000000000475</c:v>
                </c:pt>
                <c:pt idx="2096">
                  <c:v>20.960000000000477</c:v>
                </c:pt>
                <c:pt idx="2097">
                  <c:v>20.970000000000478</c:v>
                </c:pt>
                <c:pt idx="2098">
                  <c:v>20.98000000000048</c:v>
                </c:pt>
                <c:pt idx="2099">
                  <c:v>20.990000000000482</c:v>
                </c:pt>
                <c:pt idx="2100">
                  <c:v>21.000000000000483</c:v>
                </c:pt>
                <c:pt idx="2101">
                  <c:v>21.010000000000485</c:v>
                </c:pt>
                <c:pt idx="2102">
                  <c:v>21.020000000000486</c:v>
                </c:pt>
                <c:pt idx="2103">
                  <c:v>21.030000000000488</c:v>
                </c:pt>
                <c:pt idx="2104">
                  <c:v>21.040000000000489</c:v>
                </c:pt>
                <c:pt idx="2105">
                  <c:v>21.050000000000491</c:v>
                </c:pt>
                <c:pt idx="2106">
                  <c:v>21.060000000000493</c:v>
                </c:pt>
                <c:pt idx="2107">
                  <c:v>21.070000000000494</c:v>
                </c:pt>
                <c:pt idx="2108">
                  <c:v>21.080000000000496</c:v>
                </c:pt>
                <c:pt idx="2109">
                  <c:v>21.090000000000497</c:v>
                </c:pt>
                <c:pt idx="2110">
                  <c:v>21.100000000000499</c:v>
                </c:pt>
                <c:pt idx="2111">
                  <c:v>21.1100000000005</c:v>
                </c:pt>
                <c:pt idx="2112">
                  <c:v>21.120000000000502</c:v>
                </c:pt>
                <c:pt idx="2113">
                  <c:v>21.130000000000503</c:v>
                </c:pt>
                <c:pt idx="2114">
                  <c:v>21.140000000000505</c:v>
                </c:pt>
                <c:pt idx="2115">
                  <c:v>21.150000000000507</c:v>
                </c:pt>
                <c:pt idx="2116">
                  <c:v>21.160000000000508</c:v>
                </c:pt>
                <c:pt idx="2117">
                  <c:v>21.17000000000051</c:v>
                </c:pt>
                <c:pt idx="2118">
                  <c:v>21.180000000000511</c:v>
                </c:pt>
                <c:pt idx="2119">
                  <c:v>21.190000000000513</c:v>
                </c:pt>
                <c:pt idx="2120">
                  <c:v>21.200000000000514</c:v>
                </c:pt>
                <c:pt idx="2121">
                  <c:v>21.210000000000516</c:v>
                </c:pt>
                <c:pt idx="2122">
                  <c:v>21.220000000000518</c:v>
                </c:pt>
                <c:pt idx="2123">
                  <c:v>21.230000000000519</c:v>
                </c:pt>
                <c:pt idx="2124">
                  <c:v>21.240000000000521</c:v>
                </c:pt>
                <c:pt idx="2125">
                  <c:v>21.250000000000522</c:v>
                </c:pt>
                <c:pt idx="2126">
                  <c:v>21.260000000000524</c:v>
                </c:pt>
                <c:pt idx="2127">
                  <c:v>21.270000000000525</c:v>
                </c:pt>
                <c:pt idx="2128">
                  <c:v>21.280000000000527</c:v>
                </c:pt>
                <c:pt idx="2129">
                  <c:v>21.290000000000529</c:v>
                </c:pt>
                <c:pt idx="2130">
                  <c:v>21.30000000000053</c:v>
                </c:pt>
                <c:pt idx="2131">
                  <c:v>21.310000000000532</c:v>
                </c:pt>
                <c:pt idx="2132">
                  <c:v>21.320000000000533</c:v>
                </c:pt>
                <c:pt idx="2133">
                  <c:v>21.330000000000535</c:v>
                </c:pt>
                <c:pt idx="2134">
                  <c:v>21.340000000000536</c:v>
                </c:pt>
                <c:pt idx="2135">
                  <c:v>21.350000000000538</c:v>
                </c:pt>
                <c:pt idx="2136">
                  <c:v>21.360000000000539</c:v>
                </c:pt>
                <c:pt idx="2137">
                  <c:v>21.370000000000541</c:v>
                </c:pt>
                <c:pt idx="2138">
                  <c:v>21.380000000000543</c:v>
                </c:pt>
                <c:pt idx="2139">
                  <c:v>21.390000000000544</c:v>
                </c:pt>
                <c:pt idx="2140">
                  <c:v>21.400000000000546</c:v>
                </c:pt>
                <c:pt idx="2141">
                  <c:v>21.410000000000547</c:v>
                </c:pt>
                <c:pt idx="2142">
                  <c:v>21.420000000000549</c:v>
                </c:pt>
                <c:pt idx="2143">
                  <c:v>21.43000000000055</c:v>
                </c:pt>
                <c:pt idx="2144">
                  <c:v>21.440000000000552</c:v>
                </c:pt>
                <c:pt idx="2145">
                  <c:v>21.450000000000554</c:v>
                </c:pt>
                <c:pt idx="2146">
                  <c:v>21.460000000000555</c:v>
                </c:pt>
                <c:pt idx="2147">
                  <c:v>21.470000000000557</c:v>
                </c:pt>
                <c:pt idx="2148">
                  <c:v>21.480000000000558</c:v>
                </c:pt>
                <c:pt idx="2149">
                  <c:v>21.49000000000056</c:v>
                </c:pt>
                <c:pt idx="2150">
                  <c:v>21.500000000000561</c:v>
                </c:pt>
                <c:pt idx="2151">
                  <c:v>21.510000000000563</c:v>
                </c:pt>
                <c:pt idx="2152">
                  <c:v>21.520000000000564</c:v>
                </c:pt>
                <c:pt idx="2153">
                  <c:v>21.530000000000566</c:v>
                </c:pt>
                <c:pt idx="2154">
                  <c:v>21.540000000000568</c:v>
                </c:pt>
                <c:pt idx="2155">
                  <c:v>21.550000000000569</c:v>
                </c:pt>
                <c:pt idx="2156">
                  <c:v>21.560000000000571</c:v>
                </c:pt>
                <c:pt idx="2157">
                  <c:v>21.570000000000572</c:v>
                </c:pt>
                <c:pt idx="2158">
                  <c:v>21.580000000000574</c:v>
                </c:pt>
                <c:pt idx="2159">
                  <c:v>21.590000000000575</c:v>
                </c:pt>
                <c:pt idx="2160">
                  <c:v>21.600000000000577</c:v>
                </c:pt>
                <c:pt idx="2161">
                  <c:v>21.610000000000579</c:v>
                </c:pt>
                <c:pt idx="2162">
                  <c:v>21.62000000000058</c:v>
                </c:pt>
                <c:pt idx="2163">
                  <c:v>21.630000000000582</c:v>
                </c:pt>
                <c:pt idx="2164">
                  <c:v>21.640000000000583</c:v>
                </c:pt>
                <c:pt idx="2165">
                  <c:v>21.650000000000585</c:v>
                </c:pt>
                <c:pt idx="2166">
                  <c:v>21.660000000000586</c:v>
                </c:pt>
                <c:pt idx="2167">
                  <c:v>21.670000000000588</c:v>
                </c:pt>
                <c:pt idx="2168">
                  <c:v>21.680000000000589</c:v>
                </c:pt>
                <c:pt idx="2169">
                  <c:v>21.690000000000591</c:v>
                </c:pt>
                <c:pt idx="2170">
                  <c:v>21.700000000000593</c:v>
                </c:pt>
                <c:pt idx="2171">
                  <c:v>21.710000000000594</c:v>
                </c:pt>
                <c:pt idx="2172">
                  <c:v>21.720000000000596</c:v>
                </c:pt>
                <c:pt idx="2173">
                  <c:v>21.730000000000597</c:v>
                </c:pt>
                <c:pt idx="2174">
                  <c:v>21.740000000000599</c:v>
                </c:pt>
                <c:pt idx="2175">
                  <c:v>21.7500000000006</c:v>
                </c:pt>
                <c:pt idx="2176">
                  <c:v>21.760000000000602</c:v>
                </c:pt>
                <c:pt idx="2177">
                  <c:v>21.770000000000604</c:v>
                </c:pt>
                <c:pt idx="2178">
                  <c:v>21.780000000000605</c:v>
                </c:pt>
                <c:pt idx="2179">
                  <c:v>21.790000000000607</c:v>
                </c:pt>
                <c:pt idx="2180">
                  <c:v>21.800000000000608</c:v>
                </c:pt>
                <c:pt idx="2181">
                  <c:v>21.81000000000061</c:v>
                </c:pt>
                <c:pt idx="2182">
                  <c:v>21.820000000000611</c:v>
                </c:pt>
                <c:pt idx="2183">
                  <c:v>21.830000000000613</c:v>
                </c:pt>
                <c:pt idx="2184">
                  <c:v>21.840000000000614</c:v>
                </c:pt>
                <c:pt idx="2185">
                  <c:v>21.850000000000616</c:v>
                </c:pt>
                <c:pt idx="2186">
                  <c:v>21.860000000000618</c:v>
                </c:pt>
                <c:pt idx="2187">
                  <c:v>21.870000000000619</c:v>
                </c:pt>
                <c:pt idx="2188">
                  <c:v>21.880000000000621</c:v>
                </c:pt>
                <c:pt idx="2189">
                  <c:v>21.890000000000622</c:v>
                </c:pt>
                <c:pt idx="2190">
                  <c:v>21.900000000000624</c:v>
                </c:pt>
                <c:pt idx="2191">
                  <c:v>21.910000000000625</c:v>
                </c:pt>
                <c:pt idx="2192">
                  <c:v>21.920000000000627</c:v>
                </c:pt>
                <c:pt idx="2193">
                  <c:v>21.930000000000629</c:v>
                </c:pt>
                <c:pt idx="2194">
                  <c:v>21.94000000000063</c:v>
                </c:pt>
                <c:pt idx="2195">
                  <c:v>21.950000000000632</c:v>
                </c:pt>
                <c:pt idx="2196">
                  <c:v>21.960000000000633</c:v>
                </c:pt>
                <c:pt idx="2197">
                  <c:v>21.970000000000635</c:v>
                </c:pt>
                <c:pt idx="2198">
                  <c:v>21.980000000000636</c:v>
                </c:pt>
                <c:pt idx="2199">
                  <c:v>21.990000000000638</c:v>
                </c:pt>
                <c:pt idx="2200">
                  <c:v>22.000000000000639</c:v>
                </c:pt>
                <c:pt idx="2201">
                  <c:v>22.010000000000641</c:v>
                </c:pt>
                <c:pt idx="2202">
                  <c:v>22.020000000000643</c:v>
                </c:pt>
                <c:pt idx="2203">
                  <c:v>22.030000000000644</c:v>
                </c:pt>
                <c:pt idx="2204">
                  <c:v>22.040000000000646</c:v>
                </c:pt>
                <c:pt idx="2205">
                  <c:v>22.050000000000647</c:v>
                </c:pt>
                <c:pt idx="2206">
                  <c:v>22.060000000000649</c:v>
                </c:pt>
                <c:pt idx="2207">
                  <c:v>22.07000000000065</c:v>
                </c:pt>
                <c:pt idx="2208">
                  <c:v>22.080000000000652</c:v>
                </c:pt>
                <c:pt idx="2209">
                  <c:v>22.090000000000654</c:v>
                </c:pt>
                <c:pt idx="2210">
                  <c:v>22.100000000000655</c:v>
                </c:pt>
                <c:pt idx="2211">
                  <c:v>22.110000000000657</c:v>
                </c:pt>
                <c:pt idx="2212">
                  <c:v>22.120000000000658</c:v>
                </c:pt>
                <c:pt idx="2213">
                  <c:v>22.13000000000066</c:v>
                </c:pt>
                <c:pt idx="2214">
                  <c:v>22.140000000000661</c:v>
                </c:pt>
                <c:pt idx="2215">
                  <c:v>22.150000000000663</c:v>
                </c:pt>
                <c:pt idx="2216">
                  <c:v>22.160000000000664</c:v>
                </c:pt>
                <c:pt idx="2217">
                  <c:v>22.170000000000666</c:v>
                </c:pt>
                <c:pt idx="2218">
                  <c:v>22.180000000000668</c:v>
                </c:pt>
                <c:pt idx="2219">
                  <c:v>22.190000000000669</c:v>
                </c:pt>
                <c:pt idx="2220">
                  <c:v>22.200000000000671</c:v>
                </c:pt>
                <c:pt idx="2221">
                  <c:v>22.210000000000672</c:v>
                </c:pt>
                <c:pt idx="2222">
                  <c:v>22.220000000000674</c:v>
                </c:pt>
                <c:pt idx="2223">
                  <c:v>22.230000000000675</c:v>
                </c:pt>
                <c:pt idx="2224">
                  <c:v>22.240000000000677</c:v>
                </c:pt>
                <c:pt idx="2225">
                  <c:v>22.250000000000679</c:v>
                </c:pt>
                <c:pt idx="2226">
                  <c:v>22.26000000000068</c:v>
                </c:pt>
                <c:pt idx="2227">
                  <c:v>22.270000000000682</c:v>
                </c:pt>
                <c:pt idx="2228">
                  <c:v>22.280000000000683</c:v>
                </c:pt>
                <c:pt idx="2229">
                  <c:v>22.290000000000685</c:v>
                </c:pt>
                <c:pt idx="2230">
                  <c:v>22.300000000000686</c:v>
                </c:pt>
                <c:pt idx="2231">
                  <c:v>22.310000000000688</c:v>
                </c:pt>
                <c:pt idx="2232">
                  <c:v>22.32000000000069</c:v>
                </c:pt>
                <c:pt idx="2233">
                  <c:v>22.330000000000691</c:v>
                </c:pt>
                <c:pt idx="2234">
                  <c:v>22.340000000000693</c:v>
                </c:pt>
                <c:pt idx="2235">
                  <c:v>22.350000000000694</c:v>
                </c:pt>
                <c:pt idx="2236">
                  <c:v>22.360000000000696</c:v>
                </c:pt>
                <c:pt idx="2237">
                  <c:v>22.370000000000697</c:v>
                </c:pt>
                <c:pt idx="2238">
                  <c:v>22.380000000000699</c:v>
                </c:pt>
                <c:pt idx="2239">
                  <c:v>22.3900000000007</c:v>
                </c:pt>
                <c:pt idx="2240">
                  <c:v>22.400000000000702</c:v>
                </c:pt>
                <c:pt idx="2241">
                  <c:v>22.410000000000704</c:v>
                </c:pt>
                <c:pt idx="2242">
                  <c:v>22.420000000000705</c:v>
                </c:pt>
                <c:pt idx="2243">
                  <c:v>22.430000000000707</c:v>
                </c:pt>
                <c:pt idx="2244">
                  <c:v>22.440000000000708</c:v>
                </c:pt>
                <c:pt idx="2245">
                  <c:v>22.45000000000071</c:v>
                </c:pt>
                <c:pt idx="2246">
                  <c:v>22.460000000000711</c:v>
                </c:pt>
                <c:pt idx="2247">
                  <c:v>22.470000000000713</c:v>
                </c:pt>
                <c:pt idx="2248">
                  <c:v>22.480000000000715</c:v>
                </c:pt>
                <c:pt idx="2249">
                  <c:v>22.490000000000716</c:v>
                </c:pt>
                <c:pt idx="2250">
                  <c:v>22.500000000000718</c:v>
                </c:pt>
                <c:pt idx="2251">
                  <c:v>22.510000000000719</c:v>
                </c:pt>
                <c:pt idx="2252">
                  <c:v>22.520000000000721</c:v>
                </c:pt>
                <c:pt idx="2253">
                  <c:v>22.530000000000722</c:v>
                </c:pt>
                <c:pt idx="2254">
                  <c:v>22.540000000000724</c:v>
                </c:pt>
                <c:pt idx="2255">
                  <c:v>22.550000000000725</c:v>
                </c:pt>
                <c:pt idx="2256">
                  <c:v>22.560000000000727</c:v>
                </c:pt>
                <c:pt idx="2257">
                  <c:v>22.570000000000729</c:v>
                </c:pt>
                <c:pt idx="2258">
                  <c:v>22.58000000000073</c:v>
                </c:pt>
                <c:pt idx="2259">
                  <c:v>22.590000000000732</c:v>
                </c:pt>
                <c:pt idx="2260">
                  <c:v>22.600000000000733</c:v>
                </c:pt>
                <c:pt idx="2261">
                  <c:v>22.610000000000735</c:v>
                </c:pt>
                <c:pt idx="2262">
                  <c:v>22.620000000000736</c:v>
                </c:pt>
                <c:pt idx="2263">
                  <c:v>22.630000000000738</c:v>
                </c:pt>
                <c:pt idx="2264">
                  <c:v>22.64000000000074</c:v>
                </c:pt>
                <c:pt idx="2265">
                  <c:v>22.650000000000741</c:v>
                </c:pt>
                <c:pt idx="2266">
                  <c:v>22.660000000000743</c:v>
                </c:pt>
                <c:pt idx="2267">
                  <c:v>22.670000000000744</c:v>
                </c:pt>
                <c:pt idx="2268">
                  <c:v>22.680000000000746</c:v>
                </c:pt>
                <c:pt idx="2269">
                  <c:v>22.690000000000747</c:v>
                </c:pt>
                <c:pt idx="2270">
                  <c:v>22.700000000000749</c:v>
                </c:pt>
                <c:pt idx="2271">
                  <c:v>22.71000000000075</c:v>
                </c:pt>
                <c:pt idx="2272">
                  <c:v>22.720000000000752</c:v>
                </c:pt>
                <c:pt idx="2273">
                  <c:v>22.730000000000754</c:v>
                </c:pt>
                <c:pt idx="2274">
                  <c:v>22.740000000000755</c:v>
                </c:pt>
                <c:pt idx="2275">
                  <c:v>22.750000000000757</c:v>
                </c:pt>
                <c:pt idx="2276">
                  <c:v>22.760000000000758</c:v>
                </c:pt>
                <c:pt idx="2277">
                  <c:v>22.77000000000076</c:v>
                </c:pt>
                <c:pt idx="2278">
                  <c:v>22.780000000000761</c:v>
                </c:pt>
                <c:pt idx="2279">
                  <c:v>22.790000000000763</c:v>
                </c:pt>
                <c:pt idx="2280">
                  <c:v>22.800000000000765</c:v>
                </c:pt>
                <c:pt idx="2281">
                  <c:v>22.810000000000766</c:v>
                </c:pt>
                <c:pt idx="2282">
                  <c:v>22.820000000000768</c:v>
                </c:pt>
                <c:pt idx="2283">
                  <c:v>22.830000000000769</c:v>
                </c:pt>
                <c:pt idx="2284">
                  <c:v>22.840000000000771</c:v>
                </c:pt>
                <c:pt idx="2285">
                  <c:v>22.850000000000772</c:v>
                </c:pt>
                <c:pt idx="2286">
                  <c:v>22.860000000000774</c:v>
                </c:pt>
                <c:pt idx="2287">
                  <c:v>22.870000000000775</c:v>
                </c:pt>
                <c:pt idx="2288">
                  <c:v>22.880000000000777</c:v>
                </c:pt>
                <c:pt idx="2289">
                  <c:v>22.890000000000779</c:v>
                </c:pt>
                <c:pt idx="2290">
                  <c:v>22.90000000000078</c:v>
                </c:pt>
                <c:pt idx="2291">
                  <c:v>22.910000000000782</c:v>
                </c:pt>
                <c:pt idx="2292">
                  <c:v>22.920000000000783</c:v>
                </c:pt>
                <c:pt idx="2293">
                  <c:v>22.930000000000785</c:v>
                </c:pt>
                <c:pt idx="2294">
                  <c:v>22.940000000000786</c:v>
                </c:pt>
                <c:pt idx="2295">
                  <c:v>22.950000000000788</c:v>
                </c:pt>
                <c:pt idx="2296">
                  <c:v>22.96000000000079</c:v>
                </c:pt>
                <c:pt idx="2297">
                  <c:v>22.970000000000791</c:v>
                </c:pt>
                <c:pt idx="2298">
                  <c:v>22.980000000000793</c:v>
                </c:pt>
                <c:pt idx="2299">
                  <c:v>22.990000000000794</c:v>
                </c:pt>
                <c:pt idx="2300">
                  <c:v>23.000000000000796</c:v>
                </c:pt>
                <c:pt idx="2301">
                  <c:v>23.010000000000797</c:v>
                </c:pt>
                <c:pt idx="2302">
                  <c:v>23.020000000000799</c:v>
                </c:pt>
                <c:pt idx="2303">
                  <c:v>23.0300000000008</c:v>
                </c:pt>
                <c:pt idx="2304">
                  <c:v>23.040000000000802</c:v>
                </c:pt>
                <c:pt idx="2305">
                  <c:v>23.050000000000804</c:v>
                </c:pt>
                <c:pt idx="2306">
                  <c:v>23.060000000000805</c:v>
                </c:pt>
                <c:pt idx="2307">
                  <c:v>23.070000000000807</c:v>
                </c:pt>
                <c:pt idx="2308">
                  <c:v>23.080000000000808</c:v>
                </c:pt>
                <c:pt idx="2309">
                  <c:v>23.09000000000081</c:v>
                </c:pt>
                <c:pt idx="2310">
                  <c:v>23.100000000000811</c:v>
                </c:pt>
                <c:pt idx="2311">
                  <c:v>23.110000000000813</c:v>
                </c:pt>
                <c:pt idx="2312">
                  <c:v>23.120000000000815</c:v>
                </c:pt>
                <c:pt idx="2313">
                  <c:v>23.130000000000816</c:v>
                </c:pt>
                <c:pt idx="2314">
                  <c:v>23.140000000000818</c:v>
                </c:pt>
                <c:pt idx="2315">
                  <c:v>23.150000000000819</c:v>
                </c:pt>
                <c:pt idx="2316">
                  <c:v>23.160000000000821</c:v>
                </c:pt>
                <c:pt idx="2317">
                  <c:v>23.170000000000822</c:v>
                </c:pt>
                <c:pt idx="2318">
                  <c:v>23.180000000000824</c:v>
                </c:pt>
                <c:pt idx="2319">
                  <c:v>23.190000000000826</c:v>
                </c:pt>
                <c:pt idx="2320">
                  <c:v>23.200000000000827</c:v>
                </c:pt>
                <c:pt idx="2321">
                  <c:v>23.210000000000829</c:v>
                </c:pt>
                <c:pt idx="2322">
                  <c:v>23.22000000000083</c:v>
                </c:pt>
                <c:pt idx="2323">
                  <c:v>23.230000000000832</c:v>
                </c:pt>
                <c:pt idx="2324">
                  <c:v>23.240000000000833</c:v>
                </c:pt>
                <c:pt idx="2325">
                  <c:v>23.250000000000835</c:v>
                </c:pt>
                <c:pt idx="2326">
                  <c:v>23.260000000000836</c:v>
                </c:pt>
                <c:pt idx="2327">
                  <c:v>23.270000000000838</c:v>
                </c:pt>
                <c:pt idx="2328">
                  <c:v>23.28000000000084</c:v>
                </c:pt>
                <c:pt idx="2329">
                  <c:v>23.290000000000841</c:v>
                </c:pt>
                <c:pt idx="2330">
                  <c:v>23.300000000000843</c:v>
                </c:pt>
                <c:pt idx="2331">
                  <c:v>23.310000000000844</c:v>
                </c:pt>
                <c:pt idx="2332">
                  <c:v>23.320000000000846</c:v>
                </c:pt>
                <c:pt idx="2333">
                  <c:v>23.330000000000847</c:v>
                </c:pt>
                <c:pt idx="2334">
                  <c:v>23.340000000000849</c:v>
                </c:pt>
                <c:pt idx="2335">
                  <c:v>23.350000000000851</c:v>
                </c:pt>
                <c:pt idx="2336">
                  <c:v>23.360000000000852</c:v>
                </c:pt>
                <c:pt idx="2337">
                  <c:v>23.370000000000854</c:v>
                </c:pt>
                <c:pt idx="2338">
                  <c:v>23.380000000000855</c:v>
                </c:pt>
                <c:pt idx="2339">
                  <c:v>23.390000000000857</c:v>
                </c:pt>
                <c:pt idx="2340">
                  <c:v>23.400000000000858</c:v>
                </c:pt>
                <c:pt idx="2341">
                  <c:v>23.41000000000086</c:v>
                </c:pt>
                <c:pt idx="2342">
                  <c:v>23.420000000000861</c:v>
                </c:pt>
                <c:pt idx="2343">
                  <c:v>23.430000000000863</c:v>
                </c:pt>
                <c:pt idx="2344">
                  <c:v>23.440000000000865</c:v>
                </c:pt>
                <c:pt idx="2345">
                  <c:v>23.450000000000866</c:v>
                </c:pt>
                <c:pt idx="2346">
                  <c:v>23.460000000000868</c:v>
                </c:pt>
                <c:pt idx="2347">
                  <c:v>23.470000000000869</c:v>
                </c:pt>
                <c:pt idx="2348">
                  <c:v>23.480000000000871</c:v>
                </c:pt>
                <c:pt idx="2349">
                  <c:v>23.490000000000872</c:v>
                </c:pt>
                <c:pt idx="2350">
                  <c:v>23.500000000000874</c:v>
                </c:pt>
                <c:pt idx="2351">
                  <c:v>23.510000000000876</c:v>
                </c:pt>
                <c:pt idx="2352">
                  <c:v>23.520000000000877</c:v>
                </c:pt>
                <c:pt idx="2353">
                  <c:v>23.530000000000879</c:v>
                </c:pt>
                <c:pt idx="2354">
                  <c:v>23.54000000000088</c:v>
                </c:pt>
                <c:pt idx="2355">
                  <c:v>23.550000000000882</c:v>
                </c:pt>
                <c:pt idx="2356">
                  <c:v>23.560000000000883</c:v>
                </c:pt>
                <c:pt idx="2357">
                  <c:v>23.570000000000885</c:v>
                </c:pt>
                <c:pt idx="2358">
                  <c:v>23.580000000000886</c:v>
                </c:pt>
                <c:pt idx="2359">
                  <c:v>23.590000000000888</c:v>
                </c:pt>
                <c:pt idx="2360">
                  <c:v>23.60000000000089</c:v>
                </c:pt>
                <c:pt idx="2361">
                  <c:v>23.610000000000891</c:v>
                </c:pt>
                <c:pt idx="2362">
                  <c:v>23.620000000000893</c:v>
                </c:pt>
                <c:pt idx="2363">
                  <c:v>23.630000000000894</c:v>
                </c:pt>
                <c:pt idx="2364">
                  <c:v>23.640000000000896</c:v>
                </c:pt>
                <c:pt idx="2365">
                  <c:v>23.650000000000897</c:v>
                </c:pt>
                <c:pt idx="2366">
                  <c:v>23.660000000000899</c:v>
                </c:pt>
                <c:pt idx="2367">
                  <c:v>23.670000000000901</c:v>
                </c:pt>
                <c:pt idx="2368">
                  <c:v>23.680000000000902</c:v>
                </c:pt>
                <c:pt idx="2369">
                  <c:v>23.690000000000904</c:v>
                </c:pt>
                <c:pt idx="2370">
                  <c:v>23.700000000000905</c:v>
                </c:pt>
                <c:pt idx="2371">
                  <c:v>23.710000000000907</c:v>
                </c:pt>
                <c:pt idx="2372">
                  <c:v>23.720000000000908</c:v>
                </c:pt>
                <c:pt idx="2373">
                  <c:v>23.73000000000091</c:v>
                </c:pt>
                <c:pt idx="2374">
                  <c:v>23.740000000000911</c:v>
                </c:pt>
                <c:pt idx="2375">
                  <c:v>23.750000000000913</c:v>
                </c:pt>
                <c:pt idx="2376">
                  <c:v>23.760000000000915</c:v>
                </c:pt>
                <c:pt idx="2377">
                  <c:v>23.770000000000916</c:v>
                </c:pt>
                <c:pt idx="2378">
                  <c:v>23.780000000000918</c:v>
                </c:pt>
                <c:pt idx="2379">
                  <c:v>23.790000000000919</c:v>
                </c:pt>
                <c:pt idx="2380">
                  <c:v>23.800000000000921</c:v>
                </c:pt>
                <c:pt idx="2381">
                  <c:v>23.810000000000922</c:v>
                </c:pt>
                <c:pt idx="2382">
                  <c:v>23.820000000000924</c:v>
                </c:pt>
                <c:pt idx="2383">
                  <c:v>23.830000000000926</c:v>
                </c:pt>
                <c:pt idx="2384">
                  <c:v>23.840000000000927</c:v>
                </c:pt>
                <c:pt idx="2385">
                  <c:v>23.850000000000929</c:v>
                </c:pt>
                <c:pt idx="2386">
                  <c:v>23.86000000000093</c:v>
                </c:pt>
                <c:pt idx="2387">
                  <c:v>23.870000000000932</c:v>
                </c:pt>
                <c:pt idx="2388">
                  <c:v>23.880000000000933</c:v>
                </c:pt>
                <c:pt idx="2389">
                  <c:v>23.890000000000935</c:v>
                </c:pt>
                <c:pt idx="2390">
                  <c:v>23.900000000000936</c:v>
                </c:pt>
                <c:pt idx="2391">
                  <c:v>23.910000000000938</c:v>
                </c:pt>
                <c:pt idx="2392">
                  <c:v>23.92000000000094</c:v>
                </c:pt>
                <c:pt idx="2393">
                  <c:v>23.930000000000941</c:v>
                </c:pt>
                <c:pt idx="2394">
                  <c:v>23.940000000000943</c:v>
                </c:pt>
                <c:pt idx="2395">
                  <c:v>23.950000000000944</c:v>
                </c:pt>
                <c:pt idx="2396">
                  <c:v>23.960000000000946</c:v>
                </c:pt>
                <c:pt idx="2397">
                  <c:v>23.970000000000947</c:v>
                </c:pt>
                <c:pt idx="2398">
                  <c:v>23.980000000000949</c:v>
                </c:pt>
                <c:pt idx="2399">
                  <c:v>23.990000000000951</c:v>
                </c:pt>
                <c:pt idx="2400">
                  <c:v>24.000000000000952</c:v>
                </c:pt>
                <c:pt idx="2401">
                  <c:v>24.010000000000954</c:v>
                </c:pt>
                <c:pt idx="2402">
                  <c:v>24.020000000000955</c:v>
                </c:pt>
                <c:pt idx="2403">
                  <c:v>24.030000000000957</c:v>
                </c:pt>
                <c:pt idx="2404">
                  <c:v>24.040000000000958</c:v>
                </c:pt>
                <c:pt idx="2405">
                  <c:v>24.05000000000096</c:v>
                </c:pt>
                <c:pt idx="2406">
                  <c:v>24.060000000000962</c:v>
                </c:pt>
                <c:pt idx="2407">
                  <c:v>24.070000000000963</c:v>
                </c:pt>
                <c:pt idx="2408">
                  <c:v>24.080000000000965</c:v>
                </c:pt>
                <c:pt idx="2409">
                  <c:v>24.090000000000966</c:v>
                </c:pt>
                <c:pt idx="2410">
                  <c:v>24.100000000000968</c:v>
                </c:pt>
                <c:pt idx="2411">
                  <c:v>24.110000000000969</c:v>
                </c:pt>
                <c:pt idx="2412">
                  <c:v>24.120000000000971</c:v>
                </c:pt>
                <c:pt idx="2413">
                  <c:v>24.130000000000972</c:v>
                </c:pt>
                <c:pt idx="2414">
                  <c:v>24.140000000000974</c:v>
                </c:pt>
                <c:pt idx="2415">
                  <c:v>24.150000000000976</c:v>
                </c:pt>
                <c:pt idx="2416">
                  <c:v>24.160000000000977</c:v>
                </c:pt>
                <c:pt idx="2417">
                  <c:v>24.170000000000979</c:v>
                </c:pt>
                <c:pt idx="2418">
                  <c:v>24.18000000000098</c:v>
                </c:pt>
                <c:pt idx="2419">
                  <c:v>24.190000000000982</c:v>
                </c:pt>
                <c:pt idx="2420">
                  <c:v>24.200000000000983</c:v>
                </c:pt>
                <c:pt idx="2421">
                  <c:v>24.210000000000985</c:v>
                </c:pt>
                <c:pt idx="2422">
                  <c:v>24.220000000000987</c:v>
                </c:pt>
                <c:pt idx="2423">
                  <c:v>24.230000000000988</c:v>
                </c:pt>
                <c:pt idx="2424">
                  <c:v>24.24000000000099</c:v>
                </c:pt>
                <c:pt idx="2425">
                  <c:v>24.250000000000991</c:v>
                </c:pt>
                <c:pt idx="2426">
                  <c:v>24.260000000000993</c:v>
                </c:pt>
                <c:pt idx="2427">
                  <c:v>24.270000000000994</c:v>
                </c:pt>
                <c:pt idx="2428">
                  <c:v>24.280000000000996</c:v>
                </c:pt>
                <c:pt idx="2429">
                  <c:v>24.290000000000997</c:v>
                </c:pt>
                <c:pt idx="2430">
                  <c:v>24.300000000000999</c:v>
                </c:pt>
                <c:pt idx="2431">
                  <c:v>24.310000000001001</c:v>
                </c:pt>
                <c:pt idx="2432">
                  <c:v>24.320000000001002</c:v>
                </c:pt>
                <c:pt idx="2433">
                  <c:v>24.330000000001004</c:v>
                </c:pt>
                <c:pt idx="2434">
                  <c:v>24.340000000001005</c:v>
                </c:pt>
                <c:pt idx="2435">
                  <c:v>24.350000000001007</c:v>
                </c:pt>
                <c:pt idx="2436">
                  <c:v>24.360000000001008</c:v>
                </c:pt>
                <c:pt idx="2437">
                  <c:v>24.37000000000101</c:v>
                </c:pt>
                <c:pt idx="2438">
                  <c:v>24.380000000001012</c:v>
                </c:pt>
                <c:pt idx="2439">
                  <c:v>24.390000000001013</c:v>
                </c:pt>
                <c:pt idx="2440">
                  <c:v>24.400000000001015</c:v>
                </c:pt>
                <c:pt idx="2441">
                  <c:v>24.410000000001016</c:v>
                </c:pt>
                <c:pt idx="2442">
                  <c:v>24.420000000001018</c:v>
                </c:pt>
                <c:pt idx="2443">
                  <c:v>24.430000000001019</c:v>
                </c:pt>
                <c:pt idx="2444">
                  <c:v>24.440000000001021</c:v>
                </c:pt>
                <c:pt idx="2445">
                  <c:v>24.450000000001022</c:v>
                </c:pt>
                <c:pt idx="2446">
                  <c:v>24.460000000001024</c:v>
                </c:pt>
                <c:pt idx="2447">
                  <c:v>24.470000000001026</c:v>
                </c:pt>
                <c:pt idx="2448">
                  <c:v>24.480000000001027</c:v>
                </c:pt>
                <c:pt idx="2449">
                  <c:v>24.490000000001029</c:v>
                </c:pt>
                <c:pt idx="2450">
                  <c:v>24.50000000000103</c:v>
                </c:pt>
                <c:pt idx="2451">
                  <c:v>24.510000000001032</c:v>
                </c:pt>
                <c:pt idx="2452">
                  <c:v>24.520000000001033</c:v>
                </c:pt>
                <c:pt idx="2453">
                  <c:v>24.530000000001035</c:v>
                </c:pt>
                <c:pt idx="2454">
                  <c:v>24.540000000001037</c:v>
                </c:pt>
                <c:pt idx="2455">
                  <c:v>24.550000000001038</c:v>
                </c:pt>
                <c:pt idx="2456">
                  <c:v>24.56000000000104</c:v>
                </c:pt>
                <c:pt idx="2457">
                  <c:v>24.570000000001041</c:v>
                </c:pt>
                <c:pt idx="2458">
                  <c:v>24.580000000001043</c:v>
                </c:pt>
                <c:pt idx="2459">
                  <c:v>24.590000000001044</c:v>
                </c:pt>
                <c:pt idx="2460">
                  <c:v>24.600000000001046</c:v>
                </c:pt>
                <c:pt idx="2461">
                  <c:v>24.610000000001047</c:v>
                </c:pt>
                <c:pt idx="2462">
                  <c:v>24.620000000001049</c:v>
                </c:pt>
                <c:pt idx="2463">
                  <c:v>24.630000000001051</c:v>
                </c:pt>
                <c:pt idx="2464">
                  <c:v>24.640000000001052</c:v>
                </c:pt>
                <c:pt idx="2465">
                  <c:v>24.650000000001054</c:v>
                </c:pt>
                <c:pt idx="2466">
                  <c:v>24.660000000001055</c:v>
                </c:pt>
                <c:pt idx="2467">
                  <c:v>24.670000000001057</c:v>
                </c:pt>
                <c:pt idx="2468">
                  <c:v>24.680000000001058</c:v>
                </c:pt>
                <c:pt idx="2469">
                  <c:v>24.69000000000106</c:v>
                </c:pt>
                <c:pt idx="2470">
                  <c:v>24.700000000001062</c:v>
                </c:pt>
                <c:pt idx="2471">
                  <c:v>24.710000000001063</c:v>
                </c:pt>
                <c:pt idx="2472">
                  <c:v>24.720000000001065</c:v>
                </c:pt>
                <c:pt idx="2473">
                  <c:v>24.730000000001066</c:v>
                </c:pt>
                <c:pt idx="2474">
                  <c:v>24.740000000001068</c:v>
                </c:pt>
                <c:pt idx="2475">
                  <c:v>24.750000000001069</c:v>
                </c:pt>
                <c:pt idx="2476">
                  <c:v>24.760000000001071</c:v>
                </c:pt>
                <c:pt idx="2477">
                  <c:v>24.770000000001072</c:v>
                </c:pt>
                <c:pt idx="2478">
                  <c:v>24.780000000001074</c:v>
                </c:pt>
                <c:pt idx="2479">
                  <c:v>24.790000000001076</c:v>
                </c:pt>
                <c:pt idx="2480">
                  <c:v>24.800000000001077</c:v>
                </c:pt>
                <c:pt idx="2481">
                  <c:v>24.810000000001079</c:v>
                </c:pt>
                <c:pt idx="2482">
                  <c:v>24.82000000000108</c:v>
                </c:pt>
                <c:pt idx="2483">
                  <c:v>24.830000000001082</c:v>
                </c:pt>
                <c:pt idx="2484">
                  <c:v>24.840000000001083</c:v>
                </c:pt>
                <c:pt idx="2485">
                  <c:v>24.850000000001085</c:v>
                </c:pt>
                <c:pt idx="2486">
                  <c:v>24.860000000001087</c:v>
                </c:pt>
                <c:pt idx="2487">
                  <c:v>24.870000000001088</c:v>
                </c:pt>
                <c:pt idx="2488">
                  <c:v>24.88000000000109</c:v>
                </c:pt>
                <c:pt idx="2489">
                  <c:v>24.890000000001091</c:v>
                </c:pt>
                <c:pt idx="2490">
                  <c:v>24.900000000001093</c:v>
                </c:pt>
                <c:pt idx="2491">
                  <c:v>24.910000000001094</c:v>
                </c:pt>
                <c:pt idx="2492">
                  <c:v>24.920000000001096</c:v>
                </c:pt>
                <c:pt idx="2493">
                  <c:v>24.930000000001098</c:v>
                </c:pt>
                <c:pt idx="2494">
                  <c:v>24.940000000001099</c:v>
                </c:pt>
                <c:pt idx="2495">
                  <c:v>24.950000000001101</c:v>
                </c:pt>
                <c:pt idx="2496">
                  <c:v>24.960000000001102</c:v>
                </c:pt>
                <c:pt idx="2497">
                  <c:v>24.970000000001104</c:v>
                </c:pt>
                <c:pt idx="2498">
                  <c:v>24.980000000001105</c:v>
                </c:pt>
                <c:pt idx="2499">
                  <c:v>24.990000000001107</c:v>
                </c:pt>
                <c:pt idx="2500">
                  <c:v>25.000000000001108</c:v>
                </c:pt>
                <c:pt idx="2501">
                  <c:v>25.01000000000111</c:v>
                </c:pt>
                <c:pt idx="2502">
                  <c:v>25.020000000001112</c:v>
                </c:pt>
                <c:pt idx="2503">
                  <c:v>25.030000000001113</c:v>
                </c:pt>
                <c:pt idx="2504">
                  <c:v>25.040000000001115</c:v>
                </c:pt>
                <c:pt idx="2505">
                  <c:v>25.050000000001116</c:v>
                </c:pt>
                <c:pt idx="2506">
                  <c:v>25.060000000001118</c:v>
                </c:pt>
                <c:pt idx="2507">
                  <c:v>25.070000000001119</c:v>
                </c:pt>
                <c:pt idx="2508">
                  <c:v>25.080000000001121</c:v>
                </c:pt>
                <c:pt idx="2509">
                  <c:v>25.090000000001123</c:v>
                </c:pt>
                <c:pt idx="2510">
                  <c:v>25.100000000001124</c:v>
                </c:pt>
                <c:pt idx="2511">
                  <c:v>25.110000000001126</c:v>
                </c:pt>
                <c:pt idx="2512">
                  <c:v>25.120000000001127</c:v>
                </c:pt>
                <c:pt idx="2513">
                  <c:v>25.130000000001129</c:v>
                </c:pt>
                <c:pt idx="2514">
                  <c:v>25.14000000000113</c:v>
                </c:pt>
                <c:pt idx="2515">
                  <c:v>25.150000000001132</c:v>
                </c:pt>
                <c:pt idx="2516">
                  <c:v>25.160000000001133</c:v>
                </c:pt>
                <c:pt idx="2517">
                  <c:v>25.170000000001135</c:v>
                </c:pt>
                <c:pt idx="2518">
                  <c:v>25.180000000001137</c:v>
                </c:pt>
                <c:pt idx="2519">
                  <c:v>25.190000000001138</c:v>
                </c:pt>
                <c:pt idx="2520">
                  <c:v>25.20000000000114</c:v>
                </c:pt>
                <c:pt idx="2521">
                  <c:v>25.210000000001141</c:v>
                </c:pt>
                <c:pt idx="2522">
                  <c:v>25.220000000001143</c:v>
                </c:pt>
                <c:pt idx="2523">
                  <c:v>25.230000000001144</c:v>
                </c:pt>
                <c:pt idx="2524">
                  <c:v>25.240000000001146</c:v>
                </c:pt>
                <c:pt idx="2525">
                  <c:v>25.250000000001148</c:v>
                </c:pt>
                <c:pt idx="2526">
                  <c:v>25.260000000001149</c:v>
                </c:pt>
                <c:pt idx="2527">
                  <c:v>25.270000000001151</c:v>
                </c:pt>
                <c:pt idx="2528">
                  <c:v>25.280000000001152</c:v>
                </c:pt>
                <c:pt idx="2529">
                  <c:v>25.290000000001154</c:v>
                </c:pt>
                <c:pt idx="2530">
                  <c:v>25.300000000001155</c:v>
                </c:pt>
                <c:pt idx="2531">
                  <c:v>25.310000000001157</c:v>
                </c:pt>
                <c:pt idx="2532">
                  <c:v>25.320000000001158</c:v>
                </c:pt>
                <c:pt idx="2533">
                  <c:v>25.33000000000116</c:v>
                </c:pt>
                <c:pt idx="2534">
                  <c:v>25.340000000001162</c:v>
                </c:pt>
                <c:pt idx="2535">
                  <c:v>25.350000000001163</c:v>
                </c:pt>
                <c:pt idx="2536">
                  <c:v>25.360000000001165</c:v>
                </c:pt>
                <c:pt idx="2537">
                  <c:v>25.370000000001166</c:v>
                </c:pt>
                <c:pt idx="2538">
                  <c:v>25.380000000001168</c:v>
                </c:pt>
                <c:pt idx="2539">
                  <c:v>25.390000000001169</c:v>
                </c:pt>
                <c:pt idx="2540">
                  <c:v>25.400000000001171</c:v>
                </c:pt>
                <c:pt idx="2541">
                  <c:v>25.410000000001173</c:v>
                </c:pt>
                <c:pt idx="2542">
                  <c:v>25.420000000001174</c:v>
                </c:pt>
                <c:pt idx="2543">
                  <c:v>25.430000000001176</c:v>
                </c:pt>
                <c:pt idx="2544">
                  <c:v>25.440000000001177</c:v>
                </c:pt>
                <c:pt idx="2545">
                  <c:v>25.450000000001179</c:v>
                </c:pt>
                <c:pt idx="2546">
                  <c:v>25.46000000000118</c:v>
                </c:pt>
                <c:pt idx="2547">
                  <c:v>25.470000000001182</c:v>
                </c:pt>
                <c:pt idx="2548">
                  <c:v>25.480000000001183</c:v>
                </c:pt>
                <c:pt idx="2549">
                  <c:v>25.490000000001185</c:v>
                </c:pt>
                <c:pt idx="2550">
                  <c:v>25.500000000001187</c:v>
                </c:pt>
                <c:pt idx="2551">
                  <c:v>25.510000000001188</c:v>
                </c:pt>
                <c:pt idx="2552">
                  <c:v>25.52000000000119</c:v>
                </c:pt>
                <c:pt idx="2553">
                  <c:v>25.530000000001191</c:v>
                </c:pt>
                <c:pt idx="2554">
                  <c:v>25.540000000001193</c:v>
                </c:pt>
                <c:pt idx="2555">
                  <c:v>25.550000000001194</c:v>
                </c:pt>
                <c:pt idx="2556">
                  <c:v>25.560000000001196</c:v>
                </c:pt>
                <c:pt idx="2557">
                  <c:v>25.570000000001198</c:v>
                </c:pt>
                <c:pt idx="2558">
                  <c:v>25.580000000001199</c:v>
                </c:pt>
                <c:pt idx="2559">
                  <c:v>25.590000000001201</c:v>
                </c:pt>
                <c:pt idx="2560">
                  <c:v>25.600000000001202</c:v>
                </c:pt>
                <c:pt idx="2561">
                  <c:v>25.610000000001204</c:v>
                </c:pt>
                <c:pt idx="2562">
                  <c:v>25.620000000001205</c:v>
                </c:pt>
                <c:pt idx="2563">
                  <c:v>25.630000000001207</c:v>
                </c:pt>
                <c:pt idx="2564">
                  <c:v>25.640000000001208</c:v>
                </c:pt>
                <c:pt idx="2565">
                  <c:v>25.65000000000121</c:v>
                </c:pt>
                <c:pt idx="2566">
                  <c:v>25.660000000001212</c:v>
                </c:pt>
                <c:pt idx="2567">
                  <c:v>25.670000000001213</c:v>
                </c:pt>
                <c:pt idx="2568">
                  <c:v>25.680000000001215</c:v>
                </c:pt>
                <c:pt idx="2569">
                  <c:v>25.690000000001216</c:v>
                </c:pt>
                <c:pt idx="2570">
                  <c:v>25.700000000001218</c:v>
                </c:pt>
                <c:pt idx="2571">
                  <c:v>25.710000000001219</c:v>
                </c:pt>
                <c:pt idx="2572">
                  <c:v>25.720000000001221</c:v>
                </c:pt>
                <c:pt idx="2573">
                  <c:v>25.730000000001223</c:v>
                </c:pt>
                <c:pt idx="2574">
                  <c:v>25.740000000001224</c:v>
                </c:pt>
                <c:pt idx="2575">
                  <c:v>25.750000000001226</c:v>
                </c:pt>
                <c:pt idx="2576">
                  <c:v>25.760000000001227</c:v>
                </c:pt>
                <c:pt idx="2577">
                  <c:v>25.770000000001229</c:v>
                </c:pt>
                <c:pt idx="2578">
                  <c:v>25.78000000000123</c:v>
                </c:pt>
                <c:pt idx="2579">
                  <c:v>25.790000000001232</c:v>
                </c:pt>
                <c:pt idx="2580">
                  <c:v>25.800000000001234</c:v>
                </c:pt>
                <c:pt idx="2581">
                  <c:v>25.810000000001235</c:v>
                </c:pt>
                <c:pt idx="2582">
                  <c:v>25.820000000001237</c:v>
                </c:pt>
                <c:pt idx="2583">
                  <c:v>25.830000000001238</c:v>
                </c:pt>
                <c:pt idx="2584">
                  <c:v>25.84000000000124</c:v>
                </c:pt>
                <c:pt idx="2585">
                  <c:v>25.850000000001241</c:v>
                </c:pt>
                <c:pt idx="2586">
                  <c:v>25.860000000001243</c:v>
                </c:pt>
                <c:pt idx="2587">
                  <c:v>25.870000000001244</c:v>
                </c:pt>
                <c:pt idx="2588">
                  <c:v>25.880000000001246</c:v>
                </c:pt>
                <c:pt idx="2589">
                  <c:v>25.890000000001248</c:v>
                </c:pt>
                <c:pt idx="2590">
                  <c:v>25.900000000001249</c:v>
                </c:pt>
                <c:pt idx="2591">
                  <c:v>25.910000000001251</c:v>
                </c:pt>
                <c:pt idx="2592">
                  <c:v>25.920000000001252</c:v>
                </c:pt>
                <c:pt idx="2593">
                  <c:v>25.930000000001254</c:v>
                </c:pt>
                <c:pt idx="2594">
                  <c:v>25.940000000001255</c:v>
                </c:pt>
                <c:pt idx="2595">
                  <c:v>25.950000000001257</c:v>
                </c:pt>
                <c:pt idx="2596">
                  <c:v>25.960000000001259</c:v>
                </c:pt>
                <c:pt idx="2597">
                  <c:v>25.97000000000126</c:v>
                </c:pt>
                <c:pt idx="2598">
                  <c:v>25.980000000001262</c:v>
                </c:pt>
                <c:pt idx="2599">
                  <c:v>25.990000000001263</c:v>
                </c:pt>
                <c:pt idx="2600">
                  <c:v>26.000000000001265</c:v>
                </c:pt>
                <c:pt idx="2601">
                  <c:v>26.010000000001266</c:v>
                </c:pt>
                <c:pt idx="2602">
                  <c:v>26.020000000001268</c:v>
                </c:pt>
                <c:pt idx="2603">
                  <c:v>26.030000000001269</c:v>
                </c:pt>
                <c:pt idx="2604">
                  <c:v>26.040000000001271</c:v>
                </c:pt>
                <c:pt idx="2605">
                  <c:v>26.050000000001273</c:v>
                </c:pt>
                <c:pt idx="2606">
                  <c:v>26.060000000001274</c:v>
                </c:pt>
                <c:pt idx="2607">
                  <c:v>26.070000000001276</c:v>
                </c:pt>
                <c:pt idx="2608">
                  <c:v>26.080000000001277</c:v>
                </c:pt>
                <c:pt idx="2609">
                  <c:v>26.090000000001279</c:v>
                </c:pt>
                <c:pt idx="2610">
                  <c:v>26.10000000000128</c:v>
                </c:pt>
                <c:pt idx="2611">
                  <c:v>26.110000000001282</c:v>
                </c:pt>
                <c:pt idx="2612">
                  <c:v>26.120000000001284</c:v>
                </c:pt>
                <c:pt idx="2613">
                  <c:v>26.130000000001285</c:v>
                </c:pt>
                <c:pt idx="2614">
                  <c:v>26.140000000001287</c:v>
                </c:pt>
                <c:pt idx="2615">
                  <c:v>26.150000000001288</c:v>
                </c:pt>
                <c:pt idx="2616">
                  <c:v>26.16000000000129</c:v>
                </c:pt>
                <c:pt idx="2617">
                  <c:v>26.170000000001291</c:v>
                </c:pt>
                <c:pt idx="2618">
                  <c:v>26.180000000001293</c:v>
                </c:pt>
                <c:pt idx="2619">
                  <c:v>26.190000000001294</c:v>
                </c:pt>
                <c:pt idx="2620">
                  <c:v>26.200000000001296</c:v>
                </c:pt>
                <c:pt idx="2621">
                  <c:v>26.210000000001298</c:v>
                </c:pt>
                <c:pt idx="2622">
                  <c:v>26.220000000001299</c:v>
                </c:pt>
                <c:pt idx="2623">
                  <c:v>26.230000000001301</c:v>
                </c:pt>
                <c:pt idx="2624">
                  <c:v>26.240000000001302</c:v>
                </c:pt>
                <c:pt idx="2625">
                  <c:v>26.250000000001304</c:v>
                </c:pt>
                <c:pt idx="2626">
                  <c:v>26.260000000001305</c:v>
                </c:pt>
                <c:pt idx="2627">
                  <c:v>26.270000000001307</c:v>
                </c:pt>
                <c:pt idx="2628">
                  <c:v>26.280000000001309</c:v>
                </c:pt>
                <c:pt idx="2629">
                  <c:v>26.29000000000131</c:v>
                </c:pt>
                <c:pt idx="2630">
                  <c:v>26.300000000001312</c:v>
                </c:pt>
                <c:pt idx="2631">
                  <c:v>26.310000000001313</c:v>
                </c:pt>
                <c:pt idx="2632">
                  <c:v>26.320000000001315</c:v>
                </c:pt>
                <c:pt idx="2633">
                  <c:v>26.330000000001316</c:v>
                </c:pt>
                <c:pt idx="2634">
                  <c:v>26.340000000001318</c:v>
                </c:pt>
                <c:pt idx="2635">
                  <c:v>26.350000000001319</c:v>
                </c:pt>
                <c:pt idx="2636">
                  <c:v>26.360000000001321</c:v>
                </c:pt>
                <c:pt idx="2637">
                  <c:v>26.370000000001323</c:v>
                </c:pt>
                <c:pt idx="2638">
                  <c:v>26.380000000001324</c:v>
                </c:pt>
                <c:pt idx="2639">
                  <c:v>26.390000000001326</c:v>
                </c:pt>
                <c:pt idx="2640">
                  <c:v>26.400000000001327</c:v>
                </c:pt>
                <c:pt idx="2641">
                  <c:v>26.410000000001329</c:v>
                </c:pt>
                <c:pt idx="2642">
                  <c:v>26.42000000000133</c:v>
                </c:pt>
                <c:pt idx="2643">
                  <c:v>26.430000000001332</c:v>
                </c:pt>
                <c:pt idx="2644">
                  <c:v>26.440000000001334</c:v>
                </c:pt>
                <c:pt idx="2645">
                  <c:v>26.450000000001335</c:v>
                </c:pt>
                <c:pt idx="2646">
                  <c:v>26.460000000001337</c:v>
                </c:pt>
                <c:pt idx="2647">
                  <c:v>26.470000000001338</c:v>
                </c:pt>
                <c:pt idx="2648">
                  <c:v>26.48000000000134</c:v>
                </c:pt>
                <c:pt idx="2649">
                  <c:v>26.490000000001341</c:v>
                </c:pt>
                <c:pt idx="2650">
                  <c:v>26.500000000001343</c:v>
                </c:pt>
                <c:pt idx="2651">
                  <c:v>26.510000000001344</c:v>
                </c:pt>
                <c:pt idx="2652">
                  <c:v>26.520000000001346</c:v>
                </c:pt>
                <c:pt idx="2653">
                  <c:v>26.530000000001348</c:v>
                </c:pt>
                <c:pt idx="2654">
                  <c:v>26.540000000001349</c:v>
                </c:pt>
                <c:pt idx="2655">
                  <c:v>26.550000000001351</c:v>
                </c:pt>
                <c:pt idx="2656">
                  <c:v>26.560000000001352</c:v>
                </c:pt>
                <c:pt idx="2657">
                  <c:v>26.570000000001354</c:v>
                </c:pt>
                <c:pt idx="2658">
                  <c:v>26.580000000001355</c:v>
                </c:pt>
                <c:pt idx="2659">
                  <c:v>26.590000000001357</c:v>
                </c:pt>
                <c:pt idx="2660">
                  <c:v>26.600000000001359</c:v>
                </c:pt>
                <c:pt idx="2661">
                  <c:v>26.61000000000136</c:v>
                </c:pt>
                <c:pt idx="2662">
                  <c:v>26.620000000001362</c:v>
                </c:pt>
                <c:pt idx="2663">
                  <c:v>26.630000000001363</c:v>
                </c:pt>
                <c:pt idx="2664">
                  <c:v>26.640000000001365</c:v>
                </c:pt>
                <c:pt idx="2665">
                  <c:v>26.650000000001366</c:v>
                </c:pt>
                <c:pt idx="2666">
                  <c:v>26.660000000001368</c:v>
                </c:pt>
                <c:pt idx="2667">
                  <c:v>26.67000000000137</c:v>
                </c:pt>
                <c:pt idx="2668">
                  <c:v>26.680000000001371</c:v>
                </c:pt>
                <c:pt idx="2669">
                  <c:v>26.690000000001373</c:v>
                </c:pt>
                <c:pt idx="2670">
                  <c:v>26.700000000001374</c:v>
                </c:pt>
                <c:pt idx="2671">
                  <c:v>26.710000000001376</c:v>
                </c:pt>
                <c:pt idx="2672">
                  <c:v>26.720000000001377</c:v>
                </c:pt>
                <c:pt idx="2673">
                  <c:v>26.730000000001379</c:v>
                </c:pt>
                <c:pt idx="2674">
                  <c:v>26.74000000000138</c:v>
                </c:pt>
                <c:pt idx="2675">
                  <c:v>26.750000000001382</c:v>
                </c:pt>
                <c:pt idx="2676">
                  <c:v>26.760000000001384</c:v>
                </c:pt>
                <c:pt idx="2677">
                  <c:v>26.770000000001385</c:v>
                </c:pt>
                <c:pt idx="2678">
                  <c:v>26.780000000001387</c:v>
                </c:pt>
                <c:pt idx="2679">
                  <c:v>26.790000000001388</c:v>
                </c:pt>
                <c:pt idx="2680">
                  <c:v>26.80000000000139</c:v>
                </c:pt>
                <c:pt idx="2681">
                  <c:v>26.810000000001391</c:v>
                </c:pt>
                <c:pt idx="2682">
                  <c:v>26.820000000001393</c:v>
                </c:pt>
                <c:pt idx="2683">
                  <c:v>26.830000000001395</c:v>
                </c:pt>
                <c:pt idx="2684">
                  <c:v>26.840000000001396</c:v>
                </c:pt>
                <c:pt idx="2685">
                  <c:v>26.850000000001398</c:v>
                </c:pt>
                <c:pt idx="2686">
                  <c:v>26.860000000001399</c:v>
                </c:pt>
                <c:pt idx="2687">
                  <c:v>26.870000000001401</c:v>
                </c:pt>
                <c:pt idx="2688">
                  <c:v>26.880000000001402</c:v>
                </c:pt>
                <c:pt idx="2689">
                  <c:v>26.890000000001404</c:v>
                </c:pt>
                <c:pt idx="2690">
                  <c:v>26.900000000001405</c:v>
                </c:pt>
                <c:pt idx="2691">
                  <c:v>26.910000000001407</c:v>
                </c:pt>
                <c:pt idx="2692">
                  <c:v>26.920000000001409</c:v>
                </c:pt>
                <c:pt idx="2693">
                  <c:v>26.93000000000141</c:v>
                </c:pt>
                <c:pt idx="2694">
                  <c:v>26.940000000001412</c:v>
                </c:pt>
                <c:pt idx="2695">
                  <c:v>26.950000000001413</c:v>
                </c:pt>
                <c:pt idx="2696">
                  <c:v>26.960000000001415</c:v>
                </c:pt>
                <c:pt idx="2697">
                  <c:v>26.970000000001416</c:v>
                </c:pt>
                <c:pt idx="2698">
                  <c:v>26.980000000001418</c:v>
                </c:pt>
                <c:pt idx="2699">
                  <c:v>26.99000000000142</c:v>
                </c:pt>
                <c:pt idx="2700">
                  <c:v>27.000000000001421</c:v>
                </c:pt>
                <c:pt idx="2701">
                  <c:v>27.010000000001423</c:v>
                </c:pt>
                <c:pt idx="2702">
                  <c:v>27.020000000001424</c:v>
                </c:pt>
                <c:pt idx="2703">
                  <c:v>27.030000000001426</c:v>
                </c:pt>
                <c:pt idx="2704">
                  <c:v>27.040000000001427</c:v>
                </c:pt>
                <c:pt idx="2705">
                  <c:v>27.050000000001429</c:v>
                </c:pt>
                <c:pt idx="2706">
                  <c:v>27.06000000000143</c:v>
                </c:pt>
                <c:pt idx="2707">
                  <c:v>27.070000000001432</c:v>
                </c:pt>
                <c:pt idx="2708">
                  <c:v>27.080000000001434</c:v>
                </c:pt>
                <c:pt idx="2709">
                  <c:v>27.090000000001435</c:v>
                </c:pt>
                <c:pt idx="2710">
                  <c:v>27.100000000001437</c:v>
                </c:pt>
                <c:pt idx="2711">
                  <c:v>27.110000000001438</c:v>
                </c:pt>
                <c:pt idx="2712">
                  <c:v>27.12000000000144</c:v>
                </c:pt>
                <c:pt idx="2713">
                  <c:v>27.130000000001441</c:v>
                </c:pt>
                <c:pt idx="2714">
                  <c:v>27.140000000001443</c:v>
                </c:pt>
                <c:pt idx="2715">
                  <c:v>27.150000000001445</c:v>
                </c:pt>
                <c:pt idx="2716">
                  <c:v>27.160000000001446</c:v>
                </c:pt>
                <c:pt idx="2717">
                  <c:v>27.170000000001448</c:v>
                </c:pt>
                <c:pt idx="2718">
                  <c:v>27.180000000001449</c:v>
                </c:pt>
                <c:pt idx="2719">
                  <c:v>27.190000000001451</c:v>
                </c:pt>
                <c:pt idx="2720">
                  <c:v>27.200000000001452</c:v>
                </c:pt>
                <c:pt idx="2721">
                  <c:v>27.210000000001454</c:v>
                </c:pt>
                <c:pt idx="2722">
                  <c:v>27.220000000001455</c:v>
                </c:pt>
                <c:pt idx="2723">
                  <c:v>27.230000000001457</c:v>
                </c:pt>
                <c:pt idx="2724">
                  <c:v>27.240000000001459</c:v>
                </c:pt>
                <c:pt idx="2725">
                  <c:v>27.25000000000146</c:v>
                </c:pt>
                <c:pt idx="2726">
                  <c:v>27.260000000001462</c:v>
                </c:pt>
                <c:pt idx="2727">
                  <c:v>27.270000000001463</c:v>
                </c:pt>
                <c:pt idx="2728">
                  <c:v>27.280000000001465</c:v>
                </c:pt>
                <c:pt idx="2729">
                  <c:v>27.290000000001466</c:v>
                </c:pt>
                <c:pt idx="2730">
                  <c:v>27.300000000001468</c:v>
                </c:pt>
                <c:pt idx="2731">
                  <c:v>27.31000000000147</c:v>
                </c:pt>
                <c:pt idx="2732">
                  <c:v>27.320000000001471</c:v>
                </c:pt>
                <c:pt idx="2733">
                  <c:v>27.330000000001473</c:v>
                </c:pt>
                <c:pt idx="2734">
                  <c:v>27.340000000001474</c:v>
                </c:pt>
                <c:pt idx="2735">
                  <c:v>27.350000000001476</c:v>
                </c:pt>
                <c:pt idx="2736">
                  <c:v>27.360000000001477</c:v>
                </c:pt>
                <c:pt idx="2737">
                  <c:v>27.370000000001479</c:v>
                </c:pt>
                <c:pt idx="2738">
                  <c:v>27.38000000000148</c:v>
                </c:pt>
                <c:pt idx="2739">
                  <c:v>27.390000000001482</c:v>
                </c:pt>
                <c:pt idx="2740">
                  <c:v>27.400000000001484</c:v>
                </c:pt>
                <c:pt idx="2741">
                  <c:v>27.410000000001485</c:v>
                </c:pt>
                <c:pt idx="2742">
                  <c:v>27.420000000001487</c:v>
                </c:pt>
                <c:pt idx="2743">
                  <c:v>27.430000000001488</c:v>
                </c:pt>
                <c:pt idx="2744">
                  <c:v>27.44000000000149</c:v>
                </c:pt>
                <c:pt idx="2745">
                  <c:v>27.450000000001491</c:v>
                </c:pt>
                <c:pt idx="2746">
                  <c:v>27.460000000001493</c:v>
                </c:pt>
                <c:pt idx="2747">
                  <c:v>27.470000000001495</c:v>
                </c:pt>
                <c:pt idx="2748">
                  <c:v>27.480000000001496</c:v>
                </c:pt>
                <c:pt idx="2749">
                  <c:v>27.490000000001498</c:v>
                </c:pt>
                <c:pt idx="2750">
                  <c:v>27.500000000001499</c:v>
                </c:pt>
                <c:pt idx="2751">
                  <c:v>27.510000000001501</c:v>
                </c:pt>
                <c:pt idx="2752">
                  <c:v>27.520000000001502</c:v>
                </c:pt>
                <c:pt idx="2753">
                  <c:v>27.530000000001504</c:v>
                </c:pt>
                <c:pt idx="2754">
                  <c:v>27.540000000001505</c:v>
                </c:pt>
                <c:pt idx="2755">
                  <c:v>27.550000000001507</c:v>
                </c:pt>
                <c:pt idx="2756">
                  <c:v>27.560000000001509</c:v>
                </c:pt>
                <c:pt idx="2757">
                  <c:v>27.57000000000151</c:v>
                </c:pt>
                <c:pt idx="2758">
                  <c:v>27.580000000001512</c:v>
                </c:pt>
                <c:pt idx="2759">
                  <c:v>27.590000000001513</c:v>
                </c:pt>
                <c:pt idx="2760">
                  <c:v>27.600000000001515</c:v>
                </c:pt>
                <c:pt idx="2761">
                  <c:v>27.610000000001516</c:v>
                </c:pt>
                <c:pt idx="2762">
                  <c:v>27.620000000001518</c:v>
                </c:pt>
                <c:pt idx="2763">
                  <c:v>27.63000000000152</c:v>
                </c:pt>
                <c:pt idx="2764">
                  <c:v>27.640000000001521</c:v>
                </c:pt>
                <c:pt idx="2765">
                  <c:v>27.650000000001523</c:v>
                </c:pt>
                <c:pt idx="2766">
                  <c:v>27.660000000001524</c:v>
                </c:pt>
                <c:pt idx="2767">
                  <c:v>27.670000000001526</c:v>
                </c:pt>
                <c:pt idx="2768">
                  <c:v>27.680000000001527</c:v>
                </c:pt>
                <c:pt idx="2769">
                  <c:v>27.690000000001529</c:v>
                </c:pt>
                <c:pt idx="2770">
                  <c:v>27.700000000001531</c:v>
                </c:pt>
                <c:pt idx="2771">
                  <c:v>27.710000000001532</c:v>
                </c:pt>
                <c:pt idx="2772">
                  <c:v>27.720000000001534</c:v>
                </c:pt>
                <c:pt idx="2773">
                  <c:v>27.730000000001535</c:v>
                </c:pt>
                <c:pt idx="2774">
                  <c:v>27.740000000001537</c:v>
                </c:pt>
                <c:pt idx="2775">
                  <c:v>27.750000000001538</c:v>
                </c:pt>
                <c:pt idx="2776">
                  <c:v>27.76000000000154</c:v>
                </c:pt>
                <c:pt idx="2777">
                  <c:v>27.770000000001541</c:v>
                </c:pt>
                <c:pt idx="2778">
                  <c:v>27.780000000001543</c:v>
                </c:pt>
                <c:pt idx="2779">
                  <c:v>27.790000000001545</c:v>
                </c:pt>
                <c:pt idx="2780">
                  <c:v>27.800000000001546</c:v>
                </c:pt>
                <c:pt idx="2781">
                  <c:v>27.810000000001548</c:v>
                </c:pt>
                <c:pt idx="2782">
                  <c:v>27.820000000001549</c:v>
                </c:pt>
                <c:pt idx="2783">
                  <c:v>27.830000000001551</c:v>
                </c:pt>
                <c:pt idx="2784">
                  <c:v>27.840000000001552</c:v>
                </c:pt>
                <c:pt idx="2785">
                  <c:v>27.850000000001554</c:v>
                </c:pt>
                <c:pt idx="2786">
                  <c:v>27.860000000001556</c:v>
                </c:pt>
                <c:pt idx="2787">
                  <c:v>27.870000000001557</c:v>
                </c:pt>
                <c:pt idx="2788">
                  <c:v>27.880000000001559</c:v>
                </c:pt>
                <c:pt idx="2789">
                  <c:v>27.89000000000156</c:v>
                </c:pt>
                <c:pt idx="2790">
                  <c:v>27.900000000001562</c:v>
                </c:pt>
                <c:pt idx="2791">
                  <c:v>27.910000000001563</c:v>
                </c:pt>
                <c:pt idx="2792">
                  <c:v>27.920000000001565</c:v>
                </c:pt>
                <c:pt idx="2793">
                  <c:v>27.930000000001566</c:v>
                </c:pt>
                <c:pt idx="2794">
                  <c:v>27.940000000001568</c:v>
                </c:pt>
                <c:pt idx="2795">
                  <c:v>27.95000000000157</c:v>
                </c:pt>
                <c:pt idx="2796">
                  <c:v>27.960000000001571</c:v>
                </c:pt>
                <c:pt idx="2797">
                  <c:v>27.970000000001573</c:v>
                </c:pt>
                <c:pt idx="2798">
                  <c:v>27.980000000001574</c:v>
                </c:pt>
                <c:pt idx="2799">
                  <c:v>27.990000000001576</c:v>
                </c:pt>
                <c:pt idx="2800">
                  <c:v>28.000000000001577</c:v>
                </c:pt>
                <c:pt idx="2801">
                  <c:v>28.010000000001579</c:v>
                </c:pt>
                <c:pt idx="2802">
                  <c:v>28.020000000001581</c:v>
                </c:pt>
                <c:pt idx="2803">
                  <c:v>28.030000000001582</c:v>
                </c:pt>
                <c:pt idx="2804">
                  <c:v>28.040000000001584</c:v>
                </c:pt>
                <c:pt idx="2805">
                  <c:v>28.050000000001585</c:v>
                </c:pt>
                <c:pt idx="2806">
                  <c:v>28.060000000001587</c:v>
                </c:pt>
                <c:pt idx="2807">
                  <c:v>28.070000000001588</c:v>
                </c:pt>
                <c:pt idx="2808">
                  <c:v>28.08000000000159</c:v>
                </c:pt>
                <c:pt idx="2809">
                  <c:v>28.090000000001591</c:v>
                </c:pt>
                <c:pt idx="2810">
                  <c:v>28.100000000001593</c:v>
                </c:pt>
                <c:pt idx="2811">
                  <c:v>28.110000000001595</c:v>
                </c:pt>
                <c:pt idx="2812">
                  <c:v>28.120000000001596</c:v>
                </c:pt>
                <c:pt idx="2813">
                  <c:v>28.130000000001598</c:v>
                </c:pt>
                <c:pt idx="2814">
                  <c:v>28.140000000001599</c:v>
                </c:pt>
                <c:pt idx="2815">
                  <c:v>28.150000000001601</c:v>
                </c:pt>
                <c:pt idx="2816">
                  <c:v>28.160000000001602</c:v>
                </c:pt>
                <c:pt idx="2817">
                  <c:v>28.170000000001604</c:v>
                </c:pt>
                <c:pt idx="2818">
                  <c:v>28.180000000001606</c:v>
                </c:pt>
                <c:pt idx="2819">
                  <c:v>28.190000000001607</c:v>
                </c:pt>
                <c:pt idx="2820">
                  <c:v>28.200000000001609</c:v>
                </c:pt>
                <c:pt idx="2821">
                  <c:v>28.21000000000161</c:v>
                </c:pt>
                <c:pt idx="2822">
                  <c:v>28.220000000001612</c:v>
                </c:pt>
                <c:pt idx="2823">
                  <c:v>28.230000000001613</c:v>
                </c:pt>
                <c:pt idx="2824">
                  <c:v>28.240000000001615</c:v>
                </c:pt>
                <c:pt idx="2825">
                  <c:v>28.250000000001616</c:v>
                </c:pt>
                <c:pt idx="2826">
                  <c:v>28.260000000001618</c:v>
                </c:pt>
                <c:pt idx="2827">
                  <c:v>28.27000000000162</c:v>
                </c:pt>
                <c:pt idx="2828">
                  <c:v>28.280000000001621</c:v>
                </c:pt>
                <c:pt idx="2829">
                  <c:v>28.290000000001623</c:v>
                </c:pt>
                <c:pt idx="2830">
                  <c:v>28.300000000001624</c:v>
                </c:pt>
                <c:pt idx="2831">
                  <c:v>28.310000000001626</c:v>
                </c:pt>
                <c:pt idx="2832">
                  <c:v>28.320000000001627</c:v>
                </c:pt>
                <c:pt idx="2833">
                  <c:v>28.330000000001629</c:v>
                </c:pt>
                <c:pt idx="2834">
                  <c:v>28.340000000001631</c:v>
                </c:pt>
                <c:pt idx="2835">
                  <c:v>28.350000000001632</c:v>
                </c:pt>
                <c:pt idx="2836">
                  <c:v>28.360000000001634</c:v>
                </c:pt>
                <c:pt idx="2837">
                  <c:v>28.370000000001635</c:v>
                </c:pt>
                <c:pt idx="2838">
                  <c:v>28.380000000001637</c:v>
                </c:pt>
                <c:pt idx="2839">
                  <c:v>28.390000000001638</c:v>
                </c:pt>
                <c:pt idx="2840">
                  <c:v>28.40000000000164</c:v>
                </c:pt>
                <c:pt idx="2841">
                  <c:v>28.410000000001641</c:v>
                </c:pt>
                <c:pt idx="2842">
                  <c:v>28.420000000001643</c:v>
                </c:pt>
                <c:pt idx="2843">
                  <c:v>28.430000000001645</c:v>
                </c:pt>
                <c:pt idx="2844">
                  <c:v>28.440000000001646</c:v>
                </c:pt>
                <c:pt idx="2845">
                  <c:v>28.450000000001648</c:v>
                </c:pt>
                <c:pt idx="2846">
                  <c:v>28.460000000001649</c:v>
                </c:pt>
                <c:pt idx="2847">
                  <c:v>28.470000000001651</c:v>
                </c:pt>
                <c:pt idx="2848">
                  <c:v>28.480000000001652</c:v>
                </c:pt>
                <c:pt idx="2849">
                  <c:v>28.490000000001654</c:v>
                </c:pt>
                <c:pt idx="2850">
                  <c:v>28.500000000001656</c:v>
                </c:pt>
                <c:pt idx="2851">
                  <c:v>28.510000000001657</c:v>
                </c:pt>
                <c:pt idx="2852">
                  <c:v>28.520000000001659</c:v>
                </c:pt>
                <c:pt idx="2853">
                  <c:v>28.53000000000166</c:v>
                </c:pt>
                <c:pt idx="2854">
                  <c:v>28.540000000001662</c:v>
                </c:pt>
                <c:pt idx="2855">
                  <c:v>28.550000000001663</c:v>
                </c:pt>
                <c:pt idx="2856">
                  <c:v>28.560000000001665</c:v>
                </c:pt>
                <c:pt idx="2857">
                  <c:v>28.570000000001667</c:v>
                </c:pt>
                <c:pt idx="2858">
                  <c:v>28.580000000001668</c:v>
                </c:pt>
                <c:pt idx="2859">
                  <c:v>28.59000000000167</c:v>
                </c:pt>
                <c:pt idx="2860">
                  <c:v>28.600000000001671</c:v>
                </c:pt>
                <c:pt idx="2861">
                  <c:v>28.610000000001673</c:v>
                </c:pt>
                <c:pt idx="2862">
                  <c:v>28.620000000001674</c:v>
                </c:pt>
                <c:pt idx="2863">
                  <c:v>28.630000000001676</c:v>
                </c:pt>
                <c:pt idx="2864">
                  <c:v>28.640000000001677</c:v>
                </c:pt>
                <c:pt idx="2865">
                  <c:v>28.650000000001679</c:v>
                </c:pt>
                <c:pt idx="2866">
                  <c:v>28.660000000001681</c:v>
                </c:pt>
                <c:pt idx="2867">
                  <c:v>28.670000000001682</c:v>
                </c:pt>
                <c:pt idx="2868">
                  <c:v>28.680000000001684</c:v>
                </c:pt>
                <c:pt idx="2869">
                  <c:v>28.690000000001685</c:v>
                </c:pt>
                <c:pt idx="2870">
                  <c:v>28.700000000001687</c:v>
                </c:pt>
                <c:pt idx="2871">
                  <c:v>28.710000000001688</c:v>
                </c:pt>
                <c:pt idx="2872">
                  <c:v>28.72000000000169</c:v>
                </c:pt>
                <c:pt idx="2873">
                  <c:v>28.730000000001692</c:v>
                </c:pt>
                <c:pt idx="2874">
                  <c:v>28.740000000001693</c:v>
                </c:pt>
                <c:pt idx="2875">
                  <c:v>28.750000000001695</c:v>
                </c:pt>
                <c:pt idx="2876">
                  <c:v>28.760000000001696</c:v>
                </c:pt>
                <c:pt idx="2877">
                  <c:v>28.770000000001698</c:v>
                </c:pt>
                <c:pt idx="2878">
                  <c:v>28.780000000001699</c:v>
                </c:pt>
                <c:pt idx="2879">
                  <c:v>28.790000000001701</c:v>
                </c:pt>
                <c:pt idx="2880">
                  <c:v>28.800000000001702</c:v>
                </c:pt>
                <c:pt idx="2881">
                  <c:v>28.810000000001704</c:v>
                </c:pt>
                <c:pt idx="2882">
                  <c:v>28.820000000001706</c:v>
                </c:pt>
                <c:pt idx="2883">
                  <c:v>28.830000000001707</c:v>
                </c:pt>
                <c:pt idx="2884">
                  <c:v>28.840000000001709</c:v>
                </c:pt>
                <c:pt idx="2885">
                  <c:v>28.85000000000171</c:v>
                </c:pt>
                <c:pt idx="2886">
                  <c:v>28.860000000001712</c:v>
                </c:pt>
                <c:pt idx="2887">
                  <c:v>28.870000000001713</c:v>
                </c:pt>
                <c:pt idx="2888">
                  <c:v>28.880000000001715</c:v>
                </c:pt>
                <c:pt idx="2889">
                  <c:v>28.890000000001717</c:v>
                </c:pt>
                <c:pt idx="2890">
                  <c:v>28.900000000001718</c:v>
                </c:pt>
                <c:pt idx="2891">
                  <c:v>28.91000000000172</c:v>
                </c:pt>
                <c:pt idx="2892">
                  <c:v>28.920000000001721</c:v>
                </c:pt>
                <c:pt idx="2893">
                  <c:v>28.930000000001723</c:v>
                </c:pt>
                <c:pt idx="2894">
                  <c:v>28.940000000001724</c:v>
                </c:pt>
                <c:pt idx="2895">
                  <c:v>28.950000000001726</c:v>
                </c:pt>
                <c:pt idx="2896">
                  <c:v>28.960000000001727</c:v>
                </c:pt>
                <c:pt idx="2897">
                  <c:v>28.970000000001729</c:v>
                </c:pt>
                <c:pt idx="2898">
                  <c:v>28.980000000001731</c:v>
                </c:pt>
                <c:pt idx="2899">
                  <c:v>28.990000000001732</c:v>
                </c:pt>
                <c:pt idx="2900">
                  <c:v>29.000000000001734</c:v>
                </c:pt>
                <c:pt idx="2901">
                  <c:v>29.010000000001735</c:v>
                </c:pt>
                <c:pt idx="2902">
                  <c:v>29.020000000001737</c:v>
                </c:pt>
                <c:pt idx="2903">
                  <c:v>29.030000000001738</c:v>
                </c:pt>
                <c:pt idx="2904">
                  <c:v>29.04000000000174</c:v>
                </c:pt>
                <c:pt idx="2905">
                  <c:v>29.050000000001742</c:v>
                </c:pt>
                <c:pt idx="2906">
                  <c:v>29.060000000001743</c:v>
                </c:pt>
                <c:pt idx="2907">
                  <c:v>29.070000000001745</c:v>
                </c:pt>
                <c:pt idx="2908">
                  <c:v>29.080000000001746</c:v>
                </c:pt>
                <c:pt idx="2909">
                  <c:v>29.090000000001748</c:v>
                </c:pt>
                <c:pt idx="2910">
                  <c:v>29.100000000001749</c:v>
                </c:pt>
                <c:pt idx="2911">
                  <c:v>29.110000000001751</c:v>
                </c:pt>
                <c:pt idx="2912">
                  <c:v>29.120000000001752</c:v>
                </c:pt>
                <c:pt idx="2913">
                  <c:v>29.130000000001754</c:v>
                </c:pt>
                <c:pt idx="2914">
                  <c:v>29.140000000001756</c:v>
                </c:pt>
                <c:pt idx="2915">
                  <c:v>29.150000000001757</c:v>
                </c:pt>
                <c:pt idx="2916">
                  <c:v>29.160000000001759</c:v>
                </c:pt>
                <c:pt idx="2917">
                  <c:v>29.17000000000176</c:v>
                </c:pt>
                <c:pt idx="2918">
                  <c:v>29.180000000001762</c:v>
                </c:pt>
                <c:pt idx="2919">
                  <c:v>29.190000000001763</c:v>
                </c:pt>
                <c:pt idx="2920">
                  <c:v>29.200000000001765</c:v>
                </c:pt>
                <c:pt idx="2921">
                  <c:v>29.210000000001767</c:v>
                </c:pt>
                <c:pt idx="2922">
                  <c:v>29.220000000001768</c:v>
                </c:pt>
                <c:pt idx="2923">
                  <c:v>29.23000000000177</c:v>
                </c:pt>
                <c:pt idx="2924">
                  <c:v>29.240000000001771</c:v>
                </c:pt>
                <c:pt idx="2925">
                  <c:v>29.250000000001773</c:v>
                </c:pt>
                <c:pt idx="2926">
                  <c:v>29.260000000001774</c:v>
                </c:pt>
                <c:pt idx="2927">
                  <c:v>29.270000000001776</c:v>
                </c:pt>
                <c:pt idx="2928">
                  <c:v>29.280000000001777</c:v>
                </c:pt>
                <c:pt idx="2929">
                  <c:v>29.290000000001779</c:v>
                </c:pt>
                <c:pt idx="2930">
                  <c:v>29.300000000001781</c:v>
                </c:pt>
                <c:pt idx="2931">
                  <c:v>29.310000000001782</c:v>
                </c:pt>
                <c:pt idx="2932">
                  <c:v>29.320000000001784</c:v>
                </c:pt>
                <c:pt idx="2933">
                  <c:v>29.330000000001785</c:v>
                </c:pt>
                <c:pt idx="2934">
                  <c:v>29.340000000001787</c:v>
                </c:pt>
                <c:pt idx="2935">
                  <c:v>29.350000000001788</c:v>
                </c:pt>
                <c:pt idx="2936">
                  <c:v>29.36000000000179</c:v>
                </c:pt>
                <c:pt idx="2937">
                  <c:v>29.370000000001792</c:v>
                </c:pt>
                <c:pt idx="2938">
                  <c:v>29.380000000001793</c:v>
                </c:pt>
                <c:pt idx="2939">
                  <c:v>29.390000000001795</c:v>
                </c:pt>
                <c:pt idx="2940">
                  <c:v>29.400000000001796</c:v>
                </c:pt>
                <c:pt idx="2941">
                  <c:v>29.410000000001798</c:v>
                </c:pt>
                <c:pt idx="2942">
                  <c:v>29.420000000001799</c:v>
                </c:pt>
                <c:pt idx="2943">
                  <c:v>29.430000000001801</c:v>
                </c:pt>
                <c:pt idx="2944">
                  <c:v>29.440000000001803</c:v>
                </c:pt>
                <c:pt idx="2945">
                  <c:v>29.450000000001804</c:v>
                </c:pt>
                <c:pt idx="2946">
                  <c:v>29.460000000001806</c:v>
                </c:pt>
                <c:pt idx="2947">
                  <c:v>29.470000000001807</c:v>
                </c:pt>
                <c:pt idx="2948">
                  <c:v>29.480000000001809</c:v>
                </c:pt>
                <c:pt idx="2949">
                  <c:v>29.49000000000181</c:v>
                </c:pt>
                <c:pt idx="2950">
                  <c:v>29.500000000001812</c:v>
                </c:pt>
                <c:pt idx="2951">
                  <c:v>29.510000000001813</c:v>
                </c:pt>
                <c:pt idx="2952">
                  <c:v>29.520000000001815</c:v>
                </c:pt>
                <c:pt idx="2953">
                  <c:v>29.530000000001817</c:v>
                </c:pt>
                <c:pt idx="2954">
                  <c:v>29.540000000001818</c:v>
                </c:pt>
                <c:pt idx="2955">
                  <c:v>29.55000000000182</c:v>
                </c:pt>
                <c:pt idx="2956">
                  <c:v>29.560000000001821</c:v>
                </c:pt>
                <c:pt idx="2957">
                  <c:v>29.570000000001823</c:v>
                </c:pt>
                <c:pt idx="2958">
                  <c:v>29.580000000001824</c:v>
                </c:pt>
                <c:pt idx="2959">
                  <c:v>29.590000000001826</c:v>
                </c:pt>
                <c:pt idx="2960">
                  <c:v>29.600000000001828</c:v>
                </c:pt>
                <c:pt idx="2961">
                  <c:v>29.610000000001829</c:v>
                </c:pt>
                <c:pt idx="2962">
                  <c:v>29.620000000001831</c:v>
                </c:pt>
                <c:pt idx="2963">
                  <c:v>29.630000000001832</c:v>
                </c:pt>
                <c:pt idx="2964">
                  <c:v>29.640000000001834</c:v>
                </c:pt>
                <c:pt idx="2965">
                  <c:v>29.650000000001835</c:v>
                </c:pt>
                <c:pt idx="2966">
                  <c:v>29.660000000001837</c:v>
                </c:pt>
                <c:pt idx="2967">
                  <c:v>29.670000000001838</c:v>
                </c:pt>
                <c:pt idx="2968">
                  <c:v>29.68000000000184</c:v>
                </c:pt>
                <c:pt idx="2969">
                  <c:v>29.690000000001842</c:v>
                </c:pt>
                <c:pt idx="2970">
                  <c:v>29.700000000001843</c:v>
                </c:pt>
                <c:pt idx="2971">
                  <c:v>29.710000000001845</c:v>
                </c:pt>
                <c:pt idx="2972">
                  <c:v>29.720000000001846</c:v>
                </c:pt>
                <c:pt idx="2973">
                  <c:v>29.730000000001848</c:v>
                </c:pt>
                <c:pt idx="2974">
                  <c:v>29.740000000001849</c:v>
                </c:pt>
                <c:pt idx="2975">
                  <c:v>29.750000000001851</c:v>
                </c:pt>
                <c:pt idx="2976">
                  <c:v>29.760000000001853</c:v>
                </c:pt>
                <c:pt idx="2977">
                  <c:v>29.770000000001854</c:v>
                </c:pt>
                <c:pt idx="2978">
                  <c:v>29.780000000001856</c:v>
                </c:pt>
                <c:pt idx="2979">
                  <c:v>29.790000000001857</c:v>
                </c:pt>
                <c:pt idx="2980">
                  <c:v>29.800000000001859</c:v>
                </c:pt>
                <c:pt idx="2981">
                  <c:v>29.81000000000186</c:v>
                </c:pt>
                <c:pt idx="2982">
                  <c:v>29.820000000001862</c:v>
                </c:pt>
                <c:pt idx="2983">
                  <c:v>29.830000000001863</c:v>
                </c:pt>
                <c:pt idx="2984">
                  <c:v>29.840000000001865</c:v>
                </c:pt>
                <c:pt idx="2985">
                  <c:v>29.850000000001867</c:v>
                </c:pt>
                <c:pt idx="2986">
                  <c:v>29.860000000001868</c:v>
                </c:pt>
                <c:pt idx="2987">
                  <c:v>29.87000000000187</c:v>
                </c:pt>
                <c:pt idx="2988">
                  <c:v>29.880000000001871</c:v>
                </c:pt>
                <c:pt idx="2989">
                  <c:v>29.890000000001873</c:v>
                </c:pt>
                <c:pt idx="2990">
                  <c:v>29.900000000001874</c:v>
                </c:pt>
                <c:pt idx="2991">
                  <c:v>29.910000000001876</c:v>
                </c:pt>
                <c:pt idx="2992">
                  <c:v>29.920000000001878</c:v>
                </c:pt>
                <c:pt idx="2993">
                  <c:v>29.930000000001879</c:v>
                </c:pt>
                <c:pt idx="2994">
                  <c:v>29.940000000001881</c:v>
                </c:pt>
                <c:pt idx="2995">
                  <c:v>29.950000000001882</c:v>
                </c:pt>
                <c:pt idx="2996">
                  <c:v>29.960000000001884</c:v>
                </c:pt>
                <c:pt idx="2997">
                  <c:v>29.970000000001885</c:v>
                </c:pt>
                <c:pt idx="2998">
                  <c:v>29.980000000001887</c:v>
                </c:pt>
                <c:pt idx="2999">
                  <c:v>29.990000000001888</c:v>
                </c:pt>
                <c:pt idx="3000">
                  <c:v>30.00000000000189</c:v>
                </c:pt>
                <c:pt idx="3001">
                  <c:v>30.010000000001892</c:v>
                </c:pt>
                <c:pt idx="3002">
                  <c:v>30.020000000001893</c:v>
                </c:pt>
                <c:pt idx="3003">
                  <c:v>30.030000000001895</c:v>
                </c:pt>
                <c:pt idx="3004">
                  <c:v>30.040000000001896</c:v>
                </c:pt>
                <c:pt idx="3005">
                  <c:v>30.050000000001898</c:v>
                </c:pt>
                <c:pt idx="3006">
                  <c:v>30.060000000001899</c:v>
                </c:pt>
                <c:pt idx="3007">
                  <c:v>30.070000000001901</c:v>
                </c:pt>
                <c:pt idx="3008">
                  <c:v>30.080000000001903</c:v>
                </c:pt>
                <c:pt idx="3009">
                  <c:v>30.090000000001904</c:v>
                </c:pt>
                <c:pt idx="3010">
                  <c:v>30.100000000001906</c:v>
                </c:pt>
                <c:pt idx="3011">
                  <c:v>30.110000000001907</c:v>
                </c:pt>
                <c:pt idx="3012">
                  <c:v>30.120000000001909</c:v>
                </c:pt>
                <c:pt idx="3013">
                  <c:v>30.13000000000191</c:v>
                </c:pt>
                <c:pt idx="3014">
                  <c:v>30.140000000001912</c:v>
                </c:pt>
                <c:pt idx="3015">
                  <c:v>30.150000000001913</c:v>
                </c:pt>
                <c:pt idx="3016">
                  <c:v>30.160000000001915</c:v>
                </c:pt>
                <c:pt idx="3017">
                  <c:v>30.170000000001917</c:v>
                </c:pt>
                <c:pt idx="3018">
                  <c:v>30.180000000001918</c:v>
                </c:pt>
                <c:pt idx="3019">
                  <c:v>30.19000000000192</c:v>
                </c:pt>
                <c:pt idx="3020">
                  <c:v>30.200000000001921</c:v>
                </c:pt>
                <c:pt idx="3021">
                  <c:v>30.210000000001923</c:v>
                </c:pt>
                <c:pt idx="3022">
                  <c:v>30.220000000001924</c:v>
                </c:pt>
                <c:pt idx="3023">
                  <c:v>30.230000000001926</c:v>
                </c:pt>
                <c:pt idx="3024">
                  <c:v>30.240000000001928</c:v>
                </c:pt>
                <c:pt idx="3025">
                  <c:v>30.250000000001929</c:v>
                </c:pt>
                <c:pt idx="3026">
                  <c:v>30.260000000001931</c:v>
                </c:pt>
                <c:pt idx="3027">
                  <c:v>30.270000000001932</c:v>
                </c:pt>
                <c:pt idx="3028">
                  <c:v>30.280000000001934</c:v>
                </c:pt>
                <c:pt idx="3029">
                  <c:v>30.290000000001935</c:v>
                </c:pt>
                <c:pt idx="3030">
                  <c:v>30.300000000001937</c:v>
                </c:pt>
                <c:pt idx="3031">
                  <c:v>30.310000000001939</c:v>
                </c:pt>
                <c:pt idx="3032">
                  <c:v>30.32000000000194</c:v>
                </c:pt>
                <c:pt idx="3033">
                  <c:v>30.330000000001942</c:v>
                </c:pt>
                <c:pt idx="3034">
                  <c:v>30.340000000001943</c:v>
                </c:pt>
                <c:pt idx="3035">
                  <c:v>30.350000000001945</c:v>
                </c:pt>
                <c:pt idx="3036">
                  <c:v>30.360000000001946</c:v>
                </c:pt>
                <c:pt idx="3037">
                  <c:v>30.370000000001948</c:v>
                </c:pt>
                <c:pt idx="3038">
                  <c:v>30.380000000001949</c:v>
                </c:pt>
                <c:pt idx="3039">
                  <c:v>30.390000000001951</c:v>
                </c:pt>
                <c:pt idx="3040">
                  <c:v>30.400000000001953</c:v>
                </c:pt>
                <c:pt idx="3041">
                  <c:v>30.410000000001954</c:v>
                </c:pt>
                <c:pt idx="3042">
                  <c:v>30.420000000001956</c:v>
                </c:pt>
                <c:pt idx="3043">
                  <c:v>30.430000000001957</c:v>
                </c:pt>
                <c:pt idx="3044">
                  <c:v>30.440000000001959</c:v>
                </c:pt>
                <c:pt idx="3045">
                  <c:v>30.45000000000196</c:v>
                </c:pt>
                <c:pt idx="3046">
                  <c:v>30.460000000001962</c:v>
                </c:pt>
                <c:pt idx="3047">
                  <c:v>30.470000000001964</c:v>
                </c:pt>
                <c:pt idx="3048">
                  <c:v>30.480000000001965</c:v>
                </c:pt>
                <c:pt idx="3049">
                  <c:v>30.490000000001967</c:v>
                </c:pt>
                <c:pt idx="3050">
                  <c:v>30.500000000001968</c:v>
                </c:pt>
                <c:pt idx="3051">
                  <c:v>30.51000000000197</c:v>
                </c:pt>
                <c:pt idx="3052">
                  <c:v>30.520000000001971</c:v>
                </c:pt>
                <c:pt idx="3053">
                  <c:v>30.530000000001973</c:v>
                </c:pt>
                <c:pt idx="3054">
                  <c:v>30.540000000001974</c:v>
                </c:pt>
                <c:pt idx="3055">
                  <c:v>30.550000000001976</c:v>
                </c:pt>
                <c:pt idx="3056">
                  <c:v>30.560000000001978</c:v>
                </c:pt>
                <c:pt idx="3057">
                  <c:v>30.570000000001979</c:v>
                </c:pt>
                <c:pt idx="3058">
                  <c:v>30.580000000001981</c:v>
                </c:pt>
                <c:pt idx="3059">
                  <c:v>30.590000000001982</c:v>
                </c:pt>
                <c:pt idx="3060">
                  <c:v>30.600000000001984</c:v>
                </c:pt>
                <c:pt idx="3061">
                  <c:v>30.610000000001985</c:v>
                </c:pt>
                <c:pt idx="3062">
                  <c:v>30.620000000001987</c:v>
                </c:pt>
                <c:pt idx="3063">
                  <c:v>30.630000000001989</c:v>
                </c:pt>
                <c:pt idx="3064">
                  <c:v>30.64000000000199</c:v>
                </c:pt>
                <c:pt idx="3065">
                  <c:v>30.650000000001992</c:v>
                </c:pt>
                <c:pt idx="3066">
                  <c:v>30.660000000001993</c:v>
                </c:pt>
                <c:pt idx="3067">
                  <c:v>30.670000000001995</c:v>
                </c:pt>
                <c:pt idx="3068">
                  <c:v>30.680000000001996</c:v>
                </c:pt>
                <c:pt idx="3069">
                  <c:v>30.690000000001998</c:v>
                </c:pt>
                <c:pt idx="3070">
                  <c:v>30.700000000001999</c:v>
                </c:pt>
                <c:pt idx="3071">
                  <c:v>30.710000000002001</c:v>
                </c:pt>
                <c:pt idx="3072">
                  <c:v>30.720000000002003</c:v>
                </c:pt>
                <c:pt idx="3073">
                  <c:v>30.730000000002004</c:v>
                </c:pt>
                <c:pt idx="3074">
                  <c:v>30.740000000002006</c:v>
                </c:pt>
                <c:pt idx="3075">
                  <c:v>30.750000000002007</c:v>
                </c:pt>
                <c:pt idx="3076">
                  <c:v>30.760000000002009</c:v>
                </c:pt>
                <c:pt idx="3077">
                  <c:v>30.77000000000201</c:v>
                </c:pt>
                <c:pt idx="3078">
                  <c:v>30.780000000002012</c:v>
                </c:pt>
                <c:pt idx="3079">
                  <c:v>30.790000000002014</c:v>
                </c:pt>
                <c:pt idx="3080">
                  <c:v>30.800000000002015</c:v>
                </c:pt>
                <c:pt idx="3081">
                  <c:v>30.810000000002017</c:v>
                </c:pt>
                <c:pt idx="3082">
                  <c:v>30.820000000002018</c:v>
                </c:pt>
                <c:pt idx="3083">
                  <c:v>30.83000000000202</c:v>
                </c:pt>
                <c:pt idx="3084">
                  <c:v>30.840000000002021</c:v>
                </c:pt>
                <c:pt idx="3085">
                  <c:v>30.850000000002023</c:v>
                </c:pt>
                <c:pt idx="3086">
                  <c:v>30.860000000002024</c:v>
                </c:pt>
                <c:pt idx="3087">
                  <c:v>30.870000000002026</c:v>
                </c:pt>
                <c:pt idx="3088">
                  <c:v>30.880000000002028</c:v>
                </c:pt>
                <c:pt idx="3089">
                  <c:v>30.890000000002029</c:v>
                </c:pt>
                <c:pt idx="3090">
                  <c:v>30.900000000002031</c:v>
                </c:pt>
                <c:pt idx="3091">
                  <c:v>30.910000000002032</c:v>
                </c:pt>
                <c:pt idx="3092">
                  <c:v>30.920000000002034</c:v>
                </c:pt>
                <c:pt idx="3093">
                  <c:v>30.930000000002035</c:v>
                </c:pt>
                <c:pt idx="3094">
                  <c:v>30.940000000002037</c:v>
                </c:pt>
                <c:pt idx="3095">
                  <c:v>30.950000000002039</c:v>
                </c:pt>
                <c:pt idx="3096">
                  <c:v>30.96000000000204</c:v>
                </c:pt>
                <c:pt idx="3097">
                  <c:v>30.970000000002042</c:v>
                </c:pt>
                <c:pt idx="3098">
                  <c:v>30.980000000002043</c:v>
                </c:pt>
                <c:pt idx="3099">
                  <c:v>30.990000000002045</c:v>
                </c:pt>
                <c:pt idx="3100">
                  <c:v>31.000000000002046</c:v>
                </c:pt>
                <c:pt idx="3101">
                  <c:v>31.010000000002048</c:v>
                </c:pt>
                <c:pt idx="3102">
                  <c:v>31.020000000002049</c:v>
                </c:pt>
                <c:pt idx="3103">
                  <c:v>31.030000000002051</c:v>
                </c:pt>
                <c:pt idx="3104">
                  <c:v>31.040000000002053</c:v>
                </c:pt>
                <c:pt idx="3105">
                  <c:v>31.050000000002054</c:v>
                </c:pt>
                <c:pt idx="3106">
                  <c:v>31.060000000002056</c:v>
                </c:pt>
                <c:pt idx="3107">
                  <c:v>31.070000000002057</c:v>
                </c:pt>
                <c:pt idx="3108">
                  <c:v>31.080000000002059</c:v>
                </c:pt>
                <c:pt idx="3109">
                  <c:v>31.09000000000206</c:v>
                </c:pt>
                <c:pt idx="3110">
                  <c:v>31.100000000002062</c:v>
                </c:pt>
                <c:pt idx="3111">
                  <c:v>31.110000000002064</c:v>
                </c:pt>
                <c:pt idx="3112">
                  <c:v>31.120000000002065</c:v>
                </c:pt>
                <c:pt idx="3113">
                  <c:v>31.130000000002067</c:v>
                </c:pt>
                <c:pt idx="3114">
                  <c:v>31.140000000002068</c:v>
                </c:pt>
                <c:pt idx="3115">
                  <c:v>31.15000000000207</c:v>
                </c:pt>
                <c:pt idx="3116">
                  <c:v>31.160000000002071</c:v>
                </c:pt>
                <c:pt idx="3117">
                  <c:v>31.170000000002073</c:v>
                </c:pt>
                <c:pt idx="3118">
                  <c:v>31.180000000002075</c:v>
                </c:pt>
                <c:pt idx="3119">
                  <c:v>31.190000000002076</c:v>
                </c:pt>
                <c:pt idx="3120">
                  <c:v>31.200000000002078</c:v>
                </c:pt>
                <c:pt idx="3121">
                  <c:v>31.210000000002079</c:v>
                </c:pt>
                <c:pt idx="3122">
                  <c:v>31.220000000002081</c:v>
                </c:pt>
                <c:pt idx="3123">
                  <c:v>31.230000000002082</c:v>
                </c:pt>
                <c:pt idx="3124">
                  <c:v>31.240000000002084</c:v>
                </c:pt>
                <c:pt idx="3125">
                  <c:v>31.250000000002085</c:v>
                </c:pt>
                <c:pt idx="3126">
                  <c:v>31.260000000002087</c:v>
                </c:pt>
                <c:pt idx="3127">
                  <c:v>31.270000000002089</c:v>
                </c:pt>
                <c:pt idx="3128">
                  <c:v>31.28000000000209</c:v>
                </c:pt>
                <c:pt idx="3129">
                  <c:v>31.290000000002092</c:v>
                </c:pt>
                <c:pt idx="3130">
                  <c:v>31.300000000002093</c:v>
                </c:pt>
                <c:pt idx="3131">
                  <c:v>31.310000000002095</c:v>
                </c:pt>
                <c:pt idx="3132">
                  <c:v>31.320000000002096</c:v>
                </c:pt>
                <c:pt idx="3133">
                  <c:v>31.330000000002098</c:v>
                </c:pt>
                <c:pt idx="3134">
                  <c:v>31.3400000000021</c:v>
                </c:pt>
                <c:pt idx="3135">
                  <c:v>31.350000000002101</c:v>
                </c:pt>
                <c:pt idx="3136">
                  <c:v>31.360000000002103</c:v>
                </c:pt>
                <c:pt idx="3137">
                  <c:v>31.370000000002104</c:v>
                </c:pt>
                <c:pt idx="3138">
                  <c:v>31.380000000002106</c:v>
                </c:pt>
                <c:pt idx="3139">
                  <c:v>31.390000000002107</c:v>
                </c:pt>
                <c:pt idx="3140">
                  <c:v>31.400000000002109</c:v>
                </c:pt>
                <c:pt idx="3141">
                  <c:v>31.41000000000211</c:v>
                </c:pt>
                <c:pt idx="3142">
                  <c:v>31.420000000002112</c:v>
                </c:pt>
                <c:pt idx="3143">
                  <c:v>31.430000000002114</c:v>
                </c:pt>
                <c:pt idx="3144">
                  <c:v>31.440000000002115</c:v>
                </c:pt>
                <c:pt idx="3145">
                  <c:v>31.450000000002117</c:v>
                </c:pt>
                <c:pt idx="3146">
                  <c:v>31.460000000002118</c:v>
                </c:pt>
                <c:pt idx="3147">
                  <c:v>31.47000000000212</c:v>
                </c:pt>
                <c:pt idx="3148">
                  <c:v>31.480000000002121</c:v>
                </c:pt>
                <c:pt idx="3149">
                  <c:v>31.490000000002123</c:v>
                </c:pt>
                <c:pt idx="3150">
                  <c:v>31.500000000002125</c:v>
                </c:pt>
                <c:pt idx="3151">
                  <c:v>31.510000000002126</c:v>
                </c:pt>
                <c:pt idx="3152">
                  <c:v>31.520000000002128</c:v>
                </c:pt>
                <c:pt idx="3153">
                  <c:v>31.530000000002129</c:v>
                </c:pt>
                <c:pt idx="3154">
                  <c:v>31.540000000002131</c:v>
                </c:pt>
                <c:pt idx="3155">
                  <c:v>31.550000000002132</c:v>
                </c:pt>
                <c:pt idx="3156">
                  <c:v>31.560000000002134</c:v>
                </c:pt>
                <c:pt idx="3157">
                  <c:v>31.570000000002135</c:v>
                </c:pt>
                <c:pt idx="3158">
                  <c:v>31.580000000002137</c:v>
                </c:pt>
                <c:pt idx="3159">
                  <c:v>31.590000000002139</c:v>
                </c:pt>
                <c:pt idx="3160">
                  <c:v>31.60000000000214</c:v>
                </c:pt>
                <c:pt idx="3161">
                  <c:v>31.610000000002142</c:v>
                </c:pt>
                <c:pt idx="3162">
                  <c:v>31.620000000002143</c:v>
                </c:pt>
                <c:pt idx="3163">
                  <c:v>31.630000000002145</c:v>
                </c:pt>
                <c:pt idx="3164">
                  <c:v>31.640000000002146</c:v>
                </c:pt>
                <c:pt idx="3165">
                  <c:v>31.650000000002148</c:v>
                </c:pt>
                <c:pt idx="3166">
                  <c:v>31.66000000000215</c:v>
                </c:pt>
                <c:pt idx="3167">
                  <c:v>31.670000000002151</c:v>
                </c:pt>
                <c:pt idx="3168">
                  <c:v>31.680000000002153</c:v>
                </c:pt>
                <c:pt idx="3169">
                  <c:v>31.690000000002154</c:v>
                </c:pt>
                <c:pt idx="3170">
                  <c:v>31.700000000002156</c:v>
                </c:pt>
                <c:pt idx="3171">
                  <c:v>31.710000000002157</c:v>
                </c:pt>
                <c:pt idx="3172">
                  <c:v>31.720000000002159</c:v>
                </c:pt>
                <c:pt idx="3173">
                  <c:v>31.73000000000216</c:v>
                </c:pt>
                <c:pt idx="3174">
                  <c:v>31.740000000002162</c:v>
                </c:pt>
                <c:pt idx="3175">
                  <c:v>31.750000000002164</c:v>
                </c:pt>
                <c:pt idx="3176">
                  <c:v>31.760000000002165</c:v>
                </c:pt>
                <c:pt idx="3177">
                  <c:v>31.770000000002167</c:v>
                </c:pt>
                <c:pt idx="3178">
                  <c:v>31.780000000002168</c:v>
                </c:pt>
                <c:pt idx="3179">
                  <c:v>31.79000000000217</c:v>
                </c:pt>
                <c:pt idx="3180">
                  <c:v>31.800000000002171</c:v>
                </c:pt>
                <c:pt idx="3181">
                  <c:v>31.810000000002173</c:v>
                </c:pt>
                <c:pt idx="3182">
                  <c:v>31.820000000002175</c:v>
                </c:pt>
                <c:pt idx="3183">
                  <c:v>31.830000000002176</c:v>
                </c:pt>
                <c:pt idx="3184">
                  <c:v>31.840000000002178</c:v>
                </c:pt>
                <c:pt idx="3185">
                  <c:v>31.850000000002179</c:v>
                </c:pt>
                <c:pt idx="3186">
                  <c:v>31.860000000002181</c:v>
                </c:pt>
                <c:pt idx="3187">
                  <c:v>31.870000000002182</c:v>
                </c:pt>
                <c:pt idx="3188">
                  <c:v>31.880000000002184</c:v>
                </c:pt>
                <c:pt idx="3189">
                  <c:v>31.890000000002185</c:v>
                </c:pt>
                <c:pt idx="3190">
                  <c:v>31.900000000002187</c:v>
                </c:pt>
                <c:pt idx="3191">
                  <c:v>31.910000000002189</c:v>
                </c:pt>
                <c:pt idx="3192">
                  <c:v>31.92000000000219</c:v>
                </c:pt>
                <c:pt idx="3193">
                  <c:v>31.930000000002192</c:v>
                </c:pt>
                <c:pt idx="3194">
                  <c:v>31.940000000002193</c:v>
                </c:pt>
                <c:pt idx="3195">
                  <c:v>31.950000000002195</c:v>
                </c:pt>
                <c:pt idx="3196">
                  <c:v>31.960000000002196</c:v>
                </c:pt>
                <c:pt idx="3197">
                  <c:v>31.970000000002198</c:v>
                </c:pt>
                <c:pt idx="3198">
                  <c:v>31.9800000000022</c:v>
                </c:pt>
                <c:pt idx="3199">
                  <c:v>31.990000000002201</c:v>
                </c:pt>
                <c:pt idx="3200">
                  <c:v>32.000000000002203</c:v>
                </c:pt>
                <c:pt idx="3201">
                  <c:v>32.010000000002201</c:v>
                </c:pt>
                <c:pt idx="3202">
                  <c:v>32.020000000002199</c:v>
                </c:pt>
                <c:pt idx="3203">
                  <c:v>32.030000000002197</c:v>
                </c:pt>
                <c:pt idx="3204">
                  <c:v>32.040000000002195</c:v>
                </c:pt>
                <c:pt idx="3205">
                  <c:v>32.050000000002193</c:v>
                </c:pt>
                <c:pt idx="3206">
                  <c:v>32.060000000002191</c:v>
                </c:pt>
                <c:pt idx="3207">
                  <c:v>32.070000000002189</c:v>
                </c:pt>
                <c:pt idx="3208">
                  <c:v>32.080000000002187</c:v>
                </c:pt>
                <c:pt idx="3209">
                  <c:v>32.090000000002185</c:v>
                </c:pt>
                <c:pt idx="3210">
                  <c:v>32.100000000002183</c:v>
                </c:pt>
                <c:pt idx="3211">
                  <c:v>32.110000000002181</c:v>
                </c:pt>
                <c:pt idx="3212">
                  <c:v>32.120000000002179</c:v>
                </c:pt>
                <c:pt idx="3213">
                  <c:v>32.130000000002177</c:v>
                </c:pt>
                <c:pt idx="3214">
                  <c:v>32.140000000002175</c:v>
                </c:pt>
                <c:pt idx="3215">
                  <c:v>32.150000000002173</c:v>
                </c:pt>
                <c:pt idx="3216">
                  <c:v>32.160000000002171</c:v>
                </c:pt>
                <c:pt idx="3217">
                  <c:v>32.170000000002169</c:v>
                </c:pt>
                <c:pt idx="3218">
                  <c:v>32.180000000002167</c:v>
                </c:pt>
                <c:pt idx="3219">
                  <c:v>32.190000000002165</c:v>
                </c:pt>
                <c:pt idx="3220">
                  <c:v>32.200000000002163</c:v>
                </c:pt>
                <c:pt idx="3221">
                  <c:v>32.210000000002161</c:v>
                </c:pt>
                <c:pt idx="3222">
                  <c:v>32.220000000002159</c:v>
                </c:pt>
                <c:pt idx="3223">
                  <c:v>32.230000000002157</c:v>
                </c:pt>
                <c:pt idx="3224">
                  <c:v>32.240000000002155</c:v>
                </c:pt>
                <c:pt idx="3225">
                  <c:v>32.250000000002153</c:v>
                </c:pt>
                <c:pt idx="3226">
                  <c:v>32.260000000002151</c:v>
                </c:pt>
                <c:pt idx="3227">
                  <c:v>32.270000000002149</c:v>
                </c:pt>
                <c:pt idx="3228">
                  <c:v>32.280000000002147</c:v>
                </c:pt>
                <c:pt idx="3229">
                  <c:v>32.290000000002145</c:v>
                </c:pt>
                <c:pt idx="3230">
                  <c:v>32.300000000002143</c:v>
                </c:pt>
                <c:pt idx="3231">
                  <c:v>32.310000000002141</c:v>
                </c:pt>
                <c:pt idx="3232">
                  <c:v>32.320000000002139</c:v>
                </c:pt>
                <c:pt idx="3233">
                  <c:v>32.330000000002137</c:v>
                </c:pt>
                <c:pt idx="3234">
                  <c:v>32.340000000002135</c:v>
                </c:pt>
                <c:pt idx="3235">
                  <c:v>32.350000000002133</c:v>
                </c:pt>
                <c:pt idx="3236">
                  <c:v>32.360000000002131</c:v>
                </c:pt>
                <c:pt idx="3237">
                  <c:v>32.370000000002129</c:v>
                </c:pt>
                <c:pt idx="3238">
                  <c:v>32.380000000002127</c:v>
                </c:pt>
                <c:pt idx="3239">
                  <c:v>32.390000000002125</c:v>
                </c:pt>
                <c:pt idx="3240">
                  <c:v>32.400000000002123</c:v>
                </c:pt>
                <c:pt idx="3241">
                  <c:v>32.410000000002121</c:v>
                </c:pt>
                <c:pt idx="3242">
                  <c:v>32.420000000002119</c:v>
                </c:pt>
                <c:pt idx="3243">
                  <c:v>32.430000000002117</c:v>
                </c:pt>
                <c:pt idx="3244">
                  <c:v>32.440000000002115</c:v>
                </c:pt>
                <c:pt idx="3245">
                  <c:v>32.450000000002113</c:v>
                </c:pt>
                <c:pt idx="3246">
                  <c:v>32.460000000002111</c:v>
                </c:pt>
                <c:pt idx="3247">
                  <c:v>32.470000000002109</c:v>
                </c:pt>
                <c:pt idx="3248">
                  <c:v>32.480000000002107</c:v>
                </c:pt>
                <c:pt idx="3249">
                  <c:v>32.490000000002105</c:v>
                </c:pt>
                <c:pt idx="3250">
                  <c:v>32.500000000002103</c:v>
                </c:pt>
                <c:pt idx="3251">
                  <c:v>32.510000000002101</c:v>
                </c:pt>
                <c:pt idx="3252">
                  <c:v>32.520000000002099</c:v>
                </c:pt>
                <c:pt idx="3253">
                  <c:v>32.530000000002097</c:v>
                </c:pt>
                <c:pt idx="3254">
                  <c:v>32.540000000002095</c:v>
                </c:pt>
                <c:pt idx="3255">
                  <c:v>32.550000000002093</c:v>
                </c:pt>
                <c:pt idx="3256">
                  <c:v>32.560000000002091</c:v>
                </c:pt>
                <c:pt idx="3257">
                  <c:v>32.570000000002089</c:v>
                </c:pt>
                <c:pt idx="3258">
                  <c:v>32.580000000002087</c:v>
                </c:pt>
                <c:pt idx="3259">
                  <c:v>32.590000000002085</c:v>
                </c:pt>
                <c:pt idx="3260">
                  <c:v>32.600000000002083</c:v>
                </c:pt>
                <c:pt idx="3261">
                  <c:v>32.610000000002081</c:v>
                </c:pt>
                <c:pt idx="3262">
                  <c:v>32.620000000002079</c:v>
                </c:pt>
                <c:pt idx="3263">
                  <c:v>32.630000000002077</c:v>
                </c:pt>
                <c:pt idx="3264">
                  <c:v>32.640000000002075</c:v>
                </c:pt>
                <c:pt idx="3265">
                  <c:v>32.650000000002073</c:v>
                </c:pt>
                <c:pt idx="3266">
                  <c:v>32.660000000002071</c:v>
                </c:pt>
                <c:pt idx="3267">
                  <c:v>32.670000000002069</c:v>
                </c:pt>
                <c:pt idx="3268">
                  <c:v>32.680000000002067</c:v>
                </c:pt>
                <c:pt idx="3269">
                  <c:v>32.690000000002065</c:v>
                </c:pt>
                <c:pt idx="3270">
                  <c:v>32.700000000002063</c:v>
                </c:pt>
                <c:pt idx="3271">
                  <c:v>32.710000000002061</c:v>
                </c:pt>
                <c:pt idx="3272">
                  <c:v>32.720000000002059</c:v>
                </c:pt>
                <c:pt idx="3273">
                  <c:v>32.730000000002057</c:v>
                </c:pt>
                <c:pt idx="3274">
                  <c:v>32.740000000002055</c:v>
                </c:pt>
                <c:pt idx="3275">
                  <c:v>32.750000000002053</c:v>
                </c:pt>
                <c:pt idx="3276">
                  <c:v>32.760000000002051</c:v>
                </c:pt>
                <c:pt idx="3277">
                  <c:v>32.770000000002049</c:v>
                </c:pt>
                <c:pt idx="3278">
                  <c:v>32.780000000002047</c:v>
                </c:pt>
                <c:pt idx="3279">
                  <c:v>32.790000000002046</c:v>
                </c:pt>
                <c:pt idx="3280">
                  <c:v>32.800000000002044</c:v>
                </c:pt>
                <c:pt idx="3281">
                  <c:v>32.810000000002042</c:v>
                </c:pt>
                <c:pt idx="3282">
                  <c:v>32.82000000000204</c:v>
                </c:pt>
                <c:pt idx="3283">
                  <c:v>32.830000000002038</c:v>
                </c:pt>
                <c:pt idx="3284">
                  <c:v>32.840000000002036</c:v>
                </c:pt>
                <c:pt idx="3285">
                  <c:v>32.850000000002034</c:v>
                </c:pt>
                <c:pt idx="3286">
                  <c:v>32.860000000002032</c:v>
                </c:pt>
                <c:pt idx="3287">
                  <c:v>32.87000000000203</c:v>
                </c:pt>
                <c:pt idx="3288">
                  <c:v>32.880000000002028</c:v>
                </c:pt>
                <c:pt idx="3289">
                  <c:v>32.890000000002026</c:v>
                </c:pt>
                <c:pt idx="3290">
                  <c:v>32.900000000002024</c:v>
                </c:pt>
                <c:pt idx="3291">
                  <c:v>32.910000000002022</c:v>
                </c:pt>
                <c:pt idx="3292">
                  <c:v>32.92000000000202</c:v>
                </c:pt>
                <c:pt idx="3293">
                  <c:v>32.930000000002018</c:v>
                </c:pt>
                <c:pt idx="3294">
                  <c:v>32.940000000002016</c:v>
                </c:pt>
                <c:pt idx="3295">
                  <c:v>32.950000000002014</c:v>
                </c:pt>
                <c:pt idx="3296">
                  <c:v>32.960000000002012</c:v>
                </c:pt>
                <c:pt idx="3297">
                  <c:v>32.97000000000201</c:v>
                </c:pt>
                <c:pt idx="3298">
                  <c:v>32.980000000002008</c:v>
                </c:pt>
                <c:pt idx="3299">
                  <c:v>32.990000000002006</c:v>
                </c:pt>
                <c:pt idx="3300">
                  <c:v>33.000000000002004</c:v>
                </c:pt>
                <c:pt idx="3301">
                  <c:v>33.010000000002002</c:v>
                </c:pt>
                <c:pt idx="3302">
                  <c:v>33.020000000002</c:v>
                </c:pt>
                <c:pt idx="3303">
                  <c:v>33.030000000001998</c:v>
                </c:pt>
                <c:pt idx="3304">
                  <c:v>33.040000000001996</c:v>
                </c:pt>
                <c:pt idx="3305">
                  <c:v>33.050000000001994</c:v>
                </c:pt>
                <c:pt idx="3306">
                  <c:v>33.060000000001992</c:v>
                </c:pt>
                <c:pt idx="3307">
                  <c:v>33.07000000000199</c:v>
                </c:pt>
                <c:pt idx="3308">
                  <c:v>33.080000000001988</c:v>
                </c:pt>
                <c:pt idx="3309">
                  <c:v>33.090000000001986</c:v>
                </c:pt>
                <c:pt idx="3310">
                  <c:v>33.100000000001984</c:v>
                </c:pt>
                <c:pt idx="3311">
                  <c:v>33.110000000001982</c:v>
                </c:pt>
                <c:pt idx="3312">
                  <c:v>33.12000000000198</c:v>
                </c:pt>
                <c:pt idx="3313">
                  <c:v>33.130000000001978</c:v>
                </c:pt>
                <c:pt idx="3314">
                  <c:v>33.140000000001976</c:v>
                </c:pt>
                <c:pt idx="3315">
                  <c:v>33.150000000001974</c:v>
                </c:pt>
                <c:pt idx="3316">
                  <c:v>33.160000000001972</c:v>
                </c:pt>
                <c:pt idx="3317">
                  <c:v>33.17000000000197</c:v>
                </c:pt>
                <c:pt idx="3318">
                  <c:v>33.180000000001968</c:v>
                </c:pt>
                <c:pt idx="3319">
                  <c:v>33.190000000001966</c:v>
                </c:pt>
                <c:pt idx="3320">
                  <c:v>33.200000000001964</c:v>
                </c:pt>
                <c:pt idx="3321">
                  <c:v>33.210000000001962</c:v>
                </c:pt>
                <c:pt idx="3322">
                  <c:v>33.22000000000196</c:v>
                </c:pt>
                <c:pt idx="3323">
                  <c:v>33.230000000001958</c:v>
                </c:pt>
                <c:pt idx="3324">
                  <c:v>33.240000000001956</c:v>
                </c:pt>
                <c:pt idx="3325">
                  <c:v>33.250000000001954</c:v>
                </c:pt>
                <c:pt idx="3326">
                  <c:v>33.260000000001952</c:v>
                </c:pt>
                <c:pt idx="3327">
                  <c:v>33.27000000000195</c:v>
                </c:pt>
                <c:pt idx="3328">
                  <c:v>33.280000000001948</c:v>
                </c:pt>
                <c:pt idx="3329">
                  <c:v>33.290000000001946</c:v>
                </c:pt>
                <c:pt idx="3330">
                  <c:v>33.300000000001944</c:v>
                </c:pt>
                <c:pt idx="3331">
                  <c:v>33.310000000001942</c:v>
                </c:pt>
                <c:pt idx="3332">
                  <c:v>33.32000000000194</c:v>
                </c:pt>
                <c:pt idx="3333">
                  <c:v>33.330000000001938</c:v>
                </c:pt>
                <c:pt idx="3334">
                  <c:v>33.340000000001936</c:v>
                </c:pt>
                <c:pt idx="3335">
                  <c:v>33.350000000001934</c:v>
                </c:pt>
                <c:pt idx="3336">
                  <c:v>33.360000000001932</c:v>
                </c:pt>
                <c:pt idx="3337">
                  <c:v>33.37000000000193</c:v>
                </c:pt>
                <c:pt idx="3338">
                  <c:v>33.380000000001928</c:v>
                </c:pt>
                <c:pt idx="3339">
                  <c:v>33.390000000001926</c:v>
                </c:pt>
                <c:pt idx="3340">
                  <c:v>33.400000000001924</c:v>
                </c:pt>
                <c:pt idx="3341">
                  <c:v>33.410000000001922</c:v>
                </c:pt>
                <c:pt idx="3342">
                  <c:v>33.42000000000192</c:v>
                </c:pt>
                <c:pt idx="3343">
                  <c:v>33.430000000001918</c:v>
                </c:pt>
                <c:pt idx="3344">
                  <c:v>33.440000000001916</c:v>
                </c:pt>
                <c:pt idx="3345">
                  <c:v>33.450000000001914</c:v>
                </c:pt>
                <c:pt idx="3346">
                  <c:v>33.460000000001912</c:v>
                </c:pt>
                <c:pt idx="3347">
                  <c:v>33.47000000000191</c:v>
                </c:pt>
                <c:pt idx="3348">
                  <c:v>33.480000000001908</c:v>
                </c:pt>
                <c:pt idx="3349">
                  <c:v>33.490000000001906</c:v>
                </c:pt>
                <c:pt idx="3350">
                  <c:v>33.500000000001904</c:v>
                </c:pt>
                <c:pt idx="3351">
                  <c:v>33.510000000001902</c:v>
                </c:pt>
                <c:pt idx="3352">
                  <c:v>33.5200000000019</c:v>
                </c:pt>
                <c:pt idx="3353">
                  <c:v>33.530000000001898</c:v>
                </c:pt>
                <c:pt idx="3354">
                  <c:v>33.540000000001896</c:v>
                </c:pt>
                <c:pt idx="3355">
                  <c:v>33.550000000001894</c:v>
                </c:pt>
                <c:pt idx="3356">
                  <c:v>33.560000000001892</c:v>
                </c:pt>
                <c:pt idx="3357">
                  <c:v>33.57000000000189</c:v>
                </c:pt>
                <c:pt idx="3358">
                  <c:v>33.580000000001888</c:v>
                </c:pt>
                <c:pt idx="3359">
                  <c:v>33.590000000001886</c:v>
                </c:pt>
                <c:pt idx="3360">
                  <c:v>33.600000000001884</c:v>
                </c:pt>
                <c:pt idx="3361">
                  <c:v>33.610000000001882</c:v>
                </c:pt>
                <c:pt idx="3362">
                  <c:v>33.62000000000188</c:v>
                </c:pt>
                <c:pt idx="3363">
                  <c:v>33.630000000001878</c:v>
                </c:pt>
                <c:pt idx="3364">
                  <c:v>33.640000000001876</c:v>
                </c:pt>
                <c:pt idx="3365">
                  <c:v>33.650000000001874</c:v>
                </c:pt>
                <c:pt idx="3366">
                  <c:v>33.660000000001872</c:v>
                </c:pt>
                <c:pt idx="3367">
                  <c:v>33.67000000000187</c:v>
                </c:pt>
                <c:pt idx="3368">
                  <c:v>33.680000000001868</c:v>
                </c:pt>
                <c:pt idx="3369">
                  <c:v>33.690000000001866</c:v>
                </c:pt>
                <c:pt idx="3370">
                  <c:v>33.700000000001864</c:v>
                </c:pt>
                <c:pt idx="3371">
                  <c:v>33.710000000001862</c:v>
                </c:pt>
                <c:pt idx="3372">
                  <c:v>33.72000000000186</c:v>
                </c:pt>
                <c:pt idx="3373">
                  <c:v>33.730000000001858</c:v>
                </c:pt>
                <c:pt idx="3374">
                  <c:v>33.740000000001857</c:v>
                </c:pt>
                <c:pt idx="3375">
                  <c:v>33.750000000001855</c:v>
                </c:pt>
                <c:pt idx="3376">
                  <c:v>33.760000000001853</c:v>
                </c:pt>
                <c:pt idx="3377">
                  <c:v>33.770000000001851</c:v>
                </c:pt>
                <c:pt idx="3378">
                  <c:v>33.780000000001849</c:v>
                </c:pt>
                <c:pt idx="3379">
                  <c:v>33.790000000001847</c:v>
                </c:pt>
                <c:pt idx="3380">
                  <c:v>33.800000000001845</c:v>
                </c:pt>
                <c:pt idx="3381">
                  <c:v>33.810000000001843</c:v>
                </c:pt>
                <c:pt idx="3382">
                  <c:v>33.820000000001841</c:v>
                </c:pt>
                <c:pt idx="3383">
                  <c:v>33.830000000001839</c:v>
                </c:pt>
                <c:pt idx="3384">
                  <c:v>33.840000000001837</c:v>
                </c:pt>
                <c:pt idx="3385">
                  <c:v>33.850000000001835</c:v>
                </c:pt>
                <c:pt idx="3386">
                  <c:v>33.860000000001833</c:v>
                </c:pt>
                <c:pt idx="3387">
                  <c:v>33.870000000001831</c:v>
                </c:pt>
                <c:pt idx="3388">
                  <c:v>33.880000000001829</c:v>
                </c:pt>
                <c:pt idx="3389">
                  <c:v>33.890000000001827</c:v>
                </c:pt>
                <c:pt idx="3390">
                  <c:v>33.900000000001825</c:v>
                </c:pt>
                <c:pt idx="3391">
                  <c:v>33.910000000001823</c:v>
                </c:pt>
                <c:pt idx="3392">
                  <c:v>33.920000000001821</c:v>
                </c:pt>
                <c:pt idx="3393">
                  <c:v>33.930000000001819</c:v>
                </c:pt>
                <c:pt idx="3394">
                  <c:v>33.940000000001817</c:v>
                </c:pt>
                <c:pt idx="3395">
                  <c:v>33.950000000001815</c:v>
                </c:pt>
                <c:pt idx="3396">
                  <c:v>33.960000000001813</c:v>
                </c:pt>
                <c:pt idx="3397">
                  <c:v>33.970000000001811</c:v>
                </c:pt>
                <c:pt idx="3398">
                  <c:v>33.980000000001809</c:v>
                </c:pt>
                <c:pt idx="3399">
                  <c:v>33.990000000001807</c:v>
                </c:pt>
                <c:pt idx="3400">
                  <c:v>34.000000000001805</c:v>
                </c:pt>
                <c:pt idx="3401">
                  <c:v>34.010000000001803</c:v>
                </c:pt>
                <c:pt idx="3402">
                  <c:v>34.020000000001801</c:v>
                </c:pt>
                <c:pt idx="3403">
                  <c:v>34.030000000001799</c:v>
                </c:pt>
                <c:pt idx="3404">
                  <c:v>34.040000000001797</c:v>
                </c:pt>
                <c:pt idx="3405">
                  <c:v>34.050000000001795</c:v>
                </c:pt>
                <c:pt idx="3406">
                  <c:v>34.060000000001793</c:v>
                </c:pt>
                <c:pt idx="3407">
                  <c:v>34.070000000001791</c:v>
                </c:pt>
                <c:pt idx="3408">
                  <c:v>34.080000000001789</c:v>
                </c:pt>
                <c:pt idx="3409">
                  <c:v>34.090000000001787</c:v>
                </c:pt>
                <c:pt idx="3410">
                  <c:v>34.100000000001785</c:v>
                </c:pt>
                <c:pt idx="3411">
                  <c:v>34.110000000001783</c:v>
                </c:pt>
                <c:pt idx="3412">
                  <c:v>34.120000000001781</c:v>
                </c:pt>
                <c:pt idx="3413">
                  <c:v>34.130000000001779</c:v>
                </c:pt>
                <c:pt idx="3414">
                  <c:v>34.140000000001777</c:v>
                </c:pt>
                <c:pt idx="3415">
                  <c:v>34.150000000001775</c:v>
                </c:pt>
                <c:pt idx="3416">
                  <c:v>34.160000000001773</c:v>
                </c:pt>
                <c:pt idx="3417">
                  <c:v>34.170000000001771</c:v>
                </c:pt>
                <c:pt idx="3418">
                  <c:v>34.180000000001769</c:v>
                </c:pt>
                <c:pt idx="3419">
                  <c:v>34.190000000001767</c:v>
                </c:pt>
                <c:pt idx="3420">
                  <c:v>34.200000000001765</c:v>
                </c:pt>
                <c:pt idx="3421">
                  <c:v>34.210000000001763</c:v>
                </c:pt>
                <c:pt idx="3422">
                  <c:v>34.220000000001761</c:v>
                </c:pt>
                <c:pt idx="3423">
                  <c:v>34.230000000001759</c:v>
                </c:pt>
                <c:pt idx="3424">
                  <c:v>34.240000000001757</c:v>
                </c:pt>
                <c:pt idx="3425">
                  <c:v>34.250000000001755</c:v>
                </c:pt>
                <c:pt idx="3426">
                  <c:v>34.260000000001753</c:v>
                </c:pt>
                <c:pt idx="3427">
                  <c:v>34.270000000001751</c:v>
                </c:pt>
                <c:pt idx="3428">
                  <c:v>34.280000000001749</c:v>
                </c:pt>
                <c:pt idx="3429">
                  <c:v>34.290000000001747</c:v>
                </c:pt>
                <c:pt idx="3430">
                  <c:v>34.300000000001745</c:v>
                </c:pt>
                <c:pt idx="3431">
                  <c:v>34.310000000001743</c:v>
                </c:pt>
                <c:pt idx="3432">
                  <c:v>34.320000000001741</c:v>
                </c:pt>
                <c:pt idx="3433">
                  <c:v>34.330000000001739</c:v>
                </c:pt>
                <c:pt idx="3434">
                  <c:v>34.340000000001737</c:v>
                </c:pt>
                <c:pt idx="3435">
                  <c:v>34.350000000001735</c:v>
                </c:pt>
                <c:pt idx="3436">
                  <c:v>34.360000000001733</c:v>
                </c:pt>
                <c:pt idx="3437">
                  <c:v>34.370000000001731</c:v>
                </c:pt>
                <c:pt idx="3438">
                  <c:v>34.380000000001729</c:v>
                </c:pt>
                <c:pt idx="3439">
                  <c:v>34.390000000001727</c:v>
                </c:pt>
                <c:pt idx="3440">
                  <c:v>34.400000000001725</c:v>
                </c:pt>
                <c:pt idx="3441">
                  <c:v>34.410000000001723</c:v>
                </c:pt>
                <c:pt idx="3442">
                  <c:v>34.420000000001721</c:v>
                </c:pt>
                <c:pt idx="3443">
                  <c:v>34.430000000001719</c:v>
                </c:pt>
                <c:pt idx="3444">
                  <c:v>34.440000000001717</c:v>
                </c:pt>
                <c:pt idx="3445">
                  <c:v>34.450000000001715</c:v>
                </c:pt>
                <c:pt idx="3446">
                  <c:v>34.460000000001713</c:v>
                </c:pt>
                <c:pt idx="3447">
                  <c:v>34.470000000001711</c:v>
                </c:pt>
                <c:pt idx="3448">
                  <c:v>34.480000000001709</c:v>
                </c:pt>
                <c:pt idx="3449">
                  <c:v>34.490000000001707</c:v>
                </c:pt>
                <c:pt idx="3450">
                  <c:v>34.500000000001705</c:v>
                </c:pt>
                <c:pt idx="3451">
                  <c:v>34.510000000001703</c:v>
                </c:pt>
                <c:pt idx="3452">
                  <c:v>34.520000000001701</c:v>
                </c:pt>
                <c:pt idx="3453">
                  <c:v>34.530000000001699</c:v>
                </c:pt>
                <c:pt idx="3454">
                  <c:v>34.540000000001697</c:v>
                </c:pt>
                <c:pt idx="3455">
                  <c:v>34.550000000001695</c:v>
                </c:pt>
                <c:pt idx="3456">
                  <c:v>34.560000000001693</c:v>
                </c:pt>
                <c:pt idx="3457">
                  <c:v>34.570000000001691</c:v>
                </c:pt>
                <c:pt idx="3458">
                  <c:v>34.580000000001689</c:v>
                </c:pt>
                <c:pt idx="3459">
                  <c:v>34.590000000001687</c:v>
                </c:pt>
                <c:pt idx="3460">
                  <c:v>34.600000000001685</c:v>
                </c:pt>
                <c:pt idx="3461">
                  <c:v>34.610000000001683</c:v>
                </c:pt>
                <c:pt idx="3462">
                  <c:v>34.620000000001681</c:v>
                </c:pt>
                <c:pt idx="3463">
                  <c:v>34.630000000001679</c:v>
                </c:pt>
                <c:pt idx="3464">
                  <c:v>34.640000000001677</c:v>
                </c:pt>
                <c:pt idx="3465">
                  <c:v>34.650000000001675</c:v>
                </c:pt>
                <c:pt idx="3466">
                  <c:v>34.660000000001673</c:v>
                </c:pt>
                <c:pt idx="3467">
                  <c:v>34.670000000001671</c:v>
                </c:pt>
                <c:pt idx="3468">
                  <c:v>34.680000000001669</c:v>
                </c:pt>
                <c:pt idx="3469">
                  <c:v>34.690000000001668</c:v>
                </c:pt>
                <c:pt idx="3470">
                  <c:v>34.700000000001666</c:v>
                </c:pt>
                <c:pt idx="3471">
                  <c:v>34.710000000001664</c:v>
                </c:pt>
                <c:pt idx="3472">
                  <c:v>34.720000000001662</c:v>
                </c:pt>
                <c:pt idx="3473">
                  <c:v>34.73000000000166</c:v>
                </c:pt>
                <c:pt idx="3474">
                  <c:v>34.740000000001658</c:v>
                </c:pt>
                <c:pt idx="3475">
                  <c:v>34.750000000001656</c:v>
                </c:pt>
                <c:pt idx="3476">
                  <c:v>34.760000000001654</c:v>
                </c:pt>
                <c:pt idx="3477">
                  <c:v>34.770000000001652</c:v>
                </c:pt>
                <c:pt idx="3478">
                  <c:v>34.78000000000165</c:v>
                </c:pt>
                <c:pt idx="3479">
                  <c:v>34.790000000001648</c:v>
                </c:pt>
                <c:pt idx="3480">
                  <c:v>34.800000000001646</c:v>
                </c:pt>
                <c:pt idx="3481">
                  <c:v>34.810000000001644</c:v>
                </c:pt>
                <c:pt idx="3482">
                  <c:v>34.820000000001642</c:v>
                </c:pt>
                <c:pt idx="3483">
                  <c:v>34.83000000000164</c:v>
                </c:pt>
                <c:pt idx="3484">
                  <c:v>34.840000000001638</c:v>
                </c:pt>
                <c:pt idx="3485">
                  <c:v>34.850000000001636</c:v>
                </c:pt>
                <c:pt idx="3486">
                  <c:v>34.860000000001634</c:v>
                </c:pt>
                <c:pt idx="3487">
                  <c:v>34.870000000001632</c:v>
                </c:pt>
                <c:pt idx="3488">
                  <c:v>34.88000000000163</c:v>
                </c:pt>
                <c:pt idx="3489">
                  <c:v>34.890000000001628</c:v>
                </c:pt>
                <c:pt idx="3490">
                  <c:v>34.900000000001626</c:v>
                </c:pt>
                <c:pt idx="3491">
                  <c:v>34.910000000001624</c:v>
                </c:pt>
                <c:pt idx="3492">
                  <c:v>34.920000000001622</c:v>
                </c:pt>
                <c:pt idx="3493">
                  <c:v>34.93000000000162</c:v>
                </c:pt>
                <c:pt idx="3494">
                  <c:v>34.940000000001618</c:v>
                </c:pt>
                <c:pt idx="3495">
                  <c:v>34.950000000001616</c:v>
                </c:pt>
                <c:pt idx="3496">
                  <c:v>34.960000000001614</c:v>
                </c:pt>
                <c:pt idx="3497">
                  <c:v>34.970000000001612</c:v>
                </c:pt>
                <c:pt idx="3498">
                  <c:v>34.98000000000161</c:v>
                </c:pt>
                <c:pt idx="3499">
                  <c:v>34.990000000001608</c:v>
                </c:pt>
                <c:pt idx="3500">
                  <c:v>35.000000000001606</c:v>
                </c:pt>
                <c:pt idx="3501">
                  <c:v>35.010000000001604</c:v>
                </c:pt>
                <c:pt idx="3502">
                  <c:v>35.020000000001602</c:v>
                </c:pt>
                <c:pt idx="3503">
                  <c:v>35.0300000000016</c:v>
                </c:pt>
                <c:pt idx="3504">
                  <c:v>35.040000000001598</c:v>
                </c:pt>
                <c:pt idx="3505">
                  <c:v>35.050000000001596</c:v>
                </c:pt>
                <c:pt idx="3506">
                  <c:v>35.060000000001594</c:v>
                </c:pt>
                <c:pt idx="3507">
                  <c:v>35.070000000001592</c:v>
                </c:pt>
                <c:pt idx="3508">
                  <c:v>35.08000000000159</c:v>
                </c:pt>
                <c:pt idx="3509">
                  <c:v>35.090000000001588</c:v>
                </c:pt>
                <c:pt idx="3510">
                  <c:v>35.100000000001586</c:v>
                </c:pt>
                <c:pt idx="3511">
                  <c:v>35.110000000001584</c:v>
                </c:pt>
                <c:pt idx="3512">
                  <c:v>35.120000000001582</c:v>
                </c:pt>
                <c:pt idx="3513">
                  <c:v>35.13000000000158</c:v>
                </c:pt>
                <c:pt idx="3514">
                  <c:v>35.140000000001578</c:v>
                </c:pt>
                <c:pt idx="3515">
                  <c:v>35.150000000001576</c:v>
                </c:pt>
                <c:pt idx="3516">
                  <c:v>35.160000000001574</c:v>
                </c:pt>
                <c:pt idx="3517">
                  <c:v>35.170000000001572</c:v>
                </c:pt>
                <c:pt idx="3518">
                  <c:v>35.18000000000157</c:v>
                </c:pt>
                <c:pt idx="3519">
                  <c:v>35.190000000001568</c:v>
                </c:pt>
                <c:pt idx="3520">
                  <c:v>35.200000000001566</c:v>
                </c:pt>
                <c:pt idx="3521">
                  <c:v>35.210000000001564</c:v>
                </c:pt>
                <c:pt idx="3522">
                  <c:v>35.220000000001562</c:v>
                </c:pt>
                <c:pt idx="3523">
                  <c:v>35.23000000000156</c:v>
                </c:pt>
                <c:pt idx="3524">
                  <c:v>35.240000000001558</c:v>
                </c:pt>
                <c:pt idx="3525">
                  <c:v>35.250000000001556</c:v>
                </c:pt>
                <c:pt idx="3526">
                  <c:v>35.260000000001554</c:v>
                </c:pt>
                <c:pt idx="3527">
                  <c:v>35.270000000001552</c:v>
                </c:pt>
                <c:pt idx="3528">
                  <c:v>35.28000000000155</c:v>
                </c:pt>
                <c:pt idx="3529">
                  <c:v>35.290000000001548</c:v>
                </c:pt>
                <c:pt idx="3530">
                  <c:v>35.300000000001546</c:v>
                </c:pt>
                <c:pt idx="3531">
                  <c:v>35.310000000001544</c:v>
                </c:pt>
                <c:pt idx="3532">
                  <c:v>35.320000000001542</c:v>
                </c:pt>
                <c:pt idx="3533">
                  <c:v>35.33000000000154</c:v>
                </c:pt>
                <c:pt idx="3534">
                  <c:v>35.340000000001538</c:v>
                </c:pt>
                <c:pt idx="3535">
                  <c:v>35.350000000001536</c:v>
                </c:pt>
                <c:pt idx="3536">
                  <c:v>35.360000000001534</c:v>
                </c:pt>
                <c:pt idx="3537">
                  <c:v>35.370000000001532</c:v>
                </c:pt>
                <c:pt idx="3538">
                  <c:v>35.38000000000153</c:v>
                </c:pt>
                <c:pt idx="3539">
                  <c:v>35.390000000001528</c:v>
                </c:pt>
                <c:pt idx="3540">
                  <c:v>35.400000000001526</c:v>
                </c:pt>
                <c:pt idx="3541">
                  <c:v>35.410000000001524</c:v>
                </c:pt>
                <c:pt idx="3542">
                  <c:v>35.420000000001522</c:v>
                </c:pt>
                <c:pt idx="3543">
                  <c:v>35.43000000000152</c:v>
                </c:pt>
                <c:pt idx="3544">
                  <c:v>35.440000000001518</c:v>
                </c:pt>
                <c:pt idx="3545">
                  <c:v>35.450000000001516</c:v>
                </c:pt>
                <c:pt idx="3546">
                  <c:v>35.460000000001514</c:v>
                </c:pt>
                <c:pt idx="3547">
                  <c:v>35.470000000001512</c:v>
                </c:pt>
                <c:pt idx="3548">
                  <c:v>35.48000000000151</c:v>
                </c:pt>
                <c:pt idx="3549">
                  <c:v>35.490000000001508</c:v>
                </c:pt>
                <c:pt idx="3550">
                  <c:v>35.500000000001506</c:v>
                </c:pt>
                <c:pt idx="3551">
                  <c:v>35.510000000001504</c:v>
                </c:pt>
                <c:pt idx="3552">
                  <c:v>35.520000000001502</c:v>
                </c:pt>
                <c:pt idx="3553">
                  <c:v>35.5300000000015</c:v>
                </c:pt>
                <c:pt idx="3554">
                  <c:v>35.540000000001498</c:v>
                </c:pt>
                <c:pt idx="3555">
                  <c:v>35.550000000001496</c:v>
                </c:pt>
                <c:pt idx="3556">
                  <c:v>35.560000000001494</c:v>
                </c:pt>
                <c:pt idx="3557">
                  <c:v>35.570000000001492</c:v>
                </c:pt>
                <c:pt idx="3558">
                  <c:v>35.58000000000149</c:v>
                </c:pt>
                <c:pt idx="3559">
                  <c:v>35.590000000001488</c:v>
                </c:pt>
                <c:pt idx="3560">
                  <c:v>35.600000000001486</c:v>
                </c:pt>
                <c:pt idx="3561">
                  <c:v>35.610000000001484</c:v>
                </c:pt>
                <c:pt idx="3562">
                  <c:v>35.620000000001482</c:v>
                </c:pt>
                <c:pt idx="3563">
                  <c:v>35.63000000000148</c:v>
                </c:pt>
                <c:pt idx="3564">
                  <c:v>35.640000000001478</c:v>
                </c:pt>
                <c:pt idx="3565">
                  <c:v>35.650000000001477</c:v>
                </c:pt>
                <c:pt idx="3566">
                  <c:v>35.660000000001475</c:v>
                </c:pt>
                <c:pt idx="3567">
                  <c:v>35.670000000001473</c:v>
                </c:pt>
                <c:pt idx="3568">
                  <c:v>35.680000000001471</c:v>
                </c:pt>
                <c:pt idx="3569">
                  <c:v>35.690000000001469</c:v>
                </c:pt>
                <c:pt idx="3570">
                  <c:v>35.700000000001467</c:v>
                </c:pt>
                <c:pt idx="3571">
                  <c:v>35.710000000001465</c:v>
                </c:pt>
                <c:pt idx="3572">
                  <c:v>35.720000000001463</c:v>
                </c:pt>
                <c:pt idx="3573">
                  <c:v>35.730000000001461</c:v>
                </c:pt>
                <c:pt idx="3574">
                  <c:v>35.740000000001459</c:v>
                </c:pt>
                <c:pt idx="3575">
                  <c:v>35.750000000001457</c:v>
                </c:pt>
                <c:pt idx="3576">
                  <c:v>35.760000000001455</c:v>
                </c:pt>
                <c:pt idx="3577">
                  <c:v>35.770000000001453</c:v>
                </c:pt>
                <c:pt idx="3578">
                  <c:v>35.780000000001451</c:v>
                </c:pt>
                <c:pt idx="3579">
                  <c:v>35.790000000001449</c:v>
                </c:pt>
                <c:pt idx="3580">
                  <c:v>35.800000000001447</c:v>
                </c:pt>
                <c:pt idx="3581">
                  <c:v>35.810000000001445</c:v>
                </c:pt>
                <c:pt idx="3582">
                  <c:v>35.820000000001443</c:v>
                </c:pt>
                <c:pt idx="3583">
                  <c:v>35.830000000001441</c:v>
                </c:pt>
                <c:pt idx="3584">
                  <c:v>35.840000000001439</c:v>
                </c:pt>
                <c:pt idx="3585">
                  <c:v>35.850000000001437</c:v>
                </c:pt>
                <c:pt idx="3586">
                  <c:v>35.860000000001435</c:v>
                </c:pt>
                <c:pt idx="3587">
                  <c:v>35.870000000001433</c:v>
                </c:pt>
                <c:pt idx="3588">
                  <c:v>35.880000000001431</c:v>
                </c:pt>
                <c:pt idx="3589">
                  <c:v>35.890000000001429</c:v>
                </c:pt>
                <c:pt idx="3590">
                  <c:v>35.900000000001427</c:v>
                </c:pt>
                <c:pt idx="3591">
                  <c:v>35.910000000001425</c:v>
                </c:pt>
                <c:pt idx="3592">
                  <c:v>35.920000000001423</c:v>
                </c:pt>
                <c:pt idx="3593">
                  <c:v>35.930000000001421</c:v>
                </c:pt>
                <c:pt idx="3594">
                  <c:v>35.940000000001419</c:v>
                </c:pt>
                <c:pt idx="3595">
                  <c:v>35.950000000001417</c:v>
                </c:pt>
                <c:pt idx="3596">
                  <c:v>35.960000000001415</c:v>
                </c:pt>
                <c:pt idx="3597">
                  <c:v>35.970000000001413</c:v>
                </c:pt>
                <c:pt idx="3598">
                  <c:v>35.980000000001411</c:v>
                </c:pt>
                <c:pt idx="3599">
                  <c:v>35.990000000001409</c:v>
                </c:pt>
                <c:pt idx="3600">
                  <c:v>36.000000000001407</c:v>
                </c:pt>
                <c:pt idx="3601">
                  <c:v>36.010000000001405</c:v>
                </c:pt>
                <c:pt idx="3602">
                  <c:v>36.020000000001403</c:v>
                </c:pt>
                <c:pt idx="3603">
                  <c:v>36.030000000001401</c:v>
                </c:pt>
                <c:pt idx="3604">
                  <c:v>36.040000000001399</c:v>
                </c:pt>
                <c:pt idx="3605">
                  <c:v>36.050000000001397</c:v>
                </c:pt>
                <c:pt idx="3606">
                  <c:v>36.060000000001395</c:v>
                </c:pt>
                <c:pt idx="3607">
                  <c:v>36.070000000001393</c:v>
                </c:pt>
                <c:pt idx="3608">
                  <c:v>36.080000000001391</c:v>
                </c:pt>
                <c:pt idx="3609">
                  <c:v>36.090000000001389</c:v>
                </c:pt>
                <c:pt idx="3610">
                  <c:v>36.100000000001387</c:v>
                </c:pt>
                <c:pt idx="3611">
                  <c:v>36.110000000001385</c:v>
                </c:pt>
                <c:pt idx="3612">
                  <c:v>36.120000000001383</c:v>
                </c:pt>
                <c:pt idx="3613">
                  <c:v>36.130000000001381</c:v>
                </c:pt>
                <c:pt idx="3614">
                  <c:v>36.140000000001379</c:v>
                </c:pt>
                <c:pt idx="3615">
                  <c:v>36.150000000001377</c:v>
                </c:pt>
                <c:pt idx="3616">
                  <c:v>36.160000000001375</c:v>
                </c:pt>
                <c:pt idx="3617">
                  <c:v>36.170000000001373</c:v>
                </c:pt>
                <c:pt idx="3618">
                  <c:v>36.180000000001371</c:v>
                </c:pt>
                <c:pt idx="3619">
                  <c:v>36.190000000001369</c:v>
                </c:pt>
                <c:pt idx="3620">
                  <c:v>36.200000000001367</c:v>
                </c:pt>
                <c:pt idx="3621">
                  <c:v>36.210000000001365</c:v>
                </c:pt>
                <c:pt idx="3622">
                  <c:v>36.220000000001363</c:v>
                </c:pt>
                <c:pt idx="3623">
                  <c:v>36.230000000001361</c:v>
                </c:pt>
                <c:pt idx="3624">
                  <c:v>36.240000000001359</c:v>
                </c:pt>
                <c:pt idx="3625">
                  <c:v>36.250000000001357</c:v>
                </c:pt>
                <c:pt idx="3626">
                  <c:v>36.260000000001355</c:v>
                </c:pt>
                <c:pt idx="3627">
                  <c:v>36.270000000001353</c:v>
                </c:pt>
                <c:pt idx="3628">
                  <c:v>36.280000000001351</c:v>
                </c:pt>
                <c:pt idx="3629">
                  <c:v>36.290000000001349</c:v>
                </c:pt>
                <c:pt idx="3630">
                  <c:v>36.300000000001347</c:v>
                </c:pt>
                <c:pt idx="3631">
                  <c:v>36.310000000001345</c:v>
                </c:pt>
                <c:pt idx="3632">
                  <c:v>36.320000000001343</c:v>
                </c:pt>
                <c:pt idx="3633">
                  <c:v>36.330000000001341</c:v>
                </c:pt>
                <c:pt idx="3634">
                  <c:v>36.340000000001339</c:v>
                </c:pt>
                <c:pt idx="3635">
                  <c:v>36.350000000001337</c:v>
                </c:pt>
                <c:pt idx="3636">
                  <c:v>36.360000000001335</c:v>
                </c:pt>
                <c:pt idx="3637">
                  <c:v>36.370000000001333</c:v>
                </c:pt>
                <c:pt idx="3638">
                  <c:v>36.380000000001331</c:v>
                </c:pt>
                <c:pt idx="3639">
                  <c:v>36.390000000001329</c:v>
                </c:pt>
                <c:pt idx="3640">
                  <c:v>36.400000000001327</c:v>
                </c:pt>
                <c:pt idx="3641">
                  <c:v>36.410000000001325</c:v>
                </c:pt>
                <c:pt idx="3642">
                  <c:v>36.420000000001323</c:v>
                </c:pt>
                <c:pt idx="3643">
                  <c:v>36.430000000001321</c:v>
                </c:pt>
                <c:pt idx="3644">
                  <c:v>36.440000000001319</c:v>
                </c:pt>
                <c:pt idx="3645">
                  <c:v>36.450000000001317</c:v>
                </c:pt>
                <c:pt idx="3646">
                  <c:v>36.460000000001315</c:v>
                </c:pt>
                <c:pt idx="3647">
                  <c:v>36.470000000001313</c:v>
                </c:pt>
                <c:pt idx="3648">
                  <c:v>36.480000000001311</c:v>
                </c:pt>
                <c:pt idx="3649">
                  <c:v>36.490000000001309</c:v>
                </c:pt>
                <c:pt idx="3650">
                  <c:v>36.500000000001307</c:v>
                </c:pt>
                <c:pt idx="3651">
                  <c:v>36.510000000001305</c:v>
                </c:pt>
                <c:pt idx="3652">
                  <c:v>36.520000000001303</c:v>
                </c:pt>
                <c:pt idx="3653">
                  <c:v>36.530000000001301</c:v>
                </c:pt>
                <c:pt idx="3654">
                  <c:v>36.540000000001299</c:v>
                </c:pt>
                <c:pt idx="3655">
                  <c:v>36.550000000001297</c:v>
                </c:pt>
                <c:pt idx="3656">
                  <c:v>36.560000000001295</c:v>
                </c:pt>
                <c:pt idx="3657">
                  <c:v>36.570000000001293</c:v>
                </c:pt>
                <c:pt idx="3658">
                  <c:v>36.580000000001291</c:v>
                </c:pt>
                <c:pt idx="3659">
                  <c:v>36.590000000001289</c:v>
                </c:pt>
                <c:pt idx="3660">
                  <c:v>36.600000000001288</c:v>
                </c:pt>
                <c:pt idx="3661">
                  <c:v>36.610000000001286</c:v>
                </c:pt>
                <c:pt idx="3662">
                  <c:v>36.620000000001284</c:v>
                </c:pt>
                <c:pt idx="3663">
                  <c:v>36.630000000001282</c:v>
                </c:pt>
                <c:pt idx="3664">
                  <c:v>36.64000000000128</c:v>
                </c:pt>
                <c:pt idx="3665">
                  <c:v>36.650000000001278</c:v>
                </c:pt>
                <c:pt idx="3666">
                  <c:v>36.660000000001276</c:v>
                </c:pt>
                <c:pt idx="3667">
                  <c:v>36.670000000001274</c:v>
                </c:pt>
                <c:pt idx="3668">
                  <c:v>36.680000000001272</c:v>
                </c:pt>
                <c:pt idx="3669">
                  <c:v>36.69000000000127</c:v>
                </c:pt>
                <c:pt idx="3670">
                  <c:v>36.700000000001268</c:v>
                </c:pt>
                <c:pt idx="3671">
                  <c:v>36.710000000001266</c:v>
                </c:pt>
                <c:pt idx="3672">
                  <c:v>36.720000000001264</c:v>
                </c:pt>
                <c:pt idx="3673">
                  <c:v>36.730000000001262</c:v>
                </c:pt>
                <c:pt idx="3674">
                  <c:v>36.74000000000126</c:v>
                </c:pt>
                <c:pt idx="3675">
                  <c:v>36.750000000001258</c:v>
                </c:pt>
                <c:pt idx="3676">
                  <c:v>36.760000000001256</c:v>
                </c:pt>
                <c:pt idx="3677">
                  <c:v>36.770000000001254</c:v>
                </c:pt>
                <c:pt idx="3678">
                  <c:v>36.780000000001252</c:v>
                </c:pt>
                <c:pt idx="3679">
                  <c:v>36.79000000000125</c:v>
                </c:pt>
                <c:pt idx="3680">
                  <c:v>36.800000000001248</c:v>
                </c:pt>
                <c:pt idx="3681">
                  <c:v>36.810000000001246</c:v>
                </c:pt>
                <c:pt idx="3682">
                  <c:v>36.820000000001244</c:v>
                </c:pt>
                <c:pt idx="3683">
                  <c:v>36.830000000001242</c:v>
                </c:pt>
                <c:pt idx="3684">
                  <c:v>36.84000000000124</c:v>
                </c:pt>
                <c:pt idx="3685">
                  <c:v>36.850000000001238</c:v>
                </c:pt>
                <c:pt idx="3686">
                  <c:v>36.860000000001236</c:v>
                </c:pt>
                <c:pt idx="3687">
                  <c:v>36.870000000001234</c:v>
                </c:pt>
                <c:pt idx="3688">
                  <c:v>36.880000000001232</c:v>
                </c:pt>
                <c:pt idx="3689">
                  <c:v>36.89000000000123</c:v>
                </c:pt>
                <c:pt idx="3690">
                  <c:v>36.900000000001228</c:v>
                </c:pt>
                <c:pt idx="3691">
                  <c:v>36.910000000001226</c:v>
                </c:pt>
                <c:pt idx="3692">
                  <c:v>36.920000000001224</c:v>
                </c:pt>
                <c:pt idx="3693">
                  <c:v>36.930000000001222</c:v>
                </c:pt>
                <c:pt idx="3694">
                  <c:v>36.94000000000122</c:v>
                </c:pt>
                <c:pt idx="3695">
                  <c:v>36.950000000001218</c:v>
                </c:pt>
                <c:pt idx="3696">
                  <c:v>36.960000000001216</c:v>
                </c:pt>
                <c:pt idx="3697">
                  <c:v>36.970000000001214</c:v>
                </c:pt>
                <c:pt idx="3698">
                  <c:v>36.980000000001212</c:v>
                </c:pt>
                <c:pt idx="3699">
                  <c:v>36.99000000000121</c:v>
                </c:pt>
                <c:pt idx="3700">
                  <c:v>37.000000000001208</c:v>
                </c:pt>
                <c:pt idx="3701">
                  <c:v>37.010000000001206</c:v>
                </c:pt>
                <c:pt idx="3702">
                  <c:v>37.020000000001204</c:v>
                </c:pt>
                <c:pt idx="3703">
                  <c:v>37.030000000001202</c:v>
                </c:pt>
                <c:pt idx="3704">
                  <c:v>37.0400000000012</c:v>
                </c:pt>
                <c:pt idx="3705">
                  <c:v>37.050000000001198</c:v>
                </c:pt>
                <c:pt idx="3706">
                  <c:v>37.060000000001196</c:v>
                </c:pt>
                <c:pt idx="3707">
                  <c:v>37.070000000001194</c:v>
                </c:pt>
                <c:pt idx="3708">
                  <c:v>37.080000000001192</c:v>
                </c:pt>
                <c:pt idx="3709">
                  <c:v>37.09000000000119</c:v>
                </c:pt>
                <c:pt idx="3710">
                  <c:v>37.100000000001188</c:v>
                </c:pt>
                <c:pt idx="3711">
                  <c:v>37.110000000001186</c:v>
                </c:pt>
                <c:pt idx="3712">
                  <c:v>37.120000000001184</c:v>
                </c:pt>
                <c:pt idx="3713">
                  <c:v>37.130000000001182</c:v>
                </c:pt>
                <c:pt idx="3714">
                  <c:v>37.14000000000118</c:v>
                </c:pt>
                <c:pt idx="3715">
                  <c:v>37.150000000001178</c:v>
                </c:pt>
                <c:pt idx="3716">
                  <c:v>37.160000000001176</c:v>
                </c:pt>
                <c:pt idx="3717">
                  <c:v>37.170000000001174</c:v>
                </c:pt>
                <c:pt idx="3718">
                  <c:v>37.180000000001172</c:v>
                </c:pt>
                <c:pt idx="3719">
                  <c:v>37.19000000000117</c:v>
                </c:pt>
                <c:pt idx="3720">
                  <c:v>37.200000000001168</c:v>
                </c:pt>
                <c:pt idx="3721">
                  <c:v>37.210000000001166</c:v>
                </c:pt>
                <c:pt idx="3722">
                  <c:v>37.220000000001164</c:v>
                </c:pt>
                <c:pt idx="3723">
                  <c:v>37.230000000001162</c:v>
                </c:pt>
                <c:pt idx="3724">
                  <c:v>37.24000000000116</c:v>
                </c:pt>
                <c:pt idx="3725">
                  <c:v>37.250000000001158</c:v>
                </c:pt>
                <c:pt idx="3726">
                  <c:v>37.260000000001156</c:v>
                </c:pt>
                <c:pt idx="3727">
                  <c:v>37.270000000001154</c:v>
                </c:pt>
                <c:pt idx="3728">
                  <c:v>37.280000000001152</c:v>
                </c:pt>
                <c:pt idx="3729">
                  <c:v>37.29000000000115</c:v>
                </c:pt>
                <c:pt idx="3730">
                  <c:v>37.300000000001148</c:v>
                </c:pt>
                <c:pt idx="3731">
                  <c:v>37.310000000001146</c:v>
                </c:pt>
                <c:pt idx="3732">
                  <c:v>37.320000000001144</c:v>
                </c:pt>
                <c:pt idx="3733">
                  <c:v>37.330000000001142</c:v>
                </c:pt>
                <c:pt idx="3734">
                  <c:v>37.34000000000114</c:v>
                </c:pt>
                <c:pt idx="3735">
                  <c:v>37.350000000001138</c:v>
                </c:pt>
                <c:pt idx="3736">
                  <c:v>37.360000000001136</c:v>
                </c:pt>
                <c:pt idx="3737">
                  <c:v>37.370000000001134</c:v>
                </c:pt>
                <c:pt idx="3738">
                  <c:v>37.380000000001132</c:v>
                </c:pt>
                <c:pt idx="3739">
                  <c:v>37.39000000000113</c:v>
                </c:pt>
                <c:pt idx="3740">
                  <c:v>37.400000000001128</c:v>
                </c:pt>
                <c:pt idx="3741">
                  <c:v>37.410000000001126</c:v>
                </c:pt>
                <c:pt idx="3742">
                  <c:v>37.420000000001124</c:v>
                </c:pt>
                <c:pt idx="3743">
                  <c:v>37.430000000001122</c:v>
                </c:pt>
                <c:pt idx="3744">
                  <c:v>37.44000000000112</c:v>
                </c:pt>
                <c:pt idx="3745">
                  <c:v>37.450000000001118</c:v>
                </c:pt>
                <c:pt idx="3746">
                  <c:v>37.460000000001116</c:v>
                </c:pt>
                <c:pt idx="3747">
                  <c:v>37.470000000001114</c:v>
                </c:pt>
                <c:pt idx="3748">
                  <c:v>37.480000000001112</c:v>
                </c:pt>
                <c:pt idx="3749">
                  <c:v>37.49000000000111</c:v>
                </c:pt>
                <c:pt idx="3750">
                  <c:v>37.500000000001108</c:v>
                </c:pt>
                <c:pt idx="3751">
                  <c:v>37.510000000001106</c:v>
                </c:pt>
                <c:pt idx="3752">
                  <c:v>37.520000000001104</c:v>
                </c:pt>
                <c:pt idx="3753">
                  <c:v>37.530000000001102</c:v>
                </c:pt>
                <c:pt idx="3754">
                  <c:v>37.5400000000011</c:v>
                </c:pt>
                <c:pt idx="3755">
                  <c:v>37.550000000001098</c:v>
                </c:pt>
                <c:pt idx="3756">
                  <c:v>37.560000000001097</c:v>
                </c:pt>
                <c:pt idx="3757">
                  <c:v>37.570000000001095</c:v>
                </c:pt>
                <c:pt idx="3758">
                  <c:v>37.580000000001093</c:v>
                </c:pt>
                <c:pt idx="3759">
                  <c:v>37.590000000001091</c:v>
                </c:pt>
                <c:pt idx="3760">
                  <c:v>37.600000000001089</c:v>
                </c:pt>
                <c:pt idx="3761">
                  <c:v>37.610000000001087</c:v>
                </c:pt>
                <c:pt idx="3762">
                  <c:v>37.620000000001085</c:v>
                </c:pt>
                <c:pt idx="3763">
                  <c:v>37.630000000001083</c:v>
                </c:pt>
                <c:pt idx="3764">
                  <c:v>37.640000000001081</c:v>
                </c:pt>
                <c:pt idx="3765">
                  <c:v>37.650000000001079</c:v>
                </c:pt>
                <c:pt idx="3766">
                  <c:v>37.660000000001077</c:v>
                </c:pt>
                <c:pt idx="3767">
                  <c:v>37.670000000001075</c:v>
                </c:pt>
                <c:pt idx="3768">
                  <c:v>37.680000000001073</c:v>
                </c:pt>
                <c:pt idx="3769">
                  <c:v>37.690000000001071</c:v>
                </c:pt>
                <c:pt idx="3770">
                  <c:v>37.700000000001069</c:v>
                </c:pt>
                <c:pt idx="3771">
                  <c:v>37.710000000001067</c:v>
                </c:pt>
                <c:pt idx="3772">
                  <c:v>37.720000000001065</c:v>
                </c:pt>
                <c:pt idx="3773">
                  <c:v>37.730000000001063</c:v>
                </c:pt>
                <c:pt idx="3774">
                  <c:v>37.740000000001061</c:v>
                </c:pt>
                <c:pt idx="3775">
                  <c:v>37.750000000001059</c:v>
                </c:pt>
                <c:pt idx="3776">
                  <c:v>37.760000000001057</c:v>
                </c:pt>
                <c:pt idx="3777">
                  <c:v>37.770000000001055</c:v>
                </c:pt>
                <c:pt idx="3778">
                  <c:v>37.780000000001053</c:v>
                </c:pt>
                <c:pt idx="3779">
                  <c:v>37.790000000001051</c:v>
                </c:pt>
                <c:pt idx="3780">
                  <c:v>37.800000000001049</c:v>
                </c:pt>
                <c:pt idx="3781">
                  <c:v>37.810000000001047</c:v>
                </c:pt>
                <c:pt idx="3782">
                  <c:v>37.820000000001045</c:v>
                </c:pt>
                <c:pt idx="3783">
                  <c:v>37.830000000001043</c:v>
                </c:pt>
                <c:pt idx="3784">
                  <c:v>37.840000000001041</c:v>
                </c:pt>
                <c:pt idx="3785">
                  <c:v>37.850000000001039</c:v>
                </c:pt>
                <c:pt idx="3786">
                  <c:v>37.860000000001037</c:v>
                </c:pt>
                <c:pt idx="3787">
                  <c:v>37.870000000001035</c:v>
                </c:pt>
                <c:pt idx="3788">
                  <c:v>37.880000000001033</c:v>
                </c:pt>
                <c:pt idx="3789">
                  <c:v>37.890000000001031</c:v>
                </c:pt>
                <c:pt idx="3790">
                  <c:v>37.900000000001029</c:v>
                </c:pt>
                <c:pt idx="3791">
                  <c:v>37.910000000001027</c:v>
                </c:pt>
                <c:pt idx="3792">
                  <c:v>37.920000000001025</c:v>
                </c:pt>
                <c:pt idx="3793">
                  <c:v>37.930000000001023</c:v>
                </c:pt>
                <c:pt idx="3794">
                  <c:v>37.940000000001021</c:v>
                </c:pt>
                <c:pt idx="3795">
                  <c:v>37.950000000001019</c:v>
                </c:pt>
                <c:pt idx="3796">
                  <c:v>37.960000000001017</c:v>
                </c:pt>
                <c:pt idx="3797">
                  <c:v>37.970000000001015</c:v>
                </c:pt>
                <c:pt idx="3798">
                  <c:v>37.980000000001013</c:v>
                </c:pt>
                <c:pt idx="3799">
                  <c:v>37.990000000001011</c:v>
                </c:pt>
                <c:pt idx="3800">
                  <c:v>38.000000000001009</c:v>
                </c:pt>
                <c:pt idx="3801">
                  <c:v>38.010000000001007</c:v>
                </c:pt>
                <c:pt idx="3802">
                  <c:v>38.020000000001005</c:v>
                </c:pt>
                <c:pt idx="3803">
                  <c:v>38.030000000001003</c:v>
                </c:pt>
                <c:pt idx="3804">
                  <c:v>38.040000000001001</c:v>
                </c:pt>
                <c:pt idx="3805">
                  <c:v>38.050000000000999</c:v>
                </c:pt>
                <c:pt idx="3806">
                  <c:v>38.060000000000997</c:v>
                </c:pt>
                <c:pt idx="3807">
                  <c:v>38.070000000000995</c:v>
                </c:pt>
                <c:pt idx="3808">
                  <c:v>38.080000000000993</c:v>
                </c:pt>
                <c:pt idx="3809">
                  <c:v>38.090000000000991</c:v>
                </c:pt>
                <c:pt idx="3810">
                  <c:v>38.100000000000989</c:v>
                </c:pt>
                <c:pt idx="3811">
                  <c:v>38.110000000000987</c:v>
                </c:pt>
                <c:pt idx="3812">
                  <c:v>38.120000000000985</c:v>
                </c:pt>
                <c:pt idx="3813">
                  <c:v>38.130000000000983</c:v>
                </c:pt>
                <c:pt idx="3814">
                  <c:v>38.140000000000981</c:v>
                </c:pt>
                <c:pt idx="3815">
                  <c:v>38.150000000000979</c:v>
                </c:pt>
                <c:pt idx="3816">
                  <c:v>38.160000000000977</c:v>
                </c:pt>
                <c:pt idx="3817">
                  <c:v>38.170000000000975</c:v>
                </c:pt>
                <c:pt idx="3818">
                  <c:v>38.180000000000973</c:v>
                </c:pt>
                <c:pt idx="3819">
                  <c:v>38.190000000000971</c:v>
                </c:pt>
                <c:pt idx="3820">
                  <c:v>38.200000000000969</c:v>
                </c:pt>
                <c:pt idx="3821">
                  <c:v>38.210000000000967</c:v>
                </c:pt>
                <c:pt idx="3822">
                  <c:v>38.220000000000965</c:v>
                </c:pt>
                <c:pt idx="3823">
                  <c:v>38.230000000000963</c:v>
                </c:pt>
                <c:pt idx="3824">
                  <c:v>38.240000000000961</c:v>
                </c:pt>
                <c:pt idx="3825">
                  <c:v>38.250000000000959</c:v>
                </c:pt>
                <c:pt idx="3826">
                  <c:v>38.260000000000957</c:v>
                </c:pt>
                <c:pt idx="3827">
                  <c:v>38.270000000000955</c:v>
                </c:pt>
                <c:pt idx="3828">
                  <c:v>38.280000000000953</c:v>
                </c:pt>
                <c:pt idx="3829">
                  <c:v>38.290000000000951</c:v>
                </c:pt>
                <c:pt idx="3830">
                  <c:v>38.300000000000949</c:v>
                </c:pt>
                <c:pt idx="3831">
                  <c:v>38.310000000000947</c:v>
                </c:pt>
                <c:pt idx="3832">
                  <c:v>38.320000000000945</c:v>
                </c:pt>
                <c:pt idx="3833">
                  <c:v>38.330000000000943</c:v>
                </c:pt>
                <c:pt idx="3834">
                  <c:v>38.340000000000941</c:v>
                </c:pt>
                <c:pt idx="3835">
                  <c:v>38.350000000000939</c:v>
                </c:pt>
                <c:pt idx="3836">
                  <c:v>38.360000000000937</c:v>
                </c:pt>
                <c:pt idx="3837">
                  <c:v>38.370000000000935</c:v>
                </c:pt>
                <c:pt idx="3838">
                  <c:v>38.380000000000933</c:v>
                </c:pt>
                <c:pt idx="3839">
                  <c:v>38.390000000000931</c:v>
                </c:pt>
                <c:pt idx="3840">
                  <c:v>38.400000000000929</c:v>
                </c:pt>
                <c:pt idx="3841">
                  <c:v>38.410000000000927</c:v>
                </c:pt>
                <c:pt idx="3842">
                  <c:v>38.420000000000925</c:v>
                </c:pt>
                <c:pt idx="3843">
                  <c:v>38.430000000000923</c:v>
                </c:pt>
                <c:pt idx="3844">
                  <c:v>38.440000000000921</c:v>
                </c:pt>
                <c:pt idx="3845">
                  <c:v>38.450000000000919</c:v>
                </c:pt>
                <c:pt idx="3846">
                  <c:v>38.460000000000917</c:v>
                </c:pt>
                <c:pt idx="3847">
                  <c:v>38.470000000000915</c:v>
                </c:pt>
                <c:pt idx="3848">
                  <c:v>38.480000000000913</c:v>
                </c:pt>
                <c:pt idx="3849">
                  <c:v>38.490000000000911</c:v>
                </c:pt>
                <c:pt idx="3850">
                  <c:v>38.500000000000909</c:v>
                </c:pt>
                <c:pt idx="3851">
                  <c:v>38.510000000000908</c:v>
                </c:pt>
                <c:pt idx="3852">
                  <c:v>38.520000000000906</c:v>
                </c:pt>
                <c:pt idx="3853">
                  <c:v>38.530000000000904</c:v>
                </c:pt>
                <c:pt idx="3854">
                  <c:v>38.540000000000902</c:v>
                </c:pt>
                <c:pt idx="3855">
                  <c:v>38.5500000000009</c:v>
                </c:pt>
                <c:pt idx="3856">
                  <c:v>38.560000000000898</c:v>
                </c:pt>
                <c:pt idx="3857">
                  <c:v>38.570000000000896</c:v>
                </c:pt>
                <c:pt idx="3858">
                  <c:v>38.580000000000894</c:v>
                </c:pt>
                <c:pt idx="3859">
                  <c:v>38.590000000000892</c:v>
                </c:pt>
                <c:pt idx="3860">
                  <c:v>38.60000000000089</c:v>
                </c:pt>
                <c:pt idx="3861">
                  <c:v>38.610000000000888</c:v>
                </c:pt>
                <c:pt idx="3862">
                  <c:v>38.620000000000886</c:v>
                </c:pt>
                <c:pt idx="3863">
                  <c:v>38.630000000000884</c:v>
                </c:pt>
                <c:pt idx="3864">
                  <c:v>38.640000000000882</c:v>
                </c:pt>
                <c:pt idx="3865">
                  <c:v>38.65000000000088</c:v>
                </c:pt>
                <c:pt idx="3866">
                  <c:v>38.660000000000878</c:v>
                </c:pt>
                <c:pt idx="3867">
                  <c:v>38.670000000000876</c:v>
                </c:pt>
                <c:pt idx="3868">
                  <c:v>38.680000000000874</c:v>
                </c:pt>
                <c:pt idx="3869">
                  <c:v>38.690000000000872</c:v>
                </c:pt>
                <c:pt idx="3870">
                  <c:v>38.70000000000087</c:v>
                </c:pt>
                <c:pt idx="3871">
                  <c:v>38.710000000000868</c:v>
                </c:pt>
                <c:pt idx="3872">
                  <c:v>38.720000000000866</c:v>
                </c:pt>
                <c:pt idx="3873">
                  <c:v>38.730000000000864</c:v>
                </c:pt>
                <c:pt idx="3874">
                  <c:v>38.740000000000862</c:v>
                </c:pt>
                <c:pt idx="3875">
                  <c:v>38.75000000000086</c:v>
                </c:pt>
                <c:pt idx="3876">
                  <c:v>38.760000000000858</c:v>
                </c:pt>
                <c:pt idx="3877">
                  <c:v>38.770000000000856</c:v>
                </c:pt>
                <c:pt idx="3878">
                  <c:v>38.780000000000854</c:v>
                </c:pt>
                <c:pt idx="3879">
                  <c:v>38.790000000000852</c:v>
                </c:pt>
                <c:pt idx="3880">
                  <c:v>38.80000000000085</c:v>
                </c:pt>
                <c:pt idx="3881">
                  <c:v>38.810000000000848</c:v>
                </c:pt>
                <c:pt idx="3882">
                  <c:v>38.820000000000846</c:v>
                </c:pt>
                <c:pt idx="3883">
                  <c:v>38.830000000000844</c:v>
                </c:pt>
                <c:pt idx="3884">
                  <c:v>38.840000000000842</c:v>
                </c:pt>
                <c:pt idx="3885">
                  <c:v>38.85000000000084</c:v>
                </c:pt>
                <c:pt idx="3886">
                  <c:v>38.860000000000838</c:v>
                </c:pt>
                <c:pt idx="3887">
                  <c:v>38.870000000000836</c:v>
                </c:pt>
                <c:pt idx="3888">
                  <c:v>38.880000000000834</c:v>
                </c:pt>
                <c:pt idx="3889">
                  <c:v>38.890000000000832</c:v>
                </c:pt>
                <c:pt idx="3890">
                  <c:v>38.90000000000083</c:v>
                </c:pt>
                <c:pt idx="3891">
                  <c:v>38.910000000000828</c:v>
                </c:pt>
                <c:pt idx="3892">
                  <c:v>38.920000000000826</c:v>
                </c:pt>
                <c:pt idx="3893">
                  <c:v>38.930000000000824</c:v>
                </c:pt>
                <c:pt idx="3894">
                  <c:v>38.940000000000822</c:v>
                </c:pt>
                <c:pt idx="3895">
                  <c:v>38.95000000000082</c:v>
                </c:pt>
                <c:pt idx="3896">
                  <c:v>38.960000000000818</c:v>
                </c:pt>
                <c:pt idx="3897">
                  <c:v>38.970000000000816</c:v>
                </c:pt>
                <c:pt idx="3898">
                  <c:v>38.980000000000814</c:v>
                </c:pt>
                <c:pt idx="3899">
                  <c:v>38.990000000000812</c:v>
                </c:pt>
                <c:pt idx="3900">
                  <c:v>39.00000000000081</c:v>
                </c:pt>
                <c:pt idx="3901">
                  <c:v>39.010000000000808</c:v>
                </c:pt>
                <c:pt idx="3902">
                  <c:v>39.020000000000806</c:v>
                </c:pt>
                <c:pt idx="3903">
                  <c:v>39.030000000000804</c:v>
                </c:pt>
                <c:pt idx="3904">
                  <c:v>39.040000000000802</c:v>
                </c:pt>
                <c:pt idx="3905">
                  <c:v>39.0500000000008</c:v>
                </c:pt>
                <c:pt idx="3906">
                  <c:v>39.060000000000798</c:v>
                </c:pt>
                <c:pt idx="3907">
                  <c:v>39.070000000000796</c:v>
                </c:pt>
                <c:pt idx="3908">
                  <c:v>39.080000000000794</c:v>
                </c:pt>
                <c:pt idx="3909">
                  <c:v>39.090000000000792</c:v>
                </c:pt>
                <c:pt idx="3910">
                  <c:v>39.10000000000079</c:v>
                </c:pt>
                <c:pt idx="3911">
                  <c:v>39.110000000000788</c:v>
                </c:pt>
                <c:pt idx="3912">
                  <c:v>39.120000000000786</c:v>
                </c:pt>
                <c:pt idx="3913">
                  <c:v>39.130000000000784</c:v>
                </c:pt>
                <c:pt idx="3914">
                  <c:v>39.140000000000782</c:v>
                </c:pt>
                <c:pt idx="3915">
                  <c:v>39.15000000000078</c:v>
                </c:pt>
                <c:pt idx="3916">
                  <c:v>39.160000000000778</c:v>
                </c:pt>
                <c:pt idx="3917">
                  <c:v>39.170000000000776</c:v>
                </c:pt>
                <c:pt idx="3918">
                  <c:v>39.180000000000774</c:v>
                </c:pt>
                <c:pt idx="3919">
                  <c:v>39.190000000000772</c:v>
                </c:pt>
                <c:pt idx="3920">
                  <c:v>39.20000000000077</c:v>
                </c:pt>
                <c:pt idx="3921">
                  <c:v>39.210000000000768</c:v>
                </c:pt>
                <c:pt idx="3922">
                  <c:v>39.220000000000766</c:v>
                </c:pt>
                <c:pt idx="3923">
                  <c:v>39.230000000000764</c:v>
                </c:pt>
                <c:pt idx="3924">
                  <c:v>39.240000000000762</c:v>
                </c:pt>
                <c:pt idx="3925">
                  <c:v>39.25000000000076</c:v>
                </c:pt>
                <c:pt idx="3926">
                  <c:v>39.260000000000758</c:v>
                </c:pt>
                <c:pt idx="3927">
                  <c:v>39.270000000000756</c:v>
                </c:pt>
                <c:pt idx="3928">
                  <c:v>39.280000000000754</c:v>
                </c:pt>
                <c:pt idx="3929">
                  <c:v>39.290000000000752</c:v>
                </c:pt>
                <c:pt idx="3930">
                  <c:v>39.30000000000075</c:v>
                </c:pt>
                <c:pt idx="3931">
                  <c:v>39.310000000000748</c:v>
                </c:pt>
                <c:pt idx="3932">
                  <c:v>39.320000000000746</c:v>
                </c:pt>
                <c:pt idx="3933">
                  <c:v>39.330000000000744</c:v>
                </c:pt>
                <c:pt idx="3934">
                  <c:v>39.340000000000742</c:v>
                </c:pt>
                <c:pt idx="3935">
                  <c:v>39.35000000000074</c:v>
                </c:pt>
                <c:pt idx="3936">
                  <c:v>39.360000000000738</c:v>
                </c:pt>
                <c:pt idx="3937">
                  <c:v>39.370000000000736</c:v>
                </c:pt>
                <c:pt idx="3938">
                  <c:v>39.380000000000734</c:v>
                </c:pt>
                <c:pt idx="3939">
                  <c:v>39.390000000000732</c:v>
                </c:pt>
                <c:pt idx="3940">
                  <c:v>39.40000000000073</c:v>
                </c:pt>
                <c:pt idx="3941">
                  <c:v>39.410000000000728</c:v>
                </c:pt>
                <c:pt idx="3942">
                  <c:v>39.420000000000726</c:v>
                </c:pt>
                <c:pt idx="3943">
                  <c:v>39.430000000000724</c:v>
                </c:pt>
                <c:pt idx="3944">
                  <c:v>39.440000000000722</c:v>
                </c:pt>
                <c:pt idx="3945">
                  <c:v>39.45000000000072</c:v>
                </c:pt>
                <c:pt idx="3946">
                  <c:v>39.460000000000719</c:v>
                </c:pt>
                <c:pt idx="3947">
                  <c:v>39.470000000000717</c:v>
                </c:pt>
                <c:pt idx="3948">
                  <c:v>39.480000000000715</c:v>
                </c:pt>
                <c:pt idx="3949">
                  <c:v>39.490000000000713</c:v>
                </c:pt>
                <c:pt idx="3950">
                  <c:v>39.500000000000711</c:v>
                </c:pt>
                <c:pt idx="3951">
                  <c:v>39.510000000000709</c:v>
                </c:pt>
                <c:pt idx="3952">
                  <c:v>39.520000000000707</c:v>
                </c:pt>
                <c:pt idx="3953">
                  <c:v>39.530000000000705</c:v>
                </c:pt>
                <c:pt idx="3954">
                  <c:v>39.540000000000703</c:v>
                </c:pt>
                <c:pt idx="3955">
                  <c:v>39.550000000000701</c:v>
                </c:pt>
                <c:pt idx="3956">
                  <c:v>39.560000000000699</c:v>
                </c:pt>
                <c:pt idx="3957">
                  <c:v>39.570000000000697</c:v>
                </c:pt>
                <c:pt idx="3958">
                  <c:v>39.580000000000695</c:v>
                </c:pt>
                <c:pt idx="3959">
                  <c:v>39.590000000000693</c:v>
                </c:pt>
                <c:pt idx="3960">
                  <c:v>39.600000000000691</c:v>
                </c:pt>
                <c:pt idx="3961">
                  <c:v>39.610000000000689</c:v>
                </c:pt>
                <c:pt idx="3962">
                  <c:v>39.620000000000687</c:v>
                </c:pt>
                <c:pt idx="3963">
                  <c:v>39.630000000000685</c:v>
                </c:pt>
                <c:pt idx="3964">
                  <c:v>39.640000000000683</c:v>
                </c:pt>
                <c:pt idx="3965">
                  <c:v>39.650000000000681</c:v>
                </c:pt>
                <c:pt idx="3966">
                  <c:v>39.660000000000679</c:v>
                </c:pt>
                <c:pt idx="3967">
                  <c:v>39.670000000000677</c:v>
                </c:pt>
                <c:pt idx="3968">
                  <c:v>39.680000000000675</c:v>
                </c:pt>
                <c:pt idx="3969">
                  <c:v>39.690000000000673</c:v>
                </c:pt>
                <c:pt idx="3970">
                  <c:v>39.700000000000671</c:v>
                </c:pt>
                <c:pt idx="3971">
                  <c:v>39.710000000000669</c:v>
                </c:pt>
                <c:pt idx="3972">
                  <c:v>39.720000000000667</c:v>
                </c:pt>
                <c:pt idx="3973">
                  <c:v>39.730000000000665</c:v>
                </c:pt>
                <c:pt idx="3974">
                  <c:v>39.740000000000663</c:v>
                </c:pt>
                <c:pt idx="3975">
                  <c:v>39.750000000000661</c:v>
                </c:pt>
                <c:pt idx="3976">
                  <c:v>39.760000000000659</c:v>
                </c:pt>
                <c:pt idx="3977">
                  <c:v>39.770000000000657</c:v>
                </c:pt>
                <c:pt idx="3978">
                  <c:v>39.780000000000655</c:v>
                </c:pt>
                <c:pt idx="3979">
                  <c:v>39.790000000000653</c:v>
                </c:pt>
                <c:pt idx="3980">
                  <c:v>39.800000000000651</c:v>
                </c:pt>
                <c:pt idx="3981">
                  <c:v>39.810000000000649</c:v>
                </c:pt>
                <c:pt idx="3982">
                  <c:v>39.820000000000647</c:v>
                </c:pt>
                <c:pt idx="3983">
                  <c:v>39.830000000000645</c:v>
                </c:pt>
                <c:pt idx="3984">
                  <c:v>39.840000000000643</c:v>
                </c:pt>
                <c:pt idx="3985">
                  <c:v>39.850000000000641</c:v>
                </c:pt>
                <c:pt idx="3986">
                  <c:v>39.860000000000639</c:v>
                </c:pt>
                <c:pt idx="3987">
                  <c:v>39.870000000000637</c:v>
                </c:pt>
                <c:pt idx="3988">
                  <c:v>39.880000000000635</c:v>
                </c:pt>
                <c:pt idx="3989">
                  <c:v>39.890000000000633</c:v>
                </c:pt>
                <c:pt idx="3990">
                  <c:v>39.900000000000631</c:v>
                </c:pt>
                <c:pt idx="3991">
                  <c:v>39.910000000000629</c:v>
                </c:pt>
                <c:pt idx="3992">
                  <c:v>39.920000000000627</c:v>
                </c:pt>
                <c:pt idx="3993">
                  <c:v>39.930000000000625</c:v>
                </c:pt>
                <c:pt idx="3994">
                  <c:v>39.940000000000623</c:v>
                </c:pt>
                <c:pt idx="3995">
                  <c:v>39.950000000000621</c:v>
                </c:pt>
                <c:pt idx="3996">
                  <c:v>39.960000000000619</c:v>
                </c:pt>
                <c:pt idx="3997">
                  <c:v>39.970000000000617</c:v>
                </c:pt>
                <c:pt idx="3998">
                  <c:v>39.980000000000615</c:v>
                </c:pt>
                <c:pt idx="3999">
                  <c:v>39.990000000000613</c:v>
                </c:pt>
              </c:numCache>
            </c:numRef>
          </c:xVal>
          <c:yVal>
            <c:numRef>
              <c:f>Dump_data_max_1p_scan_signoff_v!$AK$2:$AK$4001</c:f>
              <c:numCache>
                <c:formatCode>General</c:formatCode>
                <c:ptCount val="40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2</c:v>
                </c:pt>
                <c:pt idx="51">
                  <c:v>2</c:v>
                </c:pt>
                <c:pt idx="52">
                  <c:v>2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4</c:v>
                </c:pt>
                <c:pt idx="74">
                  <c:v>4</c:v>
                </c:pt>
                <c:pt idx="75">
                  <c:v>4</c:v>
                </c:pt>
                <c:pt idx="76">
                  <c:v>4</c:v>
                </c:pt>
                <c:pt idx="77">
                  <c:v>4</c:v>
                </c:pt>
                <c:pt idx="78">
                  <c:v>4</c:v>
                </c:pt>
                <c:pt idx="79">
                  <c:v>4</c:v>
                </c:pt>
                <c:pt idx="80">
                  <c:v>4</c:v>
                </c:pt>
                <c:pt idx="81">
                  <c:v>4</c:v>
                </c:pt>
                <c:pt idx="82">
                  <c:v>4</c:v>
                </c:pt>
                <c:pt idx="83">
                  <c:v>4</c:v>
                </c:pt>
                <c:pt idx="84">
                  <c:v>4</c:v>
                </c:pt>
                <c:pt idx="85">
                  <c:v>4</c:v>
                </c:pt>
                <c:pt idx="86">
                  <c:v>4</c:v>
                </c:pt>
                <c:pt idx="87">
                  <c:v>4</c:v>
                </c:pt>
                <c:pt idx="88">
                  <c:v>4</c:v>
                </c:pt>
                <c:pt idx="89">
                  <c:v>4</c:v>
                </c:pt>
                <c:pt idx="90">
                  <c:v>4</c:v>
                </c:pt>
                <c:pt idx="91">
                  <c:v>4</c:v>
                </c:pt>
                <c:pt idx="92">
                  <c:v>5</c:v>
                </c:pt>
                <c:pt idx="93">
                  <c:v>5</c:v>
                </c:pt>
                <c:pt idx="94">
                  <c:v>5</c:v>
                </c:pt>
                <c:pt idx="95">
                  <c:v>5</c:v>
                </c:pt>
                <c:pt idx="96">
                  <c:v>5</c:v>
                </c:pt>
                <c:pt idx="97">
                  <c:v>5</c:v>
                </c:pt>
                <c:pt idx="98">
                  <c:v>5</c:v>
                </c:pt>
                <c:pt idx="99">
                  <c:v>5</c:v>
                </c:pt>
                <c:pt idx="100">
                  <c:v>5</c:v>
                </c:pt>
                <c:pt idx="101">
                  <c:v>5</c:v>
                </c:pt>
                <c:pt idx="102">
                  <c:v>5</c:v>
                </c:pt>
                <c:pt idx="103">
                  <c:v>5</c:v>
                </c:pt>
                <c:pt idx="104">
                  <c:v>5</c:v>
                </c:pt>
                <c:pt idx="105">
                  <c:v>5</c:v>
                </c:pt>
                <c:pt idx="106">
                  <c:v>5</c:v>
                </c:pt>
                <c:pt idx="107">
                  <c:v>5</c:v>
                </c:pt>
                <c:pt idx="108">
                  <c:v>5</c:v>
                </c:pt>
                <c:pt idx="109">
                  <c:v>5</c:v>
                </c:pt>
                <c:pt idx="110">
                  <c:v>5</c:v>
                </c:pt>
                <c:pt idx="111">
                  <c:v>6</c:v>
                </c:pt>
                <c:pt idx="112">
                  <c:v>6</c:v>
                </c:pt>
                <c:pt idx="113">
                  <c:v>6</c:v>
                </c:pt>
                <c:pt idx="114">
                  <c:v>6</c:v>
                </c:pt>
                <c:pt idx="115">
                  <c:v>6</c:v>
                </c:pt>
                <c:pt idx="116">
                  <c:v>6</c:v>
                </c:pt>
                <c:pt idx="117">
                  <c:v>6</c:v>
                </c:pt>
                <c:pt idx="118">
                  <c:v>6</c:v>
                </c:pt>
                <c:pt idx="119">
                  <c:v>6</c:v>
                </c:pt>
                <c:pt idx="120">
                  <c:v>6</c:v>
                </c:pt>
                <c:pt idx="121">
                  <c:v>6</c:v>
                </c:pt>
                <c:pt idx="122">
                  <c:v>6</c:v>
                </c:pt>
                <c:pt idx="123">
                  <c:v>6</c:v>
                </c:pt>
                <c:pt idx="124">
                  <c:v>6</c:v>
                </c:pt>
                <c:pt idx="125">
                  <c:v>6</c:v>
                </c:pt>
                <c:pt idx="126">
                  <c:v>6</c:v>
                </c:pt>
                <c:pt idx="127">
                  <c:v>6</c:v>
                </c:pt>
                <c:pt idx="128">
                  <c:v>6</c:v>
                </c:pt>
                <c:pt idx="129">
                  <c:v>6</c:v>
                </c:pt>
                <c:pt idx="130">
                  <c:v>6</c:v>
                </c:pt>
                <c:pt idx="131">
                  <c:v>7</c:v>
                </c:pt>
                <c:pt idx="132">
                  <c:v>7</c:v>
                </c:pt>
                <c:pt idx="133">
                  <c:v>7</c:v>
                </c:pt>
                <c:pt idx="134">
                  <c:v>7</c:v>
                </c:pt>
                <c:pt idx="135">
                  <c:v>7</c:v>
                </c:pt>
                <c:pt idx="136">
                  <c:v>7</c:v>
                </c:pt>
                <c:pt idx="137">
                  <c:v>7</c:v>
                </c:pt>
                <c:pt idx="138">
                  <c:v>7</c:v>
                </c:pt>
                <c:pt idx="139">
                  <c:v>7</c:v>
                </c:pt>
                <c:pt idx="140">
                  <c:v>7</c:v>
                </c:pt>
                <c:pt idx="141">
                  <c:v>7</c:v>
                </c:pt>
                <c:pt idx="142">
                  <c:v>7</c:v>
                </c:pt>
                <c:pt idx="143">
                  <c:v>7</c:v>
                </c:pt>
                <c:pt idx="144">
                  <c:v>7</c:v>
                </c:pt>
                <c:pt idx="145">
                  <c:v>7</c:v>
                </c:pt>
                <c:pt idx="146">
                  <c:v>7</c:v>
                </c:pt>
                <c:pt idx="147">
                  <c:v>7</c:v>
                </c:pt>
                <c:pt idx="148">
                  <c:v>7</c:v>
                </c:pt>
                <c:pt idx="149">
                  <c:v>7</c:v>
                </c:pt>
                <c:pt idx="150">
                  <c:v>7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2</c:v>
                </c:pt>
                <c:pt idx="191">
                  <c:v>2</c:v>
                </c:pt>
                <c:pt idx="192">
                  <c:v>2</c:v>
                </c:pt>
                <c:pt idx="193">
                  <c:v>2</c:v>
                </c:pt>
                <c:pt idx="194">
                  <c:v>2</c:v>
                </c:pt>
                <c:pt idx="195">
                  <c:v>2</c:v>
                </c:pt>
                <c:pt idx="196">
                  <c:v>2</c:v>
                </c:pt>
                <c:pt idx="197">
                  <c:v>2</c:v>
                </c:pt>
                <c:pt idx="198">
                  <c:v>2</c:v>
                </c:pt>
                <c:pt idx="199">
                  <c:v>2</c:v>
                </c:pt>
                <c:pt idx="200">
                  <c:v>2</c:v>
                </c:pt>
                <c:pt idx="201">
                  <c:v>2</c:v>
                </c:pt>
                <c:pt idx="202">
                  <c:v>2</c:v>
                </c:pt>
                <c:pt idx="203">
                  <c:v>2</c:v>
                </c:pt>
                <c:pt idx="204">
                  <c:v>2</c:v>
                </c:pt>
                <c:pt idx="205">
                  <c:v>2</c:v>
                </c:pt>
                <c:pt idx="206">
                  <c:v>2</c:v>
                </c:pt>
                <c:pt idx="207">
                  <c:v>2</c:v>
                </c:pt>
                <c:pt idx="208">
                  <c:v>2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4</c:v>
                </c:pt>
                <c:pt idx="230">
                  <c:v>4</c:v>
                </c:pt>
                <c:pt idx="231">
                  <c:v>4</c:v>
                </c:pt>
                <c:pt idx="232">
                  <c:v>4</c:v>
                </c:pt>
                <c:pt idx="233">
                  <c:v>4</c:v>
                </c:pt>
                <c:pt idx="234">
                  <c:v>4</c:v>
                </c:pt>
                <c:pt idx="235">
                  <c:v>4</c:v>
                </c:pt>
                <c:pt idx="236">
                  <c:v>4</c:v>
                </c:pt>
                <c:pt idx="237">
                  <c:v>4</c:v>
                </c:pt>
                <c:pt idx="238">
                  <c:v>4</c:v>
                </c:pt>
                <c:pt idx="239">
                  <c:v>4</c:v>
                </c:pt>
                <c:pt idx="240">
                  <c:v>4</c:v>
                </c:pt>
                <c:pt idx="241">
                  <c:v>4</c:v>
                </c:pt>
                <c:pt idx="242">
                  <c:v>4</c:v>
                </c:pt>
                <c:pt idx="243">
                  <c:v>4</c:v>
                </c:pt>
                <c:pt idx="244">
                  <c:v>4</c:v>
                </c:pt>
                <c:pt idx="245">
                  <c:v>4</c:v>
                </c:pt>
                <c:pt idx="246">
                  <c:v>4</c:v>
                </c:pt>
                <c:pt idx="247">
                  <c:v>4</c:v>
                </c:pt>
                <c:pt idx="248">
                  <c:v>5</c:v>
                </c:pt>
                <c:pt idx="249">
                  <c:v>5</c:v>
                </c:pt>
                <c:pt idx="250">
                  <c:v>5</c:v>
                </c:pt>
                <c:pt idx="251">
                  <c:v>5</c:v>
                </c:pt>
                <c:pt idx="252">
                  <c:v>5</c:v>
                </c:pt>
                <c:pt idx="253">
                  <c:v>5</c:v>
                </c:pt>
                <c:pt idx="254">
                  <c:v>5</c:v>
                </c:pt>
                <c:pt idx="255">
                  <c:v>5</c:v>
                </c:pt>
                <c:pt idx="256">
                  <c:v>5</c:v>
                </c:pt>
                <c:pt idx="257">
                  <c:v>5</c:v>
                </c:pt>
                <c:pt idx="258">
                  <c:v>5</c:v>
                </c:pt>
                <c:pt idx="259">
                  <c:v>5</c:v>
                </c:pt>
                <c:pt idx="260">
                  <c:v>5</c:v>
                </c:pt>
                <c:pt idx="261">
                  <c:v>5</c:v>
                </c:pt>
                <c:pt idx="262">
                  <c:v>5</c:v>
                </c:pt>
                <c:pt idx="263">
                  <c:v>5</c:v>
                </c:pt>
                <c:pt idx="264">
                  <c:v>5</c:v>
                </c:pt>
                <c:pt idx="265">
                  <c:v>5</c:v>
                </c:pt>
                <c:pt idx="266">
                  <c:v>5</c:v>
                </c:pt>
                <c:pt idx="267">
                  <c:v>5</c:v>
                </c:pt>
                <c:pt idx="268">
                  <c:v>6</c:v>
                </c:pt>
                <c:pt idx="269">
                  <c:v>6</c:v>
                </c:pt>
                <c:pt idx="270">
                  <c:v>6</c:v>
                </c:pt>
                <c:pt idx="271">
                  <c:v>6</c:v>
                </c:pt>
                <c:pt idx="272">
                  <c:v>6</c:v>
                </c:pt>
                <c:pt idx="273">
                  <c:v>6</c:v>
                </c:pt>
                <c:pt idx="274">
                  <c:v>6</c:v>
                </c:pt>
                <c:pt idx="275">
                  <c:v>6</c:v>
                </c:pt>
                <c:pt idx="276">
                  <c:v>6</c:v>
                </c:pt>
                <c:pt idx="277">
                  <c:v>6</c:v>
                </c:pt>
                <c:pt idx="278">
                  <c:v>6</c:v>
                </c:pt>
                <c:pt idx="279">
                  <c:v>6</c:v>
                </c:pt>
                <c:pt idx="280">
                  <c:v>6</c:v>
                </c:pt>
                <c:pt idx="281">
                  <c:v>6</c:v>
                </c:pt>
                <c:pt idx="282">
                  <c:v>6</c:v>
                </c:pt>
                <c:pt idx="283">
                  <c:v>6</c:v>
                </c:pt>
                <c:pt idx="284">
                  <c:v>6</c:v>
                </c:pt>
                <c:pt idx="285">
                  <c:v>6</c:v>
                </c:pt>
                <c:pt idx="286">
                  <c:v>6</c:v>
                </c:pt>
                <c:pt idx="287">
                  <c:v>7</c:v>
                </c:pt>
                <c:pt idx="288">
                  <c:v>7</c:v>
                </c:pt>
                <c:pt idx="289">
                  <c:v>7</c:v>
                </c:pt>
                <c:pt idx="290">
                  <c:v>7</c:v>
                </c:pt>
                <c:pt idx="291">
                  <c:v>7</c:v>
                </c:pt>
                <c:pt idx="292">
                  <c:v>7</c:v>
                </c:pt>
                <c:pt idx="293">
                  <c:v>7</c:v>
                </c:pt>
                <c:pt idx="294">
                  <c:v>7</c:v>
                </c:pt>
                <c:pt idx="295">
                  <c:v>7</c:v>
                </c:pt>
                <c:pt idx="296">
                  <c:v>7</c:v>
                </c:pt>
                <c:pt idx="297">
                  <c:v>7</c:v>
                </c:pt>
                <c:pt idx="298">
                  <c:v>7</c:v>
                </c:pt>
                <c:pt idx="299">
                  <c:v>7</c:v>
                </c:pt>
                <c:pt idx="300">
                  <c:v>7</c:v>
                </c:pt>
                <c:pt idx="301">
                  <c:v>7</c:v>
                </c:pt>
                <c:pt idx="302">
                  <c:v>7</c:v>
                </c:pt>
                <c:pt idx="303">
                  <c:v>7</c:v>
                </c:pt>
                <c:pt idx="304">
                  <c:v>7</c:v>
                </c:pt>
                <c:pt idx="305">
                  <c:v>7</c:v>
                </c:pt>
                <c:pt idx="306">
                  <c:v>7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2</c:v>
                </c:pt>
                <c:pt idx="347">
                  <c:v>2</c:v>
                </c:pt>
                <c:pt idx="348">
                  <c:v>2</c:v>
                </c:pt>
                <c:pt idx="349">
                  <c:v>2</c:v>
                </c:pt>
                <c:pt idx="350">
                  <c:v>2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3</c:v>
                </c:pt>
                <c:pt idx="366">
                  <c:v>3</c:v>
                </c:pt>
                <c:pt idx="367">
                  <c:v>3</c:v>
                </c:pt>
                <c:pt idx="368">
                  <c:v>3</c:v>
                </c:pt>
                <c:pt idx="369">
                  <c:v>3</c:v>
                </c:pt>
                <c:pt idx="370">
                  <c:v>3</c:v>
                </c:pt>
                <c:pt idx="371">
                  <c:v>3</c:v>
                </c:pt>
                <c:pt idx="372">
                  <c:v>3</c:v>
                </c:pt>
                <c:pt idx="373">
                  <c:v>3</c:v>
                </c:pt>
                <c:pt idx="374">
                  <c:v>3</c:v>
                </c:pt>
                <c:pt idx="375">
                  <c:v>3</c:v>
                </c:pt>
                <c:pt idx="376">
                  <c:v>3</c:v>
                </c:pt>
                <c:pt idx="377">
                  <c:v>3</c:v>
                </c:pt>
                <c:pt idx="378">
                  <c:v>3</c:v>
                </c:pt>
                <c:pt idx="379">
                  <c:v>3</c:v>
                </c:pt>
                <c:pt idx="380">
                  <c:v>3</c:v>
                </c:pt>
                <c:pt idx="381">
                  <c:v>3</c:v>
                </c:pt>
                <c:pt idx="382">
                  <c:v>3</c:v>
                </c:pt>
                <c:pt idx="383">
                  <c:v>3</c:v>
                </c:pt>
                <c:pt idx="384">
                  <c:v>3</c:v>
                </c:pt>
                <c:pt idx="385">
                  <c:v>4</c:v>
                </c:pt>
                <c:pt idx="386">
                  <c:v>4</c:v>
                </c:pt>
                <c:pt idx="387">
                  <c:v>4</c:v>
                </c:pt>
                <c:pt idx="388">
                  <c:v>4</c:v>
                </c:pt>
                <c:pt idx="389">
                  <c:v>4</c:v>
                </c:pt>
                <c:pt idx="390">
                  <c:v>4</c:v>
                </c:pt>
                <c:pt idx="391">
                  <c:v>4</c:v>
                </c:pt>
                <c:pt idx="392">
                  <c:v>4</c:v>
                </c:pt>
                <c:pt idx="393">
                  <c:v>4</c:v>
                </c:pt>
                <c:pt idx="394">
                  <c:v>4</c:v>
                </c:pt>
                <c:pt idx="395">
                  <c:v>4</c:v>
                </c:pt>
                <c:pt idx="396">
                  <c:v>4</c:v>
                </c:pt>
                <c:pt idx="397">
                  <c:v>4</c:v>
                </c:pt>
                <c:pt idx="398">
                  <c:v>4</c:v>
                </c:pt>
                <c:pt idx="399">
                  <c:v>4</c:v>
                </c:pt>
                <c:pt idx="400">
                  <c:v>4</c:v>
                </c:pt>
                <c:pt idx="401">
                  <c:v>4</c:v>
                </c:pt>
                <c:pt idx="402">
                  <c:v>4</c:v>
                </c:pt>
                <c:pt idx="403">
                  <c:v>4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5</c:v>
                </c:pt>
                <c:pt idx="411">
                  <c:v>5</c:v>
                </c:pt>
                <c:pt idx="412">
                  <c:v>5</c:v>
                </c:pt>
                <c:pt idx="413">
                  <c:v>5</c:v>
                </c:pt>
                <c:pt idx="414">
                  <c:v>5</c:v>
                </c:pt>
                <c:pt idx="415">
                  <c:v>5</c:v>
                </c:pt>
                <c:pt idx="416">
                  <c:v>5</c:v>
                </c:pt>
                <c:pt idx="417">
                  <c:v>5</c:v>
                </c:pt>
                <c:pt idx="418">
                  <c:v>5</c:v>
                </c:pt>
                <c:pt idx="419">
                  <c:v>5</c:v>
                </c:pt>
                <c:pt idx="420">
                  <c:v>5</c:v>
                </c:pt>
                <c:pt idx="421">
                  <c:v>5</c:v>
                </c:pt>
                <c:pt idx="422">
                  <c:v>5</c:v>
                </c:pt>
                <c:pt idx="423">
                  <c:v>5</c:v>
                </c:pt>
                <c:pt idx="424">
                  <c:v>6</c:v>
                </c:pt>
                <c:pt idx="425">
                  <c:v>6</c:v>
                </c:pt>
                <c:pt idx="426">
                  <c:v>6</c:v>
                </c:pt>
                <c:pt idx="427">
                  <c:v>6</c:v>
                </c:pt>
                <c:pt idx="428">
                  <c:v>6</c:v>
                </c:pt>
                <c:pt idx="429">
                  <c:v>6</c:v>
                </c:pt>
                <c:pt idx="430">
                  <c:v>6</c:v>
                </c:pt>
                <c:pt idx="431">
                  <c:v>6</c:v>
                </c:pt>
                <c:pt idx="432">
                  <c:v>6</c:v>
                </c:pt>
                <c:pt idx="433">
                  <c:v>6</c:v>
                </c:pt>
                <c:pt idx="434">
                  <c:v>6</c:v>
                </c:pt>
                <c:pt idx="435">
                  <c:v>6</c:v>
                </c:pt>
                <c:pt idx="436">
                  <c:v>6</c:v>
                </c:pt>
                <c:pt idx="437">
                  <c:v>6</c:v>
                </c:pt>
                <c:pt idx="438">
                  <c:v>6</c:v>
                </c:pt>
                <c:pt idx="439">
                  <c:v>6</c:v>
                </c:pt>
                <c:pt idx="440">
                  <c:v>6</c:v>
                </c:pt>
                <c:pt idx="441">
                  <c:v>6</c:v>
                </c:pt>
                <c:pt idx="442">
                  <c:v>6</c:v>
                </c:pt>
                <c:pt idx="443">
                  <c:v>7</c:v>
                </c:pt>
                <c:pt idx="444">
                  <c:v>7</c:v>
                </c:pt>
                <c:pt idx="445">
                  <c:v>7</c:v>
                </c:pt>
                <c:pt idx="446">
                  <c:v>7</c:v>
                </c:pt>
                <c:pt idx="447">
                  <c:v>7</c:v>
                </c:pt>
                <c:pt idx="448">
                  <c:v>7</c:v>
                </c:pt>
                <c:pt idx="449">
                  <c:v>7</c:v>
                </c:pt>
                <c:pt idx="450">
                  <c:v>7</c:v>
                </c:pt>
                <c:pt idx="451">
                  <c:v>7</c:v>
                </c:pt>
                <c:pt idx="452">
                  <c:v>7</c:v>
                </c:pt>
                <c:pt idx="453">
                  <c:v>7</c:v>
                </c:pt>
                <c:pt idx="454">
                  <c:v>7</c:v>
                </c:pt>
                <c:pt idx="455">
                  <c:v>7</c:v>
                </c:pt>
                <c:pt idx="456">
                  <c:v>7</c:v>
                </c:pt>
                <c:pt idx="457">
                  <c:v>7</c:v>
                </c:pt>
                <c:pt idx="458">
                  <c:v>7</c:v>
                </c:pt>
                <c:pt idx="459">
                  <c:v>7</c:v>
                </c:pt>
                <c:pt idx="460">
                  <c:v>7</c:v>
                </c:pt>
                <c:pt idx="461">
                  <c:v>7</c:v>
                </c:pt>
                <c:pt idx="462">
                  <c:v>7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2</c:v>
                </c:pt>
                <c:pt idx="503">
                  <c:v>2</c:v>
                </c:pt>
                <c:pt idx="504">
                  <c:v>2</c:v>
                </c:pt>
                <c:pt idx="505">
                  <c:v>2</c:v>
                </c:pt>
                <c:pt idx="506">
                  <c:v>2</c:v>
                </c:pt>
                <c:pt idx="507">
                  <c:v>2</c:v>
                </c:pt>
                <c:pt idx="508">
                  <c:v>2</c:v>
                </c:pt>
                <c:pt idx="509">
                  <c:v>2</c:v>
                </c:pt>
                <c:pt idx="510">
                  <c:v>2</c:v>
                </c:pt>
                <c:pt idx="511">
                  <c:v>2</c:v>
                </c:pt>
                <c:pt idx="512">
                  <c:v>2</c:v>
                </c:pt>
                <c:pt idx="513">
                  <c:v>2</c:v>
                </c:pt>
                <c:pt idx="514">
                  <c:v>2</c:v>
                </c:pt>
                <c:pt idx="515">
                  <c:v>2</c:v>
                </c:pt>
                <c:pt idx="516">
                  <c:v>2</c:v>
                </c:pt>
                <c:pt idx="517">
                  <c:v>2</c:v>
                </c:pt>
                <c:pt idx="518">
                  <c:v>2</c:v>
                </c:pt>
                <c:pt idx="519">
                  <c:v>2</c:v>
                </c:pt>
                <c:pt idx="520">
                  <c:v>2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3</c:v>
                </c:pt>
                <c:pt idx="528">
                  <c:v>3</c:v>
                </c:pt>
                <c:pt idx="529">
                  <c:v>3</c:v>
                </c:pt>
                <c:pt idx="530">
                  <c:v>3</c:v>
                </c:pt>
                <c:pt idx="531">
                  <c:v>3</c:v>
                </c:pt>
                <c:pt idx="532">
                  <c:v>3</c:v>
                </c:pt>
                <c:pt idx="533">
                  <c:v>3</c:v>
                </c:pt>
                <c:pt idx="534">
                  <c:v>3</c:v>
                </c:pt>
                <c:pt idx="535">
                  <c:v>3</c:v>
                </c:pt>
                <c:pt idx="536">
                  <c:v>3</c:v>
                </c:pt>
                <c:pt idx="537">
                  <c:v>3</c:v>
                </c:pt>
                <c:pt idx="538">
                  <c:v>3</c:v>
                </c:pt>
                <c:pt idx="539">
                  <c:v>3</c:v>
                </c:pt>
                <c:pt idx="540">
                  <c:v>3</c:v>
                </c:pt>
                <c:pt idx="541">
                  <c:v>4</c:v>
                </c:pt>
                <c:pt idx="542">
                  <c:v>4</c:v>
                </c:pt>
                <c:pt idx="543">
                  <c:v>4</c:v>
                </c:pt>
                <c:pt idx="544">
                  <c:v>4</c:v>
                </c:pt>
                <c:pt idx="545">
                  <c:v>4</c:v>
                </c:pt>
                <c:pt idx="546">
                  <c:v>4</c:v>
                </c:pt>
                <c:pt idx="547">
                  <c:v>4</c:v>
                </c:pt>
                <c:pt idx="548">
                  <c:v>4</c:v>
                </c:pt>
                <c:pt idx="549">
                  <c:v>4</c:v>
                </c:pt>
                <c:pt idx="550">
                  <c:v>4</c:v>
                </c:pt>
                <c:pt idx="551">
                  <c:v>4</c:v>
                </c:pt>
                <c:pt idx="552">
                  <c:v>4</c:v>
                </c:pt>
                <c:pt idx="553">
                  <c:v>4</c:v>
                </c:pt>
                <c:pt idx="554">
                  <c:v>4</c:v>
                </c:pt>
                <c:pt idx="555">
                  <c:v>4</c:v>
                </c:pt>
                <c:pt idx="556">
                  <c:v>4</c:v>
                </c:pt>
                <c:pt idx="557">
                  <c:v>4</c:v>
                </c:pt>
                <c:pt idx="558">
                  <c:v>4</c:v>
                </c:pt>
                <c:pt idx="559">
                  <c:v>4</c:v>
                </c:pt>
                <c:pt idx="560">
                  <c:v>5</c:v>
                </c:pt>
                <c:pt idx="561">
                  <c:v>5</c:v>
                </c:pt>
                <c:pt idx="562">
                  <c:v>5</c:v>
                </c:pt>
                <c:pt idx="563">
                  <c:v>5</c:v>
                </c:pt>
                <c:pt idx="564">
                  <c:v>5</c:v>
                </c:pt>
                <c:pt idx="565">
                  <c:v>5</c:v>
                </c:pt>
                <c:pt idx="566">
                  <c:v>5</c:v>
                </c:pt>
                <c:pt idx="567">
                  <c:v>5</c:v>
                </c:pt>
                <c:pt idx="568">
                  <c:v>5</c:v>
                </c:pt>
                <c:pt idx="569">
                  <c:v>5</c:v>
                </c:pt>
                <c:pt idx="570">
                  <c:v>5</c:v>
                </c:pt>
                <c:pt idx="571">
                  <c:v>5</c:v>
                </c:pt>
                <c:pt idx="572">
                  <c:v>5</c:v>
                </c:pt>
                <c:pt idx="573">
                  <c:v>5</c:v>
                </c:pt>
                <c:pt idx="574">
                  <c:v>5</c:v>
                </c:pt>
                <c:pt idx="575">
                  <c:v>5</c:v>
                </c:pt>
                <c:pt idx="576">
                  <c:v>5</c:v>
                </c:pt>
                <c:pt idx="577">
                  <c:v>5</c:v>
                </c:pt>
                <c:pt idx="578">
                  <c:v>5</c:v>
                </c:pt>
                <c:pt idx="579">
                  <c:v>5</c:v>
                </c:pt>
                <c:pt idx="580">
                  <c:v>6</c:v>
                </c:pt>
                <c:pt idx="581">
                  <c:v>6</c:v>
                </c:pt>
                <c:pt idx="582">
                  <c:v>6</c:v>
                </c:pt>
                <c:pt idx="583">
                  <c:v>6</c:v>
                </c:pt>
                <c:pt idx="584">
                  <c:v>6</c:v>
                </c:pt>
                <c:pt idx="585">
                  <c:v>6</c:v>
                </c:pt>
                <c:pt idx="586">
                  <c:v>6</c:v>
                </c:pt>
                <c:pt idx="587">
                  <c:v>6</c:v>
                </c:pt>
                <c:pt idx="588">
                  <c:v>6</c:v>
                </c:pt>
                <c:pt idx="589">
                  <c:v>6</c:v>
                </c:pt>
                <c:pt idx="590">
                  <c:v>6</c:v>
                </c:pt>
                <c:pt idx="591">
                  <c:v>6</c:v>
                </c:pt>
                <c:pt idx="592">
                  <c:v>6</c:v>
                </c:pt>
                <c:pt idx="593">
                  <c:v>6</c:v>
                </c:pt>
                <c:pt idx="594">
                  <c:v>6</c:v>
                </c:pt>
                <c:pt idx="595">
                  <c:v>6</c:v>
                </c:pt>
                <c:pt idx="596">
                  <c:v>6</c:v>
                </c:pt>
                <c:pt idx="597">
                  <c:v>6</c:v>
                </c:pt>
                <c:pt idx="598">
                  <c:v>6</c:v>
                </c:pt>
                <c:pt idx="599">
                  <c:v>7</c:v>
                </c:pt>
                <c:pt idx="600">
                  <c:v>7</c:v>
                </c:pt>
                <c:pt idx="601">
                  <c:v>7</c:v>
                </c:pt>
                <c:pt idx="602">
                  <c:v>7</c:v>
                </c:pt>
                <c:pt idx="603">
                  <c:v>7</c:v>
                </c:pt>
                <c:pt idx="604">
                  <c:v>7</c:v>
                </c:pt>
                <c:pt idx="605">
                  <c:v>7</c:v>
                </c:pt>
                <c:pt idx="606">
                  <c:v>7</c:v>
                </c:pt>
                <c:pt idx="607">
                  <c:v>7</c:v>
                </c:pt>
                <c:pt idx="608">
                  <c:v>7</c:v>
                </c:pt>
                <c:pt idx="609">
                  <c:v>7</c:v>
                </c:pt>
                <c:pt idx="610">
                  <c:v>7</c:v>
                </c:pt>
                <c:pt idx="611">
                  <c:v>7</c:v>
                </c:pt>
                <c:pt idx="612">
                  <c:v>7</c:v>
                </c:pt>
                <c:pt idx="613">
                  <c:v>7</c:v>
                </c:pt>
                <c:pt idx="614">
                  <c:v>7</c:v>
                </c:pt>
                <c:pt idx="615">
                  <c:v>7</c:v>
                </c:pt>
                <c:pt idx="616">
                  <c:v>7</c:v>
                </c:pt>
                <c:pt idx="617">
                  <c:v>7</c:v>
                </c:pt>
                <c:pt idx="618">
                  <c:v>7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2</c:v>
                </c:pt>
                <c:pt idx="659">
                  <c:v>2</c:v>
                </c:pt>
                <c:pt idx="660">
                  <c:v>2</c:v>
                </c:pt>
                <c:pt idx="661">
                  <c:v>2</c:v>
                </c:pt>
                <c:pt idx="662">
                  <c:v>2</c:v>
                </c:pt>
                <c:pt idx="663">
                  <c:v>2</c:v>
                </c:pt>
                <c:pt idx="664">
                  <c:v>2</c:v>
                </c:pt>
                <c:pt idx="665">
                  <c:v>2</c:v>
                </c:pt>
                <c:pt idx="666">
                  <c:v>2</c:v>
                </c:pt>
                <c:pt idx="667">
                  <c:v>2</c:v>
                </c:pt>
                <c:pt idx="668">
                  <c:v>2</c:v>
                </c:pt>
                <c:pt idx="669">
                  <c:v>2</c:v>
                </c:pt>
                <c:pt idx="670">
                  <c:v>2</c:v>
                </c:pt>
                <c:pt idx="671">
                  <c:v>2</c:v>
                </c:pt>
                <c:pt idx="672">
                  <c:v>2</c:v>
                </c:pt>
                <c:pt idx="673">
                  <c:v>2</c:v>
                </c:pt>
                <c:pt idx="674">
                  <c:v>2</c:v>
                </c:pt>
                <c:pt idx="675">
                  <c:v>2</c:v>
                </c:pt>
                <c:pt idx="676">
                  <c:v>2</c:v>
                </c:pt>
                <c:pt idx="677">
                  <c:v>3</c:v>
                </c:pt>
                <c:pt idx="678">
                  <c:v>3</c:v>
                </c:pt>
                <c:pt idx="679">
                  <c:v>3</c:v>
                </c:pt>
                <c:pt idx="680">
                  <c:v>3</c:v>
                </c:pt>
                <c:pt idx="681">
                  <c:v>3</c:v>
                </c:pt>
                <c:pt idx="682">
                  <c:v>3</c:v>
                </c:pt>
                <c:pt idx="683">
                  <c:v>3</c:v>
                </c:pt>
                <c:pt idx="684">
                  <c:v>3</c:v>
                </c:pt>
                <c:pt idx="685">
                  <c:v>3</c:v>
                </c:pt>
                <c:pt idx="686">
                  <c:v>3</c:v>
                </c:pt>
                <c:pt idx="687">
                  <c:v>3</c:v>
                </c:pt>
                <c:pt idx="688">
                  <c:v>3</c:v>
                </c:pt>
                <c:pt idx="689">
                  <c:v>3</c:v>
                </c:pt>
                <c:pt idx="690">
                  <c:v>3</c:v>
                </c:pt>
                <c:pt idx="691">
                  <c:v>3</c:v>
                </c:pt>
                <c:pt idx="692">
                  <c:v>3</c:v>
                </c:pt>
                <c:pt idx="693">
                  <c:v>3</c:v>
                </c:pt>
                <c:pt idx="694">
                  <c:v>3</c:v>
                </c:pt>
                <c:pt idx="695">
                  <c:v>3</c:v>
                </c:pt>
                <c:pt idx="696">
                  <c:v>3</c:v>
                </c:pt>
                <c:pt idx="697">
                  <c:v>4</c:v>
                </c:pt>
                <c:pt idx="698">
                  <c:v>4</c:v>
                </c:pt>
                <c:pt idx="699">
                  <c:v>4</c:v>
                </c:pt>
                <c:pt idx="700">
                  <c:v>4</c:v>
                </c:pt>
                <c:pt idx="701">
                  <c:v>4</c:v>
                </c:pt>
                <c:pt idx="702">
                  <c:v>4</c:v>
                </c:pt>
                <c:pt idx="703">
                  <c:v>4</c:v>
                </c:pt>
                <c:pt idx="704">
                  <c:v>4</c:v>
                </c:pt>
                <c:pt idx="705">
                  <c:v>4</c:v>
                </c:pt>
                <c:pt idx="706">
                  <c:v>4</c:v>
                </c:pt>
                <c:pt idx="707">
                  <c:v>4</c:v>
                </c:pt>
                <c:pt idx="708">
                  <c:v>4</c:v>
                </c:pt>
                <c:pt idx="709">
                  <c:v>4</c:v>
                </c:pt>
                <c:pt idx="710">
                  <c:v>4</c:v>
                </c:pt>
                <c:pt idx="711">
                  <c:v>4</c:v>
                </c:pt>
                <c:pt idx="712">
                  <c:v>4</c:v>
                </c:pt>
                <c:pt idx="713">
                  <c:v>4</c:v>
                </c:pt>
                <c:pt idx="714">
                  <c:v>4</c:v>
                </c:pt>
                <c:pt idx="715">
                  <c:v>4</c:v>
                </c:pt>
                <c:pt idx="716">
                  <c:v>5</c:v>
                </c:pt>
                <c:pt idx="717">
                  <c:v>5</c:v>
                </c:pt>
                <c:pt idx="718">
                  <c:v>5</c:v>
                </c:pt>
                <c:pt idx="719">
                  <c:v>5</c:v>
                </c:pt>
                <c:pt idx="720">
                  <c:v>5</c:v>
                </c:pt>
                <c:pt idx="721">
                  <c:v>5</c:v>
                </c:pt>
                <c:pt idx="722">
                  <c:v>5</c:v>
                </c:pt>
                <c:pt idx="723">
                  <c:v>5</c:v>
                </c:pt>
                <c:pt idx="724">
                  <c:v>5</c:v>
                </c:pt>
                <c:pt idx="725">
                  <c:v>5</c:v>
                </c:pt>
                <c:pt idx="726">
                  <c:v>5</c:v>
                </c:pt>
                <c:pt idx="727">
                  <c:v>5</c:v>
                </c:pt>
                <c:pt idx="728">
                  <c:v>5</c:v>
                </c:pt>
                <c:pt idx="729">
                  <c:v>5</c:v>
                </c:pt>
                <c:pt idx="730">
                  <c:v>5</c:v>
                </c:pt>
                <c:pt idx="731">
                  <c:v>5</c:v>
                </c:pt>
                <c:pt idx="732">
                  <c:v>5</c:v>
                </c:pt>
                <c:pt idx="733">
                  <c:v>5</c:v>
                </c:pt>
                <c:pt idx="734">
                  <c:v>5</c:v>
                </c:pt>
                <c:pt idx="735">
                  <c:v>5</c:v>
                </c:pt>
                <c:pt idx="736">
                  <c:v>6</c:v>
                </c:pt>
                <c:pt idx="737">
                  <c:v>6</c:v>
                </c:pt>
                <c:pt idx="738">
                  <c:v>6</c:v>
                </c:pt>
                <c:pt idx="739">
                  <c:v>6</c:v>
                </c:pt>
                <c:pt idx="740">
                  <c:v>6</c:v>
                </c:pt>
                <c:pt idx="741">
                  <c:v>6</c:v>
                </c:pt>
                <c:pt idx="742">
                  <c:v>6</c:v>
                </c:pt>
                <c:pt idx="743">
                  <c:v>6</c:v>
                </c:pt>
                <c:pt idx="744">
                  <c:v>6</c:v>
                </c:pt>
                <c:pt idx="745">
                  <c:v>6</c:v>
                </c:pt>
                <c:pt idx="746">
                  <c:v>6</c:v>
                </c:pt>
                <c:pt idx="747">
                  <c:v>6</c:v>
                </c:pt>
                <c:pt idx="748">
                  <c:v>6</c:v>
                </c:pt>
                <c:pt idx="749">
                  <c:v>6</c:v>
                </c:pt>
                <c:pt idx="750">
                  <c:v>6</c:v>
                </c:pt>
                <c:pt idx="751">
                  <c:v>6</c:v>
                </c:pt>
                <c:pt idx="752">
                  <c:v>6</c:v>
                </c:pt>
                <c:pt idx="753">
                  <c:v>6</c:v>
                </c:pt>
                <c:pt idx="754">
                  <c:v>6</c:v>
                </c:pt>
                <c:pt idx="755">
                  <c:v>7</c:v>
                </c:pt>
                <c:pt idx="756">
                  <c:v>7</c:v>
                </c:pt>
                <c:pt idx="757">
                  <c:v>7</c:v>
                </c:pt>
                <c:pt idx="758">
                  <c:v>7</c:v>
                </c:pt>
                <c:pt idx="759">
                  <c:v>7</c:v>
                </c:pt>
                <c:pt idx="760">
                  <c:v>7</c:v>
                </c:pt>
                <c:pt idx="761">
                  <c:v>7</c:v>
                </c:pt>
                <c:pt idx="762">
                  <c:v>7</c:v>
                </c:pt>
                <c:pt idx="763">
                  <c:v>7</c:v>
                </c:pt>
                <c:pt idx="764">
                  <c:v>7</c:v>
                </c:pt>
                <c:pt idx="765">
                  <c:v>7</c:v>
                </c:pt>
                <c:pt idx="766">
                  <c:v>7</c:v>
                </c:pt>
                <c:pt idx="767">
                  <c:v>7</c:v>
                </c:pt>
                <c:pt idx="768">
                  <c:v>7</c:v>
                </c:pt>
                <c:pt idx="769">
                  <c:v>7</c:v>
                </c:pt>
                <c:pt idx="770">
                  <c:v>7</c:v>
                </c:pt>
                <c:pt idx="771">
                  <c:v>7</c:v>
                </c:pt>
                <c:pt idx="772">
                  <c:v>7</c:v>
                </c:pt>
                <c:pt idx="773">
                  <c:v>7</c:v>
                </c:pt>
                <c:pt idx="774">
                  <c:v>7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2</c:v>
                </c:pt>
                <c:pt idx="815">
                  <c:v>2</c:v>
                </c:pt>
                <c:pt idx="816">
                  <c:v>2</c:v>
                </c:pt>
                <c:pt idx="817">
                  <c:v>2</c:v>
                </c:pt>
                <c:pt idx="818">
                  <c:v>2</c:v>
                </c:pt>
                <c:pt idx="819">
                  <c:v>2</c:v>
                </c:pt>
                <c:pt idx="820">
                  <c:v>2</c:v>
                </c:pt>
                <c:pt idx="821">
                  <c:v>2</c:v>
                </c:pt>
                <c:pt idx="822">
                  <c:v>2</c:v>
                </c:pt>
                <c:pt idx="823">
                  <c:v>2</c:v>
                </c:pt>
                <c:pt idx="824">
                  <c:v>2</c:v>
                </c:pt>
                <c:pt idx="825">
                  <c:v>2</c:v>
                </c:pt>
                <c:pt idx="826">
                  <c:v>2</c:v>
                </c:pt>
                <c:pt idx="827">
                  <c:v>2</c:v>
                </c:pt>
                <c:pt idx="828">
                  <c:v>2</c:v>
                </c:pt>
                <c:pt idx="829">
                  <c:v>2</c:v>
                </c:pt>
                <c:pt idx="830">
                  <c:v>2</c:v>
                </c:pt>
                <c:pt idx="831">
                  <c:v>2</c:v>
                </c:pt>
                <c:pt idx="832">
                  <c:v>2</c:v>
                </c:pt>
                <c:pt idx="833">
                  <c:v>3</c:v>
                </c:pt>
                <c:pt idx="834">
                  <c:v>3</c:v>
                </c:pt>
                <c:pt idx="835">
                  <c:v>3</c:v>
                </c:pt>
                <c:pt idx="836">
                  <c:v>3</c:v>
                </c:pt>
                <c:pt idx="837">
                  <c:v>3</c:v>
                </c:pt>
                <c:pt idx="838">
                  <c:v>3</c:v>
                </c:pt>
                <c:pt idx="839">
                  <c:v>3</c:v>
                </c:pt>
                <c:pt idx="840">
                  <c:v>3</c:v>
                </c:pt>
                <c:pt idx="841">
                  <c:v>3</c:v>
                </c:pt>
                <c:pt idx="842">
                  <c:v>3</c:v>
                </c:pt>
                <c:pt idx="843">
                  <c:v>3</c:v>
                </c:pt>
                <c:pt idx="844">
                  <c:v>3</c:v>
                </c:pt>
                <c:pt idx="845">
                  <c:v>3</c:v>
                </c:pt>
                <c:pt idx="846">
                  <c:v>3</c:v>
                </c:pt>
                <c:pt idx="847">
                  <c:v>3</c:v>
                </c:pt>
                <c:pt idx="848">
                  <c:v>3</c:v>
                </c:pt>
                <c:pt idx="849">
                  <c:v>3</c:v>
                </c:pt>
                <c:pt idx="850">
                  <c:v>3</c:v>
                </c:pt>
                <c:pt idx="851">
                  <c:v>3</c:v>
                </c:pt>
                <c:pt idx="852">
                  <c:v>3</c:v>
                </c:pt>
                <c:pt idx="853">
                  <c:v>4</c:v>
                </c:pt>
                <c:pt idx="854">
                  <c:v>4</c:v>
                </c:pt>
                <c:pt idx="855">
                  <c:v>4</c:v>
                </c:pt>
                <c:pt idx="856">
                  <c:v>4</c:v>
                </c:pt>
                <c:pt idx="857">
                  <c:v>4</c:v>
                </c:pt>
                <c:pt idx="858">
                  <c:v>4</c:v>
                </c:pt>
                <c:pt idx="859">
                  <c:v>4</c:v>
                </c:pt>
                <c:pt idx="860">
                  <c:v>4</c:v>
                </c:pt>
                <c:pt idx="861">
                  <c:v>4</c:v>
                </c:pt>
                <c:pt idx="862">
                  <c:v>4</c:v>
                </c:pt>
                <c:pt idx="863">
                  <c:v>4</c:v>
                </c:pt>
                <c:pt idx="864">
                  <c:v>4</c:v>
                </c:pt>
                <c:pt idx="865">
                  <c:v>4</c:v>
                </c:pt>
                <c:pt idx="866">
                  <c:v>4</c:v>
                </c:pt>
                <c:pt idx="867">
                  <c:v>4</c:v>
                </c:pt>
                <c:pt idx="868">
                  <c:v>4</c:v>
                </c:pt>
                <c:pt idx="869">
                  <c:v>4</c:v>
                </c:pt>
                <c:pt idx="870">
                  <c:v>4</c:v>
                </c:pt>
                <c:pt idx="871">
                  <c:v>4</c:v>
                </c:pt>
                <c:pt idx="872">
                  <c:v>5</c:v>
                </c:pt>
                <c:pt idx="873">
                  <c:v>5</c:v>
                </c:pt>
                <c:pt idx="874">
                  <c:v>5</c:v>
                </c:pt>
                <c:pt idx="875">
                  <c:v>5</c:v>
                </c:pt>
                <c:pt idx="876">
                  <c:v>5</c:v>
                </c:pt>
                <c:pt idx="877">
                  <c:v>5</c:v>
                </c:pt>
                <c:pt idx="878">
                  <c:v>5</c:v>
                </c:pt>
                <c:pt idx="879">
                  <c:v>5</c:v>
                </c:pt>
                <c:pt idx="880">
                  <c:v>5</c:v>
                </c:pt>
                <c:pt idx="881">
                  <c:v>5</c:v>
                </c:pt>
                <c:pt idx="882">
                  <c:v>5</c:v>
                </c:pt>
                <c:pt idx="883">
                  <c:v>5</c:v>
                </c:pt>
                <c:pt idx="884">
                  <c:v>5</c:v>
                </c:pt>
                <c:pt idx="885">
                  <c:v>5</c:v>
                </c:pt>
                <c:pt idx="886">
                  <c:v>5</c:v>
                </c:pt>
                <c:pt idx="887">
                  <c:v>5</c:v>
                </c:pt>
                <c:pt idx="888">
                  <c:v>5</c:v>
                </c:pt>
                <c:pt idx="889">
                  <c:v>5</c:v>
                </c:pt>
                <c:pt idx="890">
                  <c:v>5</c:v>
                </c:pt>
                <c:pt idx="891">
                  <c:v>5</c:v>
                </c:pt>
                <c:pt idx="892">
                  <c:v>6</c:v>
                </c:pt>
                <c:pt idx="893">
                  <c:v>6</c:v>
                </c:pt>
                <c:pt idx="894">
                  <c:v>6</c:v>
                </c:pt>
                <c:pt idx="895">
                  <c:v>6</c:v>
                </c:pt>
                <c:pt idx="896">
                  <c:v>6</c:v>
                </c:pt>
                <c:pt idx="897">
                  <c:v>6</c:v>
                </c:pt>
                <c:pt idx="898">
                  <c:v>6</c:v>
                </c:pt>
                <c:pt idx="899">
                  <c:v>6</c:v>
                </c:pt>
                <c:pt idx="900">
                  <c:v>6</c:v>
                </c:pt>
                <c:pt idx="901">
                  <c:v>6</c:v>
                </c:pt>
                <c:pt idx="902">
                  <c:v>6</c:v>
                </c:pt>
                <c:pt idx="903">
                  <c:v>6</c:v>
                </c:pt>
                <c:pt idx="904">
                  <c:v>6</c:v>
                </c:pt>
                <c:pt idx="905">
                  <c:v>6</c:v>
                </c:pt>
                <c:pt idx="906">
                  <c:v>6</c:v>
                </c:pt>
                <c:pt idx="907">
                  <c:v>6</c:v>
                </c:pt>
                <c:pt idx="908">
                  <c:v>6</c:v>
                </c:pt>
                <c:pt idx="909">
                  <c:v>6</c:v>
                </c:pt>
                <c:pt idx="910">
                  <c:v>6</c:v>
                </c:pt>
                <c:pt idx="911">
                  <c:v>7</c:v>
                </c:pt>
                <c:pt idx="912">
                  <c:v>7</c:v>
                </c:pt>
                <c:pt idx="913">
                  <c:v>7</c:v>
                </c:pt>
                <c:pt idx="914">
                  <c:v>7</c:v>
                </c:pt>
                <c:pt idx="915">
                  <c:v>7</c:v>
                </c:pt>
                <c:pt idx="916">
                  <c:v>7</c:v>
                </c:pt>
                <c:pt idx="917">
                  <c:v>7</c:v>
                </c:pt>
                <c:pt idx="918">
                  <c:v>7</c:v>
                </c:pt>
                <c:pt idx="919">
                  <c:v>7</c:v>
                </c:pt>
                <c:pt idx="920">
                  <c:v>7</c:v>
                </c:pt>
                <c:pt idx="921">
                  <c:v>7</c:v>
                </c:pt>
                <c:pt idx="922">
                  <c:v>7</c:v>
                </c:pt>
                <c:pt idx="923">
                  <c:v>7</c:v>
                </c:pt>
                <c:pt idx="924">
                  <c:v>7</c:v>
                </c:pt>
                <c:pt idx="925">
                  <c:v>7</c:v>
                </c:pt>
                <c:pt idx="926">
                  <c:v>7</c:v>
                </c:pt>
                <c:pt idx="927">
                  <c:v>7</c:v>
                </c:pt>
                <c:pt idx="928">
                  <c:v>7</c:v>
                </c:pt>
                <c:pt idx="929">
                  <c:v>7</c:v>
                </c:pt>
                <c:pt idx="930">
                  <c:v>7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2</c:v>
                </c:pt>
                <c:pt idx="971">
                  <c:v>2</c:v>
                </c:pt>
                <c:pt idx="972">
                  <c:v>2</c:v>
                </c:pt>
                <c:pt idx="973">
                  <c:v>2</c:v>
                </c:pt>
                <c:pt idx="974">
                  <c:v>2</c:v>
                </c:pt>
                <c:pt idx="975">
                  <c:v>2</c:v>
                </c:pt>
                <c:pt idx="976">
                  <c:v>2</c:v>
                </c:pt>
                <c:pt idx="977">
                  <c:v>2</c:v>
                </c:pt>
                <c:pt idx="978">
                  <c:v>2</c:v>
                </c:pt>
                <c:pt idx="979">
                  <c:v>2</c:v>
                </c:pt>
                <c:pt idx="980">
                  <c:v>2</c:v>
                </c:pt>
                <c:pt idx="981">
                  <c:v>2</c:v>
                </c:pt>
                <c:pt idx="982">
                  <c:v>2</c:v>
                </c:pt>
                <c:pt idx="983">
                  <c:v>2</c:v>
                </c:pt>
                <c:pt idx="984">
                  <c:v>2</c:v>
                </c:pt>
                <c:pt idx="985">
                  <c:v>2</c:v>
                </c:pt>
                <c:pt idx="986">
                  <c:v>2</c:v>
                </c:pt>
                <c:pt idx="987">
                  <c:v>2</c:v>
                </c:pt>
                <c:pt idx="988">
                  <c:v>2</c:v>
                </c:pt>
                <c:pt idx="989">
                  <c:v>3</c:v>
                </c:pt>
                <c:pt idx="990">
                  <c:v>3</c:v>
                </c:pt>
                <c:pt idx="991">
                  <c:v>3</c:v>
                </c:pt>
                <c:pt idx="992">
                  <c:v>3</c:v>
                </c:pt>
                <c:pt idx="993">
                  <c:v>3</c:v>
                </c:pt>
                <c:pt idx="994">
                  <c:v>3</c:v>
                </c:pt>
                <c:pt idx="995">
                  <c:v>3</c:v>
                </c:pt>
                <c:pt idx="996">
                  <c:v>3</c:v>
                </c:pt>
                <c:pt idx="997">
                  <c:v>3</c:v>
                </c:pt>
                <c:pt idx="998">
                  <c:v>3</c:v>
                </c:pt>
                <c:pt idx="999">
                  <c:v>3</c:v>
                </c:pt>
                <c:pt idx="1000">
                  <c:v>3</c:v>
                </c:pt>
                <c:pt idx="1001">
                  <c:v>3</c:v>
                </c:pt>
                <c:pt idx="1002">
                  <c:v>3</c:v>
                </c:pt>
                <c:pt idx="1003">
                  <c:v>3</c:v>
                </c:pt>
                <c:pt idx="1004">
                  <c:v>3</c:v>
                </c:pt>
                <c:pt idx="1005">
                  <c:v>3</c:v>
                </c:pt>
                <c:pt idx="1006">
                  <c:v>3</c:v>
                </c:pt>
                <c:pt idx="1007">
                  <c:v>3</c:v>
                </c:pt>
                <c:pt idx="1008">
                  <c:v>3</c:v>
                </c:pt>
                <c:pt idx="1009">
                  <c:v>4</c:v>
                </c:pt>
                <c:pt idx="1010">
                  <c:v>4</c:v>
                </c:pt>
                <c:pt idx="1011">
                  <c:v>4</c:v>
                </c:pt>
                <c:pt idx="1012">
                  <c:v>4</c:v>
                </c:pt>
                <c:pt idx="1013">
                  <c:v>4</c:v>
                </c:pt>
                <c:pt idx="1014">
                  <c:v>4</c:v>
                </c:pt>
                <c:pt idx="1015">
                  <c:v>4</c:v>
                </c:pt>
                <c:pt idx="1016">
                  <c:v>4</c:v>
                </c:pt>
                <c:pt idx="1017">
                  <c:v>4</c:v>
                </c:pt>
                <c:pt idx="1018">
                  <c:v>4</c:v>
                </c:pt>
                <c:pt idx="1019">
                  <c:v>4</c:v>
                </c:pt>
                <c:pt idx="1020">
                  <c:v>4</c:v>
                </c:pt>
                <c:pt idx="1021">
                  <c:v>4</c:v>
                </c:pt>
                <c:pt idx="1022">
                  <c:v>4</c:v>
                </c:pt>
                <c:pt idx="1023">
                  <c:v>4</c:v>
                </c:pt>
                <c:pt idx="1024">
                  <c:v>4</c:v>
                </c:pt>
                <c:pt idx="1025">
                  <c:v>4</c:v>
                </c:pt>
                <c:pt idx="1026">
                  <c:v>4</c:v>
                </c:pt>
                <c:pt idx="1027">
                  <c:v>4</c:v>
                </c:pt>
                <c:pt idx="1028">
                  <c:v>5</c:v>
                </c:pt>
                <c:pt idx="1029">
                  <c:v>5</c:v>
                </c:pt>
                <c:pt idx="1030">
                  <c:v>5</c:v>
                </c:pt>
                <c:pt idx="1031">
                  <c:v>5</c:v>
                </c:pt>
                <c:pt idx="1032">
                  <c:v>5</c:v>
                </c:pt>
                <c:pt idx="1033">
                  <c:v>5</c:v>
                </c:pt>
                <c:pt idx="1034">
                  <c:v>5</c:v>
                </c:pt>
                <c:pt idx="1035">
                  <c:v>5</c:v>
                </c:pt>
                <c:pt idx="1036">
                  <c:v>5</c:v>
                </c:pt>
                <c:pt idx="1037">
                  <c:v>5</c:v>
                </c:pt>
                <c:pt idx="1038">
                  <c:v>5</c:v>
                </c:pt>
                <c:pt idx="1039">
                  <c:v>5</c:v>
                </c:pt>
                <c:pt idx="1040">
                  <c:v>5</c:v>
                </c:pt>
                <c:pt idx="1041">
                  <c:v>5</c:v>
                </c:pt>
                <c:pt idx="1042">
                  <c:v>5</c:v>
                </c:pt>
                <c:pt idx="1043">
                  <c:v>5</c:v>
                </c:pt>
                <c:pt idx="1044">
                  <c:v>5</c:v>
                </c:pt>
                <c:pt idx="1045">
                  <c:v>5</c:v>
                </c:pt>
                <c:pt idx="1046">
                  <c:v>5</c:v>
                </c:pt>
                <c:pt idx="1047">
                  <c:v>5</c:v>
                </c:pt>
                <c:pt idx="1048">
                  <c:v>6</c:v>
                </c:pt>
                <c:pt idx="1049">
                  <c:v>6</c:v>
                </c:pt>
                <c:pt idx="1050">
                  <c:v>6</c:v>
                </c:pt>
                <c:pt idx="1051">
                  <c:v>6</c:v>
                </c:pt>
                <c:pt idx="1052">
                  <c:v>6</c:v>
                </c:pt>
                <c:pt idx="1053">
                  <c:v>6</c:v>
                </c:pt>
                <c:pt idx="1054">
                  <c:v>6</c:v>
                </c:pt>
                <c:pt idx="1055">
                  <c:v>6</c:v>
                </c:pt>
                <c:pt idx="1056">
                  <c:v>6</c:v>
                </c:pt>
                <c:pt idx="1057">
                  <c:v>6</c:v>
                </c:pt>
                <c:pt idx="1058">
                  <c:v>6</c:v>
                </c:pt>
                <c:pt idx="1059">
                  <c:v>6</c:v>
                </c:pt>
                <c:pt idx="1060">
                  <c:v>6</c:v>
                </c:pt>
                <c:pt idx="1061">
                  <c:v>6</c:v>
                </c:pt>
                <c:pt idx="1062">
                  <c:v>6</c:v>
                </c:pt>
                <c:pt idx="1063">
                  <c:v>6</c:v>
                </c:pt>
                <c:pt idx="1064">
                  <c:v>6</c:v>
                </c:pt>
                <c:pt idx="1065">
                  <c:v>6</c:v>
                </c:pt>
                <c:pt idx="1066">
                  <c:v>6</c:v>
                </c:pt>
                <c:pt idx="1067">
                  <c:v>7</c:v>
                </c:pt>
                <c:pt idx="1068">
                  <c:v>7</c:v>
                </c:pt>
                <c:pt idx="1069">
                  <c:v>7</c:v>
                </c:pt>
                <c:pt idx="1070">
                  <c:v>7</c:v>
                </c:pt>
                <c:pt idx="1071">
                  <c:v>7</c:v>
                </c:pt>
                <c:pt idx="1072">
                  <c:v>7</c:v>
                </c:pt>
                <c:pt idx="1073">
                  <c:v>7</c:v>
                </c:pt>
                <c:pt idx="1074">
                  <c:v>7</c:v>
                </c:pt>
                <c:pt idx="1075">
                  <c:v>7</c:v>
                </c:pt>
                <c:pt idx="1076">
                  <c:v>7</c:v>
                </c:pt>
                <c:pt idx="1077">
                  <c:v>7</c:v>
                </c:pt>
                <c:pt idx="1078">
                  <c:v>7</c:v>
                </c:pt>
                <c:pt idx="1079">
                  <c:v>7</c:v>
                </c:pt>
                <c:pt idx="1080">
                  <c:v>7</c:v>
                </c:pt>
                <c:pt idx="1081">
                  <c:v>7</c:v>
                </c:pt>
                <c:pt idx="1082">
                  <c:v>7</c:v>
                </c:pt>
                <c:pt idx="1083">
                  <c:v>7</c:v>
                </c:pt>
                <c:pt idx="1084">
                  <c:v>7</c:v>
                </c:pt>
                <c:pt idx="1085">
                  <c:v>7</c:v>
                </c:pt>
                <c:pt idx="1086">
                  <c:v>7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1</c:v>
                </c:pt>
                <c:pt idx="1107">
                  <c:v>1</c:v>
                </c:pt>
                <c:pt idx="1108">
                  <c:v>1</c:v>
                </c:pt>
                <c:pt idx="1109">
                  <c:v>1</c:v>
                </c:pt>
                <c:pt idx="1110">
                  <c:v>1</c:v>
                </c:pt>
                <c:pt idx="1111">
                  <c:v>1</c:v>
                </c:pt>
                <c:pt idx="1112">
                  <c:v>1</c:v>
                </c:pt>
                <c:pt idx="1113">
                  <c:v>1</c:v>
                </c:pt>
                <c:pt idx="1114">
                  <c:v>1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1</c:v>
                </c:pt>
                <c:pt idx="1120">
                  <c:v>1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1</c:v>
                </c:pt>
                <c:pt idx="1125">
                  <c:v>1</c:v>
                </c:pt>
                <c:pt idx="1126">
                  <c:v>2</c:v>
                </c:pt>
                <c:pt idx="1127">
                  <c:v>2</c:v>
                </c:pt>
                <c:pt idx="1128">
                  <c:v>2</c:v>
                </c:pt>
                <c:pt idx="1129">
                  <c:v>2</c:v>
                </c:pt>
                <c:pt idx="1130">
                  <c:v>2</c:v>
                </c:pt>
                <c:pt idx="1131">
                  <c:v>2</c:v>
                </c:pt>
                <c:pt idx="1132">
                  <c:v>2</c:v>
                </c:pt>
                <c:pt idx="1133">
                  <c:v>2</c:v>
                </c:pt>
                <c:pt idx="1134">
                  <c:v>2</c:v>
                </c:pt>
                <c:pt idx="1135">
                  <c:v>2</c:v>
                </c:pt>
                <c:pt idx="1136">
                  <c:v>2</c:v>
                </c:pt>
                <c:pt idx="1137">
                  <c:v>2</c:v>
                </c:pt>
                <c:pt idx="1138">
                  <c:v>2</c:v>
                </c:pt>
                <c:pt idx="1139">
                  <c:v>2</c:v>
                </c:pt>
                <c:pt idx="1140">
                  <c:v>2</c:v>
                </c:pt>
                <c:pt idx="1141">
                  <c:v>2</c:v>
                </c:pt>
                <c:pt idx="1142">
                  <c:v>2</c:v>
                </c:pt>
                <c:pt idx="1143">
                  <c:v>2</c:v>
                </c:pt>
                <c:pt idx="1144">
                  <c:v>2</c:v>
                </c:pt>
                <c:pt idx="1145">
                  <c:v>2</c:v>
                </c:pt>
                <c:pt idx="1146">
                  <c:v>3</c:v>
                </c:pt>
                <c:pt idx="1147">
                  <c:v>3</c:v>
                </c:pt>
                <c:pt idx="1148">
                  <c:v>3</c:v>
                </c:pt>
                <c:pt idx="1149">
                  <c:v>3</c:v>
                </c:pt>
                <c:pt idx="1150">
                  <c:v>3</c:v>
                </c:pt>
                <c:pt idx="1151">
                  <c:v>3</c:v>
                </c:pt>
                <c:pt idx="1152">
                  <c:v>3</c:v>
                </c:pt>
                <c:pt idx="1153">
                  <c:v>3</c:v>
                </c:pt>
                <c:pt idx="1154">
                  <c:v>3</c:v>
                </c:pt>
                <c:pt idx="1155">
                  <c:v>3</c:v>
                </c:pt>
                <c:pt idx="1156">
                  <c:v>3</c:v>
                </c:pt>
                <c:pt idx="1157">
                  <c:v>3</c:v>
                </c:pt>
                <c:pt idx="1158">
                  <c:v>3</c:v>
                </c:pt>
                <c:pt idx="1159">
                  <c:v>3</c:v>
                </c:pt>
                <c:pt idx="1160">
                  <c:v>3</c:v>
                </c:pt>
                <c:pt idx="1161">
                  <c:v>3</c:v>
                </c:pt>
                <c:pt idx="1162">
                  <c:v>3</c:v>
                </c:pt>
                <c:pt idx="1163">
                  <c:v>3</c:v>
                </c:pt>
                <c:pt idx="1164">
                  <c:v>3</c:v>
                </c:pt>
                <c:pt idx="1165">
                  <c:v>4</c:v>
                </c:pt>
                <c:pt idx="1166">
                  <c:v>4</c:v>
                </c:pt>
                <c:pt idx="1167">
                  <c:v>4</c:v>
                </c:pt>
                <c:pt idx="1168">
                  <c:v>4</c:v>
                </c:pt>
                <c:pt idx="1169">
                  <c:v>4</c:v>
                </c:pt>
                <c:pt idx="1170">
                  <c:v>4</c:v>
                </c:pt>
                <c:pt idx="1171">
                  <c:v>4</c:v>
                </c:pt>
                <c:pt idx="1172">
                  <c:v>4</c:v>
                </c:pt>
                <c:pt idx="1173">
                  <c:v>4</c:v>
                </c:pt>
                <c:pt idx="1174">
                  <c:v>4</c:v>
                </c:pt>
                <c:pt idx="1175">
                  <c:v>4</c:v>
                </c:pt>
                <c:pt idx="1176">
                  <c:v>4</c:v>
                </c:pt>
                <c:pt idx="1177">
                  <c:v>4</c:v>
                </c:pt>
                <c:pt idx="1178">
                  <c:v>4</c:v>
                </c:pt>
                <c:pt idx="1179">
                  <c:v>4</c:v>
                </c:pt>
                <c:pt idx="1180">
                  <c:v>4</c:v>
                </c:pt>
                <c:pt idx="1181">
                  <c:v>4</c:v>
                </c:pt>
                <c:pt idx="1182">
                  <c:v>4</c:v>
                </c:pt>
                <c:pt idx="1183">
                  <c:v>4</c:v>
                </c:pt>
                <c:pt idx="1184">
                  <c:v>5</c:v>
                </c:pt>
                <c:pt idx="1185">
                  <c:v>5</c:v>
                </c:pt>
                <c:pt idx="1186">
                  <c:v>5</c:v>
                </c:pt>
                <c:pt idx="1187">
                  <c:v>5</c:v>
                </c:pt>
                <c:pt idx="1188">
                  <c:v>5</c:v>
                </c:pt>
                <c:pt idx="1189">
                  <c:v>5</c:v>
                </c:pt>
                <c:pt idx="1190">
                  <c:v>5</c:v>
                </c:pt>
                <c:pt idx="1191">
                  <c:v>5</c:v>
                </c:pt>
                <c:pt idx="1192">
                  <c:v>5</c:v>
                </c:pt>
                <c:pt idx="1193">
                  <c:v>5</c:v>
                </c:pt>
                <c:pt idx="1194">
                  <c:v>5</c:v>
                </c:pt>
                <c:pt idx="1195">
                  <c:v>5</c:v>
                </c:pt>
                <c:pt idx="1196">
                  <c:v>5</c:v>
                </c:pt>
                <c:pt idx="1197">
                  <c:v>5</c:v>
                </c:pt>
                <c:pt idx="1198">
                  <c:v>5</c:v>
                </c:pt>
                <c:pt idx="1199">
                  <c:v>5</c:v>
                </c:pt>
                <c:pt idx="1200">
                  <c:v>5</c:v>
                </c:pt>
                <c:pt idx="1201">
                  <c:v>5</c:v>
                </c:pt>
                <c:pt idx="1202">
                  <c:v>5</c:v>
                </c:pt>
                <c:pt idx="1203">
                  <c:v>5</c:v>
                </c:pt>
                <c:pt idx="1204">
                  <c:v>6</c:v>
                </c:pt>
                <c:pt idx="1205">
                  <c:v>6</c:v>
                </c:pt>
                <c:pt idx="1206">
                  <c:v>6</c:v>
                </c:pt>
                <c:pt idx="1207">
                  <c:v>6</c:v>
                </c:pt>
                <c:pt idx="1208">
                  <c:v>6</c:v>
                </c:pt>
                <c:pt idx="1209">
                  <c:v>6</c:v>
                </c:pt>
                <c:pt idx="1210">
                  <c:v>6</c:v>
                </c:pt>
                <c:pt idx="1211">
                  <c:v>6</c:v>
                </c:pt>
                <c:pt idx="1212">
                  <c:v>6</c:v>
                </c:pt>
                <c:pt idx="1213">
                  <c:v>6</c:v>
                </c:pt>
                <c:pt idx="1214">
                  <c:v>6</c:v>
                </c:pt>
                <c:pt idx="1215">
                  <c:v>6</c:v>
                </c:pt>
                <c:pt idx="1216">
                  <c:v>6</c:v>
                </c:pt>
                <c:pt idx="1217">
                  <c:v>6</c:v>
                </c:pt>
                <c:pt idx="1218">
                  <c:v>6</c:v>
                </c:pt>
                <c:pt idx="1219">
                  <c:v>6</c:v>
                </c:pt>
                <c:pt idx="1220">
                  <c:v>6</c:v>
                </c:pt>
                <c:pt idx="1221">
                  <c:v>6</c:v>
                </c:pt>
                <c:pt idx="1222">
                  <c:v>6</c:v>
                </c:pt>
                <c:pt idx="1223">
                  <c:v>7</c:v>
                </c:pt>
                <c:pt idx="1224">
                  <c:v>7</c:v>
                </c:pt>
                <c:pt idx="1225">
                  <c:v>7</c:v>
                </c:pt>
                <c:pt idx="1226">
                  <c:v>7</c:v>
                </c:pt>
                <c:pt idx="1227">
                  <c:v>7</c:v>
                </c:pt>
                <c:pt idx="1228">
                  <c:v>7</c:v>
                </c:pt>
                <c:pt idx="1229">
                  <c:v>7</c:v>
                </c:pt>
                <c:pt idx="1230">
                  <c:v>7</c:v>
                </c:pt>
                <c:pt idx="1231">
                  <c:v>7</c:v>
                </c:pt>
                <c:pt idx="1232">
                  <c:v>7</c:v>
                </c:pt>
                <c:pt idx="1233">
                  <c:v>7</c:v>
                </c:pt>
                <c:pt idx="1234">
                  <c:v>7</c:v>
                </c:pt>
                <c:pt idx="1235">
                  <c:v>7</c:v>
                </c:pt>
                <c:pt idx="1236">
                  <c:v>7</c:v>
                </c:pt>
                <c:pt idx="1237">
                  <c:v>7</c:v>
                </c:pt>
                <c:pt idx="1238">
                  <c:v>7</c:v>
                </c:pt>
                <c:pt idx="1239">
                  <c:v>7</c:v>
                </c:pt>
                <c:pt idx="1240">
                  <c:v>7</c:v>
                </c:pt>
                <c:pt idx="1241">
                  <c:v>7</c:v>
                </c:pt>
                <c:pt idx="1242">
                  <c:v>7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1</c:v>
                </c:pt>
                <c:pt idx="1264">
                  <c:v>1</c:v>
                </c:pt>
                <c:pt idx="1265">
                  <c:v>1</c:v>
                </c:pt>
                <c:pt idx="1266">
                  <c:v>1</c:v>
                </c:pt>
                <c:pt idx="1267">
                  <c:v>1</c:v>
                </c:pt>
                <c:pt idx="1268">
                  <c:v>1</c:v>
                </c:pt>
                <c:pt idx="1269">
                  <c:v>1</c:v>
                </c:pt>
                <c:pt idx="1270">
                  <c:v>1</c:v>
                </c:pt>
                <c:pt idx="1271">
                  <c:v>1</c:v>
                </c:pt>
                <c:pt idx="1272">
                  <c:v>1</c:v>
                </c:pt>
                <c:pt idx="1273">
                  <c:v>1</c:v>
                </c:pt>
                <c:pt idx="1274">
                  <c:v>1</c:v>
                </c:pt>
                <c:pt idx="1275">
                  <c:v>1</c:v>
                </c:pt>
                <c:pt idx="1276">
                  <c:v>1</c:v>
                </c:pt>
                <c:pt idx="1277">
                  <c:v>1</c:v>
                </c:pt>
                <c:pt idx="1278">
                  <c:v>1</c:v>
                </c:pt>
                <c:pt idx="1279">
                  <c:v>1</c:v>
                </c:pt>
                <c:pt idx="1280">
                  <c:v>1</c:v>
                </c:pt>
                <c:pt idx="1281">
                  <c:v>1</c:v>
                </c:pt>
                <c:pt idx="1282">
                  <c:v>2</c:v>
                </c:pt>
                <c:pt idx="1283">
                  <c:v>2</c:v>
                </c:pt>
                <c:pt idx="1284">
                  <c:v>2</c:v>
                </c:pt>
                <c:pt idx="1285">
                  <c:v>2</c:v>
                </c:pt>
                <c:pt idx="1286">
                  <c:v>2</c:v>
                </c:pt>
                <c:pt idx="1287">
                  <c:v>2</c:v>
                </c:pt>
                <c:pt idx="1288">
                  <c:v>2</c:v>
                </c:pt>
                <c:pt idx="1289">
                  <c:v>2</c:v>
                </c:pt>
                <c:pt idx="1290">
                  <c:v>2</c:v>
                </c:pt>
                <c:pt idx="1291">
                  <c:v>2</c:v>
                </c:pt>
                <c:pt idx="1292">
                  <c:v>2</c:v>
                </c:pt>
                <c:pt idx="1293">
                  <c:v>2</c:v>
                </c:pt>
                <c:pt idx="1294">
                  <c:v>2</c:v>
                </c:pt>
                <c:pt idx="1295">
                  <c:v>2</c:v>
                </c:pt>
                <c:pt idx="1296">
                  <c:v>2</c:v>
                </c:pt>
                <c:pt idx="1297">
                  <c:v>2</c:v>
                </c:pt>
                <c:pt idx="1298">
                  <c:v>2</c:v>
                </c:pt>
                <c:pt idx="1299">
                  <c:v>2</c:v>
                </c:pt>
                <c:pt idx="1300">
                  <c:v>2</c:v>
                </c:pt>
                <c:pt idx="1301">
                  <c:v>2</c:v>
                </c:pt>
                <c:pt idx="1302">
                  <c:v>3</c:v>
                </c:pt>
                <c:pt idx="1303">
                  <c:v>3</c:v>
                </c:pt>
                <c:pt idx="1304">
                  <c:v>3</c:v>
                </c:pt>
                <c:pt idx="1305">
                  <c:v>3</c:v>
                </c:pt>
                <c:pt idx="1306">
                  <c:v>3</c:v>
                </c:pt>
                <c:pt idx="1307">
                  <c:v>3</c:v>
                </c:pt>
                <c:pt idx="1308">
                  <c:v>3</c:v>
                </c:pt>
                <c:pt idx="1309">
                  <c:v>3</c:v>
                </c:pt>
                <c:pt idx="1310">
                  <c:v>3</c:v>
                </c:pt>
                <c:pt idx="1311">
                  <c:v>3</c:v>
                </c:pt>
                <c:pt idx="1312">
                  <c:v>3</c:v>
                </c:pt>
                <c:pt idx="1313">
                  <c:v>3</c:v>
                </c:pt>
                <c:pt idx="1314">
                  <c:v>3</c:v>
                </c:pt>
                <c:pt idx="1315">
                  <c:v>3</c:v>
                </c:pt>
                <c:pt idx="1316">
                  <c:v>3</c:v>
                </c:pt>
                <c:pt idx="1317">
                  <c:v>3</c:v>
                </c:pt>
                <c:pt idx="1318">
                  <c:v>3</c:v>
                </c:pt>
                <c:pt idx="1319">
                  <c:v>3</c:v>
                </c:pt>
                <c:pt idx="1320">
                  <c:v>3</c:v>
                </c:pt>
                <c:pt idx="1321">
                  <c:v>4</c:v>
                </c:pt>
                <c:pt idx="1322">
                  <c:v>4</c:v>
                </c:pt>
                <c:pt idx="1323">
                  <c:v>4</c:v>
                </c:pt>
                <c:pt idx="1324">
                  <c:v>4</c:v>
                </c:pt>
                <c:pt idx="1325">
                  <c:v>4</c:v>
                </c:pt>
                <c:pt idx="1326">
                  <c:v>4</c:v>
                </c:pt>
                <c:pt idx="1327">
                  <c:v>4</c:v>
                </c:pt>
                <c:pt idx="1328">
                  <c:v>4</c:v>
                </c:pt>
                <c:pt idx="1329">
                  <c:v>4</c:v>
                </c:pt>
                <c:pt idx="1330">
                  <c:v>4</c:v>
                </c:pt>
                <c:pt idx="1331">
                  <c:v>4</c:v>
                </c:pt>
                <c:pt idx="1332">
                  <c:v>4</c:v>
                </c:pt>
                <c:pt idx="1333">
                  <c:v>4</c:v>
                </c:pt>
                <c:pt idx="1334">
                  <c:v>4</c:v>
                </c:pt>
                <c:pt idx="1335">
                  <c:v>4</c:v>
                </c:pt>
                <c:pt idx="1336">
                  <c:v>4</c:v>
                </c:pt>
                <c:pt idx="1337">
                  <c:v>4</c:v>
                </c:pt>
                <c:pt idx="1338">
                  <c:v>4</c:v>
                </c:pt>
                <c:pt idx="1339">
                  <c:v>4</c:v>
                </c:pt>
                <c:pt idx="1340">
                  <c:v>4</c:v>
                </c:pt>
                <c:pt idx="1341">
                  <c:v>5</c:v>
                </c:pt>
                <c:pt idx="1342">
                  <c:v>5</c:v>
                </c:pt>
                <c:pt idx="1343">
                  <c:v>5</c:v>
                </c:pt>
                <c:pt idx="1344">
                  <c:v>5</c:v>
                </c:pt>
                <c:pt idx="1345">
                  <c:v>5</c:v>
                </c:pt>
                <c:pt idx="1346">
                  <c:v>5</c:v>
                </c:pt>
                <c:pt idx="1347">
                  <c:v>5</c:v>
                </c:pt>
                <c:pt idx="1348">
                  <c:v>5</c:v>
                </c:pt>
                <c:pt idx="1349">
                  <c:v>5</c:v>
                </c:pt>
                <c:pt idx="1350">
                  <c:v>5</c:v>
                </c:pt>
                <c:pt idx="1351">
                  <c:v>5</c:v>
                </c:pt>
                <c:pt idx="1352">
                  <c:v>5</c:v>
                </c:pt>
                <c:pt idx="1353">
                  <c:v>5</c:v>
                </c:pt>
                <c:pt idx="1354">
                  <c:v>5</c:v>
                </c:pt>
                <c:pt idx="1355">
                  <c:v>5</c:v>
                </c:pt>
                <c:pt idx="1356">
                  <c:v>5</c:v>
                </c:pt>
                <c:pt idx="1357">
                  <c:v>5</c:v>
                </c:pt>
                <c:pt idx="1358">
                  <c:v>5</c:v>
                </c:pt>
                <c:pt idx="1359">
                  <c:v>5</c:v>
                </c:pt>
                <c:pt idx="1360">
                  <c:v>6</c:v>
                </c:pt>
                <c:pt idx="1361">
                  <c:v>6</c:v>
                </c:pt>
                <c:pt idx="1362">
                  <c:v>6</c:v>
                </c:pt>
                <c:pt idx="1363">
                  <c:v>6</c:v>
                </c:pt>
                <c:pt idx="1364">
                  <c:v>6</c:v>
                </c:pt>
                <c:pt idx="1365">
                  <c:v>6</c:v>
                </c:pt>
                <c:pt idx="1366">
                  <c:v>6</c:v>
                </c:pt>
                <c:pt idx="1367">
                  <c:v>6</c:v>
                </c:pt>
                <c:pt idx="1368">
                  <c:v>6</c:v>
                </c:pt>
                <c:pt idx="1369">
                  <c:v>6</c:v>
                </c:pt>
                <c:pt idx="1370">
                  <c:v>6</c:v>
                </c:pt>
                <c:pt idx="1371">
                  <c:v>6</c:v>
                </c:pt>
                <c:pt idx="1372">
                  <c:v>6</c:v>
                </c:pt>
                <c:pt idx="1373">
                  <c:v>6</c:v>
                </c:pt>
                <c:pt idx="1374">
                  <c:v>6</c:v>
                </c:pt>
                <c:pt idx="1375">
                  <c:v>6</c:v>
                </c:pt>
                <c:pt idx="1376">
                  <c:v>6</c:v>
                </c:pt>
                <c:pt idx="1377">
                  <c:v>6</c:v>
                </c:pt>
                <c:pt idx="1378">
                  <c:v>6</c:v>
                </c:pt>
                <c:pt idx="1379">
                  <c:v>6</c:v>
                </c:pt>
                <c:pt idx="1380">
                  <c:v>7</c:v>
                </c:pt>
                <c:pt idx="1381">
                  <c:v>7</c:v>
                </c:pt>
                <c:pt idx="1382">
                  <c:v>7</c:v>
                </c:pt>
                <c:pt idx="1383">
                  <c:v>7</c:v>
                </c:pt>
                <c:pt idx="1384">
                  <c:v>7</c:v>
                </c:pt>
                <c:pt idx="1385">
                  <c:v>7</c:v>
                </c:pt>
                <c:pt idx="1386">
                  <c:v>7</c:v>
                </c:pt>
                <c:pt idx="1387">
                  <c:v>7</c:v>
                </c:pt>
                <c:pt idx="1388">
                  <c:v>7</c:v>
                </c:pt>
                <c:pt idx="1389">
                  <c:v>7</c:v>
                </c:pt>
                <c:pt idx="1390">
                  <c:v>7</c:v>
                </c:pt>
                <c:pt idx="1391">
                  <c:v>7</c:v>
                </c:pt>
                <c:pt idx="1392">
                  <c:v>7</c:v>
                </c:pt>
                <c:pt idx="1393">
                  <c:v>7</c:v>
                </c:pt>
                <c:pt idx="1394">
                  <c:v>7</c:v>
                </c:pt>
                <c:pt idx="1395">
                  <c:v>7</c:v>
                </c:pt>
                <c:pt idx="1396">
                  <c:v>7</c:v>
                </c:pt>
                <c:pt idx="1397">
                  <c:v>7</c:v>
                </c:pt>
                <c:pt idx="1398">
                  <c:v>7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1</c:v>
                </c:pt>
                <c:pt idx="1426">
                  <c:v>1</c:v>
                </c:pt>
                <c:pt idx="1427">
                  <c:v>1</c:v>
                </c:pt>
                <c:pt idx="1428">
                  <c:v>1</c:v>
                </c:pt>
                <c:pt idx="1429">
                  <c:v>1</c:v>
                </c:pt>
                <c:pt idx="1430">
                  <c:v>1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2</c:v>
                </c:pt>
                <c:pt idx="1439">
                  <c:v>2</c:v>
                </c:pt>
                <c:pt idx="1440">
                  <c:v>2</c:v>
                </c:pt>
                <c:pt idx="1441">
                  <c:v>2</c:v>
                </c:pt>
                <c:pt idx="1442">
                  <c:v>2</c:v>
                </c:pt>
                <c:pt idx="1443">
                  <c:v>2</c:v>
                </c:pt>
                <c:pt idx="1444">
                  <c:v>2</c:v>
                </c:pt>
                <c:pt idx="1445">
                  <c:v>2</c:v>
                </c:pt>
                <c:pt idx="1446">
                  <c:v>2</c:v>
                </c:pt>
                <c:pt idx="1447">
                  <c:v>2</c:v>
                </c:pt>
                <c:pt idx="1448">
                  <c:v>2</c:v>
                </c:pt>
                <c:pt idx="1449">
                  <c:v>2</c:v>
                </c:pt>
                <c:pt idx="1450">
                  <c:v>2</c:v>
                </c:pt>
                <c:pt idx="1451">
                  <c:v>2</c:v>
                </c:pt>
                <c:pt idx="1452">
                  <c:v>2</c:v>
                </c:pt>
                <c:pt idx="1453">
                  <c:v>2</c:v>
                </c:pt>
                <c:pt idx="1454">
                  <c:v>2</c:v>
                </c:pt>
                <c:pt idx="1455">
                  <c:v>2</c:v>
                </c:pt>
                <c:pt idx="1456">
                  <c:v>2</c:v>
                </c:pt>
                <c:pt idx="1457">
                  <c:v>2</c:v>
                </c:pt>
                <c:pt idx="1458">
                  <c:v>3</c:v>
                </c:pt>
                <c:pt idx="1459">
                  <c:v>3</c:v>
                </c:pt>
                <c:pt idx="1460">
                  <c:v>3</c:v>
                </c:pt>
                <c:pt idx="1461">
                  <c:v>3</c:v>
                </c:pt>
                <c:pt idx="1462">
                  <c:v>3</c:v>
                </c:pt>
                <c:pt idx="1463">
                  <c:v>3</c:v>
                </c:pt>
                <c:pt idx="1464">
                  <c:v>3</c:v>
                </c:pt>
                <c:pt idx="1465">
                  <c:v>3</c:v>
                </c:pt>
                <c:pt idx="1466">
                  <c:v>3</c:v>
                </c:pt>
                <c:pt idx="1467">
                  <c:v>3</c:v>
                </c:pt>
                <c:pt idx="1468">
                  <c:v>3</c:v>
                </c:pt>
                <c:pt idx="1469">
                  <c:v>3</c:v>
                </c:pt>
                <c:pt idx="1470">
                  <c:v>3</c:v>
                </c:pt>
                <c:pt idx="1471">
                  <c:v>3</c:v>
                </c:pt>
                <c:pt idx="1472">
                  <c:v>3</c:v>
                </c:pt>
                <c:pt idx="1473">
                  <c:v>3</c:v>
                </c:pt>
                <c:pt idx="1474">
                  <c:v>3</c:v>
                </c:pt>
                <c:pt idx="1475">
                  <c:v>3</c:v>
                </c:pt>
                <c:pt idx="1476">
                  <c:v>3</c:v>
                </c:pt>
                <c:pt idx="1477">
                  <c:v>3</c:v>
                </c:pt>
                <c:pt idx="1478">
                  <c:v>4</c:v>
                </c:pt>
                <c:pt idx="1479">
                  <c:v>4</c:v>
                </c:pt>
                <c:pt idx="1480">
                  <c:v>4</c:v>
                </c:pt>
                <c:pt idx="1481">
                  <c:v>4</c:v>
                </c:pt>
                <c:pt idx="1482">
                  <c:v>4</c:v>
                </c:pt>
                <c:pt idx="1483">
                  <c:v>4</c:v>
                </c:pt>
                <c:pt idx="1484">
                  <c:v>4</c:v>
                </c:pt>
                <c:pt idx="1485">
                  <c:v>4</c:v>
                </c:pt>
                <c:pt idx="1486">
                  <c:v>4</c:v>
                </c:pt>
                <c:pt idx="1487">
                  <c:v>4</c:v>
                </c:pt>
                <c:pt idx="1488">
                  <c:v>4</c:v>
                </c:pt>
                <c:pt idx="1489">
                  <c:v>4</c:v>
                </c:pt>
                <c:pt idx="1490">
                  <c:v>4</c:v>
                </c:pt>
                <c:pt idx="1491">
                  <c:v>4</c:v>
                </c:pt>
                <c:pt idx="1492">
                  <c:v>4</c:v>
                </c:pt>
                <c:pt idx="1493">
                  <c:v>4</c:v>
                </c:pt>
                <c:pt idx="1494">
                  <c:v>4</c:v>
                </c:pt>
                <c:pt idx="1495">
                  <c:v>4</c:v>
                </c:pt>
                <c:pt idx="1496">
                  <c:v>4</c:v>
                </c:pt>
                <c:pt idx="1497">
                  <c:v>5</c:v>
                </c:pt>
                <c:pt idx="1498">
                  <c:v>5</c:v>
                </c:pt>
                <c:pt idx="1499">
                  <c:v>5</c:v>
                </c:pt>
                <c:pt idx="1500">
                  <c:v>5</c:v>
                </c:pt>
                <c:pt idx="1501">
                  <c:v>5</c:v>
                </c:pt>
                <c:pt idx="1502">
                  <c:v>5</c:v>
                </c:pt>
                <c:pt idx="1503">
                  <c:v>5</c:v>
                </c:pt>
                <c:pt idx="1504">
                  <c:v>5</c:v>
                </c:pt>
                <c:pt idx="1505">
                  <c:v>5</c:v>
                </c:pt>
                <c:pt idx="1506">
                  <c:v>5</c:v>
                </c:pt>
                <c:pt idx="1507">
                  <c:v>5</c:v>
                </c:pt>
                <c:pt idx="1508">
                  <c:v>5</c:v>
                </c:pt>
                <c:pt idx="1509">
                  <c:v>5</c:v>
                </c:pt>
                <c:pt idx="1510">
                  <c:v>5</c:v>
                </c:pt>
                <c:pt idx="1511">
                  <c:v>5</c:v>
                </c:pt>
                <c:pt idx="1512">
                  <c:v>5</c:v>
                </c:pt>
                <c:pt idx="1513">
                  <c:v>5</c:v>
                </c:pt>
                <c:pt idx="1514">
                  <c:v>5</c:v>
                </c:pt>
                <c:pt idx="1515">
                  <c:v>5</c:v>
                </c:pt>
                <c:pt idx="1516">
                  <c:v>6</c:v>
                </c:pt>
                <c:pt idx="1517">
                  <c:v>6</c:v>
                </c:pt>
                <c:pt idx="1518">
                  <c:v>6</c:v>
                </c:pt>
                <c:pt idx="1519">
                  <c:v>6</c:v>
                </c:pt>
                <c:pt idx="1520">
                  <c:v>6</c:v>
                </c:pt>
                <c:pt idx="1521">
                  <c:v>6</c:v>
                </c:pt>
                <c:pt idx="1522">
                  <c:v>6</c:v>
                </c:pt>
                <c:pt idx="1523">
                  <c:v>6</c:v>
                </c:pt>
                <c:pt idx="1524">
                  <c:v>6</c:v>
                </c:pt>
                <c:pt idx="1525">
                  <c:v>6</c:v>
                </c:pt>
                <c:pt idx="1526">
                  <c:v>6</c:v>
                </c:pt>
                <c:pt idx="1527">
                  <c:v>6</c:v>
                </c:pt>
                <c:pt idx="1528">
                  <c:v>6</c:v>
                </c:pt>
                <c:pt idx="1529">
                  <c:v>6</c:v>
                </c:pt>
                <c:pt idx="1530">
                  <c:v>6</c:v>
                </c:pt>
                <c:pt idx="1531">
                  <c:v>6</c:v>
                </c:pt>
                <c:pt idx="1532">
                  <c:v>6</c:v>
                </c:pt>
                <c:pt idx="1533">
                  <c:v>6</c:v>
                </c:pt>
                <c:pt idx="1534">
                  <c:v>6</c:v>
                </c:pt>
                <c:pt idx="1535">
                  <c:v>6</c:v>
                </c:pt>
                <c:pt idx="1536">
                  <c:v>7</c:v>
                </c:pt>
                <c:pt idx="1537">
                  <c:v>7</c:v>
                </c:pt>
                <c:pt idx="1538">
                  <c:v>7</c:v>
                </c:pt>
                <c:pt idx="1539">
                  <c:v>7</c:v>
                </c:pt>
                <c:pt idx="1540">
                  <c:v>7</c:v>
                </c:pt>
                <c:pt idx="1541">
                  <c:v>7</c:v>
                </c:pt>
                <c:pt idx="1542">
                  <c:v>7</c:v>
                </c:pt>
                <c:pt idx="1543">
                  <c:v>7</c:v>
                </c:pt>
                <c:pt idx="1544">
                  <c:v>7</c:v>
                </c:pt>
                <c:pt idx="1545">
                  <c:v>7</c:v>
                </c:pt>
                <c:pt idx="1546">
                  <c:v>7</c:v>
                </c:pt>
                <c:pt idx="1547">
                  <c:v>7</c:v>
                </c:pt>
                <c:pt idx="1548">
                  <c:v>7</c:v>
                </c:pt>
                <c:pt idx="1549">
                  <c:v>7</c:v>
                </c:pt>
                <c:pt idx="1550">
                  <c:v>7</c:v>
                </c:pt>
                <c:pt idx="1551">
                  <c:v>7</c:v>
                </c:pt>
                <c:pt idx="1552">
                  <c:v>7</c:v>
                </c:pt>
                <c:pt idx="1553">
                  <c:v>7</c:v>
                </c:pt>
                <c:pt idx="1554">
                  <c:v>7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1</c:v>
                </c:pt>
                <c:pt idx="1576">
                  <c:v>1</c:v>
                </c:pt>
                <c:pt idx="1577">
                  <c:v>1</c:v>
                </c:pt>
                <c:pt idx="1578">
                  <c:v>1</c:v>
                </c:pt>
                <c:pt idx="1579">
                  <c:v>1</c:v>
                </c:pt>
                <c:pt idx="1580">
                  <c:v>1</c:v>
                </c:pt>
                <c:pt idx="1581">
                  <c:v>1</c:v>
                </c:pt>
                <c:pt idx="1582">
                  <c:v>1</c:v>
                </c:pt>
                <c:pt idx="1583">
                  <c:v>1</c:v>
                </c:pt>
                <c:pt idx="1584">
                  <c:v>1</c:v>
                </c:pt>
                <c:pt idx="1585">
                  <c:v>1</c:v>
                </c:pt>
                <c:pt idx="1586">
                  <c:v>1</c:v>
                </c:pt>
                <c:pt idx="1587">
                  <c:v>1</c:v>
                </c:pt>
                <c:pt idx="1588">
                  <c:v>1</c:v>
                </c:pt>
                <c:pt idx="1589">
                  <c:v>1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1</c:v>
                </c:pt>
                <c:pt idx="1594">
                  <c:v>2</c:v>
                </c:pt>
                <c:pt idx="1595">
                  <c:v>2</c:v>
                </c:pt>
                <c:pt idx="1596">
                  <c:v>2</c:v>
                </c:pt>
                <c:pt idx="1597">
                  <c:v>2</c:v>
                </c:pt>
                <c:pt idx="1598">
                  <c:v>2</c:v>
                </c:pt>
                <c:pt idx="1599">
                  <c:v>2</c:v>
                </c:pt>
                <c:pt idx="1600">
                  <c:v>2</c:v>
                </c:pt>
                <c:pt idx="1601">
                  <c:v>2</c:v>
                </c:pt>
                <c:pt idx="1602">
                  <c:v>2</c:v>
                </c:pt>
                <c:pt idx="1603">
                  <c:v>2</c:v>
                </c:pt>
                <c:pt idx="1604">
                  <c:v>2</c:v>
                </c:pt>
                <c:pt idx="1605">
                  <c:v>2</c:v>
                </c:pt>
                <c:pt idx="1606">
                  <c:v>2</c:v>
                </c:pt>
                <c:pt idx="1607">
                  <c:v>2</c:v>
                </c:pt>
                <c:pt idx="1608">
                  <c:v>2</c:v>
                </c:pt>
                <c:pt idx="1609">
                  <c:v>2</c:v>
                </c:pt>
                <c:pt idx="1610">
                  <c:v>2</c:v>
                </c:pt>
                <c:pt idx="1611">
                  <c:v>2</c:v>
                </c:pt>
                <c:pt idx="1612">
                  <c:v>2</c:v>
                </c:pt>
                <c:pt idx="1613">
                  <c:v>2</c:v>
                </c:pt>
                <c:pt idx="1614">
                  <c:v>3</c:v>
                </c:pt>
                <c:pt idx="1615">
                  <c:v>3</c:v>
                </c:pt>
                <c:pt idx="1616">
                  <c:v>3</c:v>
                </c:pt>
                <c:pt idx="1617">
                  <c:v>3</c:v>
                </c:pt>
                <c:pt idx="1618">
                  <c:v>3</c:v>
                </c:pt>
                <c:pt idx="1619">
                  <c:v>3</c:v>
                </c:pt>
                <c:pt idx="1620">
                  <c:v>3</c:v>
                </c:pt>
                <c:pt idx="1621">
                  <c:v>3</c:v>
                </c:pt>
                <c:pt idx="1622">
                  <c:v>3</c:v>
                </c:pt>
                <c:pt idx="1623">
                  <c:v>3</c:v>
                </c:pt>
                <c:pt idx="1624">
                  <c:v>3</c:v>
                </c:pt>
                <c:pt idx="1625">
                  <c:v>3</c:v>
                </c:pt>
                <c:pt idx="1626">
                  <c:v>3</c:v>
                </c:pt>
                <c:pt idx="1627">
                  <c:v>3</c:v>
                </c:pt>
                <c:pt idx="1628">
                  <c:v>3</c:v>
                </c:pt>
                <c:pt idx="1629">
                  <c:v>3</c:v>
                </c:pt>
                <c:pt idx="1630">
                  <c:v>3</c:v>
                </c:pt>
                <c:pt idx="1631">
                  <c:v>3</c:v>
                </c:pt>
                <c:pt idx="1632">
                  <c:v>3</c:v>
                </c:pt>
                <c:pt idx="1633">
                  <c:v>3</c:v>
                </c:pt>
                <c:pt idx="1634">
                  <c:v>4</c:v>
                </c:pt>
                <c:pt idx="1635">
                  <c:v>4</c:v>
                </c:pt>
                <c:pt idx="1636">
                  <c:v>4</c:v>
                </c:pt>
                <c:pt idx="1637">
                  <c:v>4</c:v>
                </c:pt>
                <c:pt idx="1638">
                  <c:v>4</c:v>
                </c:pt>
                <c:pt idx="1639">
                  <c:v>4</c:v>
                </c:pt>
                <c:pt idx="1640">
                  <c:v>4</c:v>
                </c:pt>
                <c:pt idx="1641">
                  <c:v>4</c:v>
                </c:pt>
                <c:pt idx="1642">
                  <c:v>4</c:v>
                </c:pt>
                <c:pt idx="1643">
                  <c:v>4</c:v>
                </c:pt>
                <c:pt idx="1644">
                  <c:v>4</c:v>
                </c:pt>
                <c:pt idx="1645">
                  <c:v>4</c:v>
                </c:pt>
                <c:pt idx="1646">
                  <c:v>4</c:v>
                </c:pt>
                <c:pt idx="1647">
                  <c:v>4</c:v>
                </c:pt>
                <c:pt idx="1648">
                  <c:v>4</c:v>
                </c:pt>
                <c:pt idx="1649">
                  <c:v>4</c:v>
                </c:pt>
                <c:pt idx="1650">
                  <c:v>4</c:v>
                </c:pt>
                <c:pt idx="1651">
                  <c:v>4</c:v>
                </c:pt>
                <c:pt idx="1652">
                  <c:v>4</c:v>
                </c:pt>
                <c:pt idx="1653">
                  <c:v>5</c:v>
                </c:pt>
                <c:pt idx="1654">
                  <c:v>5</c:v>
                </c:pt>
                <c:pt idx="1655">
                  <c:v>5</c:v>
                </c:pt>
                <c:pt idx="1656">
                  <c:v>5</c:v>
                </c:pt>
                <c:pt idx="1657">
                  <c:v>5</c:v>
                </c:pt>
                <c:pt idx="1658">
                  <c:v>5</c:v>
                </c:pt>
                <c:pt idx="1659">
                  <c:v>5</c:v>
                </c:pt>
                <c:pt idx="1660">
                  <c:v>5</c:v>
                </c:pt>
                <c:pt idx="1661">
                  <c:v>5</c:v>
                </c:pt>
                <c:pt idx="1662">
                  <c:v>5</c:v>
                </c:pt>
                <c:pt idx="1663">
                  <c:v>5</c:v>
                </c:pt>
                <c:pt idx="1664">
                  <c:v>5</c:v>
                </c:pt>
                <c:pt idx="1665">
                  <c:v>5</c:v>
                </c:pt>
                <c:pt idx="1666">
                  <c:v>5</c:v>
                </c:pt>
                <c:pt idx="1667">
                  <c:v>5</c:v>
                </c:pt>
                <c:pt idx="1668">
                  <c:v>5</c:v>
                </c:pt>
                <c:pt idx="1669">
                  <c:v>5</c:v>
                </c:pt>
                <c:pt idx="1670">
                  <c:v>5</c:v>
                </c:pt>
                <c:pt idx="1671">
                  <c:v>5</c:v>
                </c:pt>
                <c:pt idx="1672">
                  <c:v>6</c:v>
                </c:pt>
                <c:pt idx="1673">
                  <c:v>6</c:v>
                </c:pt>
                <c:pt idx="1674">
                  <c:v>6</c:v>
                </c:pt>
                <c:pt idx="1675">
                  <c:v>6</c:v>
                </c:pt>
                <c:pt idx="1676">
                  <c:v>6</c:v>
                </c:pt>
                <c:pt idx="1677">
                  <c:v>6</c:v>
                </c:pt>
                <c:pt idx="1678">
                  <c:v>6</c:v>
                </c:pt>
                <c:pt idx="1679">
                  <c:v>6</c:v>
                </c:pt>
                <c:pt idx="1680">
                  <c:v>6</c:v>
                </c:pt>
                <c:pt idx="1681">
                  <c:v>6</c:v>
                </c:pt>
                <c:pt idx="1682">
                  <c:v>6</c:v>
                </c:pt>
                <c:pt idx="1683">
                  <c:v>6</c:v>
                </c:pt>
                <c:pt idx="1684">
                  <c:v>6</c:v>
                </c:pt>
                <c:pt idx="1685">
                  <c:v>6</c:v>
                </c:pt>
                <c:pt idx="1686">
                  <c:v>6</c:v>
                </c:pt>
                <c:pt idx="1687">
                  <c:v>6</c:v>
                </c:pt>
                <c:pt idx="1688">
                  <c:v>6</c:v>
                </c:pt>
                <c:pt idx="1689">
                  <c:v>6</c:v>
                </c:pt>
                <c:pt idx="1690">
                  <c:v>6</c:v>
                </c:pt>
                <c:pt idx="1691">
                  <c:v>6</c:v>
                </c:pt>
                <c:pt idx="1692">
                  <c:v>7</c:v>
                </c:pt>
                <c:pt idx="1693">
                  <c:v>7</c:v>
                </c:pt>
                <c:pt idx="1694">
                  <c:v>7</c:v>
                </c:pt>
                <c:pt idx="1695">
                  <c:v>7</c:v>
                </c:pt>
                <c:pt idx="1696">
                  <c:v>7</c:v>
                </c:pt>
                <c:pt idx="1697">
                  <c:v>7</c:v>
                </c:pt>
                <c:pt idx="1698">
                  <c:v>7</c:v>
                </c:pt>
                <c:pt idx="1699">
                  <c:v>7</c:v>
                </c:pt>
                <c:pt idx="1700">
                  <c:v>7</c:v>
                </c:pt>
                <c:pt idx="1701">
                  <c:v>7</c:v>
                </c:pt>
                <c:pt idx="1702">
                  <c:v>7</c:v>
                </c:pt>
                <c:pt idx="1703">
                  <c:v>7</c:v>
                </c:pt>
                <c:pt idx="1704">
                  <c:v>7</c:v>
                </c:pt>
                <c:pt idx="1705">
                  <c:v>7</c:v>
                </c:pt>
                <c:pt idx="1706">
                  <c:v>7</c:v>
                </c:pt>
                <c:pt idx="1707">
                  <c:v>7</c:v>
                </c:pt>
                <c:pt idx="1708">
                  <c:v>7</c:v>
                </c:pt>
                <c:pt idx="1709">
                  <c:v>7</c:v>
                </c:pt>
                <c:pt idx="1710">
                  <c:v>7</c:v>
                </c:pt>
                <c:pt idx="1711">
                  <c:v>7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1</c:v>
                </c:pt>
                <c:pt idx="1732">
                  <c:v>1</c:v>
                </c:pt>
                <c:pt idx="1733">
                  <c:v>1</c:v>
                </c:pt>
                <c:pt idx="1734">
                  <c:v>1</c:v>
                </c:pt>
                <c:pt idx="1735">
                  <c:v>1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1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1</c:v>
                </c:pt>
                <c:pt idx="1745">
                  <c:v>1</c:v>
                </c:pt>
                <c:pt idx="1746">
                  <c:v>1</c:v>
                </c:pt>
                <c:pt idx="1747">
                  <c:v>1</c:v>
                </c:pt>
                <c:pt idx="1748">
                  <c:v>1</c:v>
                </c:pt>
                <c:pt idx="1749">
                  <c:v>1</c:v>
                </c:pt>
                <c:pt idx="1750">
                  <c:v>1</c:v>
                </c:pt>
                <c:pt idx="1751">
                  <c:v>2</c:v>
                </c:pt>
                <c:pt idx="1752">
                  <c:v>2</c:v>
                </c:pt>
                <c:pt idx="1753">
                  <c:v>2</c:v>
                </c:pt>
                <c:pt idx="1754">
                  <c:v>2</c:v>
                </c:pt>
                <c:pt idx="1755">
                  <c:v>2</c:v>
                </c:pt>
                <c:pt idx="1756">
                  <c:v>2</c:v>
                </c:pt>
                <c:pt idx="1757">
                  <c:v>2</c:v>
                </c:pt>
                <c:pt idx="1758">
                  <c:v>2</c:v>
                </c:pt>
                <c:pt idx="1759">
                  <c:v>2</c:v>
                </c:pt>
                <c:pt idx="1760">
                  <c:v>2</c:v>
                </c:pt>
                <c:pt idx="1761">
                  <c:v>2</c:v>
                </c:pt>
                <c:pt idx="1762">
                  <c:v>2</c:v>
                </c:pt>
                <c:pt idx="1763">
                  <c:v>2</c:v>
                </c:pt>
                <c:pt idx="1764">
                  <c:v>2</c:v>
                </c:pt>
                <c:pt idx="1765">
                  <c:v>2</c:v>
                </c:pt>
                <c:pt idx="1766">
                  <c:v>2</c:v>
                </c:pt>
                <c:pt idx="1767">
                  <c:v>2</c:v>
                </c:pt>
                <c:pt idx="1768">
                  <c:v>2</c:v>
                </c:pt>
                <c:pt idx="1769">
                  <c:v>2</c:v>
                </c:pt>
                <c:pt idx="1770">
                  <c:v>3</c:v>
                </c:pt>
                <c:pt idx="1771">
                  <c:v>3</c:v>
                </c:pt>
                <c:pt idx="1772">
                  <c:v>3</c:v>
                </c:pt>
                <c:pt idx="1773">
                  <c:v>3</c:v>
                </c:pt>
                <c:pt idx="1774">
                  <c:v>3</c:v>
                </c:pt>
                <c:pt idx="1775">
                  <c:v>3</c:v>
                </c:pt>
                <c:pt idx="1776">
                  <c:v>3</c:v>
                </c:pt>
                <c:pt idx="1777">
                  <c:v>3</c:v>
                </c:pt>
                <c:pt idx="1778">
                  <c:v>3</c:v>
                </c:pt>
                <c:pt idx="1779">
                  <c:v>3</c:v>
                </c:pt>
                <c:pt idx="1780">
                  <c:v>3</c:v>
                </c:pt>
                <c:pt idx="1781">
                  <c:v>3</c:v>
                </c:pt>
                <c:pt idx="1782">
                  <c:v>3</c:v>
                </c:pt>
                <c:pt idx="1783">
                  <c:v>3</c:v>
                </c:pt>
                <c:pt idx="1784">
                  <c:v>3</c:v>
                </c:pt>
                <c:pt idx="1785">
                  <c:v>3</c:v>
                </c:pt>
                <c:pt idx="1786">
                  <c:v>3</c:v>
                </c:pt>
                <c:pt idx="1787">
                  <c:v>3</c:v>
                </c:pt>
                <c:pt idx="1788">
                  <c:v>3</c:v>
                </c:pt>
                <c:pt idx="1789">
                  <c:v>3</c:v>
                </c:pt>
                <c:pt idx="1790">
                  <c:v>4</c:v>
                </c:pt>
                <c:pt idx="1791">
                  <c:v>4</c:v>
                </c:pt>
                <c:pt idx="1792">
                  <c:v>4</c:v>
                </c:pt>
                <c:pt idx="1793">
                  <c:v>4</c:v>
                </c:pt>
                <c:pt idx="1794">
                  <c:v>4</c:v>
                </c:pt>
                <c:pt idx="1795">
                  <c:v>4</c:v>
                </c:pt>
                <c:pt idx="1796">
                  <c:v>4</c:v>
                </c:pt>
                <c:pt idx="1797">
                  <c:v>4</c:v>
                </c:pt>
                <c:pt idx="1798">
                  <c:v>4</c:v>
                </c:pt>
                <c:pt idx="1799">
                  <c:v>4</c:v>
                </c:pt>
                <c:pt idx="1800">
                  <c:v>4</c:v>
                </c:pt>
                <c:pt idx="1801">
                  <c:v>4</c:v>
                </c:pt>
                <c:pt idx="1802">
                  <c:v>4</c:v>
                </c:pt>
                <c:pt idx="1803">
                  <c:v>4</c:v>
                </c:pt>
                <c:pt idx="1804">
                  <c:v>4</c:v>
                </c:pt>
                <c:pt idx="1805">
                  <c:v>4</c:v>
                </c:pt>
                <c:pt idx="1806">
                  <c:v>4</c:v>
                </c:pt>
                <c:pt idx="1807">
                  <c:v>4</c:v>
                </c:pt>
                <c:pt idx="1808">
                  <c:v>4</c:v>
                </c:pt>
                <c:pt idx="1809">
                  <c:v>5</c:v>
                </c:pt>
                <c:pt idx="1810">
                  <c:v>5</c:v>
                </c:pt>
                <c:pt idx="1811">
                  <c:v>5</c:v>
                </c:pt>
                <c:pt idx="1812">
                  <c:v>5</c:v>
                </c:pt>
                <c:pt idx="1813">
                  <c:v>5</c:v>
                </c:pt>
                <c:pt idx="1814">
                  <c:v>5</c:v>
                </c:pt>
                <c:pt idx="1815">
                  <c:v>5</c:v>
                </c:pt>
                <c:pt idx="1816">
                  <c:v>5</c:v>
                </c:pt>
                <c:pt idx="1817">
                  <c:v>5</c:v>
                </c:pt>
                <c:pt idx="1818">
                  <c:v>5</c:v>
                </c:pt>
                <c:pt idx="1819">
                  <c:v>5</c:v>
                </c:pt>
                <c:pt idx="1820">
                  <c:v>5</c:v>
                </c:pt>
                <c:pt idx="1821">
                  <c:v>5</c:v>
                </c:pt>
                <c:pt idx="1822">
                  <c:v>5</c:v>
                </c:pt>
                <c:pt idx="1823">
                  <c:v>5</c:v>
                </c:pt>
                <c:pt idx="1824">
                  <c:v>5</c:v>
                </c:pt>
                <c:pt idx="1825">
                  <c:v>5</c:v>
                </c:pt>
                <c:pt idx="1826">
                  <c:v>5</c:v>
                </c:pt>
                <c:pt idx="1827">
                  <c:v>5</c:v>
                </c:pt>
                <c:pt idx="1828">
                  <c:v>5</c:v>
                </c:pt>
                <c:pt idx="1829">
                  <c:v>6</c:v>
                </c:pt>
                <c:pt idx="1830">
                  <c:v>6</c:v>
                </c:pt>
                <c:pt idx="1831">
                  <c:v>6</c:v>
                </c:pt>
                <c:pt idx="1832">
                  <c:v>6</c:v>
                </c:pt>
                <c:pt idx="1833">
                  <c:v>6</c:v>
                </c:pt>
                <c:pt idx="1834">
                  <c:v>6</c:v>
                </c:pt>
                <c:pt idx="1835">
                  <c:v>6</c:v>
                </c:pt>
                <c:pt idx="1836">
                  <c:v>6</c:v>
                </c:pt>
                <c:pt idx="1837">
                  <c:v>6</c:v>
                </c:pt>
                <c:pt idx="1838">
                  <c:v>6</c:v>
                </c:pt>
                <c:pt idx="1839">
                  <c:v>6</c:v>
                </c:pt>
                <c:pt idx="1840">
                  <c:v>6</c:v>
                </c:pt>
                <c:pt idx="1841">
                  <c:v>6</c:v>
                </c:pt>
                <c:pt idx="1842">
                  <c:v>6</c:v>
                </c:pt>
                <c:pt idx="1843">
                  <c:v>6</c:v>
                </c:pt>
                <c:pt idx="1844">
                  <c:v>6</c:v>
                </c:pt>
                <c:pt idx="1845">
                  <c:v>6</c:v>
                </c:pt>
                <c:pt idx="1846">
                  <c:v>6</c:v>
                </c:pt>
                <c:pt idx="1847">
                  <c:v>6</c:v>
                </c:pt>
                <c:pt idx="1848">
                  <c:v>7</c:v>
                </c:pt>
                <c:pt idx="1849">
                  <c:v>7</c:v>
                </c:pt>
                <c:pt idx="1850">
                  <c:v>7</c:v>
                </c:pt>
                <c:pt idx="1851">
                  <c:v>7</c:v>
                </c:pt>
                <c:pt idx="1852">
                  <c:v>7</c:v>
                </c:pt>
                <c:pt idx="1853">
                  <c:v>7</c:v>
                </c:pt>
                <c:pt idx="1854">
                  <c:v>7</c:v>
                </c:pt>
                <c:pt idx="1855">
                  <c:v>7</c:v>
                </c:pt>
                <c:pt idx="1856">
                  <c:v>7</c:v>
                </c:pt>
                <c:pt idx="1857">
                  <c:v>7</c:v>
                </c:pt>
                <c:pt idx="1858">
                  <c:v>7</c:v>
                </c:pt>
                <c:pt idx="1859">
                  <c:v>7</c:v>
                </c:pt>
                <c:pt idx="1860">
                  <c:v>7</c:v>
                </c:pt>
                <c:pt idx="1861">
                  <c:v>7</c:v>
                </c:pt>
                <c:pt idx="1862">
                  <c:v>7</c:v>
                </c:pt>
                <c:pt idx="1863">
                  <c:v>7</c:v>
                </c:pt>
                <c:pt idx="1864">
                  <c:v>7</c:v>
                </c:pt>
                <c:pt idx="1865">
                  <c:v>7</c:v>
                </c:pt>
                <c:pt idx="1866">
                  <c:v>7</c:v>
                </c:pt>
                <c:pt idx="1867">
                  <c:v>7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1</c:v>
                </c:pt>
                <c:pt idx="1888">
                  <c:v>1</c:v>
                </c:pt>
                <c:pt idx="1889">
                  <c:v>1</c:v>
                </c:pt>
                <c:pt idx="1890">
                  <c:v>1</c:v>
                </c:pt>
                <c:pt idx="1891">
                  <c:v>1</c:v>
                </c:pt>
                <c:pt idx="1892">
                  <c:v>1</c:v>
                </c:pt>
                <c:pt idx="1893">
                  <c:v>1</c:v>
                </c:pt>
                <c:pt idx="1894">
                  <c:v>1</c:v>
                </c:pt>
                <c:pt idx="1895">
                  <c:v>1</c:v>
                </c:pt>
                <c:pt idx="1896">
                  <c:v>1</c:v>
                </c:pt>
                <c:pt idx="1897">
                  <c:v>1</c:v>
                </c:pt>
                <c:pt idx="1898">
                  <c:v>1</c:v>
                </c:pt>
                <c:pt idx="1899">
                  <c:v>1</c:v>
                </c:pt>
                <c:pt idx="1900">
                  <c:v>1</c:v>
                </c:pt>
                <c:pt idx="1901">
                  <c:v>1</c:v>
                </c:pt>
                <c:pt idx="1902">
                  <c:v>1</c:v>
                </c:pt>
                <c:pt idx="1903">
                  <c:v>1</c:v>
                </c:pt>
                <c:pt idx="1904">
                  <c:v>1</c:v>
                </c:pt>
                <c:pt idx="1905">
                  <c:v>1</c:v>
                </c:pt>
                <c:pt idx="1906">
                  <c:v>1</c:v>
                </c:pt>
                <c:pt idx="1907">
                  <c:v>2</c:v>
                </c:pt>
                <c:pt idx="1908">
                  <c:v>2</c:v>
                </c:pt>
                <c:pt idx="1909">
                  <c:v>2</c:v>
                </c:pt>
                <c:pt idx="1910">
                  <c:v>2</c:v>
                </c:pt>
                <c:pt idx="1911">
                  <c:v>2</c:v>
                </c:pt>
                <c:pt idx="1912">
                  <c:v>2</c:v>
                </c:pt>
                <c:pt idx="1913">
                  <c:v>2</c:v>
                </c:pt>
                <c:pt idx="1914">
                  <c:v>2</c:v>
                </c:pt>
                <c:pt idx="1915">
                  <c:v>2</c:v>
                </c:pt>
                <c:pt idx="1916">
                  <c:v>2</c:v>
                </c:pt>
                <c:pt idx="1917">
                  <c:v>2</c:v>
                </c:pt>
                <c:pt idx="1918">
                  <c:v>2</c:v>
                </c:pt>
                <c:pt idx="1919">
                  <c:v>2</c:v>
                </c:pt>
                <c:pt idx="1920">
                  <c:v>2</c:v>
                </c:pt>
                <c:pt idx="1921">
                  <c:v>2</c:v>
                </c:pt>
                <c:pt idx="1922">
                  <c:v>2</c:v>
                </c:pt>
                <c:pt idx="1923">
                  <c:v>2</c:v>
                </c:pt>
                <c:pt idx="1924">
                  <c:v>2</c:v>
                </c:pt>
                <c:pt idx="1925">
                  <c:v>2</c:v>
                </c:pt>
                <c:pt idx="1926">
                  <c:v>3</c:v>
                </c:pt>
                <c:pt idx="1927">
                  <c:v>3</c:v>
                </c:pt>
                <c:pt idx="1928">
                  <c:v>3</c:v>
                </c:pt>
                <c:pt idx="1929">
                  <c:v>3</c:v>
                </c:pt>
                <c:pt idx="1930">
                  <c:v>3</c:v>
                </c:pt>
                <c:pt idx="1931">
                  <c:v>3</c:v>
                </c:pt>
                <c:pt idx="1932">
                  <c:v>3</c:v>
                </c:pt>
                <c:pt idx="1933">
                  <c:v>3</c:v>
                </c:pt>
                <c:pt idx="1934">
                  <c:v>3</c:v>
                </c:pt>
                <c:pt idx="1935">
                  <c:v>3</c:v>
                </c:pt>
                <c:pt idx="1936">
                  <c:v>3</c:v>
                </c:pt>
                <c:pt idx="1937">
                  <c:v>3</c:v>
                </c:pt>
                <c:pt idx="1938">
                  <c:v>3</c:v>
                </c:pt>
                <c:pt idx="1939">
                  <c:v>3</c:v>
                </c:pt>
                <c:pt idx="1940">
                  <c:v>3</c:v>
                </c:pt>
                <c:pt idx="1941">
                  <c:v>3</c:v>
                </c:pt>
                <c:pt idx="1942">
                  <c:v>3</c:v>
                </c:pt>
                <c:pt idx="1943">
                  <c:v>3</c:v>
                </c:pt>
                <c:pt idx="1944">
                  <c:v>3</c:v>
                </c:pt>
                <c:pt idx="1945">
                  <c:v>3</c:v>
                </c:pt>
                <c:pt idx="1946">
                  <c:v>4</c:v>
                </c:pt>
                <c:pt idx="1947">
                  <c:v>4</c:v>
                </c:pt>
                <c:pt idx="1948">
                  <c:v>4</c:v>
                </c:pt>
                <c:pt idx="1949">
                  <c:v>4</c:v>
                </c:pt>
                <c:pt idx="1950">
                  <c:v>4</c:v>
                </c:pt>
                <c:pt idx="1951">
                  <c:v>4</c:v>
                </c:pt>
                <c:pt idx="1952">
                  <c:v>4</c:v>
                </c:pt>
                <c:pt idx="1953">
                  <c:v>4</c:v>
                </c:pt>
                <c:pt idx="1954">
                  <c:v>4</c:v>
                </c:pt>
                <c:pt idx="1955">
                  <c:v>4</c:v>
                </c:pt>
                <c:pt idx="1956">
                  <c:v>4</c:v>
                </c:pt>
                <c:pt idx="1957">
                  <c:v>4</c:v>
                </c:pt>
                <c:pt idx="1958">
                  <c:v>4</c:v>
                </c:pt>
                <c:pt idx="1959">
                  <c:v>4</c:v>
                </c:pt>
                <c:pt idx="1960">
                  <c:v>4</c:v>
                </c:pt>
                <c:pt idx="1961">
                  <c:v>4</c:v>
                </c:pt>
                <c:pt idx="1962">
                  <c:v>4</c:v>
                </c:pt>
                <c:pt idx="1963">
                  <c:v>4</c:v>
                </c:pt>
                <c:pt idx="1964">
                  <c:v>4</c:v>
                </c:pt>
                <c:pt idx="1965">
                  <c:v>5</c:v>
                </c:pt>
                <c:pt idx="1966">
                  <c:v>5</c:v>
                </c:pt>
                <c:pt idx="1967">
                  <c:v>5</c:v>
                </c:pt>
                <c:pt idx="1968">
                  <c:v>5</c:v>
                </c:pt>
                <c:pt idx="1969">
                  <c:v>5</c:v>
                </c:pt>
                <c:pt idx="1970">
                  <c:v>5</c:v>
                </c:pt>
                <c:pt idx="1971">
                  <c:v>5</c:v>
                </c:pt>
                <c:pt idx="1972">
                  <c:v>5</c:v>
                </c:pt>
                <c:pt idx="1973">
                  <c:v>5</c:v>
                </c:pt>
                <c:pt idx="1974">
                  <c:v>5</c:v>
                </c:pt>
                <c:pt idx="1975">
                  <c:v>5</c:v>
                </c:pt>
                <c:pt idx="1976">
                  <c:v>5</c:v>
                </c:pt>
                <c:pt idx="1977">
                  <c:v>5</c:v>
                </c:pt>
                <c:pt idx="1978">
                  <c:v>5</c:v>
                </c:pt>
                <c:pt idx="1979">
                  <c:v>5</c:v>
                </c:pt>
                <c:pt idx="1980">
                  <c:v>5</c:v>
                </c:pt>
                <c:pt idx="1981">
                  <c:v>5</c:v>
                </c:pt>
                <c:pt idx="1982">
                  <c:v>5</c:v>
                </c:pt>
                <c:pt idx="1983">
                  <c:v>5</c:v>
                </c:pt>
                <c:pt idx="1984">
                  <c:v>5</c:v>
                </c:pt>
                <c:pt idx="1985">
                  <c:v>6</c:v>
                </c:pt>
                <c:pt idx="1986">
                  <c:v>6</c:v>
                </c:pt>
                <c:pt idx="1987">
                  <c:v>6</c:v>
                </c:pt>
                <c:pt idx="1988">
                  <c:v>6</c:v>
                </c:pt>
                <c:pt idx="1989">
                  <c:v>6</c:v>
                </c:pt>
                <c:pt idx="1990">
                  <c:v>6</c:v>
                </c:pt>
                <c:pt idx="1991">
                  <c:v>6</c:v>
                </c:pt>
                <c:pt idx="1992">
                  <c:v>6</c:v>
                </c:pt>
                <c:pt idx="1993">
                  <c:v>6</c:v>
                </c:pt>
                <c:pt idx="1994">
                  <c:v>6</c:v>
                </c:pt>
                <c:pt idx="1995">
                  <c:v>6</c:v>
                </c:pt>
                <c:pt idx="1996">
                  <c:v>6</c:v>
                </c:pt>
                <c:pt idx="1997">
                  <c:v>6</c:v>
                </c:pt>
                <c:pt idx="1998">
                  <c:v>6</c:v>
                </c:pt>
                <c:pt idx="1999">
                  <c:v>6</c:v>
                </c:pt>
                <c:pt idx="2000">
                  <c:v>6</c:v>
                </c:pt>
                <c:pt idx="2001">
                  <c:v>6</c:v>
                </c:pt>
                <c:pt idx="2002">
                  <c:v>6</c:v>
                </c:pt>
                <c:pt idx="2003">
                  <c:v>6</c:v>
                </c:pt>
                <c:pt idx="2004">
                  <c:v>7</c:v>
                </c:pt>
                <c:pt idx="2005">
                  <c:v>7</c:v>
                </c:pt>
                <c:pt idx="2006">
                  <c:v>7</c:v>
                </c:pt>
                <c:pt idx="2007">
                  <c:v>7</c:v>
                </c:pt>
                <c:pt idx="2008">
                  <c:v>7</c:v>
                </c:pt>
                <c:pt idx="2009">
                  <c:v>7</c:v>
                </c:pt>
                <c:pt idx="2010">
                  <c:v>7</c:v>
                </c:pt>
                <c:pt idx="2011">
                  <c:v>7</c:v>
                </c:pt>
                <c:pt idx="2012">
                  <c:v>7</c:v>
                </c:pt>
                <c:pt idx="2013">
                  <c:v>7</c:v>
                </c:pt>
                <c:pt idx="2014">
                  <c:v>7</c:v>
                </c:pt>
                <c:pt idx="2015">
                  <c:v>7</c:v>
                </c:pt>
                <c:pt idx="2016">
                  <c:v>7</c:v>
                </c:pt>
                <c:pt idx="2017">
                  <c:v>7</c:v>
                </c:pt>
                <c:pt idx="2018">
                  <c:v>7</c:v>
                </c:pt>
                <c:pt idx="2019">
                  <c:v>7</c:v>
                </c:pt>
                <c:pt idx="2020">
                  <c:v>7</c:v>
                </c:pt>
                <c:pt idx="2021">
                  <c:v>7</c:v>
                </c:pt>
                <c:pt idx="2022">
                  <c:v>7</c:v>
                </c:pt>
                <c:pt idx="2023">
                  <c:v>7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1</c:v>
                </c:pt>
                <c:pt idx="2044">
                  <c:v>1</c:v>
                </c:pt>
                <c:pt idx="2045">
                  <c:v>1</c:v>
                </c:pt>
                <c:pt idx="2046">
                  <c:v>1</c:v>
                </c:pt>
                <c:pt idx="2047">
                  <c:v>1</c:v>
                </c:pt>
                <c:pt idx="2048">
                  <c:v>1</c:v>
                </c:pt>
                <c:pt idx="2049">
                  <c:v>1</c:v>
                </c:pt>
                <c:pt idx="2050">
                  <c:v>1</c:v>
                </c:pt>
                <c:pt idx="2051">
                  <c:v>1</c:v>
                </c:pt>
                <c:pt idx="2052">
                  <c:v>1</c:v>
                </c:pt>
                <c:pt idx="2053">
                  <c:v>1</c:v>
                </c:pt>
                <c:pt idx="2054">
                  <c:v>1</c:v>
                </c:pt>
                <c:pt idx="2055">
                  <c:v>1</c:v>
                </c:pt>
                <c:pt idx="2056">
                  <c:v>1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0</c:v>
                </c:pt>
                <c:pt idx="3770">
                  <c:v>0</c:v>
                </c:pt>
                <c:pt idx="3771">
                  <c:v>0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0</c:v>
                </c:pt>
                <c:pt idx="3776">
                  <c:v>0</c:v>
                </c:pt>
                <c:pt idx="3777">
                  <c:v>0</c:v>
                </c:pt>
                <c:pt idx="3778">
                  <c:v>0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</c:v>
                </c:pt>
                <c:pt idx="3784">
                  <c:v>0</c:v>
                </c:pt>
                <c:pt idx="3785">
                  <c:v>0</c:v>
                </c:pt>
                <c:pt idx="3786">
                  <c:v>0</c:v>
                </c:pt>
                <c:pt idx="3787">
                  <c:v>0</c:v>
                </c:pt>
                <c:pt idx="3788">
                  <c:v>0</c:v>
                </c:pt>
                <c:pt idx="3789">
                  <c:v>0</c:v>
                </c:pt>
                <c:pt idx="3790">
                  <c:v>0</c:v>
                </c:pt>
                <c:pt idx="3791">
                  <c:v>0</c:v>
                </c:pt>
                <c:pt idx="3792">
                  <c:v>0</c:v>
                </c:pt>
                <c:pt idx="3793">
                  <c:v>0</c:v>
                </c:pt>
                <c:pt idx="3794">
                  <c:v>0</c:v>
                </c:pt>
                <c:pt idx="3795">
                  <c:v>0</c:v>
                </c:pt>
                <c:pt idx="3796">
                  <c:v>0</c:v>
                </c:pt>
                <c:pt idx="3797">
                  <c:v>0</c:v>
                </c:pt>
                <c:pt idx="3798">
                  <c:v>0</c:v>
                </c:pt>
                <c:pt idx="3799">
                  <c:v>0</c:v>
                </c:pt>
                <c:pt idx="3800">
                  <c:v>0</c:v>
                </c:pt>
                <c:pt idx="3801">
                  <c:v>0</c:v>
                </c:pt>
                <c:pt idx="3802">
                  <c:v>0</c:v>
                </c:pt>
                <c:pt idx="3803">
                  <c:v>0</c:v>
                </c:pt>
                <c:pt idx="3804">
                  <c:v>0</c:v>
                </c:pt>
                <c:pt idx="3805">
                  <c:v>0</c:v>
                </c:pt>
                <c:pt idx="3806">
                  <c:v>0</c:v>
                </c:pt>
                <c:pt idx="3807">
                  <c:v>0</c:v>
                </c:pt>
                <c:pt idx="3808">
                  <c:v>0</c:v>
                </c:pt>
                <c:pt idx="3809">
                  <c:v>0</c:v>
                </c:pt>
                <c:pt idx="3810">
                  <c:v>0</c:v>
                </c:pt>
                <c:pt idx="3811">
                  <c:v>0</c:v>
                </c:pt>
                <c:pt idx="3812">
                  <c:v>0</c:v>
                </c:pt>
                <c:pt idx="3813">
                  <c:v>0</c:v>
                </c:pt>
                <c:pt idx="3814">
                  <c:v>0</c:v>
                </c:pt>
                <c:pt idx="3815">
                  <c:v>0</c:v>
                </c:pt>
                <c:pt idx="3816">
                  <c:v>0</c:v>
                </c:pt>
                <c:pt idx="3817">
                  <c:v>0</c:v>
                </c:pt>
                <c:pt idx="3818">
                  <c:v>0</c:v>
                </c:pt>
                <c:pt idx="3819">
                  <c:v>0</c:v>
                </c:pt>
                <c:pt idx="3820">
                  <c:v>0</c:v>
                </c:pt>
                <c:pt idx="3821">
                  <c:v>0</c:v>
                </c:pt>
                <c:pt idx="3822">
                  <c:v>0</c:v>
                </c:pt>
                <c:pt idx="3823">
                  <c:v>0</c:v>
                </c:pt>
                <c:pt idx="3824">
                  <c:v>0</c:v>
                </c:pt>
                <c:pt idx="3825">
                  <c:v>0</c:v>
                </c:pt>
                <c:pt idx="3826">
                  <c:v>0</c:v>
                </c:pt>
                <c:pt idx="3827">
                  <c:v>0</c:v>
                </c:pt>
                <c:pt idx="3828">
                  <c:v>0</c:v>
                </c:pt>
                <c:pt idx="3829">
                  <c:v>0</c:v>
                </c:pt>
                <c:pt idx="3830">
                  <c:v>0</c:v>
                </c:pt>
                <c:pt idx="3831">
                  <c:v>0</c:v>
                </c:pt>
                <c:pt idx="3832">
                  <c:v>0</c:v>
                </c:pt>
                <c:pt idx="3833">
                  <c:v>0</c:v>
                </c:pt>
                <c:pt idx="3834">
                  <c:v>0</c:v>
                </c:pt>
                <c:pt idx="3835">
                  <c:v>0</c:v>
                </c:pt>
                <c:pt idx="3836">
                  <c:v>0</c:v>
                </c:pt>
                <c:pt idx="3837">
                  <c:v>0</c:v>
                </c:pt>
                <c:pt idx="3838">
                  <c:v>0</c:v>
                </c:pt>
                <c:pt idx="3839">
                  <c:v>0</c:v>
                </c:pt>
                <c:pt idx="3840">
                  <c:v>0</c:v>
                </c:pt>
                <c:pt idx="3841">
                  <c:v>0</c:v>
                </c:pt>
                <c:pt idx="3842">
                  <c:v>0</c:v>
                </c:pt>
                <c:pt idx="3843">
                  <c:v>0</c:v>
                </c:pt>
                <c:pt idx="3844">
                  <c:v>0</c:v>
                </c:pt>
                <c:pt idx="3845">
                  <c:v>0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0</c:v>
                </c:pt>
                <c:pt idx="3852">
                  <c:v>0</c:v>
                </c:pt>
                <c:pt idx="3853">
                  <c:v>0</c:v>
                </c:pt>
                <c:pt idx="3854">
                  <c:v>0</c:v>
                </c:pt>
                <c:pt idx="3855">
                  <c:v>0</c:v>
                </c:pt>
                <c:pt idx="3856">
                  <c:v>0</c:v>
                </c:pt>
                <c:pt idx="3857">
                  <c:v>0</c:v>
                </c:pt>
                <c:pt idx="3858">
                  <c:v>0</c:v>
                </c:pt>
                <c:pt idx="3859">
                  <c:v>0</c:v>
                </c:pt>
                <c:pt idx="3860">
                  <c:v>0</c:v>
                </c:pt>
                <c:pt idx="3861">
                  <c:v>0</c:v>
                </c:pt>
                <c:pt idx="3862">
                  <c:v>0</c:v>
                </c:pt>
                <c:pt idx="3863">
                  <c:v>0</c:v>
                </c:pt>
                <c:pt idx="3864">
                  <c:v>0</c:v>
                </c:pt>
                <c:pt idx="3865">
                  <c:v>0</c:v>
                </c:pt>
                <c:pt idx="3866">
                  <c:v>0</c:v>
                </c:pt>
                <c:pt idx="3867">
                  <c:v>0</c:v>
                </c:pt>
                <c:pt idx="3868">
                  <c:v>0</c:v>
                </c:pt>
                <c:pt idx="3869">
                  <c:v>0</c:v>
                </c:pt>
                <c:pt idx="3870">
                  <c:v>0</c:v>
                </c:pt>
                <c:pt idx="3871">
                  <c:v>0</c:v>
                </c:pt>
                <c:pt idx="3872">
                  <c:v>0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8DE-4F32-A89C-C9FA11B94315}"/>
            </c:ext>
          </c:extLst>
        </c:ser>
        <c:ser>
          <c:idx val="3"/>
          <c:order val="2"/>
          <c:tx>
            <c:strRef>
              <c:f>Dump_data_max_1p_scan_signoff_v!$AL$1</c:f>
              <c:strCache>
                <c:ptCount val="1"/>
                <c:pt idx="0">
                  <c:v>UFTOA_f</c:v>
                </c:pt>
              </c:strCache>
            </c:strRef>
          </c:tx>
          <c:marker>
            <c:symbol val="none"/>
          </c:marker>
          <c:xVal>
            <c:numRef>
              <c:f>Dump_data_max_1p_scan_signoff_v!$AD$2:$AD$4001</c:f>
              <c:numCache>
                <c:formatCode>General</c:formatCode>
                <c:ptCount val="4000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  <c:pt idx="401">
                  <c:v>4.0099999999999589</c:v>
                </c:pt>
                <c:pt idx="402">
                  <c:v>4.0199999999999587</c:v>
                </c:pt>
                <c:pt idx="403">
                  <c:v>4.0299999999999585</c:v>
                </c:pt>
                <c:pt idx="404">
                  <c:v>4.0399999999999583</c:v>
                </c:pt>
                <c:pt idx="405">
                  <c:v>4.0499999999999581</c:v>
                </c:pt>
                <c:pt idx="406">
                  <c:v>4.0599999999999579</c:v>
                </c:pt>
                <c:pt idx="407">
                  <c:v>4.0699999999999577</c:v>
                </c:pt>
                <c:pt idx="408">
                  <c:v>4.0799999999999574</c:v>
                </c:pt>
                <c:pt idx="409">
                  <c:v>4.0899999999999572</c:v>
                </c:pt>
                <c:pt idx="410">
                  <c:v>4.099999999999957</c:v>
                </c:pt>
                <c:pt idx="411">
                  <c:v>4.1099999999999568</c:v>
                </c:pt>
                <c:pt idx="412">
                  <c:v>4.1199999999999566</c:v>
                </c:pt>
                <c:pt idx="413">
                  <c:v>4.1299999999999564</c:v>
                </c:pt>
                <c:pt idx="414">
                  <c:v>4.1399999999999562</c:v>
                </c:pt>
                <c:pt idx="415">
                  <c:v>4.1499999999999559</c:v>
                </c:pt>
                <c:pt idx="416">
                  <c:v>4.1599999999999557</c:v>
                </c:pt>
                <c:pt idx="417">
                  <c:v>4.1699999999999555</c:v>
                </c:pt>
                <c:pt idx="418">
                  <c:v>4.1799999999999553</c:v>
                </c:pt>
                <c:pt idx="419">
                  <c:v>4.1899999999999551</c:v>
                </c:pt>
                <c:pt idx="420">
                  <c:v>4.1999999999999549</c:v>
                </c:pt>
                <c:pt idx="421">
                  <c:v>4.2099999999999547</c:v>
                </c:pt>
                <c:pt idx="422">
                  <c:v>4.2199999999999545</c:v>
                </c:pt>
                <c:pt idx="423">
                  <c:v>4.2299999999999542</c:v>
                </c:pt>
                <c:pt idx="424">
                  <c:v>4.239999999999954</c:v>
                </c:pt>
                <c:pt idx="425">
                  <c:v>4.2499999999999538</c:v>
                </c:pt>
                <c:pt idx="426">
                  <c:v>4.2599999999999536</c:v>
                </c:pt>
                <c:pt idx="427">
                  <c:v>4.2699999999999534</c:v>
                </c:pt>
                <c:pt idx="428">
                  <c:v>4.2799999999999532</c:v>
                </c:pt>
                <c:pt idx="429">
                  <c:v>4.289999999999953</c:v>
                </c:pt>
                <c:pt idx="430">
                  <c:v>4.2999999999999527</c:v>
                </c:pt>
                <c:pt idx="431">
                  <c:v>4.3099999999999525</c:v>
                </c:pt>
                <c:pt idx="432">
                  <c:v>4.3199999999999523</c:v>
                </c:pt>
                <c:pt idx="433">
                  <c:v>4.3299999999999521</c:v>
                </c:pt>
                <c:pt idx="434">
                  <c:v>4.3399999999999519</c:v>
                </c:pt>
                <c:pt idx="435">
                  <c:v>4.3499999999999517</c:v>
                </c:pt>
                <c:pt idx="436">
                  <c:v>4.3599999999999515</c:v>
                </c:pt>
                <c:pt idx="437">
                  <c:v>4.3699999999999513</c:v>
                </c:pt>
                <c:pt idx="438">
                  <c:v>4.379999999999951</c:v>
                </c:pt>
                <c:pt idx="439">
                  <c:v>4.3899999999999508</c:v>
                </c:pt>
                <c:pt idx="440">
                  <c:v>4.3999999999999506</c:v>
                </c:pt>
                <c:pt idx="441">
                  <c:v>4.4099999999999504</c:v>
                </c:pt>
                <c:pt idx="442">
                  <c:v>4.4199999999999502</c:v>
                </c:pt>
                <c:pt idx="443">
                  <c:v>4.42999999999995</c:v>
                </c:pt>
                <c:pt idx="444">
                  <c:v>4.4399999999999498</c:v>
                </c:pt>
                <c:pt idx="445">
                  <c:v>4.4499999999999496</c:v>
                </c:pt>
                <c:pt idx="446">
                  <c:v>4.4599999999999493</c:v>
                </c:pt>
                <c:pt idx="447">
                  <c:v>4.4699999999999491</c:v>
                </c:pt>
                <c:pt idx="448">
                  <c:v>4.4799999999999489</c:v>
                </c:pt>
                <c:pt idx="449">
                  <c:v>4.4899999999999487</c:v>
                </c:pt>
                <c:pt idx="450">
                  <c:v>4.4999999999999485</c:v>
                </c:pt>
                <c:pt idx="451">
                  <c:v>4.5099999999999483</c:v>
                </c:pt>
                <c:pt idx="452">
                  <c:v>4.5199999999999481</c:v>
                </c:pt>
                <c:pt idx="453">
                  <c:v>4.5299999999999478</c:v>
                </c:pt>
                <c:pt idx="454">
                  <c:v>4.5399999999999476</c:v>
                </c:pt>
                <c:pt idx="455">
                  <c:v>4.5499999999999474</c:v>
                </c:pt>
                <c:pt idx="456">
                  <c:v>4.5599999999999472</c:v>
                </c:pt>
                <c:pt idx="457">
                  <c:v>4.569999999999947</c:v>
                </c:pt>
                <c:pt idx="458">
                  <c:v>4.5799999999999468</c:v>
                </c:pt>
                <c:pt idx="459">
                  <c:v>4.5899999999999466</c:v>
                </c:pt>
                <c:pt idx="460">
                  <c:v>4.5999999999999464</c:v>
                </c:pt>
                <c:pt idx="461">
                  <c:v>4.6099999999999461</c:v>
                </c:pt>
                <c:pt idx="462">
                  <c:v>4.6199999999999459</c:v>
                </c:pt>
                <c:pt idx="463">
                  <c:v>4.6299999999999457</c:v>
                </c:pt>
                <c:pt idx="464">
                  <c:v>4.6399999999999455</c:v>
                </c:pt>
                <c:pt idx="465">
                  <c:v>4.6499999999999453</c:v>
                </c:pt>
                <c:pt idx="466">
                  <c:v>4.6599999999999451</c:v>
                </c:pt>
                <c:pt idx="467">
                  <c:v>4.6699999999999449</c:v>
                </c:pt>
                <c:pt idx="468">
                  <c:v>4.6799999999999446</c:v>
                </c:pt>
                <c:pt idx="469">
                  <c:v>4.6899999999999444</c:v>
                </c:pt>
                <c:pt idx="470">
                  <c:v>4.6999999999999442</c:v>
                </c:pt>
                <c:pt idx="471">
                  <c:v>4.709999999999944</c:v>
                </c:pt>
                <c:pt idx="472">
                  <c:v>4.7199999999999438</c:v>
                </c:pt>
                <c:pt idx="473">
                  <c:v>4.7299999999999436</c:v>
                </c:pt>
                <c:pt idx="474">
                  <c:v>4.7399999999999434</c:v>
                </c:pt>
                <c:pt idx="475">
                  <c:v>4.7499999999999432</c:v>
                </c:pt>
                <c:pt idx="476">
                  <c:v>4.7599999999999429</c:v>
                </c:pt>
                <c:pt idx="477">
                  <c:v>4.7699999999999427</c:v>
                </c:pt>
                <c:pt idx="478">
                  <c:v>4.7799999999999425</c:v>
                </c:pt>
                <c:pt idx="479">
                  <c:v>4.7899999999999423</c:v>
                </c:pt>
                <c:pt idx="480">
                  <c:v>4.7999999999999421</c:v>
                </c:pt>
                <c:pt idx="481">
                  <c:v>4.8099999999999419</c:v>
                </c:pt>
                <c:pt idx="482">
                  <c:v>4.8199999999999417</c:v>
                </c:pt>
                <c:pt idx="483">
                  <c:v>4.8299999999999415</c:v>
                </c:pt>
                <c:pt idx="484">
                  <c:v>4.8399999999999412</c:v>
                </c:pt>
                <c:pt idx="485">
                  <c:v>4.849999999999941</c:v>
                </c:pt>
                <c:pt idx="486">
                  <c:v>4.8599999999999408</c:v>
                </c:pt>
                <c:pt idx="487">
                  <c:v>4.8699999999999406</c:v>
                </c:pt>
                <c:pt idx="488">
                  <c:v>4.8799999999999404</c:v>
                </c:pt>
                <c:pt idx="489">
                  <c:v>4.8899999999999402</c:v>
                </c:pt>
                <c:pt idx="490">
                  <c:v>4.89999999999994</c:v>
                </c:pt>
                <c:pt idx="491">
                  <c:v>4.9099999999999397</c:v>
                </c:pt>
                <c:pt idx="492">
                  <c:v>4.9199999999999395</c:v>
                </c:pt>
                <c:pt idx="493">
                  <c:v>4.9299999999999393</c:v>
                </c:pt>
                <c:pt idx="494">
                  <c:v>4.9399999999999391</c:v>
                </c:pt>
                <c:pt idx="495">
                  <c:v>4.9499999999999389</c:v>
                </c:pt>
                <c:pt idx="496">
                  <c:v>4.9599999999999387</c:v>
                </c:pt>
                <c:pt idx="497">
                  <c:v>4.9699999999999385</c:v>
                </c:pt>
                <c:pt idx="498">
                  <c:v>4.9799999999999383</c:v>
                </c:pt>
                <c:pt idx="499">
                  <c:v>4.989999999999938</c:v>
                </c:pt>
                <c:pt idx="500">
                  <c:v>4.9999999999999378</c:v>
                </c:pt>
                <c:pt idx="501">
                  <c:v>5.0099999999999376</c:v>
                </c:pt>
                <c:pt idx="502">
                  <c:v>5.0199999999999374</c:v>
                </c:pt>
                <c:pt idx="503">
                  <c:v>5.0299999999999372</c:v>
                </c:pt>
                <c:pt idx="504">
                  <c:v>5.039999999999937</c:v>
                </c:pt>
                <c:pt idx="505">
                  <c:v>5.0499999999999368</c:v>
                </c:pt>
                <c:pt idx="506">
                  <c:v>5.0599999999999365</c:v>
                </c:pt>
                <c:pt idx="507">
                  <c:v>5.0699999999999363</c:v>
                </c:pt>
                <c:pt idx="508">
                  <c:v>5.0799999999999361</c:v>
                </c:pt>
                <c:pt idx="509">
                  <c:v>5.0899999999999359</c:v>
                </c:pt>
                <c:pt idx="510">
                  <c:v>5.0999999999999357</c:v>
                </c:pt>
                <c:pt idx="511">
                  <c:v>5.1099999999999355</c:v>
                </c:pt>
                <c:pt idx="512">
                  <c:v>5.1199999999999353</c:v>
                </c:pt>
                <c:pt idx="513">
                  <c:v>5.1299999999999351</c:v>
                </c:pt>
                <c:pt idx="514">
                  <c:v>5.1399999999999348</c:v>
                </c:pt>
                <c:pt idx="515">
                  <c:v>5.1499999999999346</c:v>
                </c:pt>
                <c:pt idx="516">
                  <c:v>5.1599999999999344</c:v>
                </c:pt>
                <c:pt idx="517">
                  <c:v>5.1699999999999342</c:v>
                </c:pt>
                <c:pt idx="518">
                  <c:v>5.179999999999934</c:v>
                </c:pt>
                <c:pt idx="519">
                  <c:v>5.1899999999999338</c:v>
                </c:pt>
                <c:pt idx="520">
                  <c:v>5.1999999999999336</c:v>
                </c:pt>
                <c:pt idx="521">
                  <c:v>5.2099999999999334</c:v>
                </c:pt>
                <c:pt idx="522">
                  <c:v>5.2199999999999331</c:v>
                </c:pt>
                <c:pt idx="523">
                  <c:v>5.2299999999999329</c:v>
                </c:pt>
                <c:pt idx="524">
                  <c:v>5.2399999999999327</c:v>
                </c:pt>
                <c:pt idx="525">
                  <c:v>5.2499999999999325</c:v>
                </c:pt>
                <c:pt idx="526">
                  <c:v>5.2599999999999323</c:v>
                </c:pt>
                <c:pt idx="527">
                  <c:v>5.2699999999999321</c:v>
                </c:pt>
                <c:pt idx="528">
                  <c:v>5.2799999999999319</c:v>
                </c:pt>
                <c:pt idx="529">
                  <c:v>5.2899999999999316</c:v>
                </c:pt>
                <c:pt idx="530">
                  <c:v>5.2999999999999314</c:v>
                </c:pt>
                <c:pt idx="531">
                  <c:v>5.3099999999999312</c:v>
                </c:pt>
                <c:pt idx="532">
                  <c:v>5.319999999999931</c:v>
                </c:pt>
                <c:pt idx="533">
                  <c:v>5.3299999999999308</c:v>
                </c:pt>
                <c:pt idx="534">
                  <c:v>5.3399999999999306</c:v>
                </c:pt>
                <c:pt idx="535">
                  <c:v>5.3499999999999304</c:v>
                </c:pt>
                <c:pt idx="536">
                  <c:v>5.3599999999999302</c:v>
                </c:pt>
                <c:pt idx="537">
                  <c:v>5.3699999999999299</c:v>
                </c:pt>
                <c:pt idx="538">
                  <c:v>5.3799999999999297</c:v>
                </c:pt>
                <c:pt idx="539">
                  <c:v>5.3899999999999295</c:v>
                </c:pt>
                <c:pt idx="540">
                  <c:v>5.3999999999999293</c:v>
                </c:pt>
                <c:pt idx="541">
                  <c:v>5.4099999999999291</c:v>
                </c:pt>
                <c:pt idx="542">
                  <c:v>5.4199999999999289</c:v>
                </c:pt>
                <c:pt idx="543">
                  <c:v>5.4299999999999287</c:v>
                </c:pt>
                <c:pt idx="544">
                  <c:v>5.4399999999999284</c:v>
                </c:pt>
                <c:pt idx="545">
                  <c:v>5.4499999999999282</c:v>
                </c:pt>
                <c:pt idx="546">
                  <c:v>5.459999999999928</c:v>
                </c:pt>
                <c:pt idx="547">
                  <c:v>5.4699999999999278</c:v>
                </c:pt>
                <c:pt idx="548">
                  <c:v>5.4799999999999276</c:v>
                </c:pt>
                <c:pt idx="549">
                  <c:v>5.4899999999999274</c:v>
                </c:pt>
                <c:pt idx="550">
                  <c:v>5.4999999999999272</c:v>
                </c:pt>
                <c:pt idx="551">
                  <c:v>5.509999999999927</c:v>
                </c:pt>
                <c:pt idx="552">
                  <c:v>5.5199999999999267</c:v>
                </c:pt>
                <c:pt idx="553">
                  <c:v>5.5299999999999265</c:v>
                </c:pt>
                <c:pt idx="554">
                  <c:v>5.5399999999999263</c:v>
                </c:pt>
                <c:pt idx="555">
                  <c:v>5.5499999999999261</c:v>
                </c:pt>
                <c:pt idx="556">
                  <c:v>5.5599999999999259</c:v>
                </c:pt>
                <c:pt idx="557">
                  <c:v>5.5699999999999257</c:v>
                </c:pt>
                <c:pt idx="558">
                  <c:v>5.5799999999999255</c:v>
                </c:pt>
                <c:pt idx="559">
                  <c:v>5.5899999999999253</c:v>
                </c:pt>
                <c:pt idx="560">
                  <c:v>5.599999999999925</c:v>
                </c:pt>
                <c:pt idx="561">
                  <c:v>5.6099999999999248</c:v>
                </c:pt>
                <c:pt idx="562">
                  <c:v>5.6199999999999246</c:v>
                </c:pt>
                <c:pt idx="563">
                  <c:v>5.6299999999999244</c:v>
                </c:pt>
                <c:pt idx="564">
                  <c:v>5.6399999999999242</c:v>
                </c:pt>
                <c:pt idx="565">
                  <c:v>5.649999999999924</c:v>
                </c:pt>
                <c:pt idx="566">
                  <c:v>5.6599999999999238</c:v>
                </c:pt>
                <c:pt idx="567">
                  <c:v>5.6699999999999235</c:v>
                </c:pt>
                <c:pt idx="568">
                  <c:v>5.6799999999999233</c:v>
                </c:pt>
                <c:pt idx="569">
                  <c:v>5.6899999999999231</c:v>
                </c:pt>
                <c:pt idx="570">
                  <c:v>5.6999999999999229</c:v>
                </c:pt>
                <c:pt idx="571">
                  <c:v>5.7099999999999227</c:v>
                </c:pt>
                <c:pt idx="572">
                  <c:v>5.7199999999999225</c:v>
                </c:pt>
                <c:pt idx="573">
                  <c:v>5.7299999999999223</c:v>
                </c:pt>
                <c:pt idx="574">
                  <c:v>5.7399999999999221</c:v>
                </c:pt>
                <c:pt idx="575">
                  <c:v>5.7499999999999218</c:v>
                </c:pt>
                <c:pt idx="576">
                  <c:v>5.7599999999999216</c:v>
                </c:pt>
                <c:pt idx="577">
                  <c:v>5.7699999999999214</c:v>
                </c:pt>
                <c:pt idx="578">
                  <c:v>5.7799999999999212</c:v>
                </c:pt>
                <c:pt idx="579">
                  <c:v>5.789999999999921</c:v>
                </c:pt>
                <c:pt idx="580">
                  <c:v>5.7999999999999208</c:v>
                </c:pt>
                <c:pt idx="581">
                  <c:v>5.8099999999999206</c:v>
                </c:pt>
                <c:pt idx="582">
                  <c:v>5.8199999999999203</c:v>
                </c:pt>
                <c:pt idx="583">
                  <c:v>5.8299999999999201</c:v>
                </c:pt>
                <c:pt idx="584">
                  <c:v>5.8399999999999199</c:v>
                </c:pt>
                <c:pt idx="585">
                  <c:v>5.8499999999999197</c:v>
                </c:pt>
                <c:pt idx="586">
                  <c:v>5.8599999999999195</c:v>
                </c:pt>
                <c:pt idx="587">
                  <c:v>5.8699999999999193</c:v>
                </c:pt>
                <c:pt idx="588">
                  <c:v>5.8799999999999191</c:v>
                </c:pt>
                <c:pt idx="589">
                  <c:v>5.8899999999999189</c:v>
                </c:pt>
                <c:pt idx="590">
                  <c:v>5.8999999999999186</c:v>
                </c:pt>
                <c:pt idx="591">
                  <c:v>5.9099999999999184</c:v>
                </c:pt>
                <c:pt idx="592">
                  <c:v>5.9199999999999182</c:v>
                </c:pt>
                <c:pt idx="593">
                  <c:v>5.929999999999918</c:v>
                </c:pt>
                <c:pt idx="594">
                  <c:v>5.9399999999999178</c:v>
                </c:pt>
                <c:pt idx="595">
                  <c:v>5.9499999999999176</c:v>
                </c:pt>
                <c:pt idx="596">
                  <c:v>5.9599999999999174</c:v>
                </c:pt>
                <c:pt idx="597">
                  <c:v>5.9699999999999172</c:v>
                </c:pt>
                <c:pt idx="598">
                  <c:v>5.9799999999999169</c:v>
                </c:pt>
                <c:pt idx="599">
                  <c:v>5.9899999999999167</c:v>
                </c:pt>
                <c:pt idx="600">
                  <c:v>5.9999999999999165</c:v>
                </c:pt>
                <c:pt idx="601">
                  <c:v>6.0099999999999163</c:v>
                </c:pt>
                <c:pt idx="602">
                  <c:v>6.0199999999999161</c:v>
                </c:pt>
                <c:pt idx="603">
                  <c:v>6.0299999999999159</c:v>
                </c:pt>
                <c:pt idx="604">
                  <c:v>6.0399999999999157</c:v>
                </c:pt>
                <c:pt idx="605">
                  <c:v>6.0499999999999154</c:v>
                </c:pt>
                <c:pt idx="606">
                  <c:v>6.0599999999999152</c:v>
                </c:pt>
                <c:pt idx="607">
                  <c:v>6.069999999999915</c:v>
                </c:pt>
                <c:pt idx="608">
                  <c:v>6.0799999999999148</c:v>
                </c:pt>
                <c:pt idx="609">
                  <c:v>6.0899999999999146</c:v>
                </c:pt>
                <c:pt idx="610">
                  <c:v>6.0999999999999144</c:v>
                </c:pt>
                <c:pt idx="611">
                  <c:v>6.1099999999999142</c:v>
                </c:pt>
                <c:pt idx="612">
                  <c:v>6.119999999999914</c:v>
                </c:pt>
                <c:pt idx="613">
                  <c:v>6.1299999999999137</c:v>
                </c:pt>
                <c:pt idx="614">
                  <c:v>6.1399999999999135</c:v>
                </c:pt>
                <c:pt idx="615">
                  <c:v>6.1499999999999133</c:v>
                </c:pt>
                <c:pt idx="616">
                  <c:v>6.1599999999999131</c:v>
                </c:pt>
                <c:pt idx="617">
                  <c:v>6.1699999999999129</c:v>
                </c:pt>
                <c:pt idx="618">
                  <c:v>6.1799999999999127</c:v>
                </c:pt>
                <c:pt idx="619">
                  <c:v>6.1899999999999125</c:v>
                </c:pt>
                <c:pt idx="620">
                  <c:v>6.1999999999999122</c:v>
                </c:pt>
                <c:pt idx="621">
                  <c:v>6.209999999999912</c:v>
                </c:pt>
                <c:pt idx="622">
                  <c:v>6.2199999999999118</c:v>
                </c:pt>
                <c:pt idx="623">
                  <c:v>6.2299999999999116</c:v>
                </c:pt>
                <c:pt idx="624">
                  <c:v>6.2399999999999114</c:v>
                </c:pt>
                <c:pt idx="625">
                  <c:v>6.2499999999999112</c:v>
                </c:pt>
                <c:pt idx="626">
                  <c:v>6.259999999999911</c:v>
                </c:pt>
                <c:pt idx="627">
                  <c:v>6.2699999999999108</c:v>
                </c:pt>
                <c:pt idx="628">
                  <c:v>6.2799999999999105</c:v>
                </c:pt>
                <c:pt idx="629">
                  <c:v>6.2899999999999103</c:v>
                </c:pt>
                <c:pt idx="630">
                  <c:v>6.2999999999999101</c:v>
                </c:pt>
                <c:pt idx="631">
                  <c:v>6.3099999999999099</c:v>
                </c:pt>
                <c:pt idx="632">
                  <c:v>6.3199999999999097</c:v>
                </c:pt>
                <c:pt idx="633">
                  <c:v>6.3299999999999095</c:v>
                </c:pt>
                <c:pt idx="634">
                  <c:v>6.3399999999999093</c:v>
                </c:pt>
                <c:pt idx="635">
                  <c:v>6.3499999999999091</c:v>
                </c:pt>
                <c:pt idx="636">
                  <c:v>6.3599999999999088</c:v>
                </c:pt>
                <c:pt idx="637">
                  <c:v>6.3699999999999086</c:v>
                </c:pt>
                <c:pt idx="638">
                  <c:v>6.3799999999999084</c:v>
                </c:pt>
                <c:pt idx="639">
                  <c:v>6.3899999999999082</c:v>
                </c:pt>
                <c:pt idx="640">
                  <c:v>6.399999999999908</c:v>
                </c:pt>
                <c:pt idx="641">
                  <c:v>6.4099999999999078</c:v>
                </c:pt>
                <c:pt idx="642">
                  <c:v>6.4199999999999076</c:v>
                </c:pt>
                <c:pt idx="643">
                  <c:v>6.4299999999999073</c:v>
                </c:pt>
                <c:pt idx="644">
                  <c:v>6.4399999999999071</c:v>
                </c:pt>
                <c:pt idx="645">
                  <c:v>6.4499999999999069</c:v>
                </c:pt>
                <c:pt idx="646">
                  <c:v>6.4599999999999067</c:v>
                </c:pt>
                <c:pt idx="647">
                  <c:v>6.4699999999999065</c:v>
                </c:pt>
                <c:pt idx="648">
                  <c:v>6.4799999999999063</c:v>
                </c:pt>
                <c:pt idx="649">
                  <c:v>6.4899999999999061</c:v>
                </c:pt>
                <c:pt idx="650">
                  <c:v>6.4999999999999059</c:v>
                </c:pt>
                <c:pt idx="651">
                  <c:v>6.5099999999999056</c:v>
                </c:pt>
                <c:pt idx="652">
                  <c:v>6.5199999999999054</c:v>
                </c:pt>
                <c:pt idx="653">
                  <c:v>6.5299999999999052</c:v>
                </c:pt>
                <c:pt idx="654">
                  <c:v>6.539999999999905</c:v>
                </c:pt>
                <c:pt idx="655">
                  <c:v>6.5499999999999048</c:v>
                </c:pt>
                <c:pt idx="656">
                  <c:v>6.5599999999999046</c:v>
                </c:pt>
                <c:pt idx="657">
                  <c:v>6.5699999999999044</c:v>
                </c:pt>
                <c:pt idx="658">
                  <c:v>6.5799999999999041</c:v>
                </c:pt>
                <c:pt idx="659">
                  <c:v>6.5899999999999039</c:v>
                </c:pt>
                <c:pt idx="660">
                  <c:v>6.5999999999999037</c:v>
                </c:pt>
                <c:pt idx="661">
                  <c:v>6.6099999999999035</c:v>
                </c:pt>
                <c:pt idx="662">
                  <c:v>6.6199999999999033</c:v>
                </c:pt>
                <c:pt idx="663">
                  <c:v>6.6299999999999031</c:v>
                </c:pt>
                <c:pt idx="664">
                  <c:v>6.6399999999999029</c:v>
                </c:pt>
                <c:pt idx="665">
                  <c:v>6.6499999999999027</c:v>
                </c:pt>
                <c:pt idx="666">
                  <c:v>6.6599999999999024</c:v>
                </c:pt>
                <c:pt idx="667">
                  <c:v>6.6699999999999022</c:v>
                </c:pt>
                <c:pt idx="668">
                  <c:v>6.679999999999902</c:v>
                </c:pt>
                <c:pt idx="669">
                  <c:v>6.6899999999999018</c:v>
                </c:pt>
                <c:pt idx="670">
                  <c:v>6.6999999999999016</c:v>
                </c:pt>
                <c:pt idx="671">
                  <c:v>6.7099999999999014</c:v>
                </c:pt>
                <c:pt idx="672">
                  <c:v>6.7199999999999012</c:v>
                </c:pt>
                <c:pt idx="673">
                  <c:v>6.729999999999901</c:v>
                </c:pt>
                <c:pt idx="674">
                  <c:v>6.7399999999999007</c:v>
                </c:pt>
                <c:pt idx="675">
                  <c:v>6.7499999999999005</c:v>
                </c:pt>
                <c:pt idx="676">
                  <c:v>6.7599999999999003</c:v>
                </c:pt>
                <c:pt idx="677">
                  <c:v>6.7699999999999001</c:v>
                </c:pt>
                <c:pt idx="678">
                  <c:v>6.7799999999998999</c:v>
                </c:pt>
                <c:pt idx="679">
                  <c:v>6.7899999999998997</c:v>
                </c:pt>
                <c:pt idx="680">
                  <c:v>6.7999999999998995</c:v>
                </c:pt>
                <c:pt idx="681">
                  <c:v>6.8099999999998992</c:v>
                </c:pt>
                <c:pt idx="682">
                  <c:v>6.819999999999899</c:v>
                </c:pt>
                <c:pt idx="683">
                  <c:v>6.8299999999998988</c:v>
                </c:pt>
                <c:pt idx="684">
                  <c:v>6.8399999999998986</c:v>
                </c:pt>
                <c:pt idx="685">
                  <c:v>6.8499999999998984</c:v>
                </c:pt>
                <c:pt idx="686">
                  <c:v>6.8599999999998982</c:v>
                </c:pt>
                <c:pt idx="687">
                  <c:v>6.869999999999898</c:v>
                </c:pt>
                <c:pt idx="688">
                  <c:v>6.8799999999998978</c:v>
                </c:pt>
                <c:pt idx="689">
                  <c:v>6.8899999999998975</c:v>
                </c:pt>
                <c:pt idx="690">
                  <c:v>6.8999999999998973</c:v>
                </c:pt>
                <c:pt idx="691">
                  <c:v>6.9099999999998971</c:v>
                </c:pt>
                <c:pt idx="692">
                  <c:v>6.9199999999998969</c:v>
                </c:pt>
                <c:pt idx="693">
                  <c:v>6.9299999999998967</c:v>
                </c:pt>
                <c:pt idx="694">
                  <c:v>6.9399999999998965</c:v>
                </c:pt>
                <c:pt idx="695">
                  <c:v>6.9499999999998963</c:v>
                </c:pt>
                <c:pt idx="696">
                  <c:v>6.959999999999896</c:v>
                </c:pt>
                <c:pt idx="697">
                  <c:v>6.9699999999998958</c:v>
                </c:pt>
                <c:pt idx="698">
                  <c:v>6.9799999999998956</c:v>
                </c:pt>
                <c:pt idx="699">
                  <c:v>6.9899999999998954</c:v>
                </c:pt>
                <c:pt idx="700">
                  <c:v>6.9999999999998952</c:v>
                </c:pt>
                <c:pt idx="701">
                  <c:v>7.009999999999895</c:v>
                </c:pt>
                <c:pt idx="702">
                  <c:v>7.0199999999998948</c:v>
                </c:pt>
                <c:pt idx="703">
                  <c:v>7.0299999999998946</c:v>
                </c:pt>
                <c:pt idx="704">
                  <c:v>7.0399999999998943</c:v>
                </c:pt>
                <c:pt idx="705">
                  <c:v>7.0499999999998941</c:v>
                </c:pt>
                <c:pt idx="706">
                  <c:v>7.0599999999998939</c:v>
                </c:pt>
                <c:pt idx="707">
                  <c:v>7.0699999999998937</c:v>
                </c:pt>
                <c:pt idx="708">
                  <c:v>7.0799999999998935</c:v>
                </c:pt>
                <c:pt idx="709">
                  <c:v>7.0899999999998933</c:v>
                </c:pt>
                <c:pt idx="710">
                  <c:v>7.0999999999998931</c:v>
                </c:pt>
                <c:pt idx="711">
                  <c:v>7.1099999999998929</c:v>
                </c:pt>
                <c:pt idx="712">
                  <c:v>7.1199999999998926</c:v>
                </c:pt>
                <c:pt idx="713">
                  <c:v>7.1299999999998924</c:v>
                </c:pt>
                <c:pt idx="714">
                  <c:v>7.1399999999998922</c:v>
                </c:pt>
                <c:pt idx="715">
                  <c:v>7.149999999999892</c:v>
                </c:pt>
                <c:pt idx="716">
                  <c:v>7.1599999999998918</c:v>
                </c:pt>
                <c:pt idx="717">
                  <c:v>7.1699999999998916</c:v>
                </c:pt>
                <c:pt idx="718">
                  <c:v>7.1799999999998914</c:v>
                </c:pt>
                <c:pt idx="719">
                  <c:v>7.1899999999998911</c:v>
                </c:pt>
                <c:pt idx="720">
                  <c:v>7.1999999999998909</c:v>
                </c:pt>
                <c:pt idx="721">
                  <c:v>7.2099999999998907</c:v>
                </c:pt>
                <c:pt idx="722">
                  <c:v>7.2199999999998905</c:v>
                </c:pt>
                <c:pt idx="723">
                  <c:v>7.2299999999998903</c:v>
                </c:pt>
                <c:pt idx="724">
                  <c:v>7.2399999999998901</c:v>
                </c:pt>
                <c:pt idx="725">
                  <c:v>7.2499999999998899</c:v>
                </c:pt>
                <c:pt idx="726">
                  <c:v>7.2599999999998897</c:v>
                </c:pt>
                <c:pt idx="727">
                  <c:v>7.2699999999998894</c:v>
                </c:pt>
                <c:pt idx="728">
                  <c:v>7.2799999999998892</c:v>
                </c:pt>
                <c:pt idx="729">
                  <c:v>7.289999999999889</c:v>
                </c:pt>
                <c:pt idx="730">
                  <c:v>7.2999999999998888</c:v>
                </c:pt>
                <c:pt idx="731">
                  <c:v>7.3099999999998886</c:v>
                </c:pt>
                <c:pt idx="732">
                  <c:v>7.3199999999998884</c:v>
                </c:pt>
                <c:pt idx="733">
                  <c:v>7.3299999999998882</c:v>
                </c:pt>
                <c:pt idx="734">
                  <c:v>7.3399999999998879</c:v>
                </c:pt>
                <c:pt idx="735">
                  <c:v>7.3499999999998877</c:v>
                </c:pt>
                <c:pt idx="736">
                  <c:v>7.3599999999998875</c:v>
                </c:pt>
                <c:pt idx="737">
                  <c:v>7.3699999999998873</c:v>
                </c:pt>
                <c:pt idx="738">
                  <c:v>7.3799999999998871</c:v>
                </c:pt>
                <c:pt idx="739">
                  <c:v>7.3899999999998869</c:v>
                </c:pt>
                <c:pt idx="740">
                  <c:v>7.3999999999998867</c:v>
                </c:pt>
                <c:pt idx="741">
                  <c:v>7.4099999999998865</c:v>
                </c:pt>
                <c:pt idx="742">
                  <c:v>7.4199999999998862</c:v>
                </c:pt>
                <c:pt idx="743">
                  <c:v>7.429999999999886</c:v>
                </c:pt>
                <c:pt idx="744">
                  <c:v>7.4399999999998858</c:v>
                </c:pt>
                <c:pt idx="745">
                  <c:v>7.4499999999998856</c:v>
                </c:pt>
                <c:pt idx="746">
                  <c:v>7.4599999999998854</c:v>
                </c:pt>
                <c:pt idx="747">
                  <c:v>7.4699999999998852</c:v>
                </c:pt>
                <c:pt idx="748">
                  <c:v>7.479999999999885</c:v>
                </c:pt>
                <c:pt idx="749">
                  <c:v>7.4899999999998847</c:v>
                </c:pt>
                <c:pt idx="750">
                  <c:v>7.4999999999998845</c:v>
                </c:pt>
                <c:pt idx="751">
                  <c:v>7.5099999999998843</c:v>
                </c:pt>
                <c:pt idx="752">
                  <c:v>7.5199999999998841</c:v>
                </c:pt>
                <c:pt idx="753">
                  <c:v>7.5299999999998839</c:v>
                </c:pt>
                <c:pt idx="754">
                  <c:v>7.5399999999998837</c:v>
                </c:pt>
                <c:pt idx="755">
                  <c:v>7.5499999999998835</c:v>
                </c:pt>
                <c:pt idx="756">
                  <c:v>7.5599999999998833</c:v>
                </c:pt>
                <c:pt idx="757">
                  <c:v>7.569999999999883</c:v>
                </c:pt>
                <c:pt idx="758">
                  <c:v>7.5799999999998828</c:v>
                </c:pt>
                <c:pt idx="759">
                  <c:v>7.5899999999998826</c:v>
                </c:pt>
                <c:pt idx="760">
                  <c:v>7.5999999999998824</c:v>
                </c:pt>
                <c:pt idx="761">
                  <c:v>7.6099999999998822</c:v>
                </c:pt>
                <c:pt idx="762">
                  <c:v>7.619999999999882</c:v>
                </c:pt>
                <c:pt idx="763">
                  <c:v>7.6299999999998818</c:v>
                </c:pt>
                <c:pt idx="764">
                  <c:v>7.6399999999998816</c:v>
                </c:pt>
                <c:pt idx="765">
                  <c:v>7.6499999999998813</c:v>
                </c:pt>
                <c:pt idx="766">
                  <c:v>7.6599999999998811</c:v>
                </c:pt>
                <c:pt idx="767">
                  <c:v>7.6699999999998809</c:v>
                </c:pt>
                <c:pt idx="768">
                  <c:v>7.6799999999998807</c:v>
                </c:pt>
                <c:pt idx="769">
                  <c:v>7.6899999999998805</c:v>
                </c:pt>
                <c:pt idx="770">
                  <c:v>7.6999999999998803</c:v>
                </c:pt>
                <c:pt idx="771">
                  <c:v>7.7099999999998801</c:v>
                </c:pt>
                <c:pt idx="772">
                  <c:v>7.7199999999998798</c:v>
                </c:pt>
                <c:pt idx="773">
                  <c:v>7.7299999999998796</c:v>
                </c:pt>
                <c:pt idx="774">
                  <c:v>7.7399999999998794</c:v>
                </c:pt>
                <c:pt idx="775">
                  <c:v>7.7499999999998792</c:v>
                </c:pt>
                <c:pt idx="776">
                  <c:v>7.759999999999879</c:v>
                </c:pt>
                <c:pt idx="777">
                  <c:v>7.7699999999998788</c:v>
                </c:pt>
                <c:pt idx="778">
                  <c:v>7.7799999999998786</c:v>
                </c:pt>
                <c:pt idx="779">
                  <c:v>7.7899999999998784</c:v>
                </c:pt>
                <c:pt idx="780">
                  <c:v>7.7999999999998781</c:v>
                </c:pt>
                <c:pt idx="781">
                  <c:v>7.8099999999998779</c:v>
                </c:pt>
                <c:pt idx="782">
                  <c:v>7.8199999999998777</c:v>
                </c:pt>
                <c:pt idx="783">
                  <c:v>7.8299999999998775</c:v>
                </c:pt>
                <c:pt idx="784">
                  <c:v>7.8399999999998773</c:v>
                </c:pt>
                <c:pt idx="785">
                  <c:v>7.8499999999998771</c:v>
                </c:pt>
                <c:pt idx="786">
                  <c:v>7.8599999999998769</c:v>
                </c:pt>
                <c:pt idx="787">
                  <c:v>7.8699999999998766</c:v>
                </c:pt>
                <c:pt idx="788">
                  <c:v>7.8799999999998764</c:v>
                </c:pt>
                <c:pt idx="789">
                  <c:v>7.8899999999998762</c:v>
                </c:pt>
                <c:pt idx="790">
                  <c:v>7.899999999999876</c:v>
                </c:pt>
                <c:pt idx="791">
                  <c:v>7.9099999999998758</c:v>
                </c:pt>
                <c:pt idx="792">
                  <c:v>7.9199999999998756</c:v>
                </c:pt>
                <c:pt idx="793">
                  <c:v>7.9299999999998754</c:v>
                </c:pt>
                <c:pt idx="794">
                  <c:v>7.9399999999998752</c:v>
                </c:pt>
                <c:pt idx="795">
                  <c:v>7.9499999999998749</c:v>
                </c:pt>
                <c:pt idx="796">
                  <c:v>7.9599999999998747</c:v>
                </c:pt>
                <c:pt idx="797">
                  <c:v>7.9699999999998745</c:v>
                </c:pt>
                <c:pt idx="798">
                  <c:v>7.9799999999998743</c:v>
                </c:pt>
                <c:pt idx="799">
                  <c:v>7.9899999999998741</c:v>
                </c:pt>
                <c:pt idx="800">
                  <c:v>7.9999999999998739</c:v>
                </c:pt>
                <c:pt idx="801">
                  <c:v>8.0099999999998737</c:v>
                </c:pt>
                <c:pt idx="802">
                  <c:v>8.0199999999998735</c:v>
                </c:pt>
                <c:pt idx="803">
                  <c:v>8.0299999999998732</c:v>
                </c:pt>
                <c:pt idx="804">
                  <c:v>8.039999999999873</c:v>
                </c:pt>
                <c:pt idx="805">
                  <c:v>8.0499999999998728</c:v>
                </c:pt>
                <c:pt idx="806">
                  <c:v>8.0599999999998726</c:v>
                </c:pt>
                <c:pt idx="807">
                  <c:v>8.0699999999998724</c:v>
                </c:pt>
                <c:pt idx="808">
                  <c:v>8.0799999999998722</c:v>
                </c:pt>
                <c:pt idx="809">
                  <c:v>8.089999999999872</c:v>
                </c:pt>
                <c:pt idx="810">
                  <c:v>8.0999999999998717</c:v>
                </c:pt>
                <c:pt idx="811">
                  <c:v>8.1099999999998715</c:v>
                </c:pt>
                <c:pt idx="812">
                  <c:v>8.1199999999998713</c:v>
                </c:pt>
                <c:pt idx="813">
                  <c:v>8.1299999999998711</c:v>
                </c:pt>
                <c:pt idx="814">
                  <c:v>8.1399999999998709</c:v>
                </c:pt>
                <c:pt idx="815">
                  <c:v>8.1499999999998707</c:v>
                </c:pt>
                <c:pt idx="816">
                  <c:v>8.1599999999998705</c:v>
                </c:pt>
                <c:pt idx="817">
                  <c:v>8.1699999999998703</c:v>
                </c:pt>
                <c:pt idx="818">
                  <c:v>8.17999999999987</c:v>
                </c:pt>
                <c:pt idx="819">
                  <c:v>8.1899999999998698</c:v>
                </c:pt>
                <c:pt idx="820">
                  <c:v>8.1999999999998696</c:v>
                </c:pt>
                <c:pt idx="821">
                  <c:v>8.2099999999998694</c:v>
                </c:pt>
                <c:pt idx="822">
                  <c:v>8.2199999999998692</c:v>
                </c:pt>
                <c:pt idx="823">
                  <c:v>8.229999999999869</c:v>
                </c:pt>
                <c:pt idx="824">
                  <c:v>8.2399999999998688</c:v>
                </c:pt>
                <c:pt idx="825">
                  <c:v>8.2499999999998685</c:v>
                </c:pt>
                <c:pt idx="826">
                  <c:v>8.2599999999998683</c:v>
                </c:pt>
                <c:pt idx="827">
                  <c:v>8.2699999999998681</c:v>
                </c:pt>
                <c:pt idx="828">
                  <c:v>8.2799999999998679</c:v>
                </c:pt>
                <c:pt idx="829">
                  <c:v>8.2899999999998677</c:v>
                </c:pt>
                <c:pt idx="830">
                  <c:v>8.2999999999998675</c:v>
                </c:pt>
                <c:pt idx="831">
                  <c:v>8.3099999999998673</c:v>
                </c:pt>
                <c:pt idx="832">
                  <c:v>8.3199999999998671</c:v>
                </c:pt>
                <c:pt idx="833">
                  <c:v>8.3299999999998668</c:v>
                </c:pt>
                <c:pt idx="834">
                  <c:v>8.3399999999998666</c:v>
                </c:pt>
                <c:pt idx="835">
                  <c:v>8.3499999999998664</c:v>
                </c:pt>
                <c:pt idx="836">
                  <c:v>8.3599999999998662</c:v>
                </c:pt>
                <c:pt idx="837">
                  <c:v>8.369999999999866</c:v>
                </c:pt>
                <c:pt idx="838">
                  <c:v>8.3799999999998658</c:v>
                </c:pt>
                <c:pt idx="839">
                  <c:v>8.3899999999998656</c:v>
                </c:pt>
                <c:pt idx="840">
                  <c:v>8.3999999999998654</c:v>
                </c:pt>
                <c:pt idx="841">
                  <c:v>8.4099999999998651</c:v>
                </c:pt>
                <c:pt idx="842">
                  <c:v>8.4199999999998649</c:v>
                </c:pt>
                <c:pt idx="843">
                  <c:v>8.4299999999998647</c:v>
                </c:pt>
                <c:pt idx="844">
                  <c:v>8.4399999999998645</c:v>
                </c:pt>
                <c:pt idx="845">
                  <c:v>8.4499999999998643</c:v>
                </c:pt>
                <c:pt idx="846">
                  <c:v>8.4599999999998641</c:v>
                </c:pt>
                <c:pt idx="847">
                  <c:v>8.4699999999998639</c:v>
                </c:pt>
                <c:pt idx="848">
                  <c:v>8.4799999999998636</c:v>
                </c:pt>
                <c:pt idx="849">
                  <c:v>8.4899999999998634</c:v>
                </c:pt>
                <c:pt idx="850">
                  <c:v>8.4999999999998632</c:v>
                </c:pt>
                <c:pt idx="851">
                  <c:v>8.509999999999863</c:v>
                </c:pt>
                <c:pt idx="852">
                  <c:v>8.5199999999998628</c:v>
                </c:pt>
                <c:pt idx="853">
                  <c:v>8.5299999999998626</c:v>
                </c:pt>
                <c:pt idx="854">
                  <c:v>8.5399999999998624</c:v>
                </c:pt>
                <c:pt idx="855">
                  <c:v>8.5499999999998622</c:v>
                </c:pt>
                <c:pt idx="856">
                  <c:v>8.5599999999998619</c:v>
                </c:pt>
                <c:pt idx="857">
                  <c:v>8.5699999999998617</c:v>
                </c:pt>
                <c:pt idx="858">
                  <c:v>8.5799999999998615</c:v>
                </c:pt>
                <c:pt idx="859">
                  <c:v>8.5899999999998613</c:v>
                </c:pt>
                <c:pt idx="860">
                  <c:v>8.5999999999998611</c:v>
                </c:pt>
                <c:pt idx="861">
                  <c:v>8.6099999999998609</c:v>
                </c:pt>
                <c:pt idx="862">
                  <c:v>8.6199999999998607</c:v>
                </c:pt>
                <c:pt idx="863">
                  <c:v>8.6299999999998604</c:v>
                </c:pt>
                <c:pt idx="864">
                  <c:v>8.6399999999998602</c:v>
                </c:pt>
                <c:pt idx="865">
                  <c:v>8.64999999999986</c:v>
                </c:pt>
                <c:pt idx="866">
                  <c:v>8.6599999999998598</c:v>
                </c:pt>
                <c:pt idx="867">
                  <c:v>8.6699999999998596</c:v>
                </c:pt>
                <c:pt idx="868">
                  <c:v>8.6799999999998594</c:v>
                </c:pt>
                <c:pt idx="869">
                  <c:v>8.6899999999998592</c:v>
                </c:pt>
                <c:pt idx="870">
                  <c:v>8.699999999999859</c:v>
                </c:pt>
                <c:pt idx="871">
                  <c:v>8.7099999999998587</c:v>
                </c:pt>
                <c:pt idx="872">
                  <c:v>8.7199999999998585</c:v>
                </c:pt>
                <c:pt idx="873">
                  <c:v>8.7299999999998583</c:v>
                </c:pt>
                <c:pt idx="874">
                  <c:v>8.7399999999998581</c:v>
                </c:pt>
                <c:pt idx="875">
                  <c:v>8.7499999999998579</c:v>
                </c:pt>
                <c:pt idx="876">
                  <c:v>8.7599999999998577</c:v>
                </c:pt>
                <c:pt idx="877">
                  <c:v>8.7699999999998575</c:v>
                </c:pt>
                <c:pt idx="878">
                  <c:v>8.7799999999998573</c:v>
                </c:pt>
                <c:pt idx="879">
                  <c:v>8.789999999999857</c:v>
                </c:pt>
                <c:pt idx="880">
                  <c:v>8.7999999999998568</c:v>
                </c:pt>
                <c:pt idx="881">
                  <c:v>8.8099999999998566</c:v>
                </c:pt>
                <c:pt idx="882">
                  <c:v>8.8199999999998564</c:v>
                </c:pt>
                <c:pt idx="883">
                  <c:v>8.8299999999998562</c:v>
                </c:pt>
                <c:pt idx="884">
                  <c:v>8.839999999999856</c:v>
                </c:pt>
                <c:pt idx="885">
                  <c:v>8.8499999999998558</c:v>
                </c:pt>
                <c:pt idx="886">
                  <c:v>8.8599999999998555</c:v>
                </c:pt>
                <c:pt idx="887">
                  <c:v>8.8699999999998553</c:v>
                </c:pt>
                <c:pt idx="888">
                  <c:v>8.8799999999998551</c:v>
                </c:pt>
                <c:pt idx="889">
                  <c:v>8.8899999999998549</c:v>
                </c:pt>
                <c:pt idx="890">
                  <c:v>8.8999999999998547</c:v>
                </c:pt>
                <c:pt idx="891">
                  <c:v>8.9099999999998545</c:v>
                </c:pt>
                <c:pt idx="892">
                  <c:v>8.9199999999998543</c:v>
                </c:pt>
                <c:pt idx="893">
                  <c:v>8.9299999999998541</c:v>
                </c:pt>
                <c:pt idx="894">
                  <c:v>8.9399999999998538</c:v>
                </c:pt>
                <c:pt idx="895">
                  <c:v>8.9499999999998536</c:v>
                </c:pt>
                <c:pt idx="896">
                  <c:v>8.9599999999998534</c:v>
                </c:pt>
                <c:pt idx="897">
                  <c:v>8.9699999999998532</c:v>
                </c:pt>
                <c:pt idx="898">
                  <c:v>8.979999999999853</c:v>
                </c:pt>
                <c:pt idx="899">
                  <c:v>8.9899999999998528</c:v>
                </c:pt>
                <c:pt idx="900">
                  <c:v>8.9999999999998526</c:v>
                </c:pt>
                <c:pt idx="901">
                  <c:v>9.0099999999998523</c:v>
                </c:pt>
                <c:pt idx="902">
                  <c:v>9.0199999999998521</c:v>
                </c:pt>
                <c:pt idx="903">
                  <c:v>9.0299999999998519</c:v>
                </c:pt>
                <c:pt idx="904">
                  <c:v>9.0399999999998517</c:v>
                </c:pt>
                <c:pt idx="905">
                  <c:v>9.0499999999998515</c:v>
                </c:pt>
                <c:pt idx="906">
                  <c:v>9.0599999999998513</c:v>
                </c:pt>
                <c:pt idx="907">
                  <c:v>9.0699999999998511</c:v>
                </c:pt>
                <c:pt idx="908">
                  <c:v>9.0799999999998509</c:v>
                </c:pt>
                <c:pt idx="909">
                  <c:v>9.0899999999998506</c:v>
                </c:pt>
                <c:pt idx="910">
                  <c:v>9.0999999999998504</c:v>
                </c:pt>
                <c:pt idx="911">
                  <c:v>9.1099999999998502</c:v>
                </c:pt>
                <c:pt idx="912">
                  <c:v>9.11999999999985</c:v>
                </c:pt>
                <c:pt idx="913">
                  <c:v>9.1299999999998498</c:v>
                </c:pt>
                <c:pt idx="914">
                  <c:v>9.1399999999998496</c:v>
                </c:pt>
                <c:pt idx="915">
                  <c:v>9.1499999999998494</c:v>
                </c:pt>
                <c:pt idx="916">
                  <c:v>9.1599999999998492</c:v>
                </c:pt>
                <c:pt idx="917">
                  <c:v>9.1699999999998489</c:v>
                </c:pt>
                <c:pt idx="918">
                  <c:v>9.1799999999998487</c:v>
                </c:pt>
                <c:pt idx="919">
                  <c:v>9.1899999999998485</c:v>
                </c:pt>
                <c:pt idx="920">
                  <c:v>9.1999999999998483</c:v>
                </c:pt>
                <c:pt idx="921">
                  <c:v>9.2099999999998481</c:v>
                </c:pt>
                <c:pt idx="922">
                  <c:v>9.2199999999998479</c:v>
                </c:pt>
                <c:pt idx="923">
                  <c:v>9.2299999999998477</c:v>
                </c:pt>
                <c:pt idx="924">
                  <c:v>9.2399999999998474</c:v>
                </c:pt>
                <c:pt idx="925">
                  <c:v>9.2499999999998472</c:v>
                </c:pt>
                <c:pt idx="926">
                  <c:v>9.259999999999847</c:v>
                </c:pt>
                <c:pt idx="927">
                  <c:v>9.2699999999998468</c:v>
                </c:pt>
                <c:pt idx="928">
                  <c:v>9.2799999999998466</c:v>
                </c:pt>
                <c:pt idx="929">
                  <c:v>9.2899999999998464</c:v>
                </c:pt>
                <c:pt idx="930">
                  <c:v>9.2999999999998462</c:v>
                </c:pt>
                <c:pt idx="931">
                  <c:v>9.309999999999846</c:v>
                </c:pt>
                <c:pt idx="932">
                  <c:v>9.3199999999998457</c:v>
                </c:pt>
                <c:pt idx="933">
                  <c:v>9.3299999999998455</c:v>
                </c:pt>
                <c:pt idx="934">
                  <c:v>9.3399999999998453</c:v>
                </c:pt>
                <c:pt idx="935">
                  <c:v>9.3499999999998451</c:v>
                </c:pt>
                <c:pt idx="936">
                  <c:v>9.3599999999998449</c:v>
                </c:pt>
                <c:pt idx="937">
                  <c:v>9.3699999999998447</c:v>
                </c:pt>
                <c:pt idx="938">
                  <c:v>9.3799999999998445</c:v>
                </c:pt>
                <c:pt idx="939">
                  <c:v>9.3899999999998442</c:v>
                </c:pt>
                <c:pt idx="940">
                  <c:v>9.399999999999844</c:v>
                </c:pt>
                <c:pt idx="941">
                  <c:v>9.4099999999998438</c:v>
                </c:pt>
                <c:pt idx="942">
                  <c:v>9.4199999999998436</c:v>
                </c:pt>
                <c:pt idx="943">
                  <c:v>9.4299999999998434</c:v>
                </c:pt>
                <c:pt idx="944">
                  <c:v>9.4399999999998432</c:v>
                </c:pt>
                <c:pt idx="945">
                  <c:v>9.449999999999843</c:v>
                </c:pt>
                <c:pt idx="946">
                  <c:v>9.4599999999998428</c:v>
                </c:pt>
                <c:pt idx="947">
                  <c:v>9.4699999999998425</c:v>
                </c:pt>
                <c:pt idx="948">
                  <c:v>9.4799999999998423</c:v>
                </c:pt>
                <c:pt idx="949">
                  <c:v>9.4899999999998421</c:v>
                </c:pt>
                <c:pt idx="950">
                  <c:v>9.4999999999998419</c:v>
                </c:pt>
                <c:pt idx="951">
                  <c:v>9.5099999999998417</c:v>
                </c:pt>
                <c:pt idx="952">
                  <c:v>9.5199999999998415</c:v>
                </c:pt>
                <c:pt idx="953">
                  <c:v>9.5299999999998413</c:v>
                </c:pt>
                <c:pt idx="954">
                  <c:v>9.5399999999998411</c:v>
                </c:pt>
                <c:pt idx="955">
                  <c:v>9.5499999999998408</c:v>
                </c:pt>
                <c:pt idx="956">
                  <c:v>9.5599999999998406</c:v>
                </c:pt>
                <c:pt idx="957">
                  <c:v>9.5699999999998404</c:v>
                </c:pt>
                <c:pt idx="958">
                  <c:v>9.5799999999998402</c:v>
                </c:pt>
                <c:pt idx="959">
                  <c:v>9.58999999999984</c:v>
                </c:pt>
                <c:pt idx="960">
                  <c:v>9.5999999999998398</c:v>
                </c:pt>
                <c:pt idx="961">
                  <c:v>9.6099999999998396</c:v>
                </c:pt>
                <c:pt idx="962">
                  <c:v>9.6199999999998393</c:v>
                </c:pt>
                <c:pt idx="963">
                  <c:v>9.6299999999998391</c:v>
                </c:pt>
                <c:pt idx="964">
                  <c:v>9.6399999999998389</c:v>
                </c:pt>
                <c:pt idx="965">
                  <c:v>9.6499999999998387</c:v>
                </c:pt>
                <c:pt idx="966">
                  <c:v>9.6599999999998385</c:v>
                </c:pt>
                <c:pt idx="967">
                  <c:v>9.6699999999998383</c:v>
                </c:pt>
                <c:pt idx="968">
                  <c:v>9.6799999999998381</c:v>
                </c:pt>
                <c:pt idx="969">
                  <c:v>9.6899999999998379</c:v>
                </c:pt>
                <c:pt idx="970">
                  <c:v>9.6999999999998376</c:v>
                </c:pt>
                <c:pt idx="971">
                  <c:v>9.7099999999998374</c:v>
                </c:pt>
                <c:pt idx="972">
                  <c:v>9.7199999999998372</c:v>
                </c:pt>
                <c:pt idx="973">
                  <c:v>9.729999999999837</c:v>
                </c:pt>
                <c:pt idx="974">
                  <c:v>9.7399999999998368</c:v>
                </c:pt>
                <c:pt idx="975">
                  <c:v>9.7499999999998366</c:v>
                </c:pt>
                <c:pt idx="976">
                  <c:v>9.7599999999998364</c:v>
                </c:pt>
                <c:pt idx="977">
                  <c:v>9.7699999999998361</c:v>
                </c:pt>
                <c:pt idx="978">
                  <c:v>9.7799999999998359</c:v>
                </c:pt>
                <c:pt idx="979">
                  <c:v>9.7899999999998357</c:v>
                </c:pt>
                <c:pt idx="980">
                  <c:v>9.7999999999998355</c:v>
                </c:pt>
                <c:pt idx="981">
                  <c:v>9.8099999999998353</c:v>
                </c:pt>
                <c:pt idx="982">
                  <c:v>9.8199999999998351</c:v>
                </c:pt>
                <c:pt idx="983">
                  <c:v>9.8299999999998349</c:v>
                </c:pt>
                <c:pt idx="984">
                  <c:v>9.8399999999998347</c:v>
                </c:pt>
                <c:pt idx="985">
                  <c:v>9.8499999999998344</c:v>
                </c:pt>
                <c:pt idx="986">
                  <c:v>9.8599999999998342</c:v>
                </c:pt>
                <c:pt idx="987">
                  <c:v>9.869999999999834</c:v>
                </c:pt>
                <c:pt idx="988">
                  <c:v>9.8799999999998338</c:v>
                </c:pt>
                <c:pt idx="989">
                  <c:v>9.8899999999998336</c:v>
                </c:pt>
                <c:pt idx="990">
                  <c:v>9.8999999999998334</c:v>
                </c:pt>
                <c:pt idx="991">
                  <c:v>9.9099999999998332</c:v>
                </c:pt>
                <c:pt idx="992">
                  <c:v>9.919999999999833</c:v>
                </c:pt>
                <c:pt idx="993">
                  <c:v>9.9299999999998327</c:v>
                </c:pt>
                <c:pt idx="994">
                  <c:v>9.9399999999998325</c:v>
                </c:pt>
                <c:pt idx="995">
                  <c:v>9.9499999999998323</c:v>
                </c:pt>
                <c:pt idx="996">
                  <c:v>9.9599999999998321</c:v>
                </c:pt>
                <c:pt idx="997">
                  <c:v>9.9699999999998319</c:v>
                </c:pt>
                <c:pt idx="998">
                  <c:v>9.9799999999998317</c:v>
                </c:pt>
                <c:pt idx="999">
                  <c:v>9.9899999999998315</c:v>
                </c:pt>
                <c:pt idx="1000">
                  <c:v>9.9999999999998312</c:v>
                </c:pt>
                <c:pt idx="1001">
                  <c:v>10.009999999999831</c:v>
                </c:pt>
                <c:pt idx="1002">
                  <c:v>10.019999999999831</c:v>
                </c:pt>
                <c:pt idx="1003">
                  <c:v>10.029999999999831</c:v>
                </c:pt>
                <c:pt idx="1004">
                  <c:v>10.03999999999983</c:v>
                </c:pt>
                <c:pt idx="1005">
                  <c:v>10.04999999999983</c:v>
                </c:pt>
                <c:pt idx="1006">
                  <c:v>10.05999999999983</c:v>
                </c:pt>
                <c:pt idx="1007">
                  <c:v>10.06999999999983</c:v>
                </c:pt>
                <c:pt idx="1008">
                  <c:v>10.07999999999983</c:v>
                </c:pt>
                <c:pt idx="1009">
                  <c:v>10.089999999999829</c:v>
                </c:pt>
                <c:pt idx="1010">
                  <c:v>10.099999999999829</c:v>
                </c:pt>
                <c:pt idx="1011">
                  <c:v>10.109999999999829</c:v>
                </c:pt>
                <c:pt idx="1012">
                  <c:v>10.119999999999829</c:v>
                </c:pt>
                <c:pt idx="1013">
                  <c:v>10.129999999999828</c:v>
                </c:pt>
                <c:pt idx="1014">
                  <c:v>10.139999999999828</c:v>
                </c:pt>
                <c:pt idx="1015">
                  <c:v>10.149999999999828</c:v>
                </c:pt>
                <c:pt idx="1016">
                  <c:v>10.159999999999828</c:v>
                </c:pt>
                <c:pt idx="1017">
                  <c:v>10.169999999999828</c:v>
                </c:pt>
                <c:pt idx="1018">
                  <c:v>10.179999999999827</c:v>
                </c:pt>
                <c:pt idx="1019">
                  <c:v>10.189999999999827</c:v>
                </c:pt>
                <c:pt idx="1020">
                  <c:v>10.199999999999827</c:v>
                </c:pt>
                <c:pt idx="1021">
                  <c:v>10.209999999999827</c:v>
                </c:pt>
                <c:pt idx="1022">
                  <c:v>10.219999999999827</c:v>
                </c:pt>
                <c:pt idx="1023">
                  <c:v>10.229999999999826</c:v>
                </c:pt>
                <c:pt idx="1024">
                  <c:v>10.239999999999826</c:v>
                </c:pt>
                <c:pt idx="1025">
                  <c:v>10.249999999999826</c:v>
                </c:pt>
                <c:pt idx="1026">
                  <c:v>10.259999999999826</c:v>
                </c:pt>
                <c:pt idx="1027">
                  <c:v>10.269999999999825</c:v>
                </c:pt>
                <c:pt idx="1028">
                  <c:v>10.279999999999825</c:v>
                </c:pt>
                <c:pt idx="1029">
                  <c:v>10.289999999999825</c:v>
                </c:pt>
                <c:pt idx="1030">
                  <c:v>10.299999999999825</c:v>
                </c:pt>
                <c:pt idx="1031">
                  <c:v>10.309999999999825</c:v>
                </c:pt>
                <c:pt idx="1032">
                  <c:v>10.319999999999824</c:v>
                </c:pt>
                <c:pt idx="1033">
                  <c:v>10.329999999999824</c:v>
                </c:pt>
                <c:pt idx="1034">
                  <c:v>10.339999999999824</c:v>
                </c:pt>
                <c:pt idx="1035">
                  <c:v>10.349999999999824</c:v>
                </c:pt>
                <c:pt idx="1036">
                  <c:v>10.359999999999824</c:v>
                </c:pt>
                <c:pt idx="1037">
                  <c:v>10.369999999999823</c:v>
                </c:pt>
                <c:pt idx="1038">
                  <c:v>10.379999999999823</c:v>
                </c:pt>
                <c:pt idx="1039">
                  <c:v>10.389999999999823</c:v>
                </c:pt>
                <c:pt idx="1040">
                  <c:v>10.399999999999823</c:v>
                </c:pt>
                <c:pt idx="1041">
                  <c:v>10.409999999999823</c:v>
                </c:pt>
                <c:pt idx="1042">
                  <c:v>10.419999999999822</c:v>
                </c:pt>
                <c:pt idx="1043">
                  <c:v>10.429999999999822</c:v>
                </c:pt>
                <c:pt idx="1044">
                  <c:v>10.439999999999822</c:v>
                </c:pt>
                <c:pt idx="1045">
                  <c:v>10.449999999999822</c:v>
                </c:pt>
                <c:pt idx="1046">
                  <c:v>10.459999999999821</c:v>
                </c:pt>
                <c:pt idx="1047">
                  <c:v>10.469999999999821</c:v>
                </c:pt>
                <c:pt idx="1048">
                  <c:v>10.479999999999821</c:v>
                </c:pt>
                <c:pt idx="1049">
                  <c:v>10.489999999999821</c:v>
                </c:pt>
                <c:pt idx="1050">
                  <c:v>10.499999999999821</c:v>
                </c:pt>
                <c:pt idx="1051">
                  <c:v>10.50999999999982</c:v>
                </c:pt>
                <c:pt idx="1052">
                  <c:v>10.51999999999982</c:v>
                </c:pt>
                <c:pt idx="1053">
                  <c:v>10.52999999999982</c:v>
                </c:pt>
                <c:pt idx="1054">
                  <c:v>10.53999999999982</c:v>
                </c:pt>
                <c:pt idx="1055">
                  <c:v>10.54999999999982</c:v>
                </c:pt>
                <c:pt idx="1056">
                  <c:v>10.559999999999819</c:v>
                </c:pt>
                <c:pt idx="1057">
                  <c:v>10.569999999999819</c:v>
                </c:pt>
                <c:pt idx="1058">
                  <c:v>10.579999999999819</c:v>
                </c:pt>
                <c:pt idx="1059">
                  <c:v>10.589999999999819</c:v>
                </c:pt>
                <c:pt idx="1060">
                  <c:v>10.599999999999818</c:v>
                </c:pt>
                <c:pt idx="1061">
                  <c:v>10.609999999999818</c:v>
                </c:pt>
                <c:pt idx="1062">
                  <c:v>10.619999999999818</c:v>
                </c:pt>
                <c:pt idx="1063">
                  <c:v>10.629999999999818</c:v>
                </c:pt>
                <c:pt idx="1064">
                  <c:v>10.639999999999818</c:v>
                </c:pt>
                <c:pt idx="1065">
                  <c:v>10.649999999999817</c:v>
                </c:pt>
                <c:pt idx="1066">
                  <c:v>10.659999999999817</c:v>
                </c:pt>
                <c:pt idx="1067">
                  <c:v>10.669999999999817</c:v>
                </c:pt>
                <c:pt idx="1068">
                  <c:v>10.679999999999817</c:v>
                </c:pt>
                <c:pt idx="1069">
                  <c:v>10.689999999999817</c:v>
                </c:pt>
                <c:pt idx="1070">
                  <c:v>10.699999999999816</c:v>
                </c:pt>
                <c:pt idx="1071">
                  <c:v>10.709999999999816</c:v>
                </c:pt>
                <c:pt idx="1072">
                  <c:v>10.719999999999816</c:v>
                </c:pt>
                <c:pt idx="1073">
                  <c:v>10.729999999999816</c:v>
                </c:pt>
                <c:pt idx="1074">
                  <c:v>10.739999999999815</c:v>
                </c:pt>
                <c:pt idx="1075">
                  <c:v>10.749999999999815</c:v>
                </c:pt>
                <c:pt idx="1076">
                  <c:v>10.759999999999815</c:v>
                </c:pt>
                <c:pt idx="1077">
                  <c:v>10.769999999999815</c:v>
                </c:pt>
                <c:pt idx="1078">
                  <c:v>10.779999999999815</c:v>
                </c:pt>
                <c:pt idx="1079">
                  <c:v>10.789999999999814</c:v>
                </c:pt>
                <c:pt idx="1080">
                  <c:v>10.799999999999814</c:v>
                </c:pt>
                <c:pt idx="1081">
                  <c:v>10.809999999999814</c:v>
                </c:pt>
                <c:pt idx="1082">
                  <c:v>10.819999999999814</c:v>
                </c:pt>
                <c:pt idx="1083">
                  <c:v>10.829999999999814</c:v>
                </c:pt>
                <c:pt idx="1084">
                  <c:v>10.839999999999813</c:v>
                </c:pt>
                <c:pt idx="1085">
                  <c:v>10.849999999999813</c:v>
                </c:pt>
                <c:pt idx="1086">
                  <c:v>10.859999999999813</c:v>
                </c:pt>
                <c:pt idx="1087">
                  <c:v>10.869999999999813</c:v>
                </c:pt>
                <c:pt idx="1088">
                  <c:v>10.879999999999812</c:v>
                </c:pt>
                <c:pt idx="1089">
                  <c:v>10.889999999999812</c:v>
                </c:pt>
                <c:pt idx="1090">
                  <c:v>10.899999999999812</c:v>
                </c:pt>
                <c:pt idx="1091">
                  <c:v>10.909999999999812</c:v>
                </c:pt>
                <c:pt idx="1092">
                  <c:v>10.919999999999812</c:v>
                </c:pt>
                <c:pt idx="1093">
                  <c:v>10.929999999999811</c:v>
                </c:pt>
                <c:pt idx="1094">
                  <c:v>10.939999999999811</c:v>
                </c:pt>
                <c:pt idx="1095">
                  <c:v>10.949999999999811</c:v>
                </c:pt>
                <c:pt idx="1096">
                  <c:v>10.959999999999811</c:v>
                </c:pt>
                <c:pt idx="1097">
                  <c:v>10.969999999999811</c:v>
                </c:pt>
                <c:pt idx="1098">
                  <c:v>10.97999999999981</c:v>
                </c:pt>
                <c:pt idx="1099">
                  <c:v>10.98999999999981</c:v>
                </c:pt>
                <c:pt idx="1100">
                  <c:v>10.99999999999981</c:v>
                </c:pt>
                <c:pt idx="1101">
                  <c:v>11.00999999999981</c:v>
                </c:pt>
                <c:pt idx="1102">
                  <c:v>11.01999999999981</c:v>
                </c:pt>
                <c:pt idx="1103">
                  <c:v>11.029999999999809</c:v>
                </c:pt>
                <c:pt idx="1104">
                  <c:v>11.039999999999809</c:v>
                </c:pt>
                <c:pt idx="1105">
                  <c:v>11.049999999999809</c:v>
                </c:pt>
                <c:pt idx="1106">
                  <c:v>11.059999999999809</c:v>
                </c:pt>
                <c:pt idx="1107">
                  <c:v>11.069999999999808</c:v>
                </c:pt>
                <c:pt idx="1108">
                  <c:v>11.079999999999808</c:v>
                </c:pt>
                <c:pt idx="1109">
                  <c:v>11.089999999999808</c:v>
                </c:pt>
                <c:pt idx="1110">
                  <c:v>11.099999999999808</c:v>
                </c:pt>
                <c:pt idx="1111">
                  <c:v>11.109999999999808</c:v>
                </c:pt>
                <c:pt idx="1112">
                  <c:v>11.119999999999807</c:v>
                </c:pt>
                <c:pt idx="1113">
                  <c:v>11.129999999999807</c:v>
                </c:pt>
                <c:pt idx="1114">
                  <c:v>11.139999999999807</c:v>
                </c:pt>
                <c:pt idx="1115">
                  <c:v>11.149999999999807</c:v>
                </c:pt>
                <c:pt idx="1116">
                  <c:v>11.159999999999807</c:v>
                </c:pt>
                <c:pt idx="1117">
                  <c:v>11.169999999999806</c:v>
                </c:pt>
                <c:pt idx="1118">
                  <c:v>11.179999999999806</c:v>
                </c:pt>
                <c:pt idx="1119">
                  <c:v>11.189999999999806</c:v>
                </c:pt>
                <c:pt idx="1120">
                  <c:v>11.199999999999806</c:v>
                </c:pt>
                <c:pt idx="1121">
                  <c:v>11.209999999999805</c:v>
                </c:pt>
                <c:pt idx="1122">
                  <c:v>11.219999999999805</c:v>
                </c:pt>
                <c:pt idx="1123">
                  <c:v>11.229999999999805</c:v>
                </c:pt>
                <c:pt idx="1124">
                  <c:v>11.239999999999805</c:v>
                </c:pt>
                <c:pt idx="1125">
                  <c:v>11.249999999999805</c:v>
                </c:pt>
                <c:pt idx="1126">
                  <c:v>11.259999999999804</c:v>
                </c:pt>
                <c:pt idx="1127">
                  <c:v>11.269999999999804</c:v>
                </c:pt>
                <c:pt idx="1128">
                  <c:v>11.279999999999804</c:v>
                </c:pt>
                <c:pt idx="1129">
                  <c:v>11.289999999999804</c:v>
                </c:pt>
                <c:pt idx="1130">
                  <c:v>11.299999999999804</c:v>
                </c:pt>
                <c:pt idx="1131">
                  <c:v>11.309999999999803</c:v>
                </c:pt>
                <c:pt idx="1132">
                  <c:v>11.319999999999803</c:v>
                </c:pt>
                <c:pt idx="1133">
                  <c:v>11.329999999999803</c:v>
                </c:pt>
                <c:pt idx="1134">
                  <c:v>11.339999999999803</c:v>
                </c:pt>
                <c:pt idx="1135">
                  <c:v>11.349999999999802</c:v>
                </c:pt>
                <c:pt idx="1136">
                  <c:v>11.359999999999802</c:v>
                </c:pt>
                <c:pt idx="1137">
                  <c:v>11.369999999999802</c:v>
                </c:pt>
                <c:pt idx="1138">
                  <c:v>11.379999999999802</c:v>
                </c:pt>
                <c:pt idx="1139">
                  <c:v>11.389999999999802</c:v>
                </c:pt>
                <c:pt idx="1140">
                  <c:v>11.399999999999801</c:v>
                </c:pt>
                <c:pt idx="1141">
                  <c:v>11.409999999999801</c:v>
                </c:pt>
                <c:pt idx="1142">
                  <c:v>11.419999999999801</c:v>
                </c:pt>
                <c:pt idx="1143">
                  <c:v>11.429999999999801</c:v>
                </c:pt>
                <c:pt idx="1144">
                  <c:v>11.439999999999801</c:v>
                </c:pt>
                <c:pt idx="1145">
                  <c:v>11.4499999999998</c:v>
                </c:pt>
                <c:pt idx="1146">
                  <c:v>11.4599999999998</c:v>
                </c:pt>
                <c:pt idx="1147">
                  <c:v>11.4699999999998</c:v>
                </c:pt>
                <c:pt idx="1148">
                  <c:v>11.4799999999998</c:v>
                </c:pt>
                <c:pt idx="1149">
                  <c:v>11.489999999999799</c:v>
                </c:pt>
                <c:pt idx="1150">
                  <c:v>11.499999999999799</c:v>
                </c:pt>
                <c:pt idx="1151">
                  <c:v>11.509999999999799</c:v>
                </c:pt>
                <c:pt idx="1152">
                  <c:v>11.519999999999799</c:v>
                </c:pt>
                <c:pt idx="1153">
                  <c:v>11.529999999999799</c:v>
                </c:pt>
                <c:pt idx="1154">
                  <c:v>11.539999999999798</c:v>
                </c:pt>
                <c:pt idx="1155">
                  <c:v>11.549999999999798</c:v>
                </c:pt>
                <c:pt idx="1156">
                  <c:v>11.559999999999798</c:v>
                </c:pt>
                <c:pt idx="1157">
                  <c:v>11.569999999999798</c:v>
                </c:pt>
                <c:pt idx="1158">
                  <c:v>11.579999999999798</c:v>
                </c:pt>
                <c:pt idx="1159">
                  <c:v>11.589999999999797</c:v>
                </c:pt>
                <c:pt idx="1160">
                  <c:v>11.599999999999797</c:v>
                </c:pt>
                <c:pt idx="1161">
                  <c:v>11.609999999999797</c:v>
                </c:pt>
                <c:pt idx="1162">
                  <c:v>11.619999999999797</c:v>
                </c:pt>
                <c:pt idx="1163">
                  <c:v>11.629999999999797</c:v>
                </c:pt>
                <c:pt idx="1164">
                  <c:v>11.639999999999796</c:v>
                </c:pt>
                <c:pt idx="1165">
                  <c:v>11.649999999999796</c:v>
                </c:pt>
                <c:pt idx="1166">
                  <c:v>11.659999999999796</c:v>
                </c:pt>
                <c:pt idx="1167">
                  <c:v>11.669999999999796</c:v>
                </c:pt>
                <c:pt idx="1168">
                  <c:v>11.679999999999795</c:v>
                </c:pt>
                <c:pt idx="1169">
                  <c:v>11.689999999999795</c:v>
                </c:pt>
                <c:pt idx="1170">
                  <c:v>11.699999999999795</c:v>
                </c:pt>
                <c:pt idx="1171">
                  <c:v>11.709999999999795</c:v>
                </c:pt>
                <c:pt idx="1172">
                  <c:v>11.719999999999795</c:v>
                </c:pt>
                <c:pt idx="1173">
                  <c:v>11.729999999999794</c:v>
                </c:pt>
                <c:pt idx="1174">
                  <c:v>11.739999999999794</c:v>
                </c:pt>
                <c:pt idx="1175">
                  <c:v>11.749999999999794</c:v>
                </c:pt>
                <c:pt idx="1176">
                  <c:v>11.759999999999794</c:v>
                </c:pt>
                <c:pt idx="1177">
                  <c:v>11.769999999999794</c:v>
                </c:pt>
                <c:pt idx="1178">
                  <c:v>11.779999999999793</c:v>
                </c:pt>
                <c:pt idx="1179">
                  <c:v>11.789999999999793</c:v>
                </c:pt>
                <c:pt idx="1180">
                  <c:v>11.799999999999793</c:v>
                </c:pt>
                <c:pt idx="1181">
                  <c:v>11.809999999999793</c:v>
                </c:pt>
                <c:pt idx="1182">
                  <c:v>11.819999999999792</c:v>
                </c:pt>
                <c:pt idx="1183">
                  <c:v>11.829999999999792</c:v>
                </c:pt>
                <c:pt idx="1184">
                  <c:v>11.839999999999792</c:v>
                </c:pt>
                <c:pt idx="1185">
                  <c:v>11.849999999999792</c:v>
                </c:pt>
                <c:pt idx="1186">
                  <c:v>11.859999999999792</c:v>
                </c:pt>
                <c:pt idx="1187">
                  <c:v>11.869999999999791</c:v>
                </c:pt>
                <c:pt idx="1188">
                  <c:v>11.879999999999791</c:v>
                </c:pt>
                <c:pt idx="1189">
                  <c:v>11.889999999999791</c:v>
                </c:pt>
                <c:pt idx="1190">
                  <c:v>11.899999999999791</c:v>
                </c:pt>
                <c:pt idx="1191">
                  <c:v>11.909999999999791</c:v>
                </c:pt>
                <c:pt idx="1192">
                  <c:v>11.91999999999979</c:v>
                </c:pt>
                <c:pt idx="1193">
                  <c:v>11.92999999999979</c:v>
                </c:pt>
                <c:pt idx="1194">
                  <c:v>11.93999999999979</c:v>
                </c:pt>
                <c:pt idx="1195">
                  <c:v>11.94999999999979</c:v>
                </c:pt>
                <c:pt idx="1196">
                  <c:v>11.959999999999789</c:v>
                </c:pt>
                <c:pt idx="1197">
                  <c:v>11.969999999999789</c:v>
                </c:pt>
                <c:pt idx="1198">
                  <c:v>11.979999999999789</c:v>
                </c:pt>
                <c:pt idx="1199">
                  <c:v>11.989999999999789</c:v>
                </c:pt>
                <c:pt idx="1200">
                  <c:v>11.999999999999789</c:v>
                </c:pt>
                <c:pt idx="1201">
                  <c:v>12.009999999999788</c:v>
                </c:pt>
                <c:pt idx="1202">
                  <c:v>12.019999999999788</c:v>
                </c:pt>
                <c:pt idx="1203">
                  <c:v>12.029999999999788</c:v>
                </c:pt>
                <c:pt idx="1204">
                  <c:v>12.039999999999788</c:v>
                </c:pt>
                <c:pt idx="1205">
                  <c:v>12.049999999999788</c:v>
                </c:pt>
                <c:pt idx="1206">
                  <c:v>12.059999999999787</c:v>
                </c:pt>
                <c:pt idx="1207">
                  <c:v>12.069999999999787</c:v>
                </c:pt>
                <c:pt idx="1208">
                  <c:v>12.079999999999787</c:v>
                </c:pt>
                <c:pt idx="1209">
                  <c:v>12.089999999999787</c:v>
                </c:pt>
                <c:pt idx="1210">
                  <c:v>12.099999999999786</c:v>
                </c:pt>
                <c:pt idx="1211">
                  <c:v>12.109999999999786</c:v>
                </c:pt>
                <c:pt idx="1212">
                  <c:v>12.119999999999786</c:v>
                </c:pt>
                <c:pt idx="1213">
                  <c:v>12.129999999999786</c:v>
                </c:pt>
                <c:pt idx="1214">
                  <c:v>12.139999999999786</c:v>
                </c:pt>
                <c:pt idx="1215">
                  <c:v>12.149999999999785</c:v>
                </c:pt>
                <c:pt idx="1216">
                  <c:v>12.159999999999785</c:v>
                </c:pt>
                <c:pt idx="1217">
                  <c:v>12.169999999999785</c:v>
                </c:pt>
                <c:pt idx="1218">
                  <c:v>12.179999999999785</c:v>
                </c:pt>
                <c:pt idx="1219">
                  <c:v>12.189999999999785</c:v>
                </c:pt>
                <c:pt idx="1220">
                  <c:v>12.199999999999784</c:v>
                </c:pt>
                <c:pt idx="1221">
                  <c:v>12.209999999999784</c:v>
                </c:pt>
                <c:pt idx="1222">
                  <c:v>12.219999999999784</c:v>
                </c:pt>
                <c:pt idx="1223">
                  <c:v>12.229999999999784</c:v>
                </c:pt>
                <c:pt idx="1224">
                  <c:v>12.239999999999783</c:v>
                </c:pt>
                <c:pt idx="1225">
                  <c:v>12.249999999999783</c:v>
                </c:pt>
                <c:pt idx="1226">
                  <c:v>12.259999999999783</c:v>
                </c:pt>
                <c:pt idx="1227">
                  <c:v>12.269999999999783</c:v>
                </c:pt>
                <c:pt idx="1228">
                  <c:v>12.279999999999783</c:v>
                </c:pt>
                <c:pt idx="1229">
                  <c:v>12.289999999999782</c:v>
                </c:pt>
                <c:pt idx="1230">
                  <c:v>12.299999999999782</c:v>
                </c:pt>
                <c:pt idx="1231">
                  <c:v>12.309999999999782</c:v>
                </c:pt>
                <c:pt idx="1232">
                  <c:v>12.319999999999782</c:v>
                </c:pt>
                <c:pt idx="1233">
                  <c:v>12.329999999999782</c:v>
                </c:pt>
                <c:pt idx="1234">
                  <c:v>12.339999999999781</c:v>
                </c:pt>
                <c:pt idx="1235">
                  <c:v>12.349999999999781</c:v>
                </c:pt>
                <c:pt idx="1236">
                  <c:v>12.359999999999781</c:v>
                </c:pt>
                <c:pt idx="1237">
                  <c:v>12.369999999999781</c:v>
                </c:pt>
                <c:pt idx="1238">
                  <c:v>12.379999999999781</c:v>
                </c:pt>
                <c:pt idx="1239">
                  <c:v>12.38999999999978</c:v>
                </c:pt>
                <c:pt idx="1240">
                  <c:v>12.39999999999978</c:v>
                </c:pt>
                <c:pt idx="1241">
                  <c:v>12.40999999999978</c:v>
                </c:pt>
                <c:pt idx="1242">
                  <c:v>12.41999999999978</c:v>
                </c:pt>
                <c:pt idx="1243">
                  <c:v>12.429999999999779</c:v>
                </c:pt>
                <c:pt idx="1244">
                  <c:v>12.439999999999779</c:v>
                </c:pt>
                <c:pt idx="1245">
                  <c:v>12.449999999999779</c:v>
                </c:pt>
                <c:pt idx="1246">
                  <c:v>12.459999999999779</c:v>
                </c:pt>
                <c:pt idx="1247">
                  <c:v>12.469999999999779</c:v>
                </c:pt>
                <c:pt idx="1248">
                  <c:v>12.479999999999778</c:v>
                </c:pt>
                <c:pt idx="1249">
                  <c:v>12.489999999999778</c:v>
                </c:pt>
                <c:pt idx="1250">
                  <c:v>12.499999999999778</c:v>
                </c:pt>
                <c:pt idx="1251">
                  <c:v>12.509999999999778</c:v>
                </c:pt>
                <c:pt idx="1252">
                  <c:v>12.519999999999778</c:v>
                </c:pt>
                <c:pt idx="1253">
                  <c:v>12.529999999999777</c:v>
                </c:pt>
                <c:pt idx="1254">
                  <c:v>12.539999999999777</c:v>
                </c:pt>
                <c:pt idx="1255">
                  <c:v>12.549999999999777</c:v>
                </c:pt>
                <c:pt idx="1256">
                  <c:v>12.559999999999777</c:v>
                </c:pt>
                <c:pt idx="1257">
                  <c:v>12.569999999999776</c:v>
                </c:pt>
                <c:pt idx="1258">
                  <c:v>12.579999999999776</c:v>
                </c:pt>
                <c:pt idx="1259">
                  <c:v>12.589999999999776</c:v>
                </c:pt>
                <c:pt idx="1260">
                  <c:v>12.599999999999776</c:v>
                </c:pt>
                <c:pt idx="1261">
                  <c:v>12.609999999999776</c:v>
                </c:pt>
                <c:pt idx="1262">
                  <c:v>12.619999999999775</c:v>
                </c:pt>
                <c:pt idx="1263">
                  <c:v>12.629999999999775</c:v>
                </c:pt>
                <c:pt idx="1264">
                  <c:v>12.639999999999775</c:v>
                </c:pt>
                <c:pt idx="1265">
                  <c:v>12.649999999999775</c:v>
                </c:pt>
                <c:pt idx="1266">
                  <c:v>12.659999999999775</c:v>
                </c:pt>
                <c:pt idx="1267">
                  <c:v>12.669999999999774</c:v>
                </c:pt>
                <c:pt idx="1268">
                  <c:v>12.679999999999774</c:v>
                </c:pt>
                <c:pt idx="1269">
                  <c:v>12.689999999999774</c:v>
                </c:pt>
                <c:pt idx="1270">
                  <c:v>12.699999999999774</c:v>
                </c:pt>
                <c:pt idx="1271">
                  <c:v>12.709999999999773</c:v>
                </c:pt>
                <c:pt idx="1272">
                  <c:v>12.719999999999773</c:v>
                </c:pt>
                <c:pt idx="1273">
                  <c:v>12.729999999999773</c:v>
                </c:pt>
                <c:pt idx="1274">
                  <c:v>12.739999999999773</c:v>
                </c:pt>
                <c:pt idx="1275">
                  <c:v>12.749999999999773</c:v>
                </c:pt>
                <c:pt idx="1276">
                  <c:v>12.759999999999772</c:v>
                </c:pt>
                <c:pt idx="1277">
                  <c:v>12.769999999999772</c:v>
                </c:pt>
                <c:pt idx="1278">
                  <c:v>12.779999999999772</c:v>
                </c:pt>
                <c:pt idx="1279">
                  <c:v>12.789999999999772</c:v>
                </c:pt>
                <c:pt idx="1280">
                  <c:v>12.799999999999772</c:v>
                </c:pt>
                <c:pt idx="1281">
                  <c:v>12.809999999999771</c:v>
                </c:pt>
                <c:pt idx="1282">
                  <c:v>12.819999999999771</c:v>
                </c:pt>
                <c:pt idx="1283">
                  <c:v>12.829999999999771</c:v>
                </c:pt>
                <c:pt idx="1284">
                  <c:v>12.839999999999771</c:v>
                </c:pt>
                <c:pt idx="1285">
                  <c:v>12.84999999999977</c:v>
                </c:pt>
                <c:pt idx="1286">
                  <c:v>12.85999999999977</c:v>
                </c:pt>
                <c:pt idx="1287">
                  <c:v>12.86999999999977</c:v>
                </c:pt>
                <c:pt idx="1288">
                  <c:v>12.87999999999977</c:v>
                </c:pt>
                <c:pt idx="1289">
                  <c:v>12.88999999999977</c:v>
                </c:pt>
                <c:pt idx="1290">
                  <c:v>12.899999999999769</c:v>
                </c:pt>
                <c:pt idx="1291">
                  <c:v>12.909999999999769</c:v>
                </c:pt>
                <c:pt idx="1292">
                  <c:v>12.919999999999769</c:v>
                </c:pt>
                <c:pt idx="1293">
                  <c:v>12.929999999999769</c:v>
                </c:pt>
                <c:pt idx="1294">
                  <c:v>12.939999999999769</c:v>
                </c:pt>
                <c:pt idx="1295">
                  <c:v>12.949999999999768</c:v>
                </c:pt>
                <c:pt idx="1296">
                  <c:v>12.959999999999768</c:v>
                </c:pt>
                <c:pt idx="1297">
                  <c:v>12.969999999999768</c:v>
                </c:pt>
                <c:pt idx="1298">
                  <c:v>12.979999999999768</c:v>
                </c:pt>
                <c:pt idx="1299">
                  <c:v>12.989999999999768</c:v>
                </c:pt>
                <c:pt idx="1300">
                  <c:v>12.999999999999767</c:v>
                </c:pt>
                <c:pt idx="1301">
                  <c:v>13.009999999999767</c:v>
                </c:pt>
                <c:pt idx="1302">
                  <c:v>13.019999999999767</c:v>
                </c:pt>
                <c:pt idx="1303">
                  <c:v>13.029999999999767</c:v>
                </c:pt>
                <c:pt idx="1304">
                  <c:v>13.039999999999766</c:v>
                </c:pt>
                <c:pt idx="1305">
                  <c:v>13.049999999999766</c:v>
                </c:pt>
                <c:pt idx="1306">
                  <c:v>13.059999999999766</c:v>
                </c:pt>
                <c:pt idx="1307">
                  <c:v>13.069999999999766</c:v>
                </c:pt>
                <c:pt idx="1308">
                  <c:v>13.079999999999766</c:v>
                </c:pt>
                <c:pt idx="1309">
                  <c:v>13.089999999999765</c:v>
                </c:pt>
                <c:pt idx="1310">
                  <c:v>13.099999999999765</c:v>
                </c:pt>
                <c:pt idx="1311">
                  <c:v>13.109999999999765</c:v>
                </c:pt>
                <c:pt idx="1312">
                  <c:v>13.119999999999765</c:v>
                </c:pt>
                <c:pt idx="1313">
                  <c:v>13.129999999999765</c:v>
                </c:pt>
                <c:pt idx="1314">
                  <c:v>13.139999999999764</c:v>
                </c:pt>
                <c:pt idx="1315">
                  <c:v>13.149999999999764</c:v>
                </c:pt>
                <c:pt idx="1316">
                  <c:v>13.159999999999764</c:v>
                </c:pt>
                <c:pt idx="1317">
                  <c:v>13.169999999999764</c:v>
                </c:pt>
                <c:pt idx="1318">
                  <c:v>13.179999999999763</c:v>
                </c:pt>
                <c:pt idx="1319">
                  <c:v>13.189999999999763</c:v>
                </c:pt>
                <c:pt idx="1320">
                  <c:v>13.199999999999763</c:v>
                </c:pt>
                <c:pt idx="1321">
                  <c:v>13.209999999999763</c:v>
                </c:pt>
                <c:pt idx="1322">
                  <c:v>13.219999999999763</c:v>
                </c:pt>
                <c:pt idx="1323">
                  <c:v>13.229999999999762</c:v>
                </c:pt>
                <c:pt idx="1324">
                  <c:v>13.239999999999762</c:v>
                </c:pt>
                <c:pt idx="1325">
                  <c:v>13.249999999999762</c:v>
                </c:pt>
                <c:pt idx="1326">
                  <c:v>13.259999999999762</c:v>
                </c:pt>
                <c:pt idx="1327">
                  <c:v>13.269999999999762</c:v>
                </c:pt>
                <c:pt idx="1328">
                  <c:v>13.279999999999761</c:v>
                </c:pt>
                <c:pt idx="1329">
                  <c:v>13.289999999999761</c:v>
                </c:pt>
                <c:pt idx="1330">
                  <c:v>13.299999999999761</c:v>
                </c:pt>
                <c:pt idx="1331">
                  <c:v>13.309999999999761</c:v>
                </c:pt>
                <c:pt idx="1332">
                  <c:v>13.31999999999976</c:v>
                </c:pt>
                <c:pt idx="1333">
                  <c:v>13.32999999999976</c:v>
                </c:pt>
                <c:pt idx="1334">
                  <c:v>13.33999999999976</c:v>
                </c:pt>
                <c:pt idx="1335">
                  <c:v>13.34999999999976</c:v>
                </c:pt>
                <c:pt idx="1336">
                  <c:v>13.35999999999976</c:v>
                </c:pt>
                <c:pt idx="1337">
                  <c:v>13.369999999999759</c:v>
                </c:pt>
                <c:pt idx="1338">
                  <c:v>13.379999999999759</c:v>
                </c:pt>
                <c:pt idx="1339">
                  <c:v>13.389999999999759</c:v>
                </c:pt>
                <c:pt idx="1340">
                  <c:v>13.399999999999759</c:v>
                </c:pt>
                <c:pt idx="1341">
                  <c:v>13.409999999999759</c:v>
                </c:pt>
                <c:pt idx="1342">
                  <c:v>13.419999999999758</c:v>
                </c:pt>
                <c:pt idx="1343">
                  <c:v>13.429999999999758</c:v>
                </c:pt>
                <c:pt idx="1344">
                  <c:v>13.439999999999758</c:v>
                </c:pt>
                <c:pt idx="1345">
                  <c:v>13.449999999999758</c:v>
                </c:pt>
                <c:pt idx="1346">
                  <c:v>13.459999999999757</c:v>
                </c:pt>
                <c:pt idx="1347">
                  <c:v>13.469999999999757</c:v>
                </c:pt>
                <c:pt idx="1348">
                  <c:v>13.479999999999757</c:v>
                </c:pt>
                <c:pt idx="1349">
                  <c:v>13.489999999999757</c:v>
                </c:pt>
                <c:pt idx="1350">
                  <c:v>13.499999999999757</c:v>
                </c:pt>
                <c:pt idx="1351">
                  <c:v>13.509999999999756</c:v>
                </c:pt>
                <c:pt idx="1352">
                  <c:v>13.519999999999756</c:v>
                </c:pt>
                <c:pt idx="1353">
                  <c:v>13.529999999999756</c:v>
                </c:pt>
                <c:pt idx="1354">
                  <c:v>13.539999999999756</c:v>
                </c:pt>
                <c:pt idx="1355">
                  <c:v>13.549999999999756</c:v>
                </c:pt>
                <c:pt idx="1356">
                  <c:v>13.559999999999755</c:v>
                </c:pt>
                <c:pt idx="1357">
                  <c:v>13.569999999999755</c:v>
                </c:pt>
                <c:pt idx="1358">
                  <c:v>13.579999999999755</c:v>
                </c:pt>
                <c:pt idx="1359">
                  <c:v>13.589999999999755</c:v>
                </c:pt>
                <c:pt idx="1360">
                  <c:v>13.599999999999755</c:v>
                </c:pt>
                <c:pt idx="1361">
                  <c:v>13.609999999999754</c:v>
                </c:pt>
                <c:pt idx="1362">
                  <c:v>13.619999999999754</c:v>
                </c:pt>
                <c:pt idx="1363">
                  <c:v>13.629999999999754</c:v>
                </c:pt>
                <c:pt idx="1364">
                  <c:v>13.639999999999754</c:v>
                </c:pt>
                <c:pt idx="1365">
                  <c:v>13.649999999999753</c:v>
                </c:pt>
                <c:pt idx="1366">
                  <c:v>13.659999999999753</c:v>
                </c:pt>
                <c:pt idx="1367">
                  <c:v>13.669999999999753</c:v>
                </c:pt>
                <c:pt idx="1368">
                  <c:v>13.679999999999753</c:v>
                </c:pt>
                <c:pt idx="1369">
                  <c:v>13.689999999999753</c:v>
                </c:pt>
                <c:pt idx="1370">
                  <c:v>13.699999999999752</c:v>
                </c:pt>
                <c:pt idx="1371">
                  <c:v>13.709999999999752</c:v>
                </c:pt>
                <c:pt idx="1372">
                  <c:v>13.719999999999752</c:v>
                </c:pt>
                <c:pt idx="1373">
                  <c:v>13.729999999999752</c:v>
                </c:pt>
                <c:pt idx="1374">
                  <c:v>13.739999999999752</c:v>
                </c:pt>
                <c:pt idx="1375">
                  <c:v>13.749999999999751</c:v>
                </c:pt>
                <c:pt idx="1376">
                  <c:v>13.759999999999751</c:v>
                </c:pt>
                <c:pt idx="1377">
                  <c:v>13.769999999999751</c:v>
                </c:pt>
                <c:pt idx="1378">
                  <c:v>13.779999999999751</c:v>
                </c:pt>
                <c:pt idx="1379">
                  <c:v>13.78999999999975</c:v>
                </c:pt>
                <c:pt idx="1380">
                  <c:v>13.79999999999975</c:v>
                </c:pt>
                <c:pt idx="1381">
                  <c:v>13.80999999999975</c:v>
                </c:pt>
                <c:pt idx="1382">
                  <c:v>13.81999999999975</c:v>
                </c:pt>
                <c:pt idx="1383">
                  <c:v>13.82999999999975</c:v>
                </c:pt>
                <c:pt idx="1384">
                  <c:v>13.839999999999749</c:v>
                </c:pt>
                <c:pt idx="1385">
                  <c:v>13.849999999999749</c:v>
                </c:pt>
                <c:pt idx="1386">
                  <c:v>13.859999999999749</c:v>
                </c:pt>
                <c:pt idx="1387">
                  <c:v>13.869999999999749</c:v>
                </c:pt>
                <c:pt idx="1388">
                  <c:v>13.879999999999749</c:v>
                </c:pt>
                <c:pt idx="1389">
                  <c:v>13.889999999999748</c:v>
                </c:pt>
                <c:pt idx="1390">
                  <c:v>13.899999999999748</c:v>
                </c:pt>
                <c:pt idx="1391">
                  <c:v>13.909999999999748</c:v>
                </c:pt>
                <c:pt idx="1392">
                  <c:v>13.919999999999748</c:v>
                </c:pt>
                <c:pt idx="1393">
                  <c:v>13.929999999999747</c:v>
                </c:pt>
                <c:pt idx="1394">
                  <c:v>13.939999999999747</c:v>
                </c:pt>
                <c:pt idx="1395">
                  <c:v>13.949999999999747</c:v>
                </c:pt>
                <c:pt idx="1396">
                  <c:v>13.959999999999747</c:v>
                </c:pt>
                <c:pt idx="1397">
                  <c:v>13.969999999999747</c:v>
                </c:pt>
                <c:pt idx="1398">
                  <c:v>13.979999999999746</c:v>
                </c:pt>
                <c:pt idx="1399">
                  <c:v>13.989999999999746</c:v>
                </c:pt>
                <c:pt idx="1400">
                  <c:v>13.999999999999746</c:v>
                </c:pt>
                <c:pt idx="1401">
                  <c:v>14.009999999999746</c:v>
                </c:pt>
                <c:pt idx="1402">
                  <c:v>14.019999999999746</c:v>
                </c:pt>
                <c:pt idx="1403">
                  <c:v>14.029999999999745</c:v>
                </c:pt>
                <c:pt idx="1404">
                  <c:v>14.039999999999745</c:v>
                </c:pt>
                <c:pt idx="1405">
                  <c:v>14.049999999999745</c:v>
                </c:pt>
                <c:pt idx="1406">
                  <c:v>14.059999999999745</c:v>
                </c:pt>
                <c:pt idx="1407">
                  <c:v>14.069999999999744</c:v>
                </c:pt>
                <c:pt idx="1408">
                  <c:v>14.079999999999744</c:v>
                </c:pt>
                <c:pt idx="1409">
                  <c:v>14.089999999999744</c:v>
                </c:pt>
                <c:pt idx="1410">
                  <c:v>14.099999999999744</c:v>
                </c:pt>
                <c:pt idx="1411">
                  <c:v>14.109999999999744</c:v>
                </c:pt>
                <c:pt idx="1412">
                  <c:v>14.119999999999743</c:v>
                </c:pt>
                <c:pt idx="1413">
                  <c:v>14.129999999999743</c:v>
                </c:pt>
                <c:pt idx="1414">
                  <c:v>14.139999999999743</c:v>
                </c:pt>
                <c:pt idx="1415">
                  <c:v>14.149999999999743</c:v>
                </c:pt>
                <c:pt idx="1416">
                  <c:v>14.159999999999743</c:v>
                </c:pt>
                <c:pt idx="1417">
                  <c:v>14.169999999999742</c:v>
                </c:pt>
                <c:pt idx="1418">
                  <c:v>14.179999999999742</c:v>
                </c:pt>
                <c:pt idx="1419">
                  <c:v>14.189999999999742</c:v>
                </c:pt>
                <c:pt idx="1420">
                  <c:v>14.199999999999742</c:v>
                </c:pt>
                <c:pt idx="1421">
                  <c:v>14.209999999999742</c:v>
                </c:pt>
                <c:pt idx="1422">
                  <c:v>14.219999999999741</c:v>
                </c:pt>
                <c:pt idx="1423">
                  <c:v>14.229999999999741</c:v>
                </c:pt>
                <c:pt idx="1424">
                  <c:v>14.239999999999741</c:v>
                </c:pt>
                <c:pt idx="1425">
                  <c:v>14.249999999999741</c:v>
                </c:pt>
                <c:pt idx="1426">
                  <c:v>14.25999999999974</c:v>
                </c:pt>
                <c:pt idx="1427">
                  <c:v>14.26999999999974</c:v>
                </c:pt>
                <c:pt idx="1428">
                  <c:v>14.27999999999974</c:v>
                </c:pt>
                <c:pt idx="1429">
                  <c:v>14.28999999999974</c:v>
                </c:pt>
                <c:pt idx="1430">
                  <c:v>14.29999999999974</c:v>
                </c:pt>
                <c:pt idx="1431">
                  <c:v>14.309999999999739</c:v>
                </c:pt>
                <c:pt idx="1432">
                  <c:v>14.319999999999739</c:v>
                </c:pt>
                <c:pt idx="1433">
                  <c:v>14.329999999999739</c:v>
                </c:pt>
                <c:pt idx="1434">
                  <c:v>14.339999999999739</c:v>
                </c:pt>
                <c:pt idx="1435">
                  <c:v>14.349999999999739</c:v>
                </c:pt>
                <c:pt idx="1436">
                  <c:v>14.359999999999738</c:v>
                </c:pt>
                <c:pt idx="1437">
                  <c:v>14.369999999999738</c:v>
                </c:pt>
                <c:pt idx="1438">
                  <c:v>14.379999999999738</c:v>
                </c:pt>
                <c:pt idx="1439">
                  <c:v>14.389999999999738</c:v>
                </c:pt>
                <c:pt idx="1440">
                  <c:v>14.399999999999737</c:v>
                </c:pt>
                <c:pt idx="1441">
                  <c:v>14.409999999999737</c:v>
                </c:pt>
                <c:pt idx="1442">
                  <c:v>14.419999999999737</c:v>
                </c:pt>
                <c:pt idx="1443">
                  <c:v>14.429999999999737</c:v>
                </c:pt>
                <c:pt idx="1444">
                  <c:v>14.439999999999737</c:v>
                </c:pt>
                <c:pt idx="1445">
                  <c:v>14.449999999999736</c:v>
                </c:pt>
                <c:pt idx="1446">
                  <c:v>14.459999999999736</c:v>
                </c:pt>
                <c:pt idx="1447">
                  <c:v>14.469999999999736</c:v>
                </c:pt>
                <c:pt idx="1448">
                  <c:v>14.479999999999736</c:v>
                </c:pt>
                <c:pt idx="1449">
                  <c:v>14.489999999999736</c:v>
                </c:pt>
                <c:pt idx="1450">
                  <c:v>14.499999999999735</c:v>
                </c:pt>
                <c:pt idx="1451">
                  <c:v>14.509999999999735</c:v>
                </c:pt>
                <c:pt idx="1452">
                  <c:v>14.519999999999735</c:v>
                </c:pt>
                <c:pt idx="1453">
                  <c:v>14.529999999999735</c:v>
                </c:pt>
                <c:pt idx="1454">
                  <c:v>14.539999999999734</c:v>
                </c:pt>
                <c:pt idx="1455">
                  <c:v>14.549999999999734</c:v>
                </c:pt>
                <c:pt idx="1456">
                  <c:v>14.559999999999734</c:v>
                </c:pt>
                <c:pt idx="1457">
                  <c:v>14.569999999999734</c:v>
                </c:pt>
                <c:pt idx="1458">
                  <c:v>14.579999999999734</c:v>
                </c:pt>
                <c:pt idx="1459">
                  <c:v>14.589999999999733</c:v>
                </c:pt>
                <c:pt idx="1460">
                  <c:v>14.599999999999733</c:v>
                </c:pt>
                <c:pt idx="1461">
                  <c:v>14.609999999999733</c:v>
                </c:pt>
                <c:pt idx="1462">
                  <c:v>14.619999999999733</c:v>
                </c:pt>
                <c:pt idx="1463">
                  <c:v>14.629999999999733</c:v>
                </c:pt>
                <c:pt idx="1464">
                  <c:v>14.639999999999732</c:v>
                </c:pt>
                <c:pt idx="1465">
                  <c:v>14.649999999999732</c:v>
                </c:pt>
                <c:pt idx="1466">
                  <c:v>14.659999999999732</c:v>
                </c:pt>
                <c:pt idx="1467">
                  <c:v>14.669999999999732</c:v>
                </c:pt>
                <c:pt idx="1468">
                  <c:v>14.679999999999731</c:v>
                </c:pt>
                <c:pt idx="1469">
                  <c:v>14.689999999999731</c:v>
                </c:pt>
                <c:pt idx="1470">
                  <c:v>14.699999999999731</c:v>
                </c:pt>
                <c:pt idx="1471">
                  <c:v>14.709999999999731</c:v>
                </c:pt>
                <c:pt idx="1472">
                  <c:v>14.719999999999731</c:v>
                </c:pt>
                <c:pt idx="1473">
                  <c:v>14.72999999999973</c:v>
                </c:pt>
                <c:pt idx="1474">
                  <c:v>14.73999999999973</c:v>
                </c:pt>
                <c:pt idx="1475">
                  <c:v>14.74999999999973</c:v>
                </c:pt>
                <c:pt idx="1476">
                  <c:v>14.75999999999973</c:v>
                </c:pt>
                <c:pt idx="1477">
                  <c:v>14.76999999999973</c:v>
                </c:pt>
                <c:pt idx="1478">
                  <c:v>14.779999999999729</c:v>
                </c:pt>
                <c:pt idx="1479">
                  <c:v>14.789999999999729</c:v>
                </c:pt>
                <c:pt idx="1480">
                  <c:v>14.799999999999729</c:v>
                </c:pt>
                <c:pt idx="1481">
                  <c:v>14.809999999999729</c:v>
                </c:pt>
                <c:pt idx="1482">
                  <c:v>14.819999999999729</c:v>
                </c:pt>
                <c:pt idx="1483">
                  <c:v>14.829999999999728</c:v>
                </c:pt>
                <c:pt idx="1484">
                  <c:v>14.839999999999728</c:v>
                </c:pt>
                <c:pt idx="1485">
                  <c:v>14.849999999999728</c:v>
                </c:pt>
                <c:pt idx="1486">
                  <c:v>14.859999999999728</c:v>
                </c:pt>
                <c:pt idx="1487">
                  <c:v>14.869999999999727</c:v>
                </c:pt>
                <c:pt idx="1488">
                  <c:v>14.879999999999727</c:v>
                </c:pt>
                <c:pt idx="1489">
                  <c:v>14.889999999999727</c:v>
                </c:pt>
                <c:pt idx="1490">
                  <c:v>14.899999999999727</c:v>
                </c:pt>
                <c:pt idx="1491">
                  <c:v>14.909999999999727</c:v>
                </c:pt>
                <c:pt idx="1492">
                  <c:v>14.919999999999726</c:v>
                </c:pt>
                <c:pt idx="1493">
                  <c:v>14.929999999999726</c:v>
                </c:pt>
                <c:pt idx="1494">
                  <c:v>14.939999999999726</c:v>
                </c:pt>
                <c:pt idx="1495">
                  <c:v>14.949999999999726</c:v>
                </c:pt>
                <c:pt idx="1496">
                  <c:v>14.959999999999726</c:v>
                </c:pt>
                <c:pt idx="1497">
                  <c:v>14.969999999999725</c:v>
                </c:pt>
                <c:pt idx="1498">
                  <c:v>14.979999999999725</c:v>
                </c:pt>
                <c:pt idx="1499">
                  <c:v>14.989999999999725</c:v>
                </c:pt>
                <c:pt idx="1500">
                  <c:v>14.999999999999725</c:v>
                </c:pt>
                <c:pt idx="1501">
                  <c:v>15.009999999999724</c:v>
                </c:pt>
                <c:pt idx="1502">
                  <c:v>15.019999999999724</c:v>
                </c:pt>
                <c:pt idx="1503">
                  <c:v>15.029999999999724</c:v>
                </c:pt>
                <c:pt idx="1504">
                  <c:v>15.039999999999724</c:v>
                </c:pt>
                <c:pt idx="1505">
                  <c:v>15.049999999999724</c:v>
                </c:pt>
                <c:pt idx="1506">
                  <c:v>15.059999999999723</c:v>
                </c:pt>
                <c:pt idx="1507">
                  <c:v>15.069999999999723</c:v>
                </c:pt>
                <c:pt idx="1508">
                  <c:v>15.079999999999723</c:v>
                </c:pt>
                <c:pt idx="1509">
                  <c:v>15.089999999999723</c:v>
                </c:pt>
                <c:pt idx="1510">
                  <c:v>15.099999999999723</c:v>
                </c:pt>
                <c:pt idx="1511">
                  <c:v>15.109999999999722</c:v>
                </c:pt>
                <c:pt idx="1512">
                  <c:v>15.119999999999722</c:v>
                </c:pt>
                <c:pt idx="1513">
                  <c:v>15.129999999999722</c:v>
                </c:pt>
                <c:pt idx="1514">
                  <c:v>15.139999999999722</c:v>
                </c:pt>
                <c:pt idx="1515">
                  <c:v>15.149999999999721</c:v>
                </c:pt>
                <c:pt idx="1516">
                  <c:v>15.159999999999721</c:v>
                </c:pt>
                <c:pt idx="1517">
                  <c:v>15.169999999999721</c:v>
                </c:pt>
                <c:pt idx="1518">
                  <c:v>15.179999999999721</c:v>
                </c:pt>
                <c:pt idx="1519">
                  <c:v>15.189999999999721</c:v>
                </c:pt>
                <c:pt idx="1520">
                  <c:v>15.19999999999972</c:v>
                </c:pt>
                <c:pt idx="1521">
                  <c:v>15.20999999999972</c:v>
                </c:pt>
                <c:pt idx="1522">
                  <c:v>15.21999999999972</c:v>
                </c:pt>
                <c:pt idx="1523">
                  <c:v>15.22999999999972</c:v>
                </c:pt>
                <c:pt idx="1524">
                  <c:v>15.23999999999972</c:v>
                </c:pt>
                <c:pt idx="1525">
                  <c:v>15.249999999999719</c:v>
                </c:pt>
                <c:pt idx="1526">
                  <c:v>15.259999999999719</c:v>
                </c:pt>
                <c:pt idx="1527">
                  <c:v>15.269999999999719</c:v>
                </c:pt>
                <c:pt idx="1528">
                  <c:v>15.279999999999719</c:v>
                </c:pt>
                <c:pt idx="1529">
                  <c:v>15.289999999999718</c:v>
                </c:pt>
                <c:pt idx="1530">
                  <c:v>15.299999999999718</c:v>
                </c:pt>
                <c:pt idx="1531">
                  <c:v>15.309999999999718</c:v>
                </c:pt>
                <c:pt idx="1532">
                  <c:v>15.319999999999718</c:v>
                </c:pt>
                <c:pt idx="1533">
                  <c:v>15.329999999999718</c:v>
                </c:pt>
                <c:pt idx="1534">
                  <c:v>15.339999999999717</c:v>
                </c:pt>
                <c:pt idx="1535">
                  <c:v>15.349999999999717</c:v>
                </c:pt>
                <c:pt idx="1536">
                  <c:v>15.359999999999717</c:v>
                </c:pt>
                <c:pt idx="1537">
                  <c:v>15.369999999999717</c:v>
                </c:pt>
                <c:pt idx="1538">
                  <c:v>15.379999999999717</c:v>
                </c:pt>
                <c:pt idx="1539">
                  <c:v>15.389999999999716</c:v>
                </c:pt>
                <c:pt idx="1540">
                  <c:v>15.399999999999716</c:v>
                </c:pt>
                <c:pt idx="1541">
                  <c:v>15.409999999999716</c:v>
                </c:pt>
                <c:pt idx="1542">
                  <c:v>15.419999999999716</c:v>
                </c:pt>
                <c:pt idx="1543">
                  <c:v>15.429999999999715</c:v>
                </c:pt>
                <c:pt idx="1544">
                  <c:v>15.439999999999715</c:v>
                </c:pt>
                <c:pt idx="1545">
                  <c:v>15.449999999999715</c:v>
                </c:pt>
                <c:pt idx="1546">
                  <c:v>15.459999999999715</c:v>
                </c:pt>
                <c:pt idx="1547">
                  <c:v>15.469999999999715</c:v>
                </c:pt>
                <c:pt idx="1548">
                  <c:v>15.479999999999714</c:v>
                </c:pt>
                <c:pt idx="1549">
                  <c:v>15.489999999999714</c:v>
                </c:pt>
                <c:pt idx="1550">
                  <c:v>15.499999999999714</c:v>
                </c:pt>
                <c:pt idx="1551">
                  <c:v>15.509999999999714</c:v>
                </c:pt>
                <c:pt idx="1552">
                  <c:v>15.519999999999714</c:v>
                </c:pt>
                <c:pt idx="1553">
                  <c:v>15.529999999999713</c:v>
                </c:pt>
                <c:pt idx="1554">
                  <c:v>15.539999999999713</c:v>
                </c:pt>
                <c:pt idx="1555">
                  <c:v>15.549999999999713</c:v>
                </c:pt>
                <c:pt idx="1556">
                  <c:v>15.559999999999713</c:v>
                </c:pt>
                <c:pt idx="1557">
                  <c:v>15.569999999999713</c:v>
                </c:pt>
                <c:pt idx="1558">
                  <c:v>15.579999999999712</c:v>
                </c:pt>
                <c:pt idx="1559">
                  <c:v>15.589999999999712</c:v>
                </c:pt>
                <c:pt idx="1560">
                  <c:v>15.599999999999712</c:v>
                </c:pt>
                <c:pt idx="1561">
                  <c:v>15.609999999999712</c:v>
                </c:pt>
                <c:pt idx="1562">
                  <c:v>15.619999999999711</c:v>
                </c:pt>
                <c:pt idx="1563">
                  <c:v>15.629999999999711</c:v>
                </c:pt>
                <c:pt idx="1564">
                  <c:v>15.639999999999711</c:v>
                </c:pt>
                <c:pt idx="1565">
                  <c:v>15.649999999999711</c:v>
                </c:pt>
                <c:pt idx="1566">
                  <c:v>15.659999999999711</c:v>
                </c:pt>
                <c:pt idx="1567">
                  <c:v>15.66999999999971</c:v>
                </c:pt>
                <c:pt idx="1568">
                  <c:v>15.67999999999971</c:v>
                </c:pt>
                <c:pt idx="1569">
                  <c:v>15.68999999999971</c:v>
                </c:pt>
                <c:pt idx="1570">
                  <c:v>15.69999999999971</c:v>
                </c:pt>
                <c:pt idx="1571">
                  <c:v>15.70999999999971</c:v>
                </c:pt>
                <c:pt idx="1572">
                  <c:v>15.719999999999709</c:v>
                </c:pt>
                <c:pt idx="1573">
                  <c:v>15.729999999999709</c:v>
                </c:pt>
                <c:pt idx="1574">
                  <c:v>15.739999999999709</c:v>
                </c:pt>
                <c:pt idx="1575">
                  <c:v>15.749999999999709</c:v>
                </c:pt>
                <c:pt idx="1576">
                  <c:v>15.759999999999708</c:v>
                </c:pt>
                <c:pt idx="1577">
                  <c:v>15.769999999999708</c:v>
                </c:pt>
                <c:pt idx="1578">
                  <c:v>15.779999999999708</c:v>
                </c:pt>
                <c:pt idx="1579">
                  <c:v>15.789999999999708</c:v>
                </c:pt>
                <c:pt idx="1580">
                  <c:v>15.799999999999708</c:v>
                </c:pt>
                <c:pt idx="1581">
                  <c:v>15.809999999999707</c:v>
                </c:pt>
                <c:pt idx="1582">
                  <c:v>15.819999999999707</c:v>
                </c:pt>
                <c:pt idx="1583">
                  <c:v>15.829999999999707</c:v>
                </c:pt>
                <c:pt idx="1584">
                  <c:v>15.839999999999707</c:v>
                </c:pt>
                <c:pt idx="1585">
                  <c:v>15.849999999999707</c:v>
                </c:pt>
                <c:pt idx="1586">
                  <c:v>15.859999999999706</c:v>
                </c:pt>
                <c:pt idx="1587">
                  <c:v>15.869999999999706</c:v>
                </c:pt>
                <c:pt idx="1588">
                  <c:v>15.879999999999706</c:v>
                </c:pt>
                <c:pt idx="1589">
                  <c:v>15.889999999999706</c:v>
                </c:pt>
                <c:pt idx="1590">
                  <c:v>15.899999999999705</c:v>
                </c:pt>
                <c:pt idx="1591">
                  <c:v>15.909999999999705</c:v>
                </c:pt>
                <c:pt idx="1592">
                  <c:v>15.919999999999705</c:v>
                </c:pt>
                <c:pt idx="1593">
                  <c:v>15.929999999999705</c:v>
                </c:pt>
                <c:pt idx="1594">
                  <c:v>15.939999999999705</c:v>
                </c:pt>
                <c:pt idx="1595">
                  <c:v>15.949999999999704</c:v>
                </c:pt>
                <c:pt idx="1596">
                  <c:v>15.959999999999704</c:v>
                </c:pt>
                <c:pt idx="1597">
                  <c:v>15.969999999999704</c:v>
                </c:pt>
                <c:pt idx="1598">
                  <c:v>15.979999999999704</c:v>
                </c:pt>
                <c:pt idx="1599">
                  <c:v>15.989999999999704</c:v>
                </c:pt>
                <c:pt idx="1600">
                  <c:v>15.999999999999703</c:v>
                </c:pt>
                <c:pt idx="1601">
                  <c:v>16.009999999999703</c:v>
                </c:pt>
                <c:pt idx="1602">
                  <c:v>16.019999999999705</c:v>
                </c:pt>
                <c:pt idx="1603">
                  <c:v>16.029999999999706</c:v>
                </c:pt>
                <c:pt idx="1604">
                  <c:v>16.039999999999708</c:v>
                </c:pt>
                <c:pt idx="1605">
                  <c:v>16.049999999999709</c:v>
                </c:pt>
                <c:pt idx="1606">
                  <c:v>16.059999999999711</c:v>
                </c:pt>
                <c:pt idx="1607">
                  <c:v>16.069999999999713</c:v>
                </c:pt>
                <c:pt idx="1608">
                  <c:v>16.079999999999714</c:v>
                </c:pt>
                <c:pt idx="1609">
                  <c:v>16.089999999999716</c:v>
                </c:pt>
                <c:pt idx="1610">
                  <c:v>16.099999999999717</c:v>
                </c:pt>
                <c:pt idx="1611">
                  <c:v>16.109999999999719</c:v>
                </c:pt>
                <c:pt idx="1612">
                  <c:v>16.11999999999972</c:v>
                </c:pt>
                <c:pt idx="1613">
                  <c:v>16.129999999999722</c:v>
                </c:pt>
                <c:pt idx="1614">
                  <c:v>16.139999999999723</c:v>
                </c:pt>
                <c:pt idx="1615">
                  <c:v>16.149999999999725</c:v>
                </c:pt>
                <c:pt idx="1616">
                  <c:v>16.159999999999727</c:v>
                </c:pt>
                <c:pt idx="1617">
                  <c:v>16.169999999999728</c:v>
                </c:pt>
                <c:pt idx="1618">
                  <c:v>16.17999999999973</c:v>
                </c:pt>
                <c:pt idx="1619">
                  <c:v>16.189999999999731</c:v>
                </c:pt>
                <c:pt idx="1620">
                  <c:v>16.199999999999733</c:v>
                </c:pt>
                <c:pt idx="1621">
                  <c:v>16.209999999999734</c:v>
                </c:pt>
                <c:pt idx="1622">
                  <c:v>16.219999999999736</c:v>
                </c:pt>
                <c:pt idx="1623">
                  <c:v>16.229999999999738</c:v>
                </c:pt>
                <c:pt idx="1624">
                  <c:v>16.239999999999739</c:v>
                </c:pt>
                <c:pt idx="1625">
                  <c:v>16.249999999999741</c:v>
                </c:pt>
                <c:pt idx="1626">
                  <c:v>16.259999999999742</c:v>
                </c:pt>
                <c:pt idx="1627">
                  <c:v>16.269999999999744</c:v>
                </c:pt>
                <c:pt idx="1628">
                  <c:v>16.279999999999745</c:v>
                </c:pt>
                <c:pt idx="1629">
                  <c:v>16.289999999999747</c:v>
                </c:pt>
                <c:pt idx="1630">
                  <c:v>16.299999999999748</c:v>
                </c:pt>
                <c:pt idx="1631">
                  <c:v>16.30999999999975</c:v>
                </c:pt>
                <c:pt idx="1632">
                  <c:v>16.319999999999752</c:v>
                </c:pt>
                <c:pt idx="1633">
                  <c:v>16.329999999999753</c:v>
                </c:pt>
                <c:pt idx="1634">
                  <c:v>16.339999999999755</c:v>
                </c:pt>
                <c:pt idx="1635">
                  <c:v>16.349999999999756</c:v>
                </c:pt>
                <c:pt idx="1636">
                  <c:v>16.359999999999758</c:v>
                </c:pt>
                <c:pt idx="1637">
                  <c:v>16.369999999999759</c:v>
                </c:pt>
                <c:pt idx="1638">
                  <c:v>16.379999999999761</c:v>
                </c:pt>
                <c:pt idx="1639">
                  <c:v>16.389999999999763</c:v>
                </c:pt>
                <c:pt idx="1640">
                  <c:v>16.399999999999764</c:v>
                </c:pt>
                <c:pt idx="1641">
                  <c:v>16.409999999999766</c:v>
                </c:pt>
                <c:pt idx="1642">
                  <c:v>16.419999999999767</c:v>
                </c:pt>
                <c:pt idx="1643">
                  <c:v>16.429999999999769</c:v>
                </c:pt>
                <c:pt idx="1644">
                  <c:v>16.43999999999977</c:v>
                </c:pt>
                <c:pt idx="1645">
                  <c:v>16.449999999999772</c:v>
                </c:pt>
                <c:pt idx="1646">
                  <c:v>16.459999999999773</c:v>
                </c:pt>
                <c:pt idx="1647">
                  <c:v>16.469999999999775</c:v>
                </c:pt>
                <c:pt idx="1648">
                  <c:v>16.479999999999777</c:v>
                </c:pt>
                <c:pt idx="1649">
                  <c:v>16.489999999999778</c:v>
                </c:pt>
                <c:pt idx="1650">
                  <c:v>16.49999999999978</c:v>
                </c:pt>
                <c:pt idx="1651">
                  <c:v>16.509999999999781</c:v>
                </c:pt>
                <c:pt idx="1652">
                  <c:v>16.519999999999783</c:v>
                </c:pt>
                <c:pt idx="1653">
                  <c:v>16.529999999999784</c:v>
                </c:pt>
                <c:pt idx="1654">
                  <c:v>16.539999999999786</c:v>
                </c:pt>
                <c:pt idx="1655">
                  <c:v>16.549999999999788</c:v>
                </c:pt>
                <c:pt idx="1656">
                  <c:v>16.559999999999789</c:v>
                </c:pt>
                <c:pt idx="1657">
                  <c:v>16.569999999999791</c:v>
                </c:pt>
                <c:pt idx="1658">
                  <c:v>16.579999999999792</c:v>
                </c:pt>
                <c:pt idx="1659">
                  <c:v>16.589999999999794</c:v>
                </c:pt>
                <c:pt idx="1660">
                  <c:v>16.599999999999795</c:v>
                </c:pt>
                <c:pt idx="1661">
                  <c:v>16.609999999999797</c:v>
                </c:pt>
                <c:pt idx="1662">
                  <c:v>16.619999999999798</c:v>
                </c:pt>
                <c:pt idx="1663">
                  <c:v>16.6299999999998</c:v>
                </c:pt>
                <c:pt idx="1664">
                  <c:v>16.639999999999802</c:v>
                </c:pt>
                <c:pt idx="1665">
                  <c:v>16.649999999999803</c:v>
                </c:pt>
                <c:pt idx="1666">
                  <c:v>16.659999999999805</c:v>
                </c:pt>
                <c:pt idx="1667">
                  <c:v>16.669999999999806</c:v>
                </c:pt>
                <c:pt idx="1668">
                  <c:v>16.679999999999808</c:v>
                </c:pt>
                <c:pt idx="1669">
                  <c:v>16.689999999999809</c:v>
                </c:pt>
                <c:pt idx="1670">
                  <c:v>16.699999999999811</c:v>
                </c:pt>
                <c:pt idx="1671">
                  <c:v>16.709999999999813</c:v>
                </c:pt>
                <c:pt idx="1672">
                  <c:v>16.719999999999814</c:v>
                </c:pt>
                <c:pt idx="1673">
                  <c:v>16.729999999999816</c:v>
                </c:pt>
                <c:pt idx="1674">
                  <c:v>16.739999999999817</c:v>
                </c:pt>
                <c:pt idx="1675">
                  <c:v>16.749999999999819</c:v>
                </c:pt>
                <c:pt idx="1676">
                  <c:v>16.75999999999982</c:v>
                </c:pt>
                <c:pt idx="1677">
                  <c:v>16.769999999999822</c:v>
                </c:pt>
                <c:pt idx="1678">
                  <c:v>16.779999999999824</c:v>
                </c:pt>
                <c:pt idx="1679">
                  <c:v>16.789999999999825</c:v>
                </c:pt>
                <c:pt idx="1680">
                  <c:v>16.799999999999827</c:v>
                </c:pt>
                <c:pt idx="1681">
                  <c:v>16.809999999999828</c:v>
                </c:pt>
                <c:pt idx="1682">
                  <c:v>16.81999999999983</c:v>
                </c:pt>
                <c:pt idx="1683">
                  <c:v>16.829999999999831</c:v>
                </c:pt>
                <c:pt idx="1684">
                  <c:v>16.839999999999833</c:v>
                </c:pt>
                <c:pt idx="1685">
                  <c:v>16.849999999999834</c:v>
                </c:pt>
                <c:pt idx="1686">
                  <c:v>16.859999999999836</c:v>
                </c:pt>
                <c:pt idx="1687">
                  <c:v>16.869999999999838</c:v>
                </c:pt>
                <c:pt idx="1688">
                  <c:v>16.879999999999839</c:v>
                </c:pt>
                <c:pt idx="1689">
                  <c:v>16.889999999999841</c:v>
                </c:pt>
                <c:pt idx="1690">
                  <c:v>16.899999999999842</c:v>
                </c:pt>
                <c:pt idx="1691">
                  <c:v>16.909999999999844</c:v>
                </c:pt>
                <c:pt idx="1692">
                  <c:v>16.919999999999845</c:v>
                </c:pt>
                <c:pt idx="1693">
                  <c:v>16.929999999999847</c:v>
                </c:pt>
                <c:pt idx="1694">
                  <c:v>16.939999999999849</c:v>
                </c:pt>
                <c:pt idx="1695">
                  <c:v>16.94999999999985</c:v>
                </c:pt>
                <c:pt idx="1696">
                  <c:v>16.959999999999852</c:v>
                </c:pt>
                <c:pt idx="1697">
                  <c:v>16.969999999999853</c:v>
                </c:pt>
                <c:pt idx="1698">
                  <c:v>16.979999999999855</c:v>
                </c:pt>
                <c:pt idx="1699">
                  <c:v>16.989999999999856</c:v>
                </c:pt>
                <c:pt idx="1700">
                  <c:v>16.999999999999858</c:v>
                </c:pt>
                <c:pt idx="1701">
                  <c:v>17.009999999999859</c:v>
                </c:pt>
                <c:pt idx="1702">
                  <c:v>17.019999999999861</c:v>
                </c:pt>
                <c:pt idx="1703">
                  <c:v>17.029999999999863</c:v>
                </c:pt>
                <c:pt idx="1704">
                  <c:v>17.039999999999864</c:v>
                </c:pt>
                <c:pt idx="1705">
                  <c:v>17.049999999999866</c:v>
                </c:pt>
                <c:pt idx="1706">
                  <c:v>17.059999999999867</c:v>
                </c:pt>
                <c:pt idx="1707">
                  <c:v>17.069999999999869</c:v>
                </c:pt>
                <c:pt idx="1708">
                  <c:v>17.07999999999987</c:v>
                </c:pt>
                <c:pt idx="1709">
                  <c:v>17.089999999999872</c:v>
                </c:pt>
                <c:pt idx="1710">
                  <c:v>17.099999999999874</c:v>
                </c:pt>
                <c:pt idx="1711">
                  <c:v>17.109999999999875</c:v>
                </c:pt>
                <c:pt idx="1712">
                  <c:v>17.119999999999877</c:v>
                </c:pt>
                <c:pt idx="1713">
                  <c:v>17.129999999999878</c:v>
                </c:pt>
                <c:pt idx="1714">
                  <c:v>17.13999999999988</c:v>
                </c:pt>
                <c:pt idx="1715">
                  <c:v>17.149999999999881</c:v>
                </c:pt>
                <c:pt idx="1716">
                  <c:v>17.159999999999883</c:v>
                </c:pt>
                <c:pt idx="1717">
                  <c:v>17.169999999999884</c:v>
                </c:pt>
                <c:pt idx="1718">
                  <c:v>17.179999999999886</c:v>
                </c:pt>
                <c:pt idx="1719">
                  <c:v>17.189999999999888</c:v>
                </c:pt>
                <c:pt idx="1720">
                  <c:v>17.199999999999889</c:v>
                </c:pt>
                <c:pt idx="1721">
                  <c:v>17.209999999999891</c:v>
                </c:pt>
                <c:pt idx="1722">
                  <c:v>17.219999999999892</c:v>
                </c:pt>
                <c:pt idx="1723">
                  <c:v>17.229999999999894</c:v>
                </c:pt>
                <c:pt idx="1724">
                  <c:v>17.239999999999895</c:v>
                </c:pt>
                <c:pt idx="1725">
                  <c:v>17.249999999999897</c:v>
                </c:pt>
                <c:pt idx="1726">
                  <c:v>17.259999999999899</c:v>
                </c:pt>
                <c:pt idx="1727">
                  <c:v>17.2699999999999</c:v>
                </c:pt>
                <c:pt idx="1728">
                  <c:v>17.279999999999902</c:v>
                </c:pt>
                <c:pt idx="1729">
                  <c:v>17.289999999999903</c:v>
                </c:pt>
                <c:pt idx="1730">
                  <c:v>17.299999999999905</c:v>
                </c:pt>
                <c:pt idx="1731">
                  <c:v>17.309999999999906</c:v>
                </c:pt>
                <c:pt idx="1732">
                  <c:v>17.319999999999908</c:v>
                </c:pt>
                <c:pt idx="1733">
                  <c:v>17.329999999999909</c:v>
                </c:pt>
                <c:pt idx="1734">
                  <c:v>17.339999999999911</c:v>
                </c:pt>
                <c:pt idx="1735">
                  <c:v>17.349999999999913</c:v>
                </c:pt>
                <c:pt idx="1736">
                  <c:v>17.359999999999914</c:v>
                </c:pt>
                <c:pt idx="1737">
                  <c:v>17.369999999999916</c:v>
                </c:pt>
                <c:pt idx="1738">
                  <c:v>17.379999999999917</c:v>
                </c:pt>
                <c:pt idx="1739">
                  <c:v>17.389999999999919</c:v>
                </c:pt>
                <c:pt idx="1740">
                  <c:v>17.39999999999992</c:v>
                </c:pt>
                <c:pt idx="1741">
                  <c:v>17.409999999999922</c:v>
                </c:pt>
                <c:pt idx="1742">
                  <c:v>17.419999999999924</c:v>
                </c:pt>
                <c:pt idx="1743">
                  <c:v>17.429999999999925</c:v>
                </c:pt>
                <c:pt idx="1744">
                  <c:v>17.439999999999927</c:v>
                </c:pt>
                <c:pt idx="1745">
                  <c:v>17.449999999999928</c:v>
                </c:pt>
                <c:pt idx="1746">
                  <c:v>17.45999999999993</c:v>
                </c:pt>
                <c:pt idx="1747">
                  <c:v>17.469999999999931</c:v>
                </c:pt>
                <c:pt idx="1748">
                  <c:v>17.479999999999933</c:v>
                </c:pt>
                <c:pt idx="1749">
                  <c:v>17.489999999999934</c:v>
                </c:pt>
                <c:pt idx="1750">
                  <c:v>17.499999999999936</c:v>
                </c:pt>
                <c:pt idx="1751">
                  <c:v>17.509999999999938</c:v>
                </c:pt>
                <c:pt idx="1752">
                  <c:v>17.519999999999939</c:v>
                </c:pt>
                <c:pt idx="1753">
                  <c:v>17.529999999999941</c:v>
                </c:pt>
                <c:pt idx="1754">
                  <c:v>17.539999999999942</c:v>
                </c:pt>
                <c:pt idx="1755">
                  <c:v>17.549999999999944</c:v>
                </c:pt>
                <c:pt idx="1756">
                  <c:v>17.559999999999945</c:v>
                </c:pt>
                <c:pt idx="1757">
                  <c:v>17.569999999999947</c:v>
                </c:pt>
                <c:pt idx="1758">
                  <c:v>17.579999999999949</c:v>
                </c:pt>
                <c:pt idx="1759">
                  <c:v>17.58999999999995</c:v>
                </c:pt>
                <c:pt idx="1760">
                  <c:v>17.599999999999952</c:v>
                </c:pt>
                <c:pt idx="1761">
                  <c:v>17.609999999999953</c:v>
                </c:pt>
                <c:pt idx="1762">
                  <c:v>17.619999999999955</c:v>
                </c:pt>
                <c:pt idx="1763">
                  <c:v>17.629999999999956</c:v>
                </c:pt>
                <c:pt idx="1764">
                  <c:v>17.639999999999958</c:v>
                </c:pt>
                <c:pt idx="1765">
                  <c:v>17.649999999999959</c:v>
                </c:pt>
                <c:pt idx="1766">
                  <c:v>17.659999999999961</c:v>
                </c:pt>
                <c:pt idx="1767">
                  <c:v>17.669999999999963</c:v>
                </c:pt>
                <c:pt idx="1768">
                  <c:v>17.679999999999964</c:v>
                </c:pt>
                <c:pt idx="1769">
                  <c:v>17.689999999999966</c:v>
                </c:pt>
                <c:pt idx="1770">
                  <c:v>17.699999999999967</c:v>
                </c:pt>
                <c:pt idx="1771">
                  <c:v>17.709999999999969</c:v>
                </c:pt>
                <c:pt idx="1772">
                  <c:v>17.71999999999997</c:v>
                </c:pt>
                <c:pt idx="1773">
                  <c:v>17.729999999999972</c:v>
                </c:pt>
                <c:pt idx="1774">
                  <c:v>17.739999999999974</c:v>
                </c:pt>
                <c:pt idx="1775">
                  <c:v>17.749999999999975</c:v>
                </c:pt>
                <c:pt idx="1776">
                  <c:v>17.759999999999977</c:v>
                </c:pt>
                <c:pt idx="1777">
                  <c:v>17.769999999999978</c:v>
                </c:pt>
                <c:pt idx="1778">
                  <c:v>17.77999999999998</c:v>
                </c:pt>
                <c:pt idx="1779">
                  <c:v>17.789999999999981</c:v>
                </c:pt>
                <c:pt idx="1780">
                  <c:v>17.799999999999983</c:v>
                </c:pt>
                <c:pt idx="1781">
                  <c:v>17.809999999999985</c:v>
                </c:pt>
                <c:pt idx="1782">
                  <c:v>17.819999999999986</c:v>
                </c:pt>
                <c:pt idx="1783">
                  <c:v>17.829999999999988</c:v>
                </c:pt>
                <c:pt idx="1784">
                  <c:v>17.839999999999989</c:v>
                </c:pt>
                <c:pt idx="1785">
                  <c:v>17.849999999999991</c:v>
                </c:pt>
                <c:pt idx="1786">
                  <c:v>17.859999999999992</c:v>
                </c:pt>
                <c:pt idx="1787">
                  <c:v>17.869999999999994</c:v>
                </c:pt>
                <c:pt idx="1788">
                  <c:v>17.879999999999995</c:v>
                </c:pt>
                <c:pt idx="1789">
                  <c:v>17.889999999999997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17.930000000000003</c:v>
                </c:pt>
                <c:pt idx="1794">
                  <c:v>17.940000000000005</c:v>
                </c:pt>
                <c:pt idx="1795">
                  <c:v>17.950000000000006</c:v>
                </c:pt>
                <c:pt idx="1796">
                  <c:v>17.960000000000008</c:v>
                </c:pt>
                <c:pt idx="1797">
                  <c:v>17.97000000000001</c:v>
                </c:pt>
                <c:pt idx="1798">
                  <c:v>17.980000000000011</c:v>
                </c:pt>
                <c:pt idx="1799">
                  <c:v>17.990000000000013</c:v>
                </c:pt>
                <c:pt idx="1800">
                  <c:v>18.000000000000014</c:v>
                </c:pt>
                <c:pt idx="1801">
                  <c:v>18.010000000000016</c:v>
                </c:pt>
                <c:pt idx="1802">
                  <c:v>18.020000000000017</c:v>
                </c:pt>
                <c:pt idx="1803">
                  <c:v>18.030000000000019</c:v>
                </c:pt>
                <c:pt idx="1804">
                  <c:v>18.04000000000002</c:v>
                </c:pt>
                <c:pt idx="1805">
                  <c:v>18.050000000000022</c:v>
                </c:pt>
                <c:pt idx="1806">
                  <c:v>18.060000000000024</c:v>
                </c:pt>
                <c:pt idx="1807">
                  <c:v>18.070000000000025</c:v>
                </c:pt>
                <c:pt idx="1808">
                  <c:v>18.080000000000027</c:v>
                </c:pt>
                <c:pt idx="1809">
                  <c:v>18.090000000000028</c:v>
                </c:pt>
                <c:pt idx="1810">
                  <c:v>18.10000000000003</c:v>
                </c:pt>
                <c:pt idx="1811">
                  <c:v>18.110000000000031</c:v>
                </c:pt>
                <c:pt idx="1812">
                  <c:v>18.120000000000033</c:v>
                </c:pt>
                <c:pt idx="1813">
                  <c:v>18.130000000000035</c:v>
                </c:pt>
                <c:pt idx="1814">
                  <c:v>18.140000000000036</c:v>
                </c:pt>
                <c:pt idx="1815">
                  <c:v>18.150000000000038</c:v>
                </c:pt>
                <c:pt idx="1816">
                  <c:v>18.160000000000039</c:v>
                </c:pt>
                <c:pt idx="1817">
                  <c:v>18.170000000000041</c:v>
                </c:pt>
                <c:pt idx="1818">
                  <c:v>18.180000000000042</c:v>
                </c:pt>
                <c:pt idx="1819">
                  <c:v>18.190000000000044</c:v>
                </c:pt>
                <c:pt idx="1820">
                  <c:v>18.200000000000045</c:v>
                </c:pt>
                <c:pt idx="1821">
                  <c:v>18.210000000000047</c:v>
                </c:pt>
                <c:pt idx="1822">
                  <c:v>18.220000000000049</c:v>
                </c:pt>
                <c:pt idx="1823">
                  <c:v>18.23000000000005</c:v>
                </c:pt>
                <c:pt idx="1824">
                  <c:v>18.240000000000052</c:v>
                </c:pt>
                <c:pt idx="1825">
                  <c:v>18.250000000000053</c:v>
                </c:pt>
                <c:pt idx="1826">
                  <c:v>18.260000000000055</c:v>
                </c:pt>
                <c:pt idx="1827">
                  <c:v>18.270000000000056</c:v>
                </c:pt>
                <c:pt idx="1828">
                  <c:v>18.280000000000058</c:v>
                </c:pt>
                <c:pt idx="1829">
                  <c:v>18.29000000000006</c:v>
                </c:pt>
                <c:pt idx="1830">
                  <c:v>18.300000000000061</c:v>
                </c:pt>
                <c:pt idx="1831">
                  <c:v>18.310000000000063</c:v>
                </c:pt>
                <c:pt idx="1832">
                  <c:v>18.320000000000064</c:v>
                </c:pt>
                <c:pt idx="1833">
                  <c:v>18.330000000000066</c:v>
                </c:pt>
                <c:pt idx="1834">
                  <c:v>18.340000000000067</c:v>
                </c:pt>
                <c:pt idx="1835">
                  <c:v>18.350000000000069</c:v>
                </c:pt>
                <c:pt idx="1836">
                  <c:v>18.36000000000007</c:v>
                </c:pt>
                <c:pt idx="1837">
                  <c:v>18.370000000000072</c:v>
                </c:pt>
                <c:pt idx="1838">
                  <c:v>18.380000000000074</c:v>
                </c:pt>
                <c:pt idx="1839">
                  <c:v>18.390000000000075</c:v>
                </c:pt>
                <c:pt idx="1840">
                  <c:v>18.400000000000077</c:v>
                </c:pt>
                <c:pt idx="1841">
                  <c:v>18.410000000000078</c:v>
                </c:pt>
                <c:pt idx="1842">
                  <c:v>18.42000000000008</c:v>
                </c:pt>
                <c:pt idx="1843">
                  <c:v>18.430000000000081</c:v>
                </c:pt>
                <c:pt idx="1844">
                  <c:v>18.440000000000083</c:v>
                </c:pt>
                <c:pt idx="1845">
                  <c:v>18.450000000000085</c:v>
                </c:pt>
                <c:pt idx="1846">
                  <c:v>18.460000000000086</c:v>
                </c:pt>
                <c:pt idx="1847">
                  <c:v>18.470000000000088</c:v>
                </c:pt>
                <c:pt idx="1848">
                  <c:v>18.480000000000089</c:v>
                </c:pt>
                <c:pt idx="1849">
                  <c:v>18.490000000000091</c:v>
                </c:pt>
                <c:pt idx="1850">
                  <c:v>18.500000000000092</c:v>
                </c:pt>
                <c:pt idx="1851">
                  <c:v>18.510000000000094</c:v>
                </c:pt>
                <c:pt idx="1852">
                  <c:v>18.520000000000095</c:v>
                </c:pt>
                <c:pt idx="1853">
                  <c:v>18.530000000000097</c:v>
                </c:pt>
                <c:pt idx="1854">
                  <c:v>18.540000000000099</c:v>
                </c:pt>
                <c:pt idx="1855">
                  <c:v>18.5500000000001</c:v>
                </c:pt>
                <c:pt idx="1856">
                  <c:v>18.560000000000102</c:v>
                </c:pt>
                <c:pt idx="1857">
                  <c:v>18.570000000000103</c:v>
                </c:pt>
                <c:pt idx="1858">
                  <c:v>18.580000000000105</c:v>
                </c:pt>
                <c:pt idx="1859">
                  <c:v>18.590000000000106</c:v>
                </c:pt>
                <c:pt idx="1860">
                  <c:v>18.600000000000108</c:v>
                </c:pt>
                <c:pt idx="1861">
                  <c:v>18.61000000000011</c:v>
                </c:pt>
                <c:pt idx="1862">
                  <c:v>18.620000000000111</c:v>
                </c:pt>
                <c:pt idx="1863">
                  <c:v>18.630000000000113</c:v>
                </c:pt>
                <c:pt idx="1864">
                  <c:v>18.640000000000114</c:v>
                </c:pt>
                <c:pt idx="1865">
                  <c:v>18.650000000000116</c:v>
                </c:pt>
                <c:pt idx="1866">
                  <c:v>18.660000000000117</c:v>
                </c:pt>
                <c:pt idx="1867">
                  <c:v>18.670000000000119</c:v>
                </c:pt>
                <c:pt idx="1868">
                  <c:v>18.680000000000121</c:v>
                </c:pt>
                <c:pt idx="1869">
                  <c:v>18.690000000000122</c:v>
                </c:pt>
                <c:pt idx="1870">
                  <c:v>18.700000000000124</c:v>
                </c:pt>
                <c:pt idx="1871">
                  <c:v>18.710000000000125</c:v>
                </c:pt>
                <c:pt idx="1872">
                  <c:v>18.720000000000127</c:v>
                </c:pt>
                <c:pt idx="1873">
                  <c:v>18.730000000000128</c:v>
                </c:pt>
                <c:pt idx="1874">
                  <c:v>18.74000000000013</c:v>
                </c:pt>
                <c:pt idx="1875">
                  <c:v>18.750000000000131</c:v>
                </c:pt>
                <c:pt idx="1876">
                  <c:v>18.760000000000133</c:v>
                </c:pt>
                <c:pt idx="1877">
                  <c:v>18.770000000000135</c:v>
                </c:pt>
                <c:pt idx="1878">
                  <c:v>18.780000000000136</c:v>
                </c:pt>
                <c:pt idx="1879">
                  <c:v>18.790000000000138</c:v>
                </c:pt>
                <c:pt idx="1880">
                  <c:v>18.800000000000139</c:v>
                </c:pt>
                <c:pt idx="1881">
                  <c:v>18.810000000000141</c:v>
                </c:pt>
                <c:pt idx="1882">
                  <c:v>18.820000000000142</c:v>
                </c:pt>
                <c:pt idx="1883">
                  <c:v>18.830000000000144</c:v>
                </c:pt>
                <c:pt idx="1884">
                  <c:v>18.840000000000146</c:v>
                </c:pt>
                <c:pt idx="1885">
                  <c:v>18.850000000000147</c:v>
                </c:pt>
                <c:pt idx="1886">
                  <c:v>18.860000000000149</c:v>
                </c:pt>
                <c:pt idx="1887">
                  <c:v>18.87000000000015</c:v>
                </c:pt>
                <c:pt idx="1888">
                  <c:v>18.880000000000152</c:v>
                </c:pt>
                <c:pt idx="1889">
                  <c:v>18.890000000000153</c:v>
                </c:pt>
                <c:pt idx="1890">
                  <c:v>18.900000000000155</c:v>
                </c:pt>
                <c:pt idx="1891">
                  <c:v>18.910000000000156</c:v>
                </c:pt>
                <c:pt idx="1892">
                  <c:v>18.920000000000158</c:v>
                </c:pt>
                <c:pt idx="1893">
                  <c:v>18.93000000000016</c:v>
                </c:pt>
                <c:pt idx="1894">
                  <c:v>18.940000000000161</c:v>
                </c:pt>
                <c:pt idx="1895">
                  <c:v>18.950000000000163</c:v>
                </c:pt>
                <c:pt idx="1896">
                  <c:v>18.960000000000164</c:v>
                </c:pt>
                <c:pt idx="1897">
                  <c:v>18.970000000000166</c:v>
                </c:pt>
                <c:pt idx="1898">
                  <c:v>18.980000000000167</c:v>
                </c:pt>
                <c:pt idx="1899">
                  <c:v>18.990000000000169</c:v>
                </c:pt>
                <c:pt idx="1900">
                  <c:v>19.000000000000171</c:v>
                </c:pt>
                <c:pt idx="1901">
                  <c:v>19.010000000000172</c:v>
                </c:pt>
                <c:pt idx="1902">
                  <c:v>19.020000000000174</c:v>
                </c:pt>
                <c:pt idx="1903">
                  <c:v>19.030000000000175</c:v>
                </c:pt>
                <c:pt idx="1904">
                  <c:v>19.040000000000177</c:v>
                </c:pt>
                <c:pt idx="1905">
                  <c:v>19.050000000000178</c:v>
                </c:pt>
                <c:pt idx="1906">
                  <c:v>19.06000000000018</c:v>
                </c:pt>
                <c:pt idx="1907">
                  <c:v>19.070000000000181</c:v>
                </c:pt>
                <c:pt idx="1908">
                  <c:v>19.080000000000183</c:v>
                </c:pt>
                <c:pt idx="1909">
                  <c:v>19.090000000000185</c:v>
                </c:pt>
                <c:pt idx="1910">
                  <c:v>19.100000000000186</c:v>
                </c:pt>
                <c:pt idx="1911">
                  <c:v>19.110000000000188</c:v>
                </c:pt>
                <c:pt idx="1912">
                  <c:v>19.120000000000189</c:v>
                </c:pt>
                <c:pt idx="1913">
                  <c:v>19.130000000000191</c:v>
                </c:pt>
                <c:pt idx="1914">
                  <c:v>19.140000000000192</c:v>
                </c:pt>
                <c:pt idx="1915">
                  <c:v>19.150000000000194</c:v>
                </c:pt>
                <c:pt idx="1916">
                  <c:v>19.160000000000196</c:v>
                </c:pt>
                <c:pt idx="1917">
                  <c:v>19.170000000000197</c:v>
                </c:pt>
                <c:pt idx="1918">
                  <c:v>19.180000000000199</c:v>
                </c:pt>
                <c:pt idx="1919">
                  <c:v>19.1900000000002</c:v>
                </c:pt>
                <c:pt idx="1920">
                  <c:v>19.200000000000202</c:v>
                </c:pt>
                <c:pt idx="1921">
                  <c:v>19.210000000000203</c:v>
                </c:pt>
                <c:pt idx="1922">
                  <c:v>19.220000000000205</c:v>
                </c:pt>
                <c:pt idx="1923">
                  <c:v>19.230000000000206</c:v>
                </c:pt>
                <c:pt idx="1924">
                  <c:v>19.240000000000208</c:v>
                </c:pt>
                <c:pt idx="1925">
                  <c:v>19.25000000000021</c:v>
                </c:pt>
                <c:pt idx="1926">
                  <c:v>19.260000000000211</c:v>
                </c:pt>
                <c:pt idx="1927">
                  <c:v>19.270000000000213</c:v>
                </c:pt>
                <c:pt idx="1928">
                  <c:v>19.280000000000214</c:v>
                </c:pt>
                <c:pt idx="1929">
                  <c:v>19.290000000000216</c:v>
                </c:pt>
                <c:pt idx="1930">
                  <c:v>19.300000000000217</c:v>
                </c:pt>
                <c:pt idx="1931">
                  <c:v>19.310000000000219</c:v>
                </c:pt>
                <c:pt idx="1932">
                  <c:v>19.320000000000221</c:v>
                </c:pt>
                <c:pt idx="1933">
                  <c:v>19.330000000000222</c:v>
                </c:pt>
                <c:pt idx="1934">
                  <c:v>19.340000000000224</c:v>
                </c:pt>
                <c:pt idx="1935">
                  <c:v>19.350000000000225</c:v>
                </c:pt>
                <c:pt idx="1936">
                  <c:v>19.360000000000227</c:v>
                </c:pt>
                <c:pt idx="1937">
                  <c:v>19.370000000000228</c:v>
                </c:pt>
                <c:pt idx="1938">
                  <c:v>19.38000000000023</c:v>
                </c:pt>
                <c:pt idx="1939">
                  <c:v>19.390000000000231</c:v>
                </c:pt>
                <c:pt idx="1940">
                  <c:v>19.400000000000233</c:v>
                </c:pt>
                <c:pt idx="1941">
                  <c:v>19.410000000000235</c:v>
                </c:pt>
                <c:pt idx="1942">
                  <c:v>19.420000000000236</c:v>
                </c:pt>
                <c:pt idx="1943">
                  <c:v>19.430000000000238</c:v>
                </c:pt>
                <c:pt idx="1944">
                  <c:v>19.440000000000239</c:v>
                </c:pt>
                <c:pt idx="1945">
                  <c:v>19.450000000000241</c:v>
                </c:pt>
                <c:pt idx="1946">
                  <c:v>19.460000000000242</c:v>
                </c:pt>
                <c:pt idx="1947">
                  <c:v>19.470000000000244</c:v>
                </c:pt>
                <c:pt idx="1948">
                  <c:v>19.480000000000246</c:v>
                </c:pt>
                <c:pt idx="1949">
                  <c:v>19.490000000000247</c:v>
                </c:pt>
                <c:pt idx="1950">
                  <c:v>19.500000000000249</c:v>
                </c:pt>
                <c:pt idx="1951">
                  <c:v>19.51000000000025</c:v>
                </c:pt>
                <c:pt idx="1952">
                  <c:v>19.520000000000252</c:v>
                </c:pt>
                <c:pt idx="1953">
                  <c:v>19.530000000000253</c:v>
                </c:pt>
                <c:pt idx="1954">
                  <c:v>19.540000000000255</c:v>
                </c:pt>
                <c:pt idx="1955">
                  <c:v>19.550000000000257</c:v>
                </c:pt>
                <c:pt idx="1956">
                  <c:v>19.560000000000258</c:v>
                </c:pt>
                <c:pt idx="1957">
                  <c:v>19.57000000000026</c:v>
                </c:pt>
                <c:pt idx="1958">
                  <c:v>19.580000000000261</c:v>
                </c:pt>
                <c:pt idx="1959">
                  <c:v>19.590000000000263</c:v>
                </c:pt>
                <c:pt idx="1960">
                  <c:v>19.600000000000264</c:v>
                </c:pt>
                <c:pt idx="1961">
                  <c:v>19.610000000000266</c:v>
                </c:pt>
                <c:pt idx="1962">
                  <c:v>19.620000000000267</c:v>
                </c:pt>
                <c:pt idx="1963">
                  <c:v>19.630000000000269</c:v>
                </c:pt>
                <c:pt idx="1964">
                  <c:v>19.640000000000271</c:v>
                </c:pt>
                <c:pt idx="1965">
                  <c:v>19.650000000000272</c:v>
                </c:pt>
                <c:pt idx="1966">
                  <c:v>19.660000000000274</c:v>
                </c:pt>
                <c:pt idx="1967">
                  <c:v>19.670000000000275</c:v>
                </c:pt>
                <c:pt idx="1968">
                  <c:v>19.680000000000277</c:v>
                </c:pt>
                <c:pt idx="1969">
                  <c:v>19.690000000000278</c:v>
                </c:pt>
                <c:pt idx="1970">
                  <c:v>19.70000000000028</c:v>
                </c:pt>
                <c:pt idx="1971">
                  <c:v>19.710000000000282</c:v>
                </c:pt>
                <c:pt idx="1972">
                  <c:v>19.720000000000283</c:v>
                </c:pt>
                <c:pt idx="1973">
                  <c:v>19.730000000000285</c:v>
                </c:pt>
                <c:pt idx="1974">
                  <c:v>19.740000000000286</c:v>
                </c:pt>
                <c:pt idx="1975">
                  <c:v>19.750000000000288</c:v>
                </c:pt>
                <c:pt idx="1976">
                  <c:v>19.760000000000289</c:v>
                </c:pt>
                <c:pt idx="1977">
                  <c:v>19.770000000000291</c:v>
                </c:pt>
                <c:pt idx="1978">
                  <c:v>19.780000000000292</c:v>
                </c:pt>
                <c:pt idx="1979">
                  <c:v>19.790000000000294</c:v>
                </c:pt>
                <c:pt idx="1980">
                  <c:v>19.800000000000296</c:v>
                </c:pt>
                <c:pt idx="1981">
                  <c:v>19.810000000000297</c:v>
                </c:pt>
                <c:pt idx="1982">
                  <c:v>19.820000000000299</c:v>
                </c:pt>
                <c:pt idx="1983">
                  <c:v>19.8300000000003</c:v>
                </c:pt>
                <c:pt idx="1984">
                  <c:v>19.840000000000302</c:v>
                </c:pt>
                <c:pt idx="1985">
                  <c:v>19.850000000000303</c:v>
                </c:pt>
                <c:pt idx="1986">
                  <c:v>19.860000000000305</c:v>
                </c:pt>
                <c:pt idx="1987">
                  <c:v>19.870000000000307</c:v>
                </c:pt>
                <c:pt idx="1988">
                  <c:v>19.880000000000308</c:v>
                </c:pt>
                <c:pt idx="1989">
                  <c:v>19.89000000000031</c:v>
                </c:pt>
                <c:pt idx="1990">
                  <c:v>19.900000000000311</c:v>
                </c:pt>
                <c:pt idx="1991">
                  <c:v>19.910000000000313</c:v>
                </c:pt>
                <c:pt idx="1992">
                  <c:v>19.920000000000314</c:v>
                </c:pt>
                <c:pt idx="1993">
                  <c:v>19.930000000000316</c:v>
                </c:pt>
                <c:pt idx="1994">
                  <c:v>19.940000000000317</c:v>
                </c:pt>
                <c:pt idx="1995">
                  <c:v>19.950000000000319</c:v>
                </c:pt>
                <c:pt idx="1996">
                  <c:v>19.960000000000321</c:v>
                </c:pt>
                <c:pt idx="1997">
                  <c:v>19.970000000000322</c:v>
                </c:pt>
                <c:pt idx="1998">
                  <c:v>19.980000000000324</c:v>
                </c:pt>
                <c:pt idx="1999">
                  <c:v>19.990000000000325</c:v>
                </c:pt>
                <c:pt idx="2000">
                  <c:v>20.000000000000327</c:v>
                </c:pt>
                <c:pt idx="2001">
                  <c:v>20.010000000000328</c:v>
                </c:pt>
                <c:pt idx="2002">
                  <c:v>20.02000000000033</c:v>
                </c:pt>
                <c:pt idx="2003">
                  <c:v>20.030000000000332</c:v>
                </c:pt>
                <c:pt idx="2004">
                  <c:v>20.040000000000333</c:v>
                </c:pt>
                <c:pt idx="2005">
                  <c:v>20.050000000000335</c:v>
                </c:pt>
                <c:pt idx="2006">
                  <c:v>20.060000000000336</c:v>
                </c:pt>
                <c:pt idx="2007">
                  <c:v>20.070000000000338</c:v>
                </c:pt>
                <c:pt idx="2008">
                  <c:v>20.080000000000339</c:v>
                </c:pt>
                <c:pt idx="2009">
                  <c:v>20.090000000000341</c:v>
                </c:pt>
                <c:pt idx="2010">
                  <c:v>20.100000000000342</c:v>
                </c:pt>
                <c:pt idx="2011">
                  <c:v>20.110000000000344</c:v>
                </c:pt>
                <c:pt idx="2012">
                  <c:v>20.120000000000346</c:v>
                </c:pt>
                <c:pt idx="2013">
                  <c:v>20.130000000000347</c:v>
                </c:pt>
                <c:pt idx="2014">
                  <c:v>20.140000000000349</c:v>
                </c:pt>
                <c:pt idx="2015">
                  <c:v>20.15000000000035</c:v>
                </c:pt>
                <c:pt idx="2016">
                  <c:v>20.160000000000352</c:v>
                </c:pt>
                <c:pt idx="2017">
                  <c:v>20.170000000000353</c:v>
                </c:pt>
                <c:pt idx="2018">
                  <c:v>20.180000000000355</c:v>
                </c:pt>
                <c:pt idx="2019">
                  <c:v>20.190000000000357</c:v>
                </c:pt>
                <c:pt idx="2020">
                  <c:v>20.200000000000358</c:v>
                </c:pt>
                <c:pt idx="2021">
                  <c:v>20.21000000000036</c:v>
                </c:pt>
                <c:pt idx="2022">
                  <c:v>20.220000000000361</c:v>
                </c:pt>
                <c:pt idx="2023">
                  <c:v>20.230000000000363</c:v>
                </c:pt>
                <c:pt idx="2024">
                  <c:v>20.240000000000364</c:v>
                </c:pt>
                <c:pt idx="2025">
                  <c:v>20.250000000000366</c:v>
                </c:pt>
                <c:pt idx="2026">
                  <c:v>20.260000000000367</c:v>
                </c:pt>
                <c:pt idx="2027">
                  <c:v>20.270000000000369</c:v>
                </c:pt>
                <c:pt idx="2028">
                  <c:v>20.280000000000371</c:v>
                </c:pt>
                <c:pt idx="2029">
                  <c:v>20.290000000000372</c:v>
                </c:pt>
                <c:pt idx="2030">
                  <c:v>20.300000000000374</c:v>
                </c:pt>
                <c:pt idx="2031">
                  <c:v>20.310000000000375</c:v>
                </c:pt>
                <c:pt idx="2032">
                  <c:v>20.320000000000377</c:v>
                </c:pt>
                <c:pt idx="2033">
                  <c:v>20.330000000000378</c:v>
                </c:pt>
                <c:pt idx="2034">
                  <c:v>20.34000000000038</c:v>
                </c:pt>
                <c:pt idx="2035">
                  <c:v>20.350000000000382</c:v>
                </c:pt>
                <c:pt idx="2036">
                  <c:v>20.360000000000383</c:v>
                </c:pt>
                <c:pt idx="2037">
                  <c:v>20.370000000000385</c:v>
                </c:pt>
                <c:pt idx="2038">
                  <c:v>20.380000000000386</c:v>
                </c:pt>
                <c:pt idx="2039">
                  <c:v>20.390000000000388</c:v>
                </c:pt>
                <c:pt idx="2040">
                  <c:v>20.400000000000389</c:v>
                </c:pt>
                <c:pt idx="2041">
                  <c:v>20.410000000000391</c:v>
                </c:pt>
                <c:pt idx="2042">
                  <c:v>20.420000000000393</c:v>
                </c:pt>
                <c:pt idx="2043">
                  <c:v>20.430000000000394</c:v>
                </c:pt>
                <c:pt idx="2044">
                  <c:v>20.440000000000396</c:v>
                </c:pt>
                <c:pt idx="2045">
                  <c:v>20.450000000000397</c:v>
                </c:pt>
                <c:pt idx="2046">
                  <c:v>20.460000000000399</c:v>
                </c:pt>
                <c:pt idx="2047">
                  <c:v>20.4700000000004</c:v>
                </c:pt>
                <c:pt idx="2048">
                  <c:v>20.480000000000402</c:v>
                </c:pt>
                <c:pt idx="2049">
                  <c:v>20.490000000000403</c:v>
                </c:pt>
                <c:pt idx="2050">
                  <c:v>20.500000000000405</c:v>
                </c:pt>
                <c:pt idx="2051">
                  <c:v>20.510000000000407</c:v>
                </c:pt>
                <c:pt idx="2052">
                  <c:v>20.520000000000408</c:v>
                </c:pt>
                <c:pt idx="2053">
                  <c:v>20.53000000000041</c:v>
                </c:pt>
                <c:pt idx="2054">
                  <c:v>20.540000000000411</c:v>
                </c:pt>
                <c:pt idx="2055">
                  <c:v>20.550000000000413</c:v>
                </c:pt>
                <c:pt idx="2056">
                  <c:v>20.560000000000414</c:v>
                </c:pt>
                <c:pt idx="2057">
                  <c:v>20.570000000000416</c:v>
                </c:pt>
                <c:pt idx="2058">
                  <c:v>20.580000000000418</c:v>
                </c:pt>
                <c:pt idx="2059">
                  <c:v>20.590000000000419</c:v>
                </c:pt>
                <c:pt idx="2060">
                  <c:v>20.600000000000421</c:v>
                </c:pt>
                <c:pt idx="2061">
                  <c:v>20.610000000000422</c:v>
                </c:pt>
                <c:pt idx="2062">
                  <c:v>20.620000000000424</c:v>
                </c:pt>
                <c:pt idx="2063">
                  <c:v>20.630000000000425</c:v>
                </c:pt>
                <c:pt idx="2064">
                  <c:v>20.640000000000427</c:v>
                </c:pt>
                <c:pt idx="2065">
                  <c:v>20.650000000000428</c:v>
                </c:pt>
                <c:pt idx="2066">
                  <c:v>20.66000000000043</c:v>
                </c:pt>
                <c:pt idx="2067">
                  <c:v>20.670000000000432</c:v>
                </c:pt>
                <c:pt idx="2068">
                  <c:v>20.680000000000433</c:v>
                </c:pt>
                <c:pt idx="2069">
                  <c:v>20.690000000000435</c:v>
                </c:pt>
                <c:pt idx="2070">
                  <c:v>20.700000000000436</c:v>
                </c:pt>
                <c:pt idx="2071">
                  <c:v>20.710000000000438</c:v>
                </c:pt>
                <c:pt idx="2072">
                  <c:v>20.720000000000439</c:v>
                </c:pt>
                <c:pt idx="2073">
                  <c:v>20.730000000000441</c:v>
                </c:pt>
                <c:pt idx="2074">
                  <c:v>20.740000000000443</c:v>
                </c:pt>
                <c:pt idx="2075">
                  <c:v>20.750000000000444</c:v>
                </c:pt>
                <c:pt idx="2076">
                  <c:v>20.760000000000446</c:v>
                </c:pt>
                <c:pt idx="2077">
                  <c:v>20.770000000000447</c:v>
                </c:pt>
                <c:pt idx="2078">
                  <c:v>20.780000000000449</c:v>
                </c:pt>
                <c:pt idx="2079">
                  <c:v>20.79000000000045</c:v>
                </c:pt>
                <c:pt idx="2080">
                  <c:v>20.800000000000452</c:v>
                </c:pt>
                <c:pt idx="2081">
                  <c:v>20.810000000000453</c:v>
                </c:pt>
                <c:pt idx="2082">
                  <c:v>20.820000000000455</c:v>
                </c:pt>
                <c:pt idx="2083">
                  <c:v>20.830000000000457</c:v>
                </c:pt>
                <c:pt idx="2084">
                  <c:v>20.840000000000458</c:v>
                </c:pt>
                <c:pt idx="2085">
                  <c:v>20.85000000000046</c:v>
                </c:pt>
                <c:pt idx="2086">
                  <c:v>20.860000000000461</c:v>
                </c:pt>
                <c:pt idx="2087">
                  <c:v>20.870000000000463</c:v>
                </c:pt>
                <c:pt idx="2088">
                  <c:v>20.880000000000464</c:v>
                </c:pt>
                <c:pt idx="2089">
                  <c:v>20.890000000000466</c:v>
                </c:pt>
                <c:pt idx="2090">
                  <c:v>20.900000000000468</c:v>
                </c:pt>
                <c:pt idx="2091">
                  <c:v>20.910000000000469</c:v>
                </c:pt>
                <c:pt idx="2092">
                  <c:v>20.920000000000471</c:v>
                </c:pt>
                <c:pt idx="2093">
                  <c:v>20.930000000000472</c:v>
                </c:pt>
                <c:pt idx="2094">
                  <c:v>20.940000000000474</c:v>
                </c:pt>
                <c:pt idx="2095">
                  <c:v>20.950000000000475</c:v>
                </c:pt>
                <c:pt idx="2096">
                  <c:v>20.960000000000477</c:v>
                </c:pt>
                <c:pt idx="2097">
                  <c:v>20.970000000000478</c:v>
                </c:pt>
                <c:pt idx="2098">
                  <c:v>20.98000000000048</c:v>
                </c:pt>
                <c:pt idx="2099">
                  <c:v>20.990000000000482</c:v>
                </c:pt>
                <c:pt idx="2100">
                  <c:v>21.000000000000483</c:v>
                </c:pt>
                <c:pt idx="2101">
                  <c:v>21.010000000000485</c:v>
                </c:pt>
                <c:pt idx="2102">
                  <c:v>21.020000000000486</c:v>
                </c:pt>
                <c:pt idx="2103">
                  <c:v>21.030000000000488</c:v>
                </c:pt>
                <c:pt idx="2104">
                  <c:v>21.040000000000489</c:v>
                </c:pt>
                <c:pt idx="2105">
                  <c:v>21.050000000000491</c:v>
                </c:pt>
                <c:pt idx="2106">
                  <c:v>21.060000000000493</c:v>
                </c:pt>
                <c:pt idx="2107">
                  <c:v>21.070000000000494</c:v>
                </c:pt>
                <c:pt idx="2108">
                  <c:v>21.080000000000496</c:v>
                </c:pt>
                <c:pt idx="2109">
                  <c:v>21.090000000000497</c:v>
                </c:pt>
                <c:pt idx="2110">
                  <c:v>21.100000000000499</c:v>
                </c:pt>
                <c:pt idx="2111">
                  <c:v>21.1100000000005</c:v>
                </c:pt>
                <c:pt idx="2112">
                  <c:v>21.120000000000502</c:v>
                </c:pt>
                <c:pt idx="2113">
                  <c:v>21.130000000000503</c:v>
                </c:pt>
                <c:pt idx="2114">
                  <c:v>21.140000000000505</c:v>
                </c:pt>
                <c:pt idx="2115">
                  <c:v>21.150000000000507</c:v>
                </c:pt>
                <c:pt idx="2116">
                  <c:v>21.160000000000508</c:v>
                </c:pt>
                <c:pt idx="2117">
                  <c:v>21.17000000000051</c:v>
                </c:pt>
                <c:pt idx="2118">
                  <c:v>21.180000000000511</c:v>
                </c:pt>
                <c:pt idx="2119">
                  <c:v>21.190000000000513</c:v>
                </c:pt>
                <c:pt idx="2120">
                  <c:v>21.200000000000514</c:v>
                </c:pt>
                <c:pt idx="2121">
                  <c:v>21.210000000000516</c:v>
                </c:pt>
                <c:pt idx="2122">
                  <c:v>21.220000000000518</c:v>
                </c:pt>
                <c:pt idx="2123">
                  <c:v>21.230000000000519</c:v>
                </c:pt>
                <c:pt idx="2124">
                  <c:v>21.240000000000521</c:v>
                </c:pt>
                <c:pt idx="2125">
                  <c:v>21.250000000000522</c:v>
                </c:pt>
                <c:pt idx="2126">
                  <c:v>21.260000000000524</c:v>
                </c:pt>
                <c:pt idx="2127">
                  <c:v>21.270000000000525</c:v>
                </c:pt>
                <c:pt idx="2128">
                  <c:v>21.280000000000527</c:v>
                </c:pt>
                <c:pt idx="2129">
                  <c:v>21.290000000000529</c:v>
                </c:pt>
                <c:pt idx="2130">
                  <c:v>21.30000000000053</c:v>
                </c:pt>
                <c:pt idx="2131">
                  <c:v>21.310000000000532</c:v>
                </c:pt>
                <c:pt idx="2132">
                  <c:v>21.320000000000533</c:v>
                </c:pt>
                <c:pt idx="2133">
                  <c:v>21.330000000000535</c:v>
                </c:pt>
                <c:pt idx="2134">
                  <c:v>21.340000000000536</c:v>
                </c:pt>
                <c:pt idx="2135">
                  <c:v>21.350000000000538</c:v>
                </c:pt>
                <c:pt idx="2136">
                  <c:v>21.360000000000539</c:v>
                </c:pt>
                <c:pt idx="2137">
                  <c:v>21.370000000000541</c:v>
                </c:pt>
                <c:pt idx="2138">
                  <c:v>21.380000000000543</c:v>
                </c:pt>
                <c:pt idx="2139">
                  <c:v>21.390000000000544</c:v>
                </c:pt>
                <c:pt idx="2140">
                  <c:v>21.400000000000546</c:v>
                </c:pt>
                <c:pt idx="2141">
                  <c:v>21.410000000000547</c:v>
                </c:pt>
                <c:pt idx="2142">
                  <c:v>21.420000000000549</c:v>
                </c:pt>
                <c:pt idx="2143">
                  <c:v>21.43000000000055</c:v>
                </c:pt>
                <c:pt idx="2144">
                  <c:v>21.440000000000552</c:v>
                </c:pt>
                <c:pt idx="2145">
                  <c:v>21.450000000000554</c:v>
                </c:pt>
                <c:pt idx="2146">
                  <c:v>21.460000000000555</c:v>
                </c:pt>
                <c:pt idx="2147">
                  <c:v>21.470000000000557</c:v>
                </c:pt>
                <c:pt idx="2148">
                  <c:v>21.480000000000558</c:v>
                </c:pt>
                <c:pt idx="2149">
                  <c:v>21.49000000000056</c:v>
                </c:pt>
                <c:pt idx="2150">
                  <c:v>21.500000000000561</c:v>
                </c:pt>
                <c:pt idx="2151">
                  <c:v>21.510000000000563</c:v>
                </c:pt>
                <c:pt idx="2152">
                  <c:v>21.520000000000564</c:v>
                </c:pt>
                <c:pt idx="2153">
                  <c:v>21.530000000000566</c:v>
                </c:pt>
                <c:pt idx="2154">
                  <c:v>21.540000000000568</c:v>
                </c:pt>
                <c:pt idx="2155">
                  <c:v>21.550000000000569</c:v>
                </c:pt>
                <c:pt idx="2156">
                  <c:v>21.560000000000571</c:v>
                </c:pt>
                <c:pt idx="2157">
                  <c:v>21.570000000000572</c:v>
                </c:pt>
                <c:pt idx="2158">
                  <c:v>21.580000000000574</c:v>
                </c:pt>
                <c:pt idx="2159">
                  <c:v>21.590000000000575</c:v>
                </c:pt>
                <c:pt idx="2160">
                  <c:v>21.600000000000577</c:v>
                </c:pt>
                <c:pt idx="2161">
                  <c:v>21.610000000000579</c:v>
                </c:pt>
                <c:pt idx="2162">
                  <c:v>21.62000000000058</c:v>
                </c:pt>
                <c:pt idx="2163">
                  <c:v>21.630000000000582</c:v>
                </c:pt>
                <c:pt idx="2164">
                  <c:v>21.640000000000583</c:v>
                </c:pt>
                <c:pt idx="2165">
                  <c:v>21.650000000000585</c:v>
                </c:pt>
                <c:pt idx="2166">
                  <c:v>21.660000000000586</c:v>
                </c:pt>
                <c:pt idx="2167">
                  <c:v>21.670000000000588</c:v>
                </c:pt>
                <c:pt idx="2168">
                  <c:v>21.680000000000589</c:v>
                </c:pt>
                <c:pt idx="2169">
                  <c:v>21.690000000000591</c:v>
                </c:pt>
                <c:pt idx="2170">
                  <c:v>21.700000000000593</c:v>
                </c:pt>
                <c:pt idx="2171">
                  <c:v>21.710000000000594</c:v>
                </c:pt>
                <c:pt idx="2172">
                  <c:v>21.720000000000596</c:v>
                </c:pt>
                <c:pt idx="2173">
                  <c:v>21.730000000000597</c:v>
                </c:pt>
                <c:pt idx="2174">
                  <c:v>21.740000000000599</c:v>
                </c:pt>
                <c:pt idx="2175">
                  <c:v>21.7500000000006</c:v>
                </c:pt>
                <c:pt idx="2176">
                  <c:v>21.760000000000602</c:v>
                </c:pt>
                <c:pt idx="2177">
                  <c:v>21.770000000000604</c:v>
                </c:pt>
                <c:pt idx="2178">
                  <c:v>21.780000000000605</c:v>
                </c:pt>
                <c:pt idx="2179">
                  <c:v>21.790000000000607</c:v>
                </c:pt>
                <c:pt idx="2180">
                  <c:v>21.800000000000608</c:v>
                </c:pt>
                <c:pt idx="2181">
                  <c:v>21.81000000000061</c:v>
                </c:pt>
                <c:pt idx="2182">
                  <c:v>21.820000000000611</c:v>
                </c:pt>
                <c:pt idx="2183">
                  <c:v>21.830000000000613</c:v>
                </c:pt>
                <c:pt idx="2184">
                  <c:v>21.840000000000614</c:v>
                </c:pt>
                <c:pt idx="2185">
                  <c:v>21.850000000000616</c:v>
                </c:pt>
                <c:pt idx="2186">
                  <c:v>21.860000000000618</c:v>
                </c:pt>
                <c:pt idx="2187">
                  <c:v>21.870000000000619</c:v>
                </c:pt>
                <c:pt idx="2188">
                  <c:v>21.880000000000621</c:v>
                </c:pt>
                <c:pt idx="2189">
                  <c:v>21.890000000000622</c:v>
                </c:pt>
                <c:pt idx="2190">
                  <c:v>21.900000000000624</c:v>
                </c:pt>
                <c:pt idx="2191">
                  <c:v>21.910000000000625</c:v>
                </c:pt>
                <c:pt idx="2192">
                  <c:v>21.920000000000627</c:v>
                </c:pt>
                <c:pt idx="2193">
                  <c:v>21.930000000000629</c:v>
                </c:pt>
                <c:pt idx="2194">
                  <c:v>21.94000000000063</c:v>
                </c:pt>
                <c:pt idx="2195">
                  <c:v>21.950000000000632</c:v>
                </c:pt>
                <c:pt idx="2196">
                  <c:v>21.960000000000633</c:v>
                </c:pt>
                <c:pt idx="2197">
                  <c:v>21.970000000000635</c:v>
                </c:pt>
                <c:pt idx="2198">
                  <c:v>21.980000000000636</c:v>
                </c:pt>
                <c:pt idx="2199">
                  <c:v>21.990000000000638</c:v>
                </c:pt>
                <c:pt idx="2200">
                  <c:v>22.000000000000639</c:v>
                </c:pt>
                <c:pt idx="2201">
                  <c:v>22.010000000000641</c:v>
                </c:pt>
                <c:pt idx="2202">
                  <c:v>22.020000000000643</c:v>
                </c:pt>
                <c:pt idx="2203">
                  <c:v>22.030000000000644</c:v>
                </c:pt>
                <c:pt idx="2204">
                  <c:v>22.040000000000646</c:v>
                </c:pt>
                <c:pt idx="2205">
                  <c:v>22.050000000000647</c:v>
                </c:pt>
                <c:pt idx="2206">
                  <c:v>22.060000000000649</c:v>
                </c:pt>
                <c:pt idx="2207">
                  <c:v>22.07000000000065</c:v>
                </c:pt>
                <c:pt idx="2208">
                  <c:v>22.080000000000652</c:v>
                </c:pt>
                <c:pt idx="2209">
                  <c:v>22.090000000000654</c:v>
                </c:pt>
                <c:pt idx="2210">
                  <c:v>22.100000000000655</c:v>
                </c:pt>
                <c:pt idx="2211">
                  <c:v>22.110000000000657</c:v>
                </c:pt>
                <c:pt idx="2212">
                  <c:v>22.120000000000658</c:v>
                </c:pt>
                <c:pt idx="2213">
                  <c:v>22.13000000000066</c:v>
                </c:pt>
                <c:pt idx="2214">
                  <c:v>22.140000000000661</c:v>
                </c:pt>
                <c:pt idx="2215">
                  <c:v>22.150000000000663</c:v>
                </c:pt>
                <c:pt idx="2216">
                  <c:v>22.160000000000664</c:v>
                </c:pt>
                <c:pt idx="2217">
                  <c:v>22.170000000000666</c:v>
                </c:pt>
                <c:pt idx="2218">
                  <c:v>22.180000000000668</c:v>
                </c:pt>
                <c:pt idx="2219">
                  <c:v>22.190000000000669</c:v>
                </c:pt>
                <c:pt idx="2220">
                  <c:v>22.200000000000671</c:v>
                </c:pt>
                <c:pt idx="2221">
                  <c:v>22.210000000000672</c:v>
                </c:pt>
                <c:pt idx="2222">
                  <c:v>22.220000000000674</c:v>
                </c:pt>
                <c:pt idx="2223">
                  <c:v>22.230000000000675</c:v>
                </c:pt>
                <c:pt idx="2224">
                  <c:v>22.240000000000677</c:v>
                </c:pt>
                <c:pt idx="2225">
                  <c:v>22.250000000000679</c:v>
                </c:pt>
                <c:pt idx="2226">
                  <c:v>22.26000000000068</c:v>
                </c:pt>
                <c:pt idx="2227">
                  <c:v>22.270000000000682</c:v>
                </c:pt>
                <c:pt idx="2228">
                  <c:v>22.280000000000683</c:v>
                </c:pt>
                <c:pt idx="2229">
                  <c:v>22.290000000000685</c:v>
                </c:pt>
                <c:pt idx="2230">
                  <c:v>22.300000000000686</c:v>
                </c:pt>
                <c:pt idx="2231">
                  <c:v>22.310000000000688</c:v>
                </c:pt>
                <c:pt idx="2232">
                  <c:v>22.32000000000069</c:v>
                </c:pt>
                <c:pt idx="2233">
                  <c:v>22.330000000000691</c:v>
                </c:pt>
                <c:pt idx="2234">
                  <c:v>22.340000000000693</c:v>
                </c:pt>
                <c:pt idx="2235">
                  <c:v>22.350000000000694</c:v>
                </c:pt>
                <c:pt idx="2236">
                  <c:v>22.360000000000696</c:v>
                </c:pt>
                <c:pt idx="2237">
                  <c:v>22.370000000000697</c:v>
                </c:pt>
                <c:pt idx="2238">
                  <c:v>22.380000000000699</c:v>
                </c:pt>
                <c:pt idx="2239">
                  <c:v>22.3900000000007</c:v>
                </c:pt>
                <c:pt idx="2240">
                  <c:v>22.400000000000702</c:v>
                </c:pt>
                <c:pt idx="2241">
                  <c:v>22.410000000000704</c:v>
                </c:pt>
                <c:pt idx="2242">
                  <c:v>22.420000000000705</c:v>
                </c:pt>
                <c:pt idx="2243">
                  <c:v>22.430000000000707</c:v>
                </c:pt>
                <c:pt idx="2244">
                  <c:v>22.440000000000708</c:v>
                </c:pt>
                <c:pt idx="2245">
                  <c:v>22.45000000000071</c:v>
                </c:pt>
                <c:pt idx="2246">
                  <c:v>22.460000000000711</c:v>
                </c:pt>
                <c:pt idx="2247">
                  <c:v>22.470000000000713</c:v>
                </c:pt>
                <c:pt idx="2248">
                  <c:v>22.480000000000715</c:v>
                </c:pt>
                <c:pt idx="2249">
                  <c:v>22.490000000000716</c:v>
                </c:pt>
                <c:pt idx="2250">
                  <c:v>22.500000000000718</c:v>
                </c:pt>
                <c:pt idx="2251">
                  <c:v>22.510000000000719</c:v>
                </c:pt>
                <c:pt idx="2252">
                  <c:v>22.520000000000721</c:v>
                </c:pt>
                <c:pt idx="2253">
                  <c:v>22.530000000000722</c:v>
                </c:pt>
                <c:pt idx="2254">
                  <c:v>22.540000000000724</c:v>
                </c:pt>
                <c:pt idx="2255">
                  <c:v>22.550000000000725</c:v>
                </c:pt>
                <c:pt idx="2256">
                  <c:v>22.560000000000727</c:v>
                </c:pt>
                <c:pt idx="2257">
                  <c:v>22.570000000000729</c:v>
                </c:pt>
                <c:pt idx="2258">
                  <c:v>22.58000000000073</c:v>
                </c:pt>
                <c:pt idx="2259">
                  <c:v>22.590000000000732</c:v>
                </c:pt>
                <c:pt idx="2260">
                  <c:v>22.600000000000733</c:v>
                </c:pt>
                <c:pt idx="2261">
                  <c:v>22.610000000000735</c:v>
                </c:pt>
                <c:pt idx="2262">
                  <c:v>22.620000000000736</c:v>
                </c:pt>
                <c:pt idx="2263">
                  <c:v>22.630000000000738</c:v>
                </c:pt>
                <c:pt idx="2264">
                  <c:v>22.64000000000074</c:v>
                </c:pt>
                <c:pt idx="2265">
                  <c:v>22.650000000000741</c:v>
                </c:pt>
                <c:pt idx="2266">
                  <c:v>22.660000000000743</c:v>
                </c:pt>
                <c:pt idx="2267">
                  <c:v>22.670000000000744</c:v>
                </c:pt>
                <c:pt idx="2268">
                  <c:v>22.680000000000746</c:v>
                </c:pt>
                <c:pt idx="2269">
                  <c:v>22.690000000000747</c:v>
                </c:pt>
                <c:pt idx="2270">
                  <c:v>22.700000000000749</c:v>
                </c:pt>
                <c:pt idx="2271">
                  <c:v>22.71000000000075</c:v>
                </c:pt>
                <c:pt idx="2272">
                  <c:v>22.720000000000752</c:v>
                </c:pt>
                <c:pt idx="2273">
                  <c:v>22.730000000000754</c:v>
                </c:pt>
                <c:pt idx="2274">
                  <c:v>22.740000000000755</c:v>
                </c:pt>
                <c:pt idx="2275">
                  <c:v>22.750000000000757</c:v>
                </c:pt>
                <c:pt idx="2276">
                  <c:v>22.760000000000758</c:v>
                </c:pt>
                <c:pt idx="2277">
                  <c:v>22.77000000000076</c:v>
                </c:pt>
                <c:pt idx="2278">
                  <c:v>22.780000000000761</c:v>
                </c:pt>
                <c:pt idx="2279">
                  <c:v>22.790000000000763</c:v>
                </c:pt>
                <c:pt idx="2280">
                  <c:v>22.800000000000765</c:v>
                </c:pt>
                <c:pt idx="2281">
                  <c:v>22.810000000000766</c:v>
                </c:pt>
                <c:pt idx="2282">
                  <c:v>22.820000000000768</c:v>
                </c:pt>
                <c:pt idx="2283">
                  <c:v>22.830000000000769</c:v>
                </c:pt>
                <c:pt idx="2284">
                  <c:v>22.840000000000771</c:v>
                </c:pt>
                <c:pt idx="2285">
                  <c:v>22.850000000000772</c:v>
                </c:pt>
                <c:pt idx="2286">
                  <c:v>22.860000000000774</c:v>
                </c:pt>
                <c:pt idx="2287">
                  <c:v>22.870000000000775</c:v>
                </c:pt>
                <c:pt idx="2288">
                  <c:v>22.880000000000777</c:v>
                </c:pt>
                <c:pt idx="2289">
                  <c:v>22.890000000000779</c:v>
                </c:pt>
                <c:pt idx="2290">
                  <c:v>22.90000000000078</c:v>
                </c:pt>
                <c:pt idx="2291">
                  <c:v>22.910000000000782</c:v>
                </c:pt>
                <c:pt idx="2292">
                  <c:v>22.920000000000783</c:v>
                </c:pt>
                <c:pt idx="2293">
                  <c:v>22.930000000000785</c:v>
                </c:pt>
                <c:pt idx="2294">
                  <c:v>22.940000000000786</c:v>
                </c:pt>
                <c:pt idx="2295">
                  <c:v>22.950000000000788</c:v>
                </c:pt>
                <c:pt idx="2296">
                  <c:v>22.96000000000079</c:v>
                </c:pt>
                <c:pt idx="2297">
                  <c:v>22.970000000000791</c:v>
                </c:pt>
                <c:pt idx="2298">
                  <c:v>22.980000000000793</c:v>
                </c:pt>
                <c:pt idx="2299">
                  <c:v>22.990000000000794</c:v>
                </c:pt>
                <c:pt idx="2300">
                  <c:v>23.000000000000796</c:v>
                </c:pt>
                <c:pt idx="2301">
                  <c:v>23.010000000000797</c:v>
                </c:pt>
                <c:pt idx="2302">
                  <c:v>23.020000000000799</c:v>
                </c:pt>
                <c:pt idx="2303">
                  <c:v>23.0300000000008</c:v>
                </c:pt>
                <c:pt idx="2304">
                  <c:v>23.040000000000802</c:v>
                </c:pt>
                <c:pt idx="2305">
                  <c:v>23.050000000000804</c:v>
                </c:pt>
                <c:pt idx="2306">
                  <c:v>23.060000000000805</c:v>
                </c:pt>
                <c:pt idx="2307">
                  <c:v>23.070000000000807</c:v>
                </c:pt>
                <c:pt idx="2308">
                  <c:v>23.080000000000808</c:v>
                </c:pt>
                <c:pt idx="2309">
                  <c:v>23.09000000000081</c:v>
                </c:pt>
                <c:pt idx="2310">
                  <c:v>23.100000000000811</c:v>
                </c:pt>
                <c:pt idx="2311">
                  <c:v>23.110000000000813</c:v>
                </c:pt>
                <c:pt idx="2312">
                  <c:v>23.120000000000815</c:v>
                </c:pt>
                <c:pt idx="2313">
                  <c:v>23.130000000000816</c:v>
                </c:pt>
                <c:pt idx="2314">
                  <c:v>23.140000000000818</c:v>
                </c:pt>
                <c:pt idx="2315">
                  <c:v>23.150000000000819</c:v>
                </c:pt>
                <c:pt idx="2316">
                  <c:v>23.160000000000821</c:v>
                </c:pt>
                <c:pt idx="2317">
                  <c:v>23.170000000000822</c:v>
                </c:pt>
                <c:pt idx="2318">
                  <c:v>23.180000000000824</c:v>
                </c:pt>
                <c:pt idx="2319">
                  <c:v>23.190000000000826</c:v>
                </c:pt>
                <c:pt idx="2320">
                  <c:v>23.200000000000827</c:v>
                </c:pt>
                <c:pt idx="2321">
                  <c:v>23.210000000000829</c:v>
                </c:pt>
                <c:pt idx="2322">
                  <c:v>23.22000000000083</c:v>
                </c:pt>
                <c:pt idx="2323">
                  <c:v>23.230000000000832</c:v>
                </c:pt>
                <c:pt idx="2324">
                  <c:v>23.240000000000833</c:v>
                </c:pt>
                <c:pt idx="2325">
                  <c:v>23.250000000000835</c:v>
                </c:pt>
                <c:pt idx="2326">
                  <c:v>23.260000000000836</c:v>
                </c:pt>
                <c:pt idx="2327">
                  <c:v>23.270000000000838</c:v>
                </c:pt>
                <c:pt idx="2328">
                  <c:v>23.28000000000084</c:v>
                </c:pt>
                <c:pt idx="2329">
                  <c:v>23.290000000000841</c:v>
                </c:pt>
                <c:pt idx="2330">
                  <c:v>23.300000000000843</c:v>
                </c:pt>
                <c:pt idx="2331">
                  <c:v>23.310000000000844</c:v>
                </c:pt>
                <c:pt idx="2332">
                  <c:v>23.320000000000846</c:v>
                </c:pt>
                <c:pt idx="2333">
                  <c:v>23.330000000000847</c:v>
                </c:pt>
                <c:pt idx="2334">
                  <c:v>23.340000000000849</c:v>
                </c:pt>
                <c:pt idx="2335">
                  <c:v>23.350000000000851</c:v>
                </c:pt>
                <c:pt idx="2336">
                  <c:v>23.360000000000852</c:v>
                </c:pt>
                <c:pt idx="2337">
                  <c:v>23.370000000000854</c:v>
                </c:pt>
                <c:pt idx="2338">
                  <c:v>23.380000000000855</c:v>
                </c:pt>
                <c:pt idx="2339">
                  <c:v>23.390000000000857</c:v>
                </c:pt>
                <c:pt idx="2340">
                  <c:v>23.400000000000858</c:v>
                </c:pt>
                <c:pt idx="2341">
                  <c:v>23.41000000000086</c:v>
                </c:pt>
                <c:pt idx="2342">
                  <c:v>23.420000000000861</c:v>
                </c:pt>
                <c:pt idx="2343">
                  <c:v>23.430000000000863</c:v>
                </c:pt>
                <c:pt idx="2344">
                  <c:v>23.440000000000865</c:v>
                </c:pt>
                <c:pt idx="2345">
                  <c:v>23.450000000000866</c:v>
                </c:pt>
                <c:pt idx="2346">
                  <c:v>23.460000000000868</c:v>
                </c:pt>
                <c:pt idx="2347">
                  <c:v>23.470000000000869</c:v>
                </c:pt>
                <c:pt idx="2348">
                  <c:v>23.480000000000871</c:v>
                </c:pt>
                <c:pt idx="2349">
                  <c:v>23.490000000000872</c:v>
                </c:pt>
                <c:pt idx="2350">
                  <c:v>23.500000000000874</c:v>
                </c:pt>
                <c:pt idx="2351">
                  <c:v>23.510000000000876</c:v>
                </c:pt>
                <c:pt idx="2352">
                  <c:v>23.520000000000877</c:v>
                </c:pt>
                <c:pt idx="2353">
                  <c:v>23.530000000000879</c:v>
                </c:pt>
                <c:pt idx="2354">
                  <c:v>23.54000000000088</c:v>
                </c:pt>
                <c:pt idx="2355">
                  <c:v>23.550000000000882</c:v>
                </c:pt>
                <c:pt idx="2356">
                  <c:v>23.560000000000883</c:v>
                </c:pt>
                <c:pt idx="2357">
                  <c:v>23.570000000000885</c:v>
                </c:pt>
                <c:pt idx="2358">
                  <c:v>23.580000000000886</c:v>
                </c:pt>
                <c:pt idx="2359">
                  <c:v>23.590000000000888</c:v>
                </c:pt>
                <c:pt idx="2360">
                  <c:v>23.60000000000089</c:v>
                </c:pt>
                <c:pt idx="2361">
                  <c:v>23.610000000000891</c:v>
                </c:pt>
                <c:pt idx="2362">
                  <c:v>23.620000000000893</c:v>
                </c:pt>
                <c:pt idx="2363">
                  <c:v>23.630000000000894</c:v>
                </c:pt>
                <c:pt idx="2364">
                  <c:v>23.640000000000896</c:v>
                </c:pt>
                <c:pt idx="2365">
                  <c:v>23.650000000000897</c:v>
                </c:pt>
                <c:pt idx="2366">
                  <c:v>23.660000000000899</c:v>
                </c:pt>
                <c:pt idx="2367">
                  <c:v>23.670000000000901</c:v>
                </c:pt>
                <c:pt idx="2368">
                  <c:v>23.680000000000902</c:v>
                </c:pt>
                <c:pt idx="2369">
                  <c:v>23.690000000000904</c:v>
                </c:pt>
                <c:pt idx="2370">
                  <c:v>23.700000000000905</c:v>
                </c:pt>
                <c:pt idx="2371">
                  <c:v>23.710000000000907</c:v>
                </c:pt>
                <c:pt idx="2372">
                  <c:v>23.720000000000908</c:v>
                </c:pt>
                <c:pt idx="2373">
                  <c:v>23.73000000000091</c:v>
                </c:pt>
                <c:pt idx="2374">
                  <c:v>23.740000000000911</c:v>
                </c:pt>
                <c:pt idx="2375">
                  <c:v>23.750000000000913</c:v>
                </c:pt>
                <c:pt idx="2376">
                  <c:v>23.760000000000915</c:v>
                </c:pt>
                <c:pt idx="2377">
                  <c:v>23.770000000000916</c:v>
                </c:pt>
                <c:pt idx="2378">
                  <c:v>23.780000000000918</c:v>
                </c:pt>
                <c:pt idx="2379">
                  <c:v>23.790000000000919</c:v>
                </c:pt>
                <c:pt idx="2380">
                  <c:v>23.800000000000921</c:v>
                </c:pt>
                <c:pt idx="2381">
                  <c:v>23.810000000000922</c:v>
                </c:pt>
                <c:pt idx="2382">
                  <c:v>23.820000000000924</c:v>
                </c:pt>
                <c:pt idx="2383">
                  <c:v>23.830000000000926</c:v>
                </c:pt>
                <c:pt idx="2384">
                  <c:v>23.840000000000927</c:v>
                </c:pt>
                <c:pt idx="2385">
                  <c:v>23.850000000000929</c:v>
                </c:pt>
                <c:pt idx="2386">
                  <c:v>23.86000000000093</c:v>
                </c:pt>
                <c:pt idx="2387">
                  <c:v>23.870000000000932</c:v>
                </c:pt>
                <c:pt idx="2388">
                  <c:v>23.880000000000933</c:v>
                </c:pt>
                <c:pt idx="2389">
                  <c:v>23.890000000000935</c:v>
                </c:pt>
                <c:pt idx="2390">
                  <c:v>23.900000000000936</c:v>
                </c:pt>
                <c:pt idx="2391">
                  <c:v>23.910000000000938</c:v>
                </c:pt>
                <c:pt idx="2392">
                  <c:v>23.92000000000094</c:v>
                </c:pt>
                <c:pt idx="2393">
                  <c:v>23.930000000000941</c:v>
                </c:pt>
                <c:pt idx="2394">
                  <c:v>23.940000000000943</c:v>
                </c:pt>
                <c:pt idx="2395">
                  <c:v>23.950000000000944</c:v>
                </c:pt>
                <c:pt idx="2396">
                  <c:v>23.960000000000946</c:v>
                </c:pt>
                <c:pt idx="2397">
                  <c:v>23.970000000000947</c:v>
                </c:pt>
                <c:pt idx="2398">
                  <c:v>23.980000000000949</c:v>
                </c:pt>
                <c:pt idx="2399">
                  <c:v>23.990000000000951</c:v>
                </c:pt>
                <c:pt idx="2400">
                  <c:v>24.000000000000952</c:v>
                </c:pt>
                <c:pt idx="2401">
                  <c:v>24.010000000000954</c:v>
                </c:pt>
                <c:pt idx="2402">
                  <c:v>24.020000000000955</c:v>
                </c:pt>
                <c:pt idx="2403">
                  <c:v>24.030000000000957</c:v>
                </c:pt>
                <c:pt idx="2404">
                  <c:v>24.040000000000958</c:v>
                </c:pt>
                <c:pt idx="2405">
                  <c:v>24.05000000000096</c:v>
                </c:pt>
                <c:pt idx="2406">
                  <c:v>24.060000000000962</c:v>
                </c:pt>
                <c:pt idx="2407">
                  <c:v>24.070000000000963</c:v>
                </c:pt>
                <c:pt idx="2408">
                  <c:v>24.080000000000965</c:v>
                </c:pt>
                <c:pt idx="2409">
                  <c:v>24.090000000000966</c:v>
                </c:pt>
                <c:pt idx="2410">
                  <c:v>24.100000000000968</c:v>
                </c:pt>
                <c:pt idx="2411">
                  <c:v>24.110000000000969</c:v>
                </c:pt>
                <c:pt idx="2412">
                  <c:v>24.120000000000971</c:v>
                </c:pt>
                <c:pt idx="2413">
                  <c:v>24.130000000000972</c:v>
                </c:pt>
                <c:pt idx="2414">
                  <c:v>24.140000000000974</c:v>
                </c:pt>
                <c:pt idx="2415">
                  <c:v>24.150000000000976</c:v>
                </c:pt>
                <c:pt idx="2416">
                  <c:v>24.160000000000977</c:v>
                </c:pt>
                <c:pt idx="2417">
                  <c:v>24.170000000000979</c:v>
                </c:pt>
                <c:pt idx="2418">
                  <c:v>24.18000000000098</c:v>
                </c:pt>
                <c:pt idx="2419">
                  <c:v>24.190000000000982</c:v>
                </c:pt>
                <c:pt idx="2420">
                  <c:v>24.200000000000983</c:v>
                </c:pt>
                <c:pt idx="2421">
                  <c:v>24.210000000000985</c:v>
                </c:pt>
                <c:pt idx="2422">
                  <c:v>24.220000000000987</c:v>
                </c:pt>
                <c:pt idx="2423">
                  <c:v>24.230000000000988</c:v>
                </c:pt>
                <c:pt idx="2424">
                  <c:v>24.24000000000099</c:v>
                </c:pt>
                <c:pt idx="2425">
                  <c:v>24.250000000000991</c:v>
                </c:pt>
                <c:pt idx="2426">
                  <c:v>24.260000000000993</c:v>
                </c:pt>
                <c:pt idx="2427">
                  <c:v>24.270000000000994</c:v>
                </c:pt>
                <c:pt idx="2428">
                  <c:v>24.280000000000996</c:v>
                </c:pt>
                <c:pt idx="2429">
                  <c:v>24.290000000000997</c:v>
                </c:pt>
                <c:pt idx="2430">
                  <c:v>24.300000000000999</c:v>
                </c:pt>
                <c:pt idx="2431">
                  <c:v>24.310000000001001</c:v>
                </c:pt>
                <c:pt idx="2432">
                  <c:v>24.320000000001002</c:v>
                </c:pt>
                <c:pt idx="2433">
                  <c:v>24.330000000001004</c:v>
                </c:pt>
                <c:pt idx="2434">
                  <c:v>24.340000000001005</c:v>
                </c:pt>
                <c:pt idx="2435">
                  <c:v>24.350000000001007</c:v>
                </c:pt>
                <c:pt idx="2436">
                  <c:v>24.360000000001008</c:v>
                </c:pt>
                <c:pt idx="2437">
                  <c:v>24.37000000000101</c:v>
                </c:pt>
                <c:pt idx="2438">
                  <c:v>24.380000000001012</c:v>
                </c:pt>
                <c:pt idx="2439">
                  <c:v>24.390000000001013</c:v>
                </c:pt>
                <c:pt idx="2440">
                  <c:v>24.400000000001015</c:v>
                </c:pt>
                <c:pt idx="2441">
                  <c:v>24.410000000001016</c:v>
                </c:pt>
                <c:pt idx="2442">
                  <c:v>24.420000000001018</c:v>
                </c:pt>
                <c:pt idx="2443">
                  <c:v>24.430000000001019</c:v>
                </c:pt>
                <c:pt idx="2444">
                  <c:v>24.440000000001021</c:v>
                </c:pt>
                <c:pt idx="2445">
                  <c:v>24.450000000001022</c:v>
                </c:pt>
                <c:pt idx="2446">
                  <c:v>24.460000000001024</c:v>
                </c:pt>
                <c:pt idx="2447">
                  <c:v>24.470000000001026</c:v>
                </c:pt>
                <c:pt idx="2448">
                  <c:v>24.480000000001027</c:v>
                </c:pt>
                <c:pt idx="2449">
                  <c:v>24.490000000001029</c:v>
                </c:pt>
                <c:pt idx="2450">
                  <c:v>24.50000000000103</c:v>
                </c:pt>
                <c:pt idx="2451">
                  <c:v>24.510000000001032</c:v>
                </c:pt>
                <c:pt idx="2452">
                  <c:v>24.520000000001033</c:v>
                </c:pt>
                <c:pt idx="2453">
                  <c:v>24.530000000001035</c:v>
                </c:pt>
                <c:pt idx="2454">
                  <c:v>24.540000000001037</c:v>
                </c:pt>
                <c:pt idx="2455">
                  <c:v>24.550000000001038</c:v>
                </c:pt>
                <c:pt idx="2456">
                  <c:v>24.56000000000104</c:v>
                </c:pt>
                <c:pt idx="2457">
                  <c:v>24.570000000001041</c:v>
                </c:pt>
                <c:pt idx="2458">
                  <c:v>24.580000000001043</c:v>
                </c:pt>
                <c:pt idx="2459">
                  <c:v>24.590000000001044</c:v>
                </c:pt>
                <c:pt idx="2460">
                  <c:v>24.600000000001046</c:v>
                </c:pt>
                <c:pt idx="2461">
                  <c:v>24.610000000001047</c:v>
                </c:pt>
                <c:pt idx="2462">
                  <c:v>24.620000000001049</c:v>
                </c:pt>
                <c:pt idx="2463">
                  <c:v>24.630000000001051</c:v>
                </c:pt>
                <c:pt idx="2464">
                  <c:v>24.640000000001052</c:v>
                </c:pt>
                <c:pt idx="2465">
                  <c:v>24.650000000001054</c:v>
                </c:pt>
                <c:pt idx="2466">
                  <c:v>24.660000000001055</c:v>
                </c:pt>
                <c:pt idx="2467">
                  <c:v>24.670000000001057</c:v>
                </c:pt>
                <c:pt idx="2468">
                  <c:v>24.680000000001058</c:v>
                </c:pt>
                <c:pt idx="2469">
                  <c:v>24.69000000000106</c:v>
                </c:pt>
                <c:pt idx="2470">
                  <c:v>24.700000000001062</c:v>
                </c:pt>
                <c:pt idx="2471">
                  <c:v>24.710000000001063</c:v>
                </c:pt>
                <c:pt idx="2472">
                  <c:v>24.720000000001065</c:v>
                </c:pt>
                <c:pt idx="2473">
                  <c:v>24.730000000001066</c:v>
                </c:pt>
                <c:pt idx="2474">
                  <c:v>24.740000000001068</c:v>
                </c:pt>
                <c:pt idx="2475">
                  <c:v>24.750000000001069</c:v>
                </c:pt>
                <c:pt idx="2476">
                  <c:v>24.760000000001071</c:v>
                </c:pt>
                <c:pt idx="2477">
                  <c:v>24.770000000001072</c:v>
                </c:pt>
                <c:pt idx="2478">
                  <c:v>24.780000000001074</c:v>
                </c:pt>
                <c:pt idx="2479">
                  <c:v>24.790000000001076</c:v>
                </c:pt>
                <c:pt idx="2480">
                  <c:v>24.800000000001077</c:v>
                </c:pt>
                <c:pt idx="2481">
                  <c:v>24.810000000001079</c:v>
                </c:pt>
                <c:pt idx="2482">
                  <c:v>24.82000000000108</c:v>
                </c:pt>
                <c:pt idx="2483">
                  <c:v>24.830000000001082</c:v>
                </c:pt>
                <c:pt idx="2484">
                  <c:v>24.840000000001083</c:v>
                </c:pt>
                <c:pt idx="2485">
                  <c:v>24.850000000001085</c:v>
                </c:pt>
                <c:pt idx="2486">
                  <c:v>24.860000000001087</c:v>
                </c:pt>
                <c:pt idx="2487">
                  <c:v>24.870000000001088</c:v>
                </c:pt>
                <c:pt idx="2488">
                  <c:v>24.88000000000109</c:v>
                </c:pt>
                <c:pt idx="2489">
                  <c:v>24.890000000001091</c:v>
                </c:pt>
                <c:pt idx="2490">
                  <c:v>24.900000000001093</c:v>
                </c:pt>
                <c:pt idx="2491">
                  <c:v>24.910000000001094</c:v>
                </c:pt>
                <c:pt idx="2492">
                  <c:v>24.920000000001096</c:v>
                </c:pt>
                <c:pt idx="2493">
                  <c:v>24.930000000001098</c:v>
                </c:pt>
                <c:pt idx="2494">
                  <c:v>24.940000000001099</c:v>
                </c:pt>
                <c:pt idx="2495">
                  <c:v>24.950000000001101</c:v>
                </c:pt>
                <c:pt idx="2496">
                  <c:v>24.960000000001102</c:v>
                </c:pt>
                <c:pt idx="2497">
                  <c:v>24.970000000001104</c:v>
                </c:pt>
                <c:pt idx="2498">
                  <c:v>24.980000000001105</c:v>
                </c:pt>
                <c:pt idx="2499">
                  <c:v>24.990000000001107</c:v>
                </c:pt>
                <c:pt idx="2500">
                  <c:v>25.000000000001108</c:v>
                </c:pt>
                <c:pt idx="2501">
                  <c:v>25.01000000000111</c:v>
                </c:pt>
                <c:pt idx="2502">
                  <c:v>25.020000000001112</c:v>
                </c:pt>
                <c:pt idx="2503">
                  <c:v>25.030000000001113</c:v>
                </c:pt>
                <c:pt idx="2504">
                  <c:v>25.040000000001115</c:v>
                </c:pt>
                <c:pt idx="2505">
                  <c:v>25.050000000001116</c:v>
                </c:pt>
                <c:pt idx="2506">
                  <c:v>25.060000000001118</c:v>
                </c:pt>
                <c:pt idx="2507">
                  <c:v>25.070000000001119</c:v>
                </c:pt>
                <c:pt idx="2508">
                  <c:v>25.080000000001121</c:v>
                </c:pt>
                <c:pt idx="2509">
                  <c:v>25.090000000001123</c:v>
                </c:pt>
                <c:pt idx="2510">
                  <c:v>25.100000000001124</c:v>
                </c:pt>
                <c:pt idx="2511">
                  <c:v>25.110000000001126</c:v>
                </c:pt>
                <c:pt idx="2512">
                  <c:v>25.120000000001127</c:v>
                </c:pt>
                <c:pt idx="2513">
                  <c:v>25.130000000001129</c:v>
                </c:pt>
                <c:pt idx="2514">
                  <c:v>25.14000000000113</c:v>
                </c:pt>
                <c:pt idx="2515">
                  <c:v>25.150000000001132</c:v>
                </c:pt>
                <c:pt idx="2516">
                  <c:v>25.160000000001133</c:v>
                </c:pt>
                <c:pt idx="2517">
                  <c:v>25.170000000001135</c:v>
                </c:pt>
                <c:pt idx="2518">
                  <c:v>25.180000000001137</c:v>
                </c:pt>
                <c:pt idx="2519">
                  <c:v>25.190000000001138</c:v>
                </c:pt>
                <c:pt idx="2520">
                  <c:v>25.20000000000114</c:v>
                </c:pt>
                <c:pt idx="2521">
                  <c:v>25.210000000001141</c:v>
                </c:pt>
                <c:pt idx="2522">
                  <c:v>25.220000000001143</c:v>
                </c:pt>
                <c:pt idx="2523">
                  <c:v>25.230000000001144</c:v>
                </c:pt>
                <c:pt idx="2524">
                  <c:v>25.240000000001146</c:v>
                </c:pt>
                <c:pt idx="2525">
                  <c:v>25.250000000001148</c:v>
                </c:pt>
                <c:pt idx="2526">
                  <c:v>25.260000000001149</c:v>
                </c:pt>
                <c:pt idx="2527">
                  <c:v>25.270000000001151</c:v>
                </c:pt>
                <c:pt idx="2528">
                  <c:v>25.280000000001152</c:v>
                </c:pt>
                <c:pt idx="2529">
                  <c:v>25.290000000001154</c:v>
                </c:pt>
                <c:pt idx="2530">
                  <c:v>25.300000000001155</c:v>
                </c:pt>
                <c:pt idx="2531">
                  <c:v>25.310000000001157</c:v>
                </c:pt>
                <c:pt idx="2532">
                  <c:v>25.320000000001158</c:v>
                </c:pt>
                <c:pt idx="2533">
                  <c:v>25.33000000000116</c:v>
                </c:pt>
                <c:pt idx="2534">
                  <c:v>25.340000000001162</c:v>
                </c:pt>
                <c:pt idx="2535">
                  <c:v>25.350000000001163</c:v>
                </c:pt>
                <c:pt idx="2536">
                  <c:v>25.360000000001165</c:v>
                </c:pt>
                <c:pt idx="2537">
                  <c:v>25.370000000001166</c:v>
                </c:pt>
                <c:pt idx="2538">
                  <c:v>25.380000000001168</c:v>
                </c:pt>
                <c:pt idx="2539">
                  <c:v>25.390000000001169</c:v>
                </c:pt>
                <c:pt idx="2540">
                  <c:v>25.400000000001171</c:v>
                </c:pt>
                <c:pt idx="2541">
                  <c:v>25.410000000001173</c:v>
                </c:pt>
                <c:pt idx="2542">
                  <c:v>25.420000000001174</c:v>
                </c:pt>
                <c:pt idx="2543">
                  <c:v>25.430000000001176</c:v>
                </c:pt>
                <c:pt idx="2544">
                  <c:v>25.440000000001177</c:v>
                </c:pt>
                <c:pt idx="2545">
                  <c:v>25.450000000001179</c:v>
                </c:pt>
                <c:pt idx="2546">
                  <c:v>25.46000000000118</c:v>
                </c:pt>
                <c:pt idx="2547">
                  <c:v>25.470000000001182</c:v>
                </c:pt>
                <c:pt idx="2548">
                  <c:v>25.480000000001183</c:v>
                </c:pt>
                <c:pt idx="2549">
                  <c:v>25.490000000001185</c:v>
                </c:pt>
                <c:pt idx="2550">
                  <c:v>25.500000000001187</c:v>
                </c:pt>
                <c:pt idx="2551">
                  <c:v>25.510000000001188</c:v>
                </c:pt>
                <c:pt idx="2552">
                  <c:v>25.52000000000119</c:v>
                </c:pt>
                <c:pt idx="2553">
                  <c:v>25.530000000001191</c:v>
                </c:pt>
                <c:pt idx="2554">
                  <c:v>25.540000000001193</c:v>
                </c:pt>
                <c:pt idx="2555">
                  <c:v>25.550000000001194</c:v>
                </c:pt>
                <c:pt idx="2556">
                  <c:v>25.560000000001196</c:v>
                </c:pt>
                <c:pt idx="2557">
                  <c:v>25.570000000001198</c:v>
                </c:pt>
                <c:pt idx="2558">
                  <c:v>25.580000000001199</c:v>
                </c:pt>
                <c:pt idx="2559">
                  <c:v>25.590000000001201</c:v>
                </c:pt>
                <c:pt idx="2560">
                  <c:v>25.600000000001202</c:v>
                </c:pt>
                <c:pt idx="2561">
                  <c:v>25.610000000001204</c:v>
                </c:pt>
                <c:pt idx="2562">
                  <c:v>25.620000000001205</c:v>
                </c:pt>
                <c:pt idx="2563">
                  <c:v>25.630000000001207</c:v>
                </c:pt>
                <c:pt idx="2564">
                  <c:v>25.640000000001208</c:v>
                </c:pt>
                <c:pt idx="2565">
                  <c:v>25.65000000000121</c:v>
                </c:pt>
                <c:pt idx="2566">
                  <c:v>25.660000000001212</c:v>
                </c:pt>
                <c:pt idx="2567">
                  <c:v>25.670000000001213</c:v>
                </c:pt>
                <c:pt idx="2568">
                  <c:v>25.680000000001215</c:v>
                </c:pt>
                <c:pt idx="2569">
                  <c:v>25.690000000001216</c:v>
                </c:pt>
                <c:pt idx="2570">
                  <c:v>25.700000000001218</c:v>
                </c:pt>
                <c:pt idx="2571">
                  <c:v>25.710000000001219</c:v>
                </c:pt>
                <c:pt idx="2572">
                  <c:v>25.720000000001221</c:v>
                </c:pt>
                <c:pt idx="2573">
                  <c:v>25.730000000001223</c:v>
                </c:pt>
                <c:pt idx="2574">
                  <c:v>25.740000000001224</c:v>
                </c:pt>
                <c:pt idx="2575">
                  <c:v>25.750000000001226</c:v>
                </c:pt>
                <c:pt idx="2576">
                  <c:v>25.760000000001227</c:v>
                </c:pt>
                <c:pt idx="2577">
                  <c:v>25.770000000001229</c:v>
                </c:pt>
                <c:pt idx="2578">
                  <c:v>25.78000000000123</c:v>
                </c:pt>
                <c:pt idx="2579">
                  <c:v>25.790000000001232</c:v>
                </c:pt>
                <c:pt idx="2580">
                  <c:v>25.800000000001234</c:v>
                </c:pt>
                <c:pt idx="2581">
                  <c:v>25.810000000001235</c:v>
                </c:pt>
                <c:pt idx="2582">
                  <c:v>25.820000000001237</c:v>
                </c:pt>
                <c:pt idx="2583">
                  <c:v>25.830000000001238</c:v>
                </c:pt>
                <c:pt idx="2584">
                  <c:v>25.84000000000124</c:v>
                </c:pt>
                <c:pt idx="2585">
                  <c:v>25.850000000001241</c:v>
                </c:pt>
                <c:pt idx="2586">
                  <c:v>25.860000000001243</c:v>
                </c:pt>
                <c:pt idx="2587">
                  <c:v>25.870000000001244</c:v>
                </c:pt>
                <c:pt idx="2588">
                  <c:v>25.880000000001246</c:v>
                </c:pt>
                <c:pt idx="2589">
                  <c:v>25.890000000001248</c:v>
                </c:pt>
                <c:pt idx="2590">
                  <c:v>25.900000000001249</c:v>
                </c:pt>
                <c:pt idx="2591">
                  <c:v>25.910000000001251</c:v>
                </c:pt>
                <c:pt idx="2592">
                  <c:v>25.920000000001252</c:v>
                </c:pt>
                <c:pt idx="2593">
                  <c:v>25.930000000001254</c:v>
                </c:pt>
                <c:pt idx="2594">
                  <c:v>25.940000000001255</c:v>
                </c:pt>
                <c:pt idx="2595">
                  <c:v>25.950000000001257</c:v>
                </c:pt>
                <c:pt idx="2596">
                  <c:v>25.960000000001259</c:v>
                </c:pt>
                <c:pt idx="2597">
                  <c:v>25.97000000000126</c:v>
                </c:pt>
                <c:pt idx="2598">
                  <c:v>25.980000000001262</c:v>
                </c:pt>
                <c:pt idx="2599">
                  <c:v>25.990000000001263</c:v>
                </c:pt>
                <c:pt idx="2600">
                  <c:v>26.000000000001265</c:v>
                </c:pt>
                <c:pt idx="2601">
                  <c:v>26.010000000001266</c:v>
                </c:pt>
                <c:pt idx="2602">
                  <c:v>26.020000000001268</c:v>
                </c:pt>
                <c:pt idx="2603">
                  <c:v>26.030000000001269</c:v>
                </c:pt>
                <c:pt idx="2604">
                  <c:v>26.040000000001271</c:v>
                </c:pt>
                <c:pt idx="2605">
                  <c:v>26.050000000001273</c:v>
                </c:pt>
                <c:pt idx="2606">
                  <c:v>26.060000000001274</c:v>
                </c:pt>
                <c:pt idx="2607">
                  <c:v>26.070000000001276</c:v>
                </c:pt>
                <c:pt idx="2608">
                  <c:v>26.080000000001277</c:v>
                </c:pt>
                <c:pt idx="2609">
                  <c:v>26.090000000001279</c:v>
                </c:pt>
                <c:pt idx="2610">
                  <c:v>26.10000000000128</c:v>
                </c:pt>
                <c:pt idx="2611">
                  <c:v>26.110000000001282</c:v>
                </c:pt>
                <c:pt idx="2612">
                  <c:v>26.120000000001284</c:v>
                </c:pt>
                <c:pt idx="2613">
                  <c:v>26.130000000001285</c:v>
                </c:pt>
                <c:pt idx="2614">
                  <c:v>26.140000000001287</c:v>
                </c:pt>
                <c:pt idx="2615">
                  <c:v>26.150000000001288</c:v>
                </c:pt>
                <c:pt idx="2616">
                  <c:v>26.16000000000129</c:v>
                </c:pt>
                <c:pt idx="2617">
                  <c:v>26.170000000001291</c:v>
                </c:pt>
                <c:pt idx="2618">
                  <c:v>26.180000000001293</c:v>
                </c:pt>
                <c:pt idx="2619">
                  <c:v>26.190000000001294</c:v>
                </c:pt>
                <c:pt idx="2620">
                  <c:v>26.200000000001296</c:v>
                </c:pt>
                <c:pt idx="2621">
                  <c:v>26.210000000001298</c:v>
                </c:pt>
                <c:pt idx="2622">
                  <c:v>26.220000000001299</c:v>
                </c:pt>
                <c:pt idx="2623">
                  <c:v>26.230000000001301</c:v>
                </c:pt>
                <c:pt idx="2624">
                  <c:v>26.240000000001302</c:v>
                </c:pt>
                <c:pt idx="2625">
                  <c:v>26.250000000001304</c:v>
                </c:pt>
                <c:pt idx="2626">
                  <c:v>26.260000000001305</c:v>
                </c:pt>
                <c:pt idx="2627">
                  <c:v>26.270000000001307</c:v>
                </c:pt>
                <c:pt idx="2628">
                  <c:v>26.280000000001309</c:v>
                </c:pt>
                <c:pt idx="2629">
                  <c:v>26.29000000000131</c:v>
                </c:pt>
                <c:pt idx="2630">
                  <c:v>26.300000000001312</c:v>
                </c:pt>
                <c:pt idx="2631">
                  <c:v>26.310000000001313</c:v>
                </c:pt>
                <c:pt idx="2632">
                  <c:v>26.320000000001315</c:v>
                </c:pt>
                <c:pt idx="2633">
                  <c:v>26.330000000001316</c:v>
                </c:pt>
                <c:pt idx="2634">
                  <c:v>26.340000000001318</c:v>
                </c:pt>
                <c:pt idx="2635">
                  <c:v>26.350000000001319</c:v>
                </c:pt>
                <c:pt idx="2636">
                  <c:v>26.360000000001321</c:v>
                </c:pt>
                <c:pt idx="2637">
                  <c:v>26.370000000001323</c:v>
                </c:pt>
                <c:pt idx="2638">
                  <c:v>26.380000000001324</c:v>
                </c:pt>
                <c:pt idx="2639">
                  <c:v>26.390000000001326</c:v>
                </c:pt>
                <c:pt idx="2640">
                  <c:v>26.400000000001327</c:v>
                </c:pt>
                <c:pt idx="2641">
                  <c:v>26.410000000001329</c:v>
                </c:pt>
                <c:pt idx="2642">
                  <c:v>26.42000000000133</c:v>
                </c:pt>
                <c:pt idx="2643">
                  <c:v>26.430000000001332</c:v>
                </c:pt>
                <c:pt idx="2644">
                  <c:v>26.440000000001334</c:v>
                </c:pt>
                <c:pt idx="2645">
                  <c:v>26.450000000001335</c:v>
                </c:pt>
                <c:pt idx="2646">
                  <c:v>26.460000000001337</c:v>
                </c:pt>
                <c:pt idx="2647">
                  <c:v>26.470000000001338</c:v>
                </c:pt>
                <c:pt idx="2648">
                  <c:v>26.48000000000134</c:v>
                </c:pt>
                <c:pt idx="2649">
                  <c:v>26.490000000001341</c:v>
                </c:pt>
                <c:pt idx="2650">
                  <c:v>26.500000000001343</c:v>
                </c:pt>
                <c:pt idx="2651">
                  <c:v>26.510000000001344</c:v>
                </c:pt>
                <c:pt idx="2652">
                  <c:v>26.520000000001346</c:v>
                </c:pt>
                <c:pt idx="2653">
                  <c:v>26.530000000001348</c:v>
                </c:pt>
                <c:pt idx="2654">
                  <c:v>26.540000000001349</c:v>
                </c:pt>
                <c:pt idx="2655">
                  <c:v>26.550000000001351</c:v>
                </c:pt>
                <c:pt idx="2656">
                  <c:v>26.560000000001352</c:v>
                </c:pt>
                <c:pt idx="2657">
                  <c:v>26.570000000001354</c:v>
                </c:pt>
                <c:pt idx="2658">
                  <c:v>26.580000000001355</c:v>
                </c:pt>
                <c:pt idx="2659">
                  <c:v>26.590000000001357</c:v>
                </c:pt>
                <c:pt idx="2660">
                  <c:v>26.600000000001359</c:v>
                </c:pt>
                <c:pt idx="2661">
                  <c:v>26.61000000000136</c:v>
                </c:pt>
                <c:pt idx="2662">
                  <c:v>26.620000000001362</c:v>
                </c:pt>
                <c:pt idx="2663">
                  <c:v>26.630000000001363</c:v>
                </c:pt>
                <c:pt idx="2664">
                  <c:v>26.640000000001365</c:v>
                </c:pt>
                <c:pt idx="2665">
                  <c:v>26.650000000001366</c:v>
                </c:pt>
                <c:pt idx="2666">
                  <c:v>26.660000000001368</c:v>
                </c:pt>
                <c:pt idx="2667">
                  <c:v>26.67000000000137</c:v>
                </c:pt>
                <c:pt idx="2668">
                  <c:v>26.680000000001371</c:v>
                </c:pt>
                <c:pt idx="2669">
                  <c:v>26.690000000001373</c:v>
                </c:pt>
                <c:pt idx="2670">
                  <c:v>26.700000000001374</c:v>
                </c:pt>
                <c:pt idx="2671">
                  <c:v>26.710000000001376</c:v>
                </c:pt>
                <c:pt idx="2672">
                  <c:v>26.720000000001377</c:v>
                </c:pt>
                <c:pt idx="2673">
                  <c:v>26.730000000001379</c:v>
                </c:pt>
                <c:pt idx="2674">
                  <c:v>26.74000000000138</c:v>
                </c:pt>
                <c:pt idx="2675">
                  <c:v>26.750000000001382</c:v>
                </c:pt>
                <c:pt idx="2676">
                  <c:v>26.760000000001384</c:v>
                </c:pt>
                <c:pt idx="2677">
                  <c:v>26.770000000001385</c:v>
                </c:pt>
                <c:pt idx="2678">
                  <c:v>26.780000000001387</c:v>
                </c:pt>
                <c:pt idx="2679">
                  <c:v>26.790000000001388</c:v>
                </c:pt>
                <c:pt idx="2680">
                  <c:v>26.80000000000139</c:v>
                </c:pt>
                <c:pt idx="2681">
                  <c:v>26.810000000001391</c:v>
                </c:pt>
                <c:pt idx="2682">
                  <c:v>26.820000000001393</c:v>
                </c:pt>
                <c:pt idx="2683">
                  <c:v>26.830000000001395</c:v>
                </c:pt>
                <c:pt idx="2684">
                  <c:v>26.840000000001396</c:v>
                </c:pt>
                <c:pt idx="2685">
                  <c:v>26.850000000001398</c:v>
                </c:pt>
                <c:pt idx="2686">
                  <c:v>26.860000000001399</c:v>
                </c:pt>
                <c:pt idx="2687">
                  <c:v>26.870000000001401</c:v>
                </c:pt>
                <c:pt idx="2688">
                  <c:v>26.880000000001402</c:v>
                </c:pt>
                <c:pt idx="2689">
                  <c:v>26.890000000001404</c:v>
                </c:pt>
                <c:pt idx="2690">
                  <c:v>26.900000000001405</c:v>
                </c:pt>
                <c:pt idx="2691">
                  <c:v>26.910000000001407</c:v>
                </c:pt>
                <c:pt idx="2692">
                  <c:v>26.920000000001409</c:v>
                </c:pt>
                <c:pt idx="2693">
                  <c:v>26.93000000000141</c:v>
                </c:pt>
                <c:pt idx="2694">
                  <c:v>26.940000000001412</c:v>
                </c:pt>
                <c:pt idx="2695">
                  <c:v>26.950000000001413</c:v>
                </c:pt>
                <c:pt idx="2696">
                  <c:v>26.960000000001415</c:v>
                </c:pt>
                <c:pt idx="2697">
                  <c:v>26.970000000001416</c:v>
                </c:pt>
                <c:pt idx="2698">
                  <c:v>26.980000000001418</c:v>
                </c:pt>
                <c:pt idx="2699">
                  <c:v>26.99000000000142</c:v>
                </c:pt>
                <c:pt idx="2700">
                  <c:v>27.000000000001421</c:v>
                </c:pt>
                <c:pt idx="2701">
                  <c:v>27.010000000001423</c:v>
                </c:pt>
                <c:pt idx="2702">
                  <c:v>27.020000000001424</c:v>
                </c:pt>
                <c:pt idx="2703">
                  <c:v>27.030000000001426</c:v>
                </c:pt>
                <c:pt idx="2704">
                  <c:v>27.040000000001427</c:v>
                </c:pt>
                <c:pt idx="2705">
                  <c:v>27.050000000001429</c:v>
                </c:pt>
                <c:pt idx="2706">
                  <c:v>27.06000000000143</c:v>
                </c:pt>
                <c:pt idx="2707">
                  <c:v>27.070000000001432</c:v>
                </c:pt>
                <c:pt idx="2708">
                  <c:v>27.080000000001434</c:v>
                </c:pt>
                <c:pt idx="2709">
                  <c:v>27.090000000001435</c:v>
                </c:pt>
                <c:pt idx="2710">
                  <c:v>27.100000000001437</c:v>
                </c:pt>
                <c:pt idx="2711">
                  <c:v>27.110000000001438</c:v>
                </c:pt>
                <c:pt idx="2712">
                  <c:v>27.12000000000144</c:v>
                </c:pt>
                <c:pt idx="2713">
                  <c:v>27.130000000001441</c:v>
                </c:pt>
                <c:pt idx="2714">
                  <c:v>27.140000000001443</c:v>
                </c:pt>
                <c:pt idx="2715">
                  <c:v>27.150000000001445</c:v>
                </c:pt>
                <c:pt idx="2716">
                  <c:v>27.160000000001446</c:v>
                </c:pt>
                <c:pt idx="2717">
                  <c:v>27.170000000001448</c:v>
                </c:pt>
                <c:pt idx="2718">
                  <c:v>27.180000000001449</c:v>
                </c:pt>
                <c:pt idx="2719">
                  <c:v>27.190000000001451</c:v>
                </c:pt>
                <c:pt idx="2720">
                  <c:v>27.200000000001452</c:v>
                </c:pt>
                <c:pt idx="2721">
                  <c:v>27.210000000001454</c:v>
                </c:pt>
                <c:pt idx="2722">
                  <c:v>27.220000000001455</c:v>
                </c:pt>
                <c:pt idx="2723">
                  <c:v>27.230000000001457</c:v>
                </c:pt>
                <c:pt idx="2724">
                  <c:v>27.240000000001459</c:v>
                </c:pt>
                <c:pt idx="2725">
                  <c:v>27.25000000000146</c:v>
                </c:pt>
                <c:pt idx="2726">
                  <c:v>27.260000000001462</c:v>
                </c:pt>
                <c:pt idx="2727">
                  <c:v>27.270000000001463</c:v>
                </c:pt>
                <c:pt idx="2728">
                  <c:v>27.280000000001465</c:v>
                </c:pt>
                <c:pt idx="2729">
                  <c:v>27.290000000001466</c:v>
                </c:pt>
                <c:pt idx="2730">
                  <c:v>27.300000000001468</c:v>
                </c:pt>
                <c:pt idx="2731">
                  <c:v>27.31000000000147</c:v>
                </c:pt>
                <c:pt idx="2732">
                  <c:v>27.320000000001471</c:v>
                </c:pt>
                <c:pt idx="2733">
                  <c:v>27.330000000001473</c:v>
                </c:pt>
                <c:pt idx="2734">
                  <c:v>27.340000000001474</c:v>
                </c:pt>
                <c:pt idx="2735">
                  <c:v>27.350000000001476</c:v>
                </c:pt>
                <c:pt idx="2736">
                  <c:v>27.360000000001477</c:v>
                </c:pt>
                <c:pt idx="2737">
                  <c:v>27.370000000001479</c:v>
                </c:pt>
                <c:pt idx="2738">
                  <c:v>27.38000000000148</c:v>
                </c:pt>
                <c:pt idx="2739">
                  <c:v>27.390000000001482</c:v>
                </c:pt>
                <c:pt idx="2740">
                  <c:v>27.400000000001484</c:v>
                </c:pt>
                <c:pt idx="2741">
                  <c:v>27.410000000001485</c:v>
                </c:pt>
                <c:pt idx="2742">
                  <c:v>27.420000000001487</c:v>
                </c:pt>
                <c:pt idx="2743">
                  <c:v>27.430000000001488</c:v>
                </c:pt>
                <c:pt idx="2744">
                  <c:v>27.44000000000149</c:v>
                </c:pt>
                <c:pt idx="2745">
                  <c:v>27.450000000001491</c:v>
                </c:pt>
                <c:pt idx="2746">
                  <c:v>27.460000000001493</c:v>
                </c:pt>
                <c:pt idx="2747">
                  <c:v>27.470000000001495</c:v>
                </c:pt>
                <c:pt idx="2748">
                  <c:v>27.480000000001496</c:v>
                </c:pt>
                <c:pt idx="2749">
                  <c:v>27.490000000001498</c:v>
                </c:pt>
                <c:pt idx="2750">
                  <c:v>27.500000000001499</c:v>
                </c:pt>
                <c:pt idx="2751">
                  <c:v>27.510000000001501</c:v>
                </c:pt>
                <c:pt idx="2752">
                  <c:v>27.520000000001502</c:v>
                </c:pt>
                <c:pt idx="2753">
                  <c:v>27.530000000001504</c:v>
                </c:pt>
                <c:pt idx="2754">
                  <c:v>27.540000000001505</c:v>
                </c:pt>
                <c:pt idx="2755">
                  <c:v>27.550000000001507</c:v>
                </c:pt>
                <c:pt idx="2756">
                  <c:v>27.560000000001509</c:v>
                </c:pt>
                <c:pt idx="2757">
                  <c:v>27.57000000000151</c:v>
                </c:pt>
                <c:pt idx="2758">
                  <c:v>27.580000000001512</c:v>
                </c:pt>
                <c:pt idx="2759">
                  <c:v>27.590000000001513</c:v>
                </c:pt>
                <c:pt idx="2760">
                  <c:v>27.600000000001515</c:v>
                </c:pt>
                <c:pt idx="2761">
                  <c:v>27.610000000001516</c:v>
                </c:pt>
                <c:pt idx="2762">
                  <c:v>27.620000000001518</c:v>
                </c:pt>
                <c:pt idx="2763">
                  <c:v>27.63000000000152</c:v>
                </c:pt>
                <c:pt idx="2764">
                  <c:v>27.640000000001521</c:v>
                </c:pt>
                <c:pt idx="2765">
                  <c:v>27.650000000001523</c:v>
                </c:pt>
                <c:pt idx="2766">
                  <c:v>27.660000000001524</c:v>
                </c:pt>
                <c:pt idx="2767">
                  <c:v>27.670000000001526</c:v>
                </c:pt>
                <c:pt idx="2768">
                  <c:v>27.680000000001527</c:v>
                </c:pt>
                <c:pt idx="2769">
                  <c:v>27.690000000001529</c:v>
                </c:pt>
                <c:pt idx="2770">
                  <c:v>27.700000000001531</c:v>
                </c:pt>
                <c:pt idx="2771">
                  <c:v>27.710000000001532</c:v>
                </c:pt>
                <c:pt idx="2772">
                  <c:v>27.720000000001534</c:v>
                </c:pt>
                <c:pt idx="2773">
                  <c:v>27.730000000001535</c:v>
                </c:pt>
                <c:pt idx="2774">
                  <c:v>27.740000000001537</c:v>
                </c:pt>
                <c:pt idx="2775">
                  <c:v>27.750000000001538</c:v>
                </c:pt>
                <c:pt idx="2776">
                  <c:v>27.76000000000154</c:v>
                </c:pt>
                <c:pt idx="2777">
                  <c:v>27.770000000001541</c:v>
                </c:pt>
                <c:pt idx="2778">
                  <c:v>27.780000000001543</c:v>
                </c:pt>
                <c:pt idx="2779">
                  <c:v>27.790000000001545</c:v>
                </c:pt>
                <c:pt idx="2780">
                  <c:v>27.800000000001546</c:v>
                </c:pt>
                <c:pt idx="2781">
                  <c:v>27.810000000001548</c:v>
                </c:pt>
                <c:pt idx="2782">
                  <c:v>27.820000000001549</c:v>
                </c:pt>
                <c:pt idx="2783">
                  <c:v>27.830000000001551</c:v>
                </c:pt>
                <c:pt idx="2784">
                  <c:v>27.840000000001552</c:v>
                </c:pt>
                <c:pt idx="2785">
                  <c:v>27.850000000001554</c:v>
                </c:pt>
                <c:pt idx="2786">
                  <c:v>27.860000000001556</c:v>
                </c:pt>
                <c:pt idx="2787">
                  <c:v>27.870000000001557</c:v>
                </c:pt>
                <c:pt idx="2788">
                  <c:v>27.880000000001559</c:v>
                </c:pt>
                <c:pt idx="2789">
                  <c:v>27.89000000000156</c:v>
                </c:pt>
                <c:pt idx="2790">
                  <c:v>27.900000000001562</c:v>
                </c:pt>
                <c:pt idx="2791">
                  <c:v>27.910000000001563</c:v>
                </c:pt>
                <c:pt idx="2792">
                  <c:v>27.920000000001565</c:v>
                </c:pt>
                <c:pt idx="2793">
                  <c:v>27.930000000001566</c:v>
                </c:pt>
                <c:pt idx="2794">
                  <c:v>27.940000000001568</c:v>
                </c:pt>
                <c:pt idx="2795">
                  <c:v>27.95000000000157</c:v>
                </c:pt>
                <c:pt idx="2796">
                  <c:v>27.960000000001571</c:v>
                </c:pt>
                <c:pt idx="2797">
                  <c:v>27.970000000001573</c:v>
                </c:pt>
                <c:pt idx="2798">
                  <c:v>27.980000000001574</c:v>
                </c:pt>
                <c:pt idx="2799">
                  <c:v>27.990000000001576</c:v>
                </c:pt>
                <c:pt idx="2800">
                  <c:v>28.000000000001577</c:v>
                </c:pt>
                <c:pt idx="2801">
                  <c:v>28.010000000001579</c:v>
                </c:pt>
                <c:pt idx="2802">
                  <c:v>28.020000000001581</c:v>
                </c:pt>
                <c:pt idx="2803">
                  <c:v>28.030000000001582</c:v>
                </c:pt>
                <c:pt idx="2804">
                  <c:v>28.040000000001584</c:v>
                </c:pt>
                <c:pt idx="2805">
                  <c:v>28.050000000001585</c:v>
                </c:pt>
                <c:pt idx="2806">
                  <c:v>28.060000000001587</c:v>
                </c:pt>
                <c:pt idx="2807">
                  <c:v>28.070000000001588</c:v>
                </c:pt>
                <c:pt idx="2808">
                  <c:v>28.08000000000159</c:v>
                </c:pt>
                <c:pt idx="2809">
                  <c:v>28.090000000001591</c:v>
                </c:pt>
                <c:pt idx="2810">
                  <c:v>28.100000000001593</c:v>
                </c:pt>
                <c:pt idx="2811">
                  <c:v>28.110000000001595</c:v>
                </c:pt>
                <c:pt idx="2812">
                  <c:v>28.120000000001596</c:v>
                </c:pt>
                <c:pt idx="2813">
                  <c:v>28.130000000001598</c:v>
                </c:pt>
                <c:pt idx="2814">
                  <c:v>28.140000000001599</c:v>
                </c:pt>
                <c:pt idx="2815">
                  <c:v>28.150000000001601</c:v>
                </c:pt>
                <c:pt idx="2816">
                  <c:v>28.160000000001602</c:v>
                </c:pt>
                <c:pt idx="2817">
                  <c:v>28.170000000001604</c:v>
                </c:pt>
                <c:pt idx="2818">
                  <c:v>28.180000000001606</c:v>
                </c:pt>
                <c:pt idx="2819">
                  <c:v>28.190000000001607</c:v>
                </c:pt>
                <c:pt idx="2820">
                  <c:v>28.200000000001609</c:v>
                </c:pt>
                <c:pt idx="2821">
                  <c:v>28.21000000000161</c:v>
                </c:pt>
                <c:pt idx="2822">
                  <c:v>28.220000000001612</c:v>
                </c:pt>
                <c:pt idx="2823">
                  <c:v>28.230000000001613</c:v>
                </c:pt>
                <c:pt idx="2824">
                  <c:v>28.240000000001615</c:v>
                </c:pt>
                <c:pt idx="2825">
                  <c:v>28.250000000001616</c:v>
                </c:pt>
                <c:pt idx="2826">
                  <c:v>28.260000000001618</c:v>
                </c:pt>
                <c:pt idx="2827">
                  <c:v>28.27000000000162</c:v>
                </c:pt>
                <c:pt idx="2828">
                  <c:v>28.280000000001621</c:v>
                </c:pt>
                <c:pt idx="2829">
                  <c:v>28.290000000001623</c:v>
                </c:pt>
                <c:pt idx="2830">
                  <c:v>28.300000000001624</c:v>
                </c:pt>
                <c:pt idx="2831">
                  <c:v>28.310000000001626</c:v>
                </c:pt>
                <c:pt idx="2832">
                  <c:v>28.320000000001627</c:v>
                </c:pt>
                <c:pt idx="2833">
                  <c:v>28.330000000001629</c:v>
                </c:pt>
                <c:pt idx="2834">
                  <c:v>28.340000000001631</c:v>
                </c:pt>
                <c:pt idx="2835">
                  <c:v>28.350000000001632</c:v>
                </c:pt>
                <c:pt idx="2836">
                  <c:v>28.360000000001634</c:v>
                </c:pt>
                <c:pt idx="2837">
                  <c:v>28.370000000001635</c:v>
                </c:pt>
                <c:pt idx="2838">
                  <c:v>28.380000000001637</c:v>
                </c:pt>
                <c:pt idx="2839">
                  <c:v>28.390000000001638</c:v>
                </c:pt>
                <c:pt idx="2840">
                  <c:v>28.40000000000164</c:v>
                </c:pt>
                <c:pt idx="2841">
                  <c:v>28.410000000001641</c:v>
                </c:pt>
                <c:pt idx="2842">
                  <c:v>28.420000000001643</c:v>
                </c:pt>
                <c:pt idx="2843">
                  <c:v>28.430000000001645</c:v>
                </c:pt>
                <c:pt idx="2844">
                  <c:v>28.440000000001646</c:v>
                </c:pt>
                <c:pt idx="2845">
                  <c:v>28.450000000001648</c:v>
                </c:pt>
                <c:pt idx="2846">
                  <c:v>28.460000000001649</c:v>
                </c:pt>
                <c:pt idx="2847">
                  <c:v>28.470000000001651</c:v>
                </c:pt>
                <c:pt idx="2848">
                  <c:v>28.480000000001652</c:v>
                </c:pt>
                <c:pt idx="2849">
                  <c:v>28.490000000001654</c:v>
                </c:pt>
                <c:pt idx="2850">
                  <c:v>28.500000000001656</c:v>
                </c:pt>
                <c:pt idx="2851">
                  <c:v>28.510000000001657</c:v>
                </c:pt>
                <c:pt idx="2852">
                  <c:v>28.520000000001659</c:v>
                </c:pt>
                <c:pt idx="2853">
                  <c:v>28.53000000000166</c:v>
                </c:pt>
                <c:pt idx="2854">
                  <c:v>28.540000000001662</c:v>
                </c:pt>
                <c:pt idx="2855">
                  <c:v>28.550000000001663</c:v>
                </c:pt>
                <c:pt idx="2856">
                  <c:v>28.560000000001665</c:v>
                </c:pt>
                <c:pt idx="2857">
                  <c:v>28.570000000001667</c:v>
                </c:pt>
                <c:pt idx="2858">
                  <c:v>28.580000000001668</c:v>
                </c:pt>
                <c:pt idx="2859">
                  <c:v>28.59000000000167</c:v>
                </c:pt>
                <c:pt idx="2860">
                  <c:v>28.600000000001671</c:v>
                </c:pt>
                <c:pt idx="2861">
                  <c:v>28.610000000001673</c:v>
                </c:pt>
                <c:pt idx="2862">
                  <c:v>28.620000000001674</c:v>
                </c:pt>
                <c:pt idx="2863">
                  <c:v>28.630000000001676</c:v>
                </c:pt>
                <c:pt idx="2864">
                  <c:v>28.640000000001677</c:v>
                </c:pt>
                <c:pt idx="2865">
                  <c:v>28.650000000001679</c:v>
                </c:pt>
                <c:pt idx="2866">
                  <c:v>28.660000000001681</c:v>
                </c:pt>
                <c:pt idx="2867">
                  <c:v>28.670000000001682</c:v>
                </c:pt>
                <c:pt idx="2868">
                  <c:v>28.680000000001684</c:v>
                </c:pt>
                <c:pt idx="2869">
                  <c:v>28.690000000001685</c:v>
                </c:pt>
                <c:pt idx="2870">
                  <c:v>28.700000000001687</c:v>
                </c:pt>
                <c:pt idx="2871">
                  <c:v>28.710000000001688</c:v>
                </c:pt>
                <c:pt idx="2872">
                  <c:v>28.72000000000169</c:v>
                </c:pt>
                <c:pt idx="2873">
                  <c:v>28.730000000001692</c:v>
                </c:pt>
                <c:pt idx="2874">
                  <c:v>28.740000000001693</c:v>
                </c:pt>
                <c:pt idx="2875">
                  <c:v>28.750000000001695</c:v>
                </c:pt>
                <c:pt idx="2876">
                  <c:v>28.760000000001696</c:v>
                </c:pt>
                <c:pt idx="2877">
                  <c:v>28.770000000001698</c:v>
                </c:pt>
                <c:pt idx="2878">
                  <c:v>28.780000000001699</c:v>
                </c:pt>
                <c:pt idx="2879">
                  <c:v>28.790000000001701</c:v>
                </c:pt>
                <c:pt idx="2880">
                  <c:v>28.800000000001702</c:v>
                </c:pt>
                <c:pt idx="2881">
                  <c:v>28.810000000001704</c:v>
                </c:pt>
                <c:pt idx="2882">
                  <c:v>28.820000000001706</c:v>
                </c:pt>
                <c:pt idx="2883">
                  <c:v>28.830000000001707</c:v>
                </c:pt>
                <c:pt idx="2884">
                  <c:v>28.840000000001709</c:v>
                </c:pt>
                <c:pt idx="2885">
                  <c:v>28.85000000000171</c:v>
                </c:pt>
                <c:pt idx="2886">
                  <c:v>28.860000000001712</c:v>
                </c:pt>
                <c:pt idx="2887">
                  <c:v>28.870000000001713</c:v>
                </c:pt>
                <c:pt idx="2888">
                  <c:v>28.880000000001715</c:v>
                </c:pt>
                <c:pt idx="2889">
                  <c:v>28.890000000001717</c:v>
                </c:pt>
                <c:pt idx="2890">
                  <c:v>28.900000000001718</c:v>
                </c:pt>
                <c:pt idx="2891">
                  <c:v>28.91000000000172</c:v>
                </c:pt>
                <c:pt idx="2892">
                  <c:v>28.920000000001721</c:v>
                </c:pt>
                <c:pt idx="2893">
                  <c:v>28.930000000001723</c:v>
                </c:pt>
                <c:pt idx="2894">
                  <c:v>28.940000000001724</c:v>
                </c:pt>
                <c:pt idx="2895">
                  <c:v>28.950000000001726</c:v>
                </c:pt>
                <c:pt idx="2896">
                  <c:v>28.960000000001727</c:v>
                </c:pt>
                <c:pt idx="2897">
                  <c:v>28.970000000001729</c:v>
                </c:pt>
                <c:pt idx="2898">
                  <c:v>28.980000000001731</c:v>
                </c:pt>
                <c:pt idx="2899">
                  <c:v>28.990000000001732</c:v>
                </c:pt>
                <c:pt idx="2900">
                  <c:v>29.000000000001734</c:v>
                </c:pt>
                <c:pt idx="2901">
                  <c:v>29.010000000001735</c:v>
                </c:pt>
                <c:pt idx="2902">
                  <c:v>29.020000000001737</c:v>
                </c:pt>
                <c:pt idx="2903">
                  <c:v>29.030000000001738</c:v>
                </c:pt>
                <c:pt idx="2904">
                  <c:v>29.04000000000174</c:v>
                </c:pt>
                <c:pt idx="2905">
                  <c:v>29.050000000001742</c:v>
                </c:pt>
                <c:pt idx="2906">
                  <c:v>29.060000000001743</c:v>
                </c:pt>
                <c:pt idx="2907">
                  <c:v>29.070000000001745</c:v>
                </c:pt>
                <c:pt idx="2908">
                  <c:v>29.080000000001746</c:v>
                </c:pt>
                <c:pt idx="2909">
                  <c:v>29.090000000001748</c:v>
                </c:pt>
                <c:pt idx="2910">
                  <c:v>29.100000000001749</c:v>
                </c:pt>
                <c:pt idx="2911">
                  <c:v>29.110000000001751</c:v>
                </c:pt>
                <c:pt idx="2912">
                  <c:v>29.120000000001752</c:v>
                </c:pt>
                <c:pt idx="2913">
                  <c:v>29.130000000001754</c:v>
                </c:pt>
                <c:pt idx="2914">
                  <c:v>29.140000000001756</c:v>
                </c:pt>
                <c:pt idx="2915">
                  <c:v>29.150000000001757</c:v>
                </c:pt>
                <c:pt idx="2916">
                  <c:v>29.160000000001759</c:v>
                </c:pt>
                <c:pt idx="2917">
                  <c:v>29.17000000000176</c:v>
                </c:pt>
                <c:pt idx="2918">
                  <c:v>29.180000000001762</c:v>
                </c:pt>
                <c:pt idx="2919">
                  <c:v>29.190000000001763</c:v>
                </c:pt>
                <c:pt idx="2920">
                  <c:v>29.200000000001765</c:v>
                </c:pt>
                <c:pt idx="2921">
                  <c:v>29.210000000001767</c:v>
                </c:pt>
                <c:pt idx="2922">
                  <c:v>29.220000000001768</c:v>
                </c:pt>
                <c:pt idx="2923">
                  <c:v>29.23000000000177</c:v>
                </c:pt>
                <c:pt idx="2924">
                  <c:v>29.240000000001771</c:v>
                </c:pt>
                <c:pt idx="2925">
                  <c:v>29.250000000001773</c:v>
                </c:pt>
                <c:pt idx="2926">
                  <c:v>29.260000000001774</c:v>
                </c:pt>
                <c:pt idx="2927">
                  <c:v>29.270000000001776</c:v>
                </c:pt>
                <c:pt idx="2928">
                  <c:v>29.280000000001777</c:v>
                </c:pt>
                <c:pt idx="2929">
                  <c:v>29.290000000001779</c:v>
                </c:pt>
                <c:pt idx="2930">
                  <c:v>29.300000000001781</c:v>
                </c:pt>
                <c:pt idx="2931">
                  <c:v>29.310000000001782</c:v>
                </c:pt>
                <c:pt idx="2932">
                  <c:v>29.320000000001784</c:v>
                </c:pt>
                <c:pt idx="2933">
                  <c:v>29.330000000001785</c:v>
                </c:pt>
                <c:pt idx="2934">
                  <c:v>29.340000000001787</c:v>
                </c:pt>
                <c:pt idx="2935">
                  <c:v>29.350000000001788</c:v>
                </c:pt>
                <c:pt idx="2936">
                  <c:v>29.36000000000179</c:v>
                </c:pt>
                <c:pt idx="2937">
                  <c:v>29.370000000001792</c:v>
                </c:pt>
                <c:pt idx="2938">
                  <c:v>29.380000000001793</c:v>
                </c:pt>
                <c:pt idx="2939">
                  <c:v>29.390000000001795</c:v>
                </c:pt>
                <c:pt idx="2940">
                  <c:v>29.400000000001796</c:v>
                </c:pt>
                <c:pt idx="2941">
                  <c:v>29.410000000001798</c:v>
                </c:pt>
                <c:pt idx="2942">
                  <c:v>29.420000000001799</c:v>
                </c:pt>
                <c:pt idx="2943">
                  <c:v>29.430000000001801</c:v>
                </c:pt>
                <c:pt idx="2944">
                  <c:v>29.440000000001803</c:v>
                </c:pt>
                <c:pt idx="2945">
                  <c:v>29.450000000001804</c:v>
                </c:pt>
                <c:pt idx="2946">
                  <c:v>29.460000000001806</c:v>
                </c:pt>
                <c:pt idx="2947">
                  <c:v>29.470000000001807</c:v>
                </c:pt>
                <c:pt idx="2948">
                  <c:v>29.480000000001809</c:v>
                </c:pt>
                <c:pt idx="2949">
                  <c:v>29.49000000000181</c:v>
                </c:pt>
                <c:pt idx="2950">
                  <c:v>29.500000000001812</c:v>
                </c:pt>
                <c:pt idx="2951">
                  <c:v>29.510000000001813</c:v>
                </c:pt>
                <c:pt idx="2952">
                  <c:v>29.520000000001815</c:v>
                </c:pt>
                <c:pt idx="2953">
                  <c:v>29.530000000001817</c:v>
                </c:pt>
                <c:pt idx="2954">
                  <c:v>29.540000000001818</c:v>
                </c:pt>
                <c:pt idx="2955">
                  <c:v>29.55000000000182</c:v>
                </c:pt>
                <c:pt idx="2956">
                  <c:v>29.560000000001821</c:v>
                </c:pt>
                <c:pt idx="2957">
                  <c:v>29.570000000001823</c:v>
                </c:pt>
                <c:pt idx="2958">
                  <c:v>29.580000000001824</c:v>
                </c:pt>
                <c:pt idx="2959">
                  <c:v>29.590000000001826</c:v>
                </c:pt>
                <c:pt idx="2960">
                  <c:v>29.600000000001828</c:v>
                </c:pt>
                <c:pt idx="2961">
                  <c:v>29.610000000001829</c:v>
                </c:pt>
                <c:pt idx="2962">
                  <c:v>29.620000000001831</c:v>
                </c:pt>
                <c:pt idx="2963">
                  <c:v>29.630000000001832</c:v>
                </c:pt>
                <c:pt idx="2964">
                  <c:v>29.640000000001834</c:v>
                </c:pt>
                <c:pt idx="2965">
                  <c:v>29.650000000001835</c:v>
                </c:pt>
                <c:pt idx="2966">
                  <c:v>29.660000000001837</c:v>
                </c:pt>
                <c:pt idx="2967">
                  <c:v>29.670000000001838</c:v>
                </c:pt>
                <c:pt idx="2968">
                  <c:v>29.68000000000184</c:v>
                </c:pt>
                <c:pt idx="2969">
                  <c:v>29.690000000001842</c:v>
                </c:pt>
                <c:pt idx="2970">
                  <c:v>29.700000000001843</c:v>
                </c:pt>
                <c:pt idx="2971">
                  <c:v>29.710000000001845</c:v>
                </c:pt>
                <c:pt idx="2972">
                  <c:v>29.720000000001846</c:v>
                </c:pt>
                <c:pt idx="2973">
                  <c:v>29.730000000001848</c:v>
                </c:pt>
                <c:pt idx="2974">
                  <c:v>29.740000000001849</c:v>
                </c:pt>
                <c:pt idx="2975">
                  <c:v>29.750000000001851</c:v>
                </c:pt>
                <c:pt idx="2976">
                  <c:v>29.760000000001853</c:v>
                </c:pt>
                <c:pt idx="2977">
                  <c:v>29.770000000001854</c:v>
                </c:pt>
                <c:pt idx="2978">
                  <c:v>29.780000000001856</c:v>
                </c:pt>
                <c:pt idx="2979">
                  <c:v>29.790000000001857</c:v>
                </c:pt>
                <c:pt idx="2980">
                  <c:v>29.800000000001859</c:v>
                </c:pt>
                <c:pt idx="2981">
                  <c:v>29.81000000000186</c:v>
                </c:pt>
                <c:pt idx="2982">
                  <c:v>29.820000000001862</c:v>
                </c:pt>
                <c:pt idx="2983">
                  <c:v>29.830000000001863</c:v>
                </c:pt>
                <c:pt idx="2984">
                  <c:v>29.840000000001865</c:v>
                </c:pt>
                <c:pt idx="2985">
                  <c:v>29.850000000001867</c:v>
                </c:pt>
                <c:pt idx="2986">
                  <c:v>29.860000000001868</c:v>
                </c:pt>
                <c:pt idx="2987">
                  <c:v>29.87000000000187</c:v>
                </c:pt>
                <c:pt idx="2988">
                  <c:v>29.880000000001871</c:v>
                </c:pt>
                <c:pt idx="2989">
                  <c:v>29.890000000001873</c:v>
                </c:pt>
                <c:pt idx="2990">
                  <c:v>29.900000000001874</c:v>
                </c:pt>
                <c:pt idx="2991">
                  <c:v>29.910000000001876</c:v>
                </c:pt>
                <c:pt idx="2992">
                  <c:v>29.920000000001878</c:v>
                </c:pt>
                <c:pt idx="2993">
                  <c:v>29.930000000001879</c:v>
                </c:pt>
                <c:pt idx="2994">
                  <c:v>29.940000000001881</c:v>
                </c:pt>
                <c:pt idx="2995">
                  <c:v>29.950000000001882</c:v>
                </c:pt>
                <c:pt idx="2996">
                  <c:v>29.960000000001884</c:v>
                </c:pt>
                <c:pt idx="2997">
                  <c:v>29.970000000001885</c:v>
                </c:pt>
                <c:pt idx="2998">
                  <c:v>29.980000000001887</c:v>
                </c:pt>
                <c:pt idx="2999">
                  <c:v>29.990000000001888</c:v>
                </c:pt>
                <c:pt idx="3000">
                  <c:v>30.00000000000189</c:v>
                </c:pt>
                <c:pt idx="3001">
                  <c:v>30.010000000001892</c:v>
                </c:pt>
                <c:pt idx="3002">
                  <c:v>30.020000000001893</c:v>
                </c:pt>
                <c:pt idx="3003">
                  <c:v>30.030000000001895</c:v>
                </c:pt>
                <c:pt idx="3004">
                  <c:v>30.040000000001896</c:v>
                </c:pt>
                <c:pt idx="3005">
                  <c:v>30.050000000001898</c:v>
                </c:pt>
                <c:pt idx="3006">
                  <c:v>30.060000000001899</c:v>
                </c:pt>
                <c:pt idx="3007">
                  <c:v>30.070000000001901</c:v>
                </c:pt>
                <c:pt idx="3008">
                  <c:v>30.080000000001903</c:v>
                </c:pt>
                <c:pt idx="3009">
                  <c:v>30.090000000001904</c:v>
                </c:pt>
                <c:pt idx="3010">
                  <c:v>30.100000000001906</c:v>
                </c:pt>
                <c:pt idx="3011">
                  <c:v>30.110000000001907</c:v>
                </c:pt>
                <c:pt idx="3012">
                  <c:v>30.120000000001909</c:v>
                </c:pt>
                <c:pt idx="3013">
                  <c:v>30.13000000000191</c:v>
                </c:pt>
                <c:pt idx="3014">
                  <c:v>30.140000000001912</c:v>
                </c:pt>
                <c:pt idx="3015">
                  <c:v>30.150000000001913</c:v>
                </c:pt>
                <c:pt idx="3016">
                  <c:v>30.160000000001915</c:v>
                </c:pt>
                <c:pt idx="3017">
                  <c:v>30.170000000001917</c:v>
                </c:pt>
                <c:pt idx="3018">
                  <c:v>30.180000000001918</c:v>
                </c:pt>
                <c:pt idx="3019">
                  <c:v>30.19000000000192</c:v>
                </c:pt>
                <c:pt idx="3020">
                  <c:v>30.200000000001921</c:v>
                </c:pt>
                <c:pt idx="3021">
                  <c:v>30.210000000001923</c:v>
                </c:pt>
                <c:pt idx="3022">
                  <c:v>30.220000000001924</c:v>
                </c:pt>
                <c:pt idx="3023">
                  <c:v>30.230000000001926</c:v>
                </c:pt>
                <c:pt idx="3024">
                  <c:v>30.240000000001928</c:v>
                </c:pt>
                <c:pt idx="3025">
                  <c:v>30.250000000001929</c:v>
                </c:pt>
                <c:pt idx="3026">
                  <c:v>30.260000000001931</c:v>
                </c:pt>
                <c:pt idx="3027">
                  <c:v>30.270000000001932</c:v>
                </c:pt>
                <c:pt idx="3028">
                  <c:v>30.280000000001934</c:v>
                </c:pt>
                <c:pt idx="3029">
                  <c:v>30.290000000001935</c:v>
                </c:pt>
                <c:pt idx="3030">
                  <c:v>30.300000000001937</c:v>
                </c:pt>
                <c:pt idx="3031">
                  <c:v>30.310000000001939</c:v>
                </c:pt>
                <c:pt idx="3032">
                  <c:v>30.32000000000194</c:v>
                </c:pt>
                <c:pt idx="3033">
                  <c:v>30.330000000001942</c:v>
                </c:pt>
                <c:pt idx="3034">
                  <c:v>30.340000000001943</c:v>
                </c:pt>
                <c:pt idx="3035">
                  <c:v>30.350000000001945</c:v>
                </c:pt>
                <c:pt idx="3036">
                  <c:v>30.360000000001946</c:v>
                </c:pt>
                <c:pt idx="3037">
                  <c:v>30.370000000001948</c:v>
                </c:pt>
                <c:pt idx="3038">
                  <c:v>30.380000000001949</c:v>
                </c:pt>
                <c:pt idx="3039">
                  <c:v>30.390000000001951</c:v>
                </c:pt>
                <c:pt idx="3040">
                  <c:v>30.400000000001953</c:v>
                </c:pt>
                <c:pt idx="3041">
                  <c:v>30.410000000001954</c:v>
                </c:pt>
                <c:pt idx="3042">
                  <c:v>30.420000000001956</c:v>
                </c:pt>
                <c:pt idx="3043">
                  <c:v>30.430000000001957</c:v>
                </c:pt>
                <c:pt idx="3044">
                  <c:v>30.440000000001959</c:v>
                </c:pt>
                <c:pt idx="3045">
                  <c:v>30.45000000000196</c:v>
                </c:pt>
                <c:pt idx="3046">
                  <c:v>30.460000000001962</c:v>
                </c:pt>
                <c:pt idx="3047">
                  <c:v>30.470000000001964</c:v>
                </c:pt>
                <c:pt idx="3048">
                  <c:v>30.480000000001965</c:v>
                </c:pt>
                <c:pt idx="3049">
                  <c:v>30.490000000001967</c:v>
                </c:pt>
                <c:pt idx="3050">
                  <c:v>30.500000000001968</c:v>
                </c:pt>
                <c:pt idx="3051">
                  <c:v>30.51000000000197</c:v>
                </c:pt>
                <c:pt idx="3052">
                  <c:v>30.520000000001971</c:v>
                </c:pt>
                <c:pt idx="3053">
                  <c:v>30.530000000001973</c:v>
                </c:pt>
                <c:pt idx="3054">
                  <c:v>30.540000000001974</c:v>
                </c:pt>
                <c:pt idx="3055">
                  <c:v>30.550000000001976</c:v>
                </c:pt>
                <c:pt idx="3056">
                  <c:v>30.560000000001978</c:v>
                </c:pt>
                <c:pt idx="3057">
                  <c:v>30.570000000001979</c:v>
                </c:pt>
                <c:pt idx="3058">
                  <c:v>30.580000000001981</c:v>
                </c:pt>
                <c:pt idx="3059">
                  <c:v>30.590000000001982</c:v>
                </c:pt>
                <c:pt idx="3060">
                  <c:v>30.600000000001984</c:v>
                </c:pt>
                <c:pt idx="3061">
                  <c:v>30.610000000001985</c:v>
                </c:pt>
                <c:pt idx="3062">
                  <c:v>30.620000000001987</c:v>
                </c:pt>
                <c:pt idx="3063">
                  <c:v>30.630000000001989</c:v>
                </c:pt>
                <c:pt idx="3064">
                  <c:v>30.64000000000199</c:v>
                </c:pt>
                <c:pt idx="3065">
                  <c:v>30.650000000001992</c:v>
                </c:pt>
                <c:pt idx="3066">
                  <c:v>30.660000000001993</c:v>
                </c:pt>
                <c:pt idx="3067">
                  <c:v>30.670000000001995</c:v>
                </c:pt>
                <c:pt idx="3068">
                  <c:v>30.680000000001996</c:v>
                </c:pt>
                <c:pt idx="3069">
                  <c:v>30.690000000001998</c:v>
                </c:pt>
                <c:pt idx="3070">
                  <c:v>30.700000000001999</c:v>
                </c:pt>
                <c:pt idx="3071">
                  <c:v>30.710000000002001</c:v>
                </c:pt>
                <c:pt idx="3072">
                  <c:v>30.720000000002003</c:v>
                </c:pt>
                <c:pt idx="3073">
                  <c:v>30.730000000002004</c:v>
                </c:pt>
                <c:pt idx="3074">
                  <c:v>30.740000000002006</c:v>
                </c:pt>
                <c:pt idx="3075">
                  <c:v>30.750000000002007</c:v>
                </c:pt>
                <c:pt idx="3076">
                  <c:v>30.760000000002009</c:v>
                </c:pt>
                <c:pt idx="3077">
                  <c:v>30.77000000000201</c:v>
                </c:pt>
                <c:pt idx="3078">
                  <c:v>30.780000000002012</c:v>
                </c:pt>
                <c:pt idx="3079">
                  <c:v>30.790000000002014</c:v>
                </c:pt>
                <c:pt idx="3080">
                  <c:v>30.800000000002015</c:v>
                </c:pt>
                <c:pt idx="3081">
                  <c:v>30.810000000002017</c:v>
                </c:pt>
                <c:pt idx="3082">
                  <c:v>30.820000000002018</c:v>
                </c:pt>
                <c:pt idx="3083">
                  <c:v>30.83000000000202</c:v>
                </c:pt>
                <c:pt idx="3084">
                  <c:v>30.840000000002021</c:v>
                </c:pt>
                <c:pt idx="3085">
                  <c:v>30.850000000002023</c:v>
                </c:pt>
                <c:pt idx="3086">
                  <c:v>30.860000000002024</c:v>
                </c:pt>
                <c:pt idx="3087">
                  <c:v>30.870000000002026</c:v>
                </c:pt>
                <c:pt idx="3088">
                  <c:v>30.880000000002028</c:v>
                </c:pt>
                <c:pt idx="3089">
                  <c:v>30.890000000002029</c:v>
                </c:pt>
                <c:pt idx="3090">
                  <c:v>30.900000000002031</c:v>
                </c:pt>
                <c:pt idx="3091">
                  <c:v>30.910000000002032</c:v>
                </c:pt>
                <c:pt idx="3092">
                  <c:v>30.920000000002034</c:v>
                </c:pt>
                <c:pt idx="3093">
                  <c:v>30.930000000002035</c:v>
                </c:pt>
                <c:pt idx="3094">
                  <c:v>30.940000000002037</c:v>
                </c:pt>
                <c:pt idx="3095">
                  <c:v>30.950000000002039</c:v>
                </c:pt>
                <c:pt idx="3096">
                  <c:v>30.96000000000204</c:v>
                </c:pt>
                <c:pt idx="3097">
                  <c:v>30.970000000002042</c:v>
                </c:pt>
                <c:pt idx="3098">
                  <c:v>30.980000000002043</c:v>
                </c:pt>
                <c:pt idx="3099">
                  <c:v>30.990000000002045</c:v>
                </c:pt>
                <c:pt idx="3100">
                  <c:v>31.000000000002046</c:v>
                </c:pt>
                <c:pt idx="3101">
                  <c:v>31.010000000002048</c:v>
                </c:pt>
                <c:pt idx="3102">
                  <c:v>31.020000000002049</c:v>
                </c:pt>
                <c:pt idx="3103">
                  <c:v>31.030000000002051</c:v>
                </c:pt>
                <c:pt idx="3104">
                  <c:v>31.040000000002053</c:v>
                </c:pt>
                <c:pt idx="3105">
                  <c:v>31.050000000002054</c:v>
                </c:pt>
                <c:pt idx="3106">
                  <c:v>31.060000000002056</c:v>
                </c:pt>
                <c:pt idx="3107">
                  <c:v>31.070000000002057</c:v>
                </c:pt>
                <c:pt idx="3108">
                  <c:v>31.080000000002059</c:v>
                </c:pt>
                <c:pt idx="3109">
                  <c:v>31.09000000000206</c:v>
                </c:pt>
                <c:pt idx="3110">
                  <c:v>31.100000000002062</c:v>
                </c:pt>
                <c:pt idx="3111">
                  <c:v>31.110000000002064</c:v>
                </c:pt>
                <c:pt idx="3112">
                  <c:v>31.120000000002065</c:v>
                </c:pt>
                <c:pt idx="3113">
                  <c:v>31.130000000002067</c:v>
                </c:pt>
                <c:pt idx="3114">
                  <c:v>31.140000000002068</c:v>
                </c:pt>
                <c:pt idx="3115">
                  <c:v>31.15000000000207</c:v>
                </c:pt>
                <c:pt idx="3116">
                  <c:v>31.160000000002071</c:v>
                </c:pt>
                <c:pt idx="3117">
                  <c:v>31.170000000002073</c:v>
                </c:pt>
                <c:pt idx="3118">
                  <c:v>31.180000000002075</c:v>
                </c:pt>
                <c:pt idx="3119">
                  <c:v>31.190000000002076</c:v>
                </c:pt>
                <c:pt idx="3120">
                  <c:v>31.200000000002078</c:v>
                </c:pt>
                <c:pt idx="3121">
                  <c:v>31.210000000002079</c:v>
                </c:pt>
                <c:pt idx="3122">
                  <c:v>31.220000000002081</c:v>
                </c:pt>
                <c:pt idx="3123">
                  <c:v>31.230000000002082</c:v>
                </c:pt>
                <c:pt idx="3124">
                  <c:v>31.240000000002084</c:v>
                </c:pt>
                <c:pt idx="3125">
                  <c:v>31.250000000002085</c:v>
                </c:pt>
                <c:pt idx="3126">
                  <c:v>31.260000000002087</c:v>
                </c:pt>
                <c:pt idx="3127">
                  <c:v>31.270000000002089</c:v>
                </c:pt>
                <c:pt idx="3128">
                  <c:v>31.28000000000209</c:v>
                </c:pt>
                <c:pt idx="3129">
                  <c:v>31.290000000002092</c:v>
                </c:pt>
                <c:pt idx="3130">
                  <c:v>31.300000000002093</c:v>
                </c:pt>
                <c:pt idx="3131">
                  <c:v>31.310000000002095</c:v>
                </c:pt>
                <c:pt idx="3132">
                  <c:v>31.320000000002096</c:v>
                </c:pt>
                <c:pt idx="3133">
                  <c:v>31.330000000002098</c:v>
                </c:pt>
                <c:pt idx="3134">
                  <c:v>31.3400000000021</c:v>
                </c:pt>
                <c:pt idx="3135">
                  <c:v>31.350000000002101</c:v>
                </c:pt>
                <c:pt idx="3136">
                  <c:v>31.360000000002103</c:v>
                </c:pt>
                <c:pt idx="3137">
                  <c:v>31.370000000002104</c:v>
                </c:pt>
                <c:pt idx="3138">
                  <c:v>31.380000000002106</c:v>
                </c:pt>
                <c:pt idx="3139">
                  <c:v>31.390000000002107</c:v>
                </c:pt>
                <c:pt idx="3140">
                  <c:v>31.400000000002109</c:v>
                </c:pt>
                <c:pt idx="3141">
                  <c:v>31.41000000000211</c:v>
                </c:pt>
                <c:pt idx="3142">
                  <c:v>31.420000000002112</c:v>
                </c:pt>
                <c:pt idx="3143">
                  <c:v>31.430000000002114</c:v>
                </c:pt>
                <c:pt idx="3144">
                  <c:v>31.440000000002115</c:v>
                </c:pt>
                <c:pt idx="3145">
                  <c:v>31.450000000002117</c:v>
                </c:pt>
                <c:pt idx="3146">
                  <c:v>31.460000000002118</c:v>
                </c:pt>
                <c:pt idx="3147">
                  <c:v>31.47000000000212</c:v>
                </c:pt>
                <c:pt idx="3148">
                  <c:v>31.480000000002121</c:v>
                </c:pt>
                <c:pt idx="3149">
                  <c:v>31.490000000002123</c:v>
                </c:pt>
                <c:pt idx="3150">
                  <c:v>31.500000000002125</c:v>
                </c:pt>
                <c:pt idx="3151">
                  <c:v>31.510000000002126</c:v>
                </c:pt>
                <c:pt idx="3152">
                  <c:v>31.520000000002128</c:v>
                </c:pt>
                <c:pt idx="3153">
                  <c:v>31.530000000002129</c:v>
                </c:pt>
                <c:pt idx="3154">
                  <c:v>31.540000000002131</c:v>
                </c:pt>
                <c:pt idx="3155">
                  <c:v>31.550000000002132</c:v>
                </c:pt>
                <c:pt idx="3156">
                  <c:v>31.560000000002134</c:v>
                </c:pt>
                <c:pt idx="3157">
                  <c:v>31.570000000002135</c:v>
                </c:pt>
                <c:pt idx="3158">
                  <c:v>31.580000000002137</c:v>
                </c:pt>
                <c:pt idx="3159">
                  <c:v>31.590000000002139</c:v>
                </c:pt>
                <c:pt idx="3160">
                  <c:v>31.60000000000214</c:v>
                </c:pt>
                <c:pt idx="3161">
                  <c:v>31.610000000002142</c:v>
                </c:pt>
                <c:pt idx="3162">
                  <c:v>31.620000000002143</c:v>
                </c:pt>
                <c:pt idx="3163">
                  <c:v>31.630000000002145</c:v>
                </c:pt>
                <c:pt idx="3164">
                  <c:v>31.640000000002146</c:v>
                </c:pt>
                <c:pt idx="3165">
                  <c:v>31.650000000002148</c:v>
                </c:pt>
                <c:pt idx="3166">
                  <c:v>31.66000000000215</c:v>
                </c:pt>
                <c:pt idx="3167">
                  <c:v>31.670000000002151</c:v>
                </c:pt>
                <c:pt idx="3168">
                  <c:v>31.680000000002153</c:v>
                </c:pt>
                <c:pt idx="3169">
                  <c:v>31.690000000002154</c:v>
                </c:pt>
                <c:pt idx="3170">
                  <c:v>31.700000000002156</c:v>
                </c:pt>
                <c:pt idx="3171">
                  <c:v>31.710000000002157</c:v>
                </c:pt>
                <c:pt idx="3172">
                  <c:v>31.720000000002159</c:v>
                </c:pt>
                <c:pt idx="3173">
                  <c:v>31.73000000000216</c:v>
                </c:pt>
                <c:pt idx="3174">
                  <c:v>31.740000000002162</c:v>
                </c:pt>
                <c:pt idx="3175">
                  <c:v>31.750000000002164</c:v>
                </c:pt>
                <c:pt idx="3176">
                  <c:v>31.760000000002165</c:v>
                </c:pt>
                <c:pt idx="3177">
                  <c:v>31.770000000002167</c:v>
                </c:pt>
                <c:pt idx="3178">
                  <c:v>31.780000000002168</c:v>
                </c:pt>
                <c:pt idx="3179">
                  <c:v>31.79000000000217</c:v>
                </c:pt>
                <c:pt idx="3180">
                  <c:v>31.800000000002171</c:v>
                </c:pt>
                <c:pt idx="3181">
                  <c:v>31.810000000002173</c:v>
                </c:pt>
                <c:pt idx="3182">
                  <c:v>31.820000000002175</c:v>
                </c:pt>
                <c:pt idx="3183">
                  <c:v>31.830000000002176</c:v>
                </c:pt>
                <c:pt idx="3184">
                  <c:v>31.840000000002178</c:v>
                </c:pt>
                <c:pt idx="3185">
                  <c:v>31.850000000002179</c:v>
                </c:pt>
                <c:pt idx="3186">
                  <c:v>31.860000000002181</c:v>
                </c:pt>
                <c:pt idx="3187">
                  <c:v>31.870000000002182</c:v>
                </c:pt>
                <c:pt idx="3188">
                  <c:v>31.880000000002184</c:v>
                </c:pt>
                <c:pt idx="3189">
                  <c:v>31.890000000002185</c:v>
                </c:pt>
                <c:pt idx="3190">
                  <c:v>31.900000000002187</c:v>
                </c:pt>
                <c:pt idx="3191">
                  <c:v>31.910000000002189</c:v>
                </c:pt>
                <c:pt idx="3192">
                  <c:v>31.92000000000219</c:v>
                </c:pt>
                <c:pt idx="3193">
                  <c:v>31.930000000002192</c:v>
                </c:pt>
                <c:pt idx="3194">
                  <c:v>31.940000000002193</c:v>
                </c:pt>
                <c:pt idx="3195">
                  <c:v>31.950000000002195</c:v>
                </c:pt>
                <c:pt idx="3196">
                  <c:v>31.960000000002196</c:v>
                </c:pt>
                <c:pt idx="3197">
                  <c:v>31.970000000002198</c:v>
                </c:pt>
                <c:pt idx="3198">
                  <c:v>31.9800000000022</c:v>
                </c:pt>
                <c:pt idx="3199">
                  <c:v>31.990000000002201</c:v>
                </c:pt>
                <c:pt idx="3200">
                  <c:v>32.000000000002203</c:v>
                </c:pt>
                <c:pt idx="3201">
                  <c:v>32.010000000002201</c:v>
                </c:pt>
                <c:pt idx="3202">
                  <c:v>32.020000000002199</c:v>
                </c:pt>
                <c:pt idx="3203">
                  <c:v>32.030000000002197</c:v>
                </c:pt>
                <c:pt idx="3204">
                  <c:v>32.040000000002195</c:v>
                </c:pt>
                <c:pt idx="3205">
                  <c:v>32.050000000002193</c:v>
                </c:pt>
                <c:pt idx="3206">
                  <c:v>32.060000000002191</c:v>
                </c:pt>
                <c:pt idx="3207">
                  <c:v>32.070000000002189</c:v>
                </c:pt>
                <c:pt idx="3208">
                  <c:v>32.080000000002187</c:v>
                </c:pt>
                <c:pt idx="3209">
                  <c:v>32.090000000002185</c:v>
                </c:pt>
                <c:pt idx="3210">
                  <c:v>32.100000000002183</c:v>
                </c:pt>
                <c:pt idx="3211">
                  <c:v>32.110000000002181</c:v>
                </c:pt>
                <c:pt idx="3212">
                  <c:v>32.120000000002179</c:v>
                </c:pt>
                <c:pt idx="3213">
                  <c:v>32.130000000002177</c:v>
                </c:pt>
                <c:pt idx="3214">
                  <c:v>32.140000000002175</c:v>
                </c:pt>
                <c:pt idx="3215">
                  <c:v>32.150000000002173</c:v>
                </c:pt>
                <c:pt idx="3216">
                  <c:v>32.160000000002171</c:v>
                </c:pt>
                <c:pt idx="3217">
                  <c:v>32.170000000002169</c:v>
                </c:pt>
                <c:pt idx="3218">
                  <c:v>32.180000000002167</c:v>
                </c:pt>
                <c:pt idx="3219">
                  <c:v>32.190000000002165</c:v>
                </c:pt>
                <c:pt idx="3220">
                  <c:v>32.200000000002163</c:v>
                </c:pt>
                <c:pt idx="3221">
                  <c:v>32.210000000002161</c:v>
                </c:pt>
                <c:pt idx="3222">
                  <c:v>32.220000000002159</c:v>
                </c:pt>
                <c:pt idx="3223">
                  <c:v>32.230000000002157</c:v>
                </c:pt>
                <c:pt idx="3224">
                  <c:v>32.240000000002155</c:v>
                </c:pt>
                <c:pt idx="3225">
                  <c:v>32.250000000002153</c:v>
                </c:pt>
                <c:pt idx="3226">
                  <c:v>32.260000000002151</c:v>
                </c:pt>
                <c:pt idx="3227">
                  <c:v>32.270000000002149</c:v>
                </c:pt>
                <c:pt idx="3228">
                  <c:v>32.280000000002147</c:v>
                </c:pt>
                <c:pt idx="3229">
                  <c:v>32.290000000002145</c:v>
                </c:pt>
                <c:pt idx="3230">
                  <c:v>32.300000000002143</c:v>
                </c:pt>
                <c:pt idx="3231">
                  <c:v>32.310000000002141</c:v>
                </c:pt>
                <c:pt idx="3232">
                  <c:v>32.320000000002139</c:v>
                </c:pt>
                <c:pt idx="3233">
                  <c:v>32.330000000002137</c:v>
                </c:pt>
                <c:pt idx="3234">
                  <c:v>32.340000000002135</c:v>
                </c:pt>
                <c:pt idx="3235">
                  <c:v>32.350000000002133</c:v>
                </c:pt>
                <c:pt idx="3236">
                  <c:v>32.360000000002131</c:v>
                </c:pt>
                <c:pt idx="3237">
                  <c:v>32.370000000002129</c:v>
                </c:pt>
                <c:pt idx="3238">
                  <c:v>32.380000000002127</c:v>
                </c:pt>
                <c:pt idx="3239">
                  <c:v>32.390000000002125</c:v>
                </c:pt>
                <c:pt idx="3240">
                  <c:v>32.400000000002123</c:v>
                </c:pt>
                <c:pt idx="3241">
                  <c:v>32.410000000002121</c:v>
                </c:pt>
                <c:pt idx="3242">
                  <c:v>32.420000000002119</c:v>
                </c:pt>
                <c:pt idx="3243">
                  <c:v>32.430000000002117</c:v>
                </c:pt>
                <c:pt idx="3244">
                  <c:v>32.440000000002115</c:v>
                </c:pt>
                <c:pt idx="3245">
                  <c:v>32.450000000002113</c:v>
                </c:pt>
                <c:pt idx="3246">
                  <c:v>32.460000000002111</c:v>
                </c:pt>
                <c:pt idx="3247">
                  <c:v>32.470000000002109</c:v>
                </c:pt>
                <c:pt idx="3248">
                  <c:v>32.480000000002107</c:v>
                </c:pt>
                <c:pt idx="3249">
                  <c:v>32.490000000002105</c:v>
                </c:pt>
                <c:pt idx="3250">
                  <c:v>32.500000000002103</c:v>
                </c:pt>
                <c:pt idx="3251">
                  <c:v>32.510000000002101</c:v>
                </c:pt>
                <c:pt idx="3252">
                  <c:v>32.520000000002099</c:v>
                </c:pt>
                <c:pt idx="3253">
                  <c:v>32.530000000002097</c:v>
                </c:pt>
                <c:pt idx="3254">
                  <c:v>32.540000000002095</c:v>
                </c:pt>
                <c:pt idx="3255">
                  <c:v>32.550000000002093</c:v>
                </c:pt>
                <c:pt idx="3256">
                  <c:v>32.560000000002091</c:v>
                </c:pt>
                <c:pt idx="3257">
                  <c:v>32.570000000002089</c:v>
                </c:pt>
                <c:pt idx="3258">
                  <c:v>32.580000000002087</c:v>
                </c:pt>
                <c:pt idx="3259">
                  <c:v>32.590000000002085</c:v>
                </c:pt>
                <c:pt idx="3260">
                  <c:v>32.600000000002083</c:v>
                </c:pt>
                <c:pt idx="3261">
                  <c:v>32.610000000002081</c:v>
                </c:pt>
                <c:pt idx="3262">
                  <c:v>32.620000000002079</c:v>
                </c:pt>
                <c:pt idx="3263">
                  <c:v>32.630000000002077</c:v>
                </c:pt>
                <c:pt idx="3264">
                  <c:v>32.640000000002075</c:v>
                </c:pt>
                <c:pt idx="3265">
                  <c:v>32.650000000002073</c:v>
                </c:pt>
                <c:pt idx="3266">
                  <c:v>32.660000000002071</c:v>
                </c:pt>
                <c:pt idx="3267">
                  <c:v>32.670000000002069</c:v>
                </c:pt>
                <c:pt idx="3268">
                  <c:v>32.680000000002067</c:v>
                </c:pt>
                <c:pt idx="3269">
                  <c:v>32.690000000002065</c:v>
                </c:pt>
                <c:pt idx="3270">
                  <c:v>32.700000000002063</c:v>
                </c:pt>
                <c:pt idx="3271">
                  <c:v>32.710000000002061</c:v>
                </c:pt>
                <c:pt idx="3272">
                  <c:v>32.720000000002059</c:v>
                </c:pt>
                <c:pt idx="3273">
                  <c:v>32.730000000002057</c:v>
                </c:pt>
                <c:pt idx="3274">
                  <c:v>32.740000000002055</c:v>
                </c:pt>
                <c:pt idx="3275">
                  <c:v>32.750000000002053</c:v>
                </c:pt>
                <c:pt idx="3276">
                  <c:v>32.760000000002051</c:v>
                </c:pt>
                <c:pt idx="3277">
                  <c:v>32.770000000002049</c:v>
                </c:pt>
                <c:pt idx="3278">
                  <c:v>32.780000000002047</c:v>
                </c:pt>
                <c:pt idx="3279">
                  <c:v>32.790000000002046</c:v>
                </c:pt>
                <c:pt idx="3280">
                  <c:v>32.800000000002044</c:v>
                </c:pt>
                <c:pt idx="3281">
                  <c:v>32.810000000002042</c:v>
                </c:pt>
                <c:pt idx="3282">
                  <c:v>32.82000000000204</c:v>
                </c:pt>
                <c:pt idx="3283">
                  <c:v>32.830000000002038</c:v>
                </c:pt>
                <c:pt idx="3284">
                  <c:v>32.840000000002036</c:v>
                </c:pt>
                <c:pt idx="3285">
                  <c:v>32.850000000002034</c:v>
                </c:pt>
                <c:pt idx="3286">
                  <c:v>32.860000000002032</c:v>
                </c:pt>
                <c:pt idx="3287">
                  <c:v>32.87000000000203</c:v>
                </c:pt>
                <c:pt idx="3288">
                  <c:v>32.880000000002028</c:v>
                </c:pt>
                <c:pt idx="3289">
                  <c:v>32.890000000002026</c:v>
                </c:pt>
                <c:pt idx="3290">
                  <c:v>32.900000000002024</c:v>
                </c:pt>
                <c:pt idx="3291">
                  <c:v>32.910000000002022</c:v>
                </c:pt>
                <c:pt idx="3292">
                  <c:v>32.92000000000202</c:v>
                </c:pt>
                <c:pt idx="3293">
                  <c:v>32.930000000002018</c:v>
                </c:pt>
                <c:pt idx="3294">
                  <c:v>32.940000000002016</c:v>
                </c:pt>
                <c:pt idx="3295">
                  <c:v>32.950000000002014</c:v>
                </c:pt>
                <c:pt idx="3296">
                  <c:v>32.960000000002012</c:v>
                </c:pt>
                <c:pt idx="3297">
                  <c:v>32.97000000000201</c:v>
                </c:pt>
                <c:pt idx="3298">
                  <c:v>32.980000000002008</c:v>
                </c:pt>
                <c:pt idx="3299">
                  <c:v>32.990000000002006</c:v>
                </c:pt>
                <c:pt idx="3300">
                  <c:v>33.000000000002004</c:v>
                </c:pt>
                <c:pt idx="3301">
                  <c:v>33.010000000002002</c:v>
                </c:pt>
                <c:pt idx="3302">
                  <c:v>33.020000000002</c:v>
                </c:pt>
                <c:pt idx="3303">
                  <c:v>33.030000000001998</c:v>
                </c:pt>
                <c:pt idx="3304">
                  <c:v>33.040000000001996</c:v>
                </c:pt>
                <c:pt idx="3305">
                  <c:v>33.050000000001994</c:v>
                </c:pt>
                <c:pt idx="3306">
                  <c:v>33.060000000001992</c:v>
                </c:pt>
                <c:pt idx="3307">
                  <c:v>33.07000000000199</c:v>
                </c:pt>
                <c:pt idx="3308">
                  <c:v>33.080000000001988</c:v>
                </c:pt>
                <c:pt idx="3309">
                  <c:v>33.090000000001986</c:v>
                </c:pt>
                <c:pt idx="3310">
                  <c:v>33.100000000001984</c:v>
                </c:pt>
                <c:pt idx="3311">
                  <c:v>33.110000000001982</c:v>
                </c:pt>
                <c:pt idx="3312">
                  <c:v>33.12000000000198</c:v>
                </c:pt>
                <c:pt idx="3313">
                  <c:v>33.130000000001978</c:v>
                </c:pt>
                <c:pt idx="3314">
                  <c:v>33.140000000001976</c:v>
                </c:pt>
                <c:pt idx="3315">
                  <c:v>33.150000000001974</c:v>
                </c:pt>
                <c:pt idx="3316">
                  <c:v>33.160000000001972</c:v>
                </c:pt>
                <c:pt idx="3317">
                  <c:v>33.17000000000197</c:v>
                </c:pt>
                <c:pt idx="3318">
                  <c:v>33.180000000001968</c:v>
                </c:pt>
                <c:pt idx="3319">
                  <c:v>33.190000000001966</c:v>
                </c:pt>
                <c:pt idx="3320">
                  <c:v>33.200000000001964</c:v>
                </c:pt>
                <c:pt idx="3321">
                  <c:v>33.210000000001962</c:v>
                </c:pt>
                <c:pt idx="3322">
                  <c:v>33.22000000000196</c:v>
                </c:pt>
                <c:pt idx="3323">
                  <c:v>33.230000000001958</c:v>
                </c:pt>
                <c:pt idx="3324">
                  <c:v>33.240000000001956</c:v>
                </c:pt>
                <c:pt idx="3325">
                  <c:v>33.250000000001954</c:v>
                </c:pt>
                <c:pt idx="3326">
                  <c:v>33.260000000001952</c:v>
                </c:pt>
                <c:pt idx="3327">
                  <c:v>33.27000000000195</c:v>
                </c:pt>
                <c:pt idx="3328">
                  <c:v>33.280000000001948</c:v>
                </c:pt>
                <c:pt idx="3329">
                  <c:v>33.290000000001946</c:v>
                </c:pt>
                <c:pt idx="3330">
                  <c:v>33.300000000001944</c:v>
                </c:pt>
                <c:pt idx="3331">
                  <c:v>33.310000000001942</c:v>
                </c:pt>
                <c:pt idx="3332">
                  <c:v>33.32000000000194</c:v>
                </c:pt>
                <c:pt idx="3333">
                  <c:v>33.330000000001938</c:v>
                </c:pt>
                <c:pt idx="3334">
                  <c:v>33.340000000001936</c:v>
                </c:pt>
                <c:pt idx="3335">
                  <c:v>33.350000000001934</c:v>
                </c:pt>
                <c:pt idx="3336">
                  <c:v>33.360000000001932</c:v>
                </c:pt>
                <c:pt idx="3337">
                  <c:v>33.37000000000193</c:v>
                </c:pt>
                <c:pt idx="3338">
                  <c:v>33.380000000001928</c:v>
                </c:pt>
                <c:pt idx="3339">
                  <c:v>33.390000000001926</c:v>
                </c:pt>
                <c:pt idx="3340">
                  <c:v>33.400000000001924</c:v>
                </c:pt>
                <c:pt idx="3341">
                  <c:v>33.410000000001922</c:v>
                </c:pt>
                <c:pt idx="3342">
                  <c:v>33.42000000000192</c:v>
                </c:pt>
                <c:pt idx="3343">
                  <c:v>33.430000000001918</c:v>
                </c:pt>
                <c:pt idx="3344">
                  <c:v>33.440000000001916</c:v>
                </c:pt>
                <c:pt idx="3345">
                  <c:v>33.450000000001914</c:v>
                </c:pt>
                <c:pt idx="3346">
                  <c:v>33.460000000001912</c:v>
                </c:pt>
                <c:pt idx="3347">
                  <c:v>33.47000000000191</c:v>
                </c:pt>
                <c:pt idx="3348">
                  <c:v>33.480000000001908</c:v>
                </c:pt>
                <c:pt idx="3349">
                  <c:v>33.490000000001906</c:v>
                </c:pt>
                <c:pt idx="3350">
                  <c:v>33.500000000001904</c:v>
                </c:pt>
                <c:pt idx="3351">
                  <c:v>33.510000000001902</c:v>
                </c:pt>
                <c:pt idx="3352">
                  <c:v>33.5200000000019</c:v>
                </c:pt>
                <c:pt idx="3353">
                  <c:v>33.530000000001898</c:v>
                </c:pt>
                <c:pt idx="3354">
                  <c:v>33.540000000001896</c:v>
                </c:pt>
                <c:pt idx="3355">
                  <c:v>33.550000000001894</c:v>
                </c:pt>
                <c:pt idx="3356">
                  <c:v>33.560000000001892</c:v>
                </c:pt>
                <c:pt idx="3357">
                  <c:v>33.57000000000189</c:v>
                </c:pt>
                <c:pt idx="3358">
                  <c:v>33.580000000001888</c:v>
                </c:pt>
                <c:pt idx="3359">
                  <c:v>33.590000000001886</c:v>
                </c:pt>
                <c:pt idx="3360">
                  <c:v>33.600000000001884</c:v>
                </c:pt>
                <c:pt idx="3361">
                  <c:v>33.610000000001882</c:v>
                </c:pt>
                <c:pt idx="3362">
                  <c:v>33.62000000000188</c:v>
                </c:pt>
                <c:pt idx="3363">
                  <c:v>33.630000000001878</c:v>
                </c:pt>
                <c:pt idx="3364">
                  <c:v>33.640000000001876</c:v>
                </c:pt>
                <c:pt idx="3365">
                  <c:v>33.650000000001874</c:v>
                </c:pt>
                <c:pt idx="3366">
                  <c:v>33.660000000001872</c:v>
                </c:pt>
                <c:pt idx="3367">
                  <c:v>33.67000000000187</c:v>
                </c:pt>
                <c:pt idx="3368">
                  <c:v>33.680000000001868</c:v>
                </c:pt>
                <c:pt idx="3369">
                  <c:v>33.690000000001866</c:v>
                </c:pt>
                <c:pt idx="3370">
                  <c:v>33.700000000001864</c:v>
                </c:pt>
                <c:pt idx="3371">
                  <c:v>33.710000000001862</c:v>
                </c:pt>
                <c:pt idx="3372">
                  <c:v>33.72000000000186</c:v>
                </c:pt>
                <c:pt idx="3373">
                  <c:v>33.730000000001858</c:v>
                </c:pt>
                <c:pt idx="3374">
                  <c:v>33.740000000001857</c:v>
                </c:pt>
                <c:pt idx="3375">
                  <c:v>33.750000000001855</c:v>
                </c:pt>
                <c:pt idx="3376">
                  <c:v>33.760000000001853</c:v>
                </c:pt>
                <c:pt idx="3377">
                  <c:v>33.770000000001851</c:v>
                </c:pt>
                <c:pt idx="3378">
                  <c:v>33.780000000001849</c:v>
                </c:pt>
                <c:pt idx="3379">
                  <c:v>33.790000000001847</c:v>
                </c:pt>
                <c:pt idx="3380">
                  <c:v>33.800000000001845</c:v>
                </c:pt>
                <c:pt idx="3381">
                  <c:v>33.810000000001843</c:v>
                </c:pt>
                <c:pt idx="3382">
                  <c:v>33.820000000001841</c:v>
                </c:pt>
                <c:pt idx="3383">
                  <c:v>33.830000000001839</c:v>
                </c:pt>
                <c:pt idx="3384">
                  <c:v>33.840000000001837</c:v>
                </c:pt>
                <c:pt idx="3385">
                  <c:v>33.850000000001835</c:v>
                </c:pt>
                <c:pt idx="3386">
                  <c:v>33.860000000001833</c:v>
                </c:pt>
                <c:pt idx="3387">
                  <c:v>33.870000000001831</c:v>
                </c:pt>
                <c:pt idx="3388">
                  <c:v>33.880000000001829</c:v>
                </c:pt>
                <c:pt idx="3389">
                  <c:v>33.890000000001827</c:v>
                </c:pt>
                <c:pt idx="3390">
                  <c:v>33.900000000001825</c:v>
                </c:pt>
                <c:pt idx="3391">
                  <c:v>33.910000000001823</c:v>
                </c:pt>
                <c:pt idx="3392">
                  <c:v>33.920000000001821</c:v>
                </c:pt>
                <c:pt idx="3393">
                  <c:v>33.930000000001819</c:v>
                </c:pt>
                <c:pt idx="3394">
                  <c:v>33.940000000001817</c:v>
                </c:pt>
                <c:pt idx="3395">
                  <c:v>33.950000000001815</c:v>
                </c:pt>
                <c:pt idx="3396">
                  <c:v>33.960000000001813</c:v>
                </c:pt>
                <c:pt idx="3397">
                  <c:v>33.970000000001811</c:v>
                </c:pt>
                <c:pt idx="3398">
                  <c:v>33.980000000001809</c:v>
                </c:pt>
                <c:pt idx="3399">
                  <c:v>33.990000000001807</c:v>
                </c:pt>
                <c:pt idx="3400">
                  <c:v>34.000000000001805</c:v>
                </c:pt>
                <c:pt idx="3401">
                  <c:v>34.010000000001803</c:v>
                </c:pt>
                <c:pt idx="3402">
                  <c:v>34.020000000001801</c:v>
                </c:pt>
                <c:pt idx="3403">
                  <c:v>34.030000000001799</c:v>
                </c:pt>
                <c:pt idx="3404">
                  <c:v>34.040000000001797</c:v>
                </c:pt>
                <c:pt idx="3405">
                  <c:v>34.050000000001795</c:v>
                </c:pt>
                <c:pt idx="3406">
                  <c:v>34.060000000001793</c:v>
                </c:pt>
                <c:pt idx="3407">
                  <c:v>34.070000000001791</c:v>
                </c:pt>
                <c:pt idx="3408">
                  <c:v>34.080000000001789</c:v>
                </c:pt>
                <c:pt idx="3409">
                  <c:v>34.090000000001787</c:v>
                </c:pt>
                <c:pt idx="3410">
                  <c:v>34.100000000001785</c:v>
                </c:pt>
                <c:pt idx="3411">
                  <c:v>34.110000000001783</c:v>
                </c:pt>
                <c:pt idx="3412">
                  <c:v>34.120000000001781</c:v>
                </c:pt>
                <c:pt idx="3413">
                  <c:v>34.130000000001779</c:v>
                </c:pt>
                <c:pt idx="3414">
                  <c:v>34.140000000001777</c:v>
                </c:pt>
                <c:pt idx="3415">
                  <c:v>34.150000000001775</c:v>
                </c:pt>
                <c:pt idx="3416">
                  <c:v>34.160000000001773</c:v>
                </c:pt>
                <c:pt idx="3417">
                  <c:v>34.170000000001771</c:v>
                </c:pt>
                <c:pt idx="3418">
                  <c:v>34.180000000001769</c:v>
                </c:pt>
                <c:pt idx="3419">
                  <c:v>34.190000000001767</c:v>
                </c:pt>
                <c:pt idx="3420">
                  <c:v>34.200000000001765</c:v>
                </c:pt>
                <c:pt idx="3421">
                  <c:v>34.210000000001763</c:v>
                </c:pt>
                <c:pt idx="3422">
                  <c:v>34.220000000001761</c:v>
                </c:pt>
                <c:pt idx="3423">
                  <c:v>34.230000000001759</c:v>
                </c:pt>
                <c:pt idx="3424">
                  <c:v>34.240000000001757</c:v>
                </c:pt>
                <c:pt idx="3425">
                  <c:v>34.250000000001755</c:v>
                </c:pt>
                <c:pt idx="3426">
                  <c:v>34.260000000001753</c:v>
                </c:pt>
                <c:pt idx="3427">
                  <c:v>34.270000000001751</c:v>
                </c:pt>
                <c:pt idx="3428">
                  <c:v>34.280000000001749</c:v>
                </c:pt>
                <c:pt idx="3429">
                  <c:v>34.290000000001747</c:v>
                </c:pt>
                <c:pt idx="3430">
                  <c:v>34.300000000001745</c:v>
                </c:pt>
                <c:pt idx="3431">
                  <c:v>34.310000000001743</c:v>
                </c:pt>
                <c:pt idx="3432">
                  <c:v>34.320000000001741</c:v>
                </c:pt>
                <c:pt idx="3433">
                  <c:v>34.330000000001739</c:v>
                </c:pt>
                <c:pt idx="3434">
                  <c:v>34.340000000001737</c:v>
                </c:pt>
                <c:pt idx="3435">
                  <c:v>34.350000000001735</c:v>
                </c:pt>
                <c:pt idx="3436">
                  <c:v>34.360000000001733</c:v>
                </c:pt>
                <c:pt idx="3437">
                  <c:v>34.370000000001731</c:v>
                </c:pt>
                <c:pt idx="3438">
                  <c:v>34.380000000001729</c:v>
                </c:pt>
                <c:pt idx="3439">
                  <c:v>34.390000000001727</c:v>
                </c:pt>
                <c:pt idx="3440">
                  <c:v>34.400000000001725</c:v>
                </c:pt>
                <c:pt idx="3441">
                  <c:v>34.410000000001723</c:v>
                </c:pt>
                <c:pt idx="3442">
                  <c:v>34.420000000001721</c:v>
                </c:pt>
                <c:pt idx="3443">
                  <c:v>34.430000000001719</c:v>
                </c:pt>
                <c:pt idx="3444">
                  <c:v>34.440000000001717</c:v>
                </c:pt>
                <c:pt idx="3445">
                  <c:v>34.450000000001715</c:v>
                </c:pt>
                <c:pt idx="3446">
                  <c:v>34.460000000001713</c:v>
                </c:pt>
                <c:pt idx="3447">
                  <c:v>34.470000000001711</c:v>
                </c:pt>
                <c:pt idx="3448">
                  <c:v>34.480000000001709</c:v>
                </c:pt>
                <c:pt idx="3449">
                  <c:v>34.490000000001707</c:v>
                </c:pt>
                <c:pt idx="3450">
                  <c:v>34.500000000001705</c:v>
                </c:pt>
                <c:pt idx="3451">
                  <c:v>34.510000000001703</c:v>
                </c:pt>
                <c:pt idx="3452">
                  <c:v>34.520000000001701</c:v>
                </c:pt>
                <c:pt idx="3453">
                  <c:v>34.530000000001699</c:v>
                </c:pt>
                <c:pt idx="3454">
                  <c:v>34.540000000001697</c:v>
                </c:pt>
                <c:pt idx="3455">
                  <c:v>34.550000000001695</c:v>
                </c:pt>
                <c:pt idx="3456">
                  <c:v>34.560000000001693</c:v>
                </c:pt>
                <c:pt idx="3457">
                  <c:v>34.570000000001691</c:v>
                </c:pt>
                <c:pt idx="3458">
                  <c:v>34.580000000001689</c:v>
                </c:pt>
                <c:pt idx="3459">
                  <c:v>34.590000000001687</c:v>
                </c:pt>
                <c:pt idx="3460">
                  <c:v>34.600000000001685</c:v>
                </c:pt>
                <c:pt idx="3461">
                  <c:v>34.610000000001683</c:v>
                </c:pt>
                <c:pt idx="3462">
                  <c:v>34.620000000001681</c:v>
                </c:pt>
                <c:pt idx="3463">
                  <c:v>34.630000000001679</c:v>
                </c:pt>
                <c:pt idx="3464">
                  <c:v>34.640000000001677</c:v>
                </c:pt>
                <c:pt idx="3465">
                  <c:v>34.650000000001675</c:v>
                </c:pt>
                <c:pt idx="3466">
                  <c:v>34.660000000001673</c:v>
                </c:pt>
                <c:pt idx="3467">
                  <c:v>34.670000000001671</c:v>
                </c:pt>
                <c:pt idx="3468">
                  <c:v>34.680000000001669</c:v>
                </c:pt>
                <c:pt idx="3469">
                  <c:v>34.690000000001668</c:v>
                </c:pt>
                <c:pt idx="3470">
                  <c:v>34.700000000001666</c:v>
                </c:pt>
                <c:pt idx="3471">
                  <c:v>34.710000000001664</c:v>
                </c:pt>
                <c:pt idx="3472">
                  <c:v>34.720000000001662</c:v>
                </c:pt>
                <c:pt idx="3473">
                  <c:v>34.73000000000166</c:v>
                </c:pt>
                <c:pt idx="3474">
                  <c:v>34.740000000001658</c:v>
                </c:pt>
                <c:pt idx="3475">
                  <c:v>34.750000000001656</c:v>
                </c:pt>
                <c:pt idx="3476">
                  <c:v>34.760000000001654</c:v>
                </c:pt>
                <c:pt idx="3477">
                  <c:v>34.770000000001652</c:v>
                </c:pt>
                <c:pt idx="3478">
                  <c:v>34.78000000000165</c:v>
                </c:pt>
                <c:pt idx="3479">
                  <c:v>34.790000000001648</c:v>
                </c:pt>
                <c:pt idx="3480">
                  <c:v>34.800000000001646</c:v>
                </c:pt>
                <c:pt idx="3481">
                  <c:v>34.810000000001644</c:v>
                </c:pt>
                <c:pt idx="3482">
                  <c:v>34.820000000001642</c:v>
                </c:pt>
                <c:pt idx="3483">
                  <c:v>34.83000000000164</c:v>
                </c:pt>
                <c:pt idx="3484">
                  <c:v>34.840000000001638</c:v>
                </c:pt>
                <c:pt idx="3485">
                  <c:v>34.850000000001636</c:v>
                </c:pt>
                <c:pt idx="3486">
                  <c:v>34.860000000001634</c:v>
                </c:pt>
                <c:pt idx="3487">
                  <c:v>34.870000000001632</c:v>
                </c:pt>
                <c:pt idx="3488">
                  <c:v>34.88000000000163</c:v>
                </c:pt>
                <c:pt idx="3489">
                  <c:v>34.890000000001628</c:v>
                </c:pt>
                <c:pt idx="3490">
                  <c:v>34.900000000001626</c:v>
                </c:pt>
                <c:pt idx="3491">
                  <c:v>34.910000000001624</c:v>
                </c:pt>
                <c:pt idx="3492">
                  <c:v>34.920000000001622</c:v>
                </c:pt>
                <c:pt idx="3493">
                  <c:v>34.93000000000162</c:v>
                </c:pt>
                <c:pt idx="3494">
                  <c:v>34.940000000001618</c:v>
                </c:pt>
                <c:pt idx="3495">
                  <c:v>34.950000000001616</c:v>
                </c:pt>
                <c:pt idx="3496">
                  <c:v>34.960000000001614</c:v>
                </c:pt>
                <c:pt idx="3497">
                  <c:v>34.970000000001612</c:v>
                </c:pt>
                <c:pt idx="3498">
                  <c:v>34.98000000000161</c:v>
                </c:pt>
                <c:pt idx="3499">
                  <c:v>34.990000000001608</c:v>
                </c:pt>
                <c:pt idx="3500">
                  <c:v>35.000000000001606</c:v>
                </c:pt>
                <c:pt idx="3501">
                  <c:v>35.010000000001604</c:v>
                </c:pt>
                <c:pt idx="3502">
                  <c:v>35.020000000001602</c:v>
                </c:pt>
                <c:pt idx="3503">
                  <c:v>35.0300000000016</c:v>
                </c:pt>
                <c:pt idx="3504">
                  <c:v>35.040000000001598</c:v>
                </c:pt>
                <c:pt idx="3505">
                  <c:v>35.050000000001596</c:v>
                </c:pt>
                <c:pt idx="3506">
                  <c:v>35.060000000001594</c:v>
                </c:pt>
                <c:pt idx="3507">
                  <c:v>35.070000000001592</c:v>
                </c:pt>
                <c:pt idx="3508">
                  <c:v>35.08000000000159</c:v>
                </c:pt>
                <c:pt idx="3509">
                  <c:v>35.090000000001588</c:v>
                </c:pt>
                <c:pt idx="3510">
                  <c:v>35.100000000001586</c:v>
                </c:pt>
                <c:pt idx="3511">
                  <c:v>35.110000000001584</c:v>
                </c:pt>
                <c:pt idx="3512">
                  <c:v>35.120000000001582</c:v>
                </c:pt>
                <c:pt idx="3513">
                  <c:v>35.13000000000158</c:v>
                </c:pt>
                <c:pt idx="3514">
                  <c:v>35.140000000001578</c:v>
                </c:pt>
                <c:pt idx="3515">
                  <c:v>35.150000000001576</c:v>
                </c:pt>
                <c:pt idx="3516">
                  <c:v>35.160000000001574</c:v>
                </c:pt>
                <c:pt idx="3517">
                  <c:v>35.170000000001572</c:v>
                </c:pt>
                <c:pt idx="3518">
                  <c:v>35.18000000000157</c:v>
                </c:pt>
                <c:pt idx="3519">
                  <c:v>35.190000000001568</c:v>
                </c:pt>
                <c:pt idx="3520">
                  <c:v>35.200000000001566</c:v>
                </c:pt>
                <c:pt idx="3521">
                  <c:v>35.210000000001564</c:v>
                </c:pt>
                <c:pt idx="3522">
                  <c:v>35.220000000001562</c:v>
                </c:pt>
                <c:pt idx="3523">
                  <c:v>35.23000000000156</c:v>
                </c:pt>
                <c:pt idx="3524">
                  <c:v>35.240000000001558</c:v>
                </c:pt>
                <c:pt idx="3525">
                  <c:v>35.250000000001556</c:v>
                </c:pt>
                <c:pt idx="3526">
                  <c:v>35.260000000001554</c:v>
                </c:pt>
                <c:pt idx="3527">
                  <c:v>35.270000000001552</c:v>
                </c:pt>
                <c:pt idx="3528">
                  <c:v>35.28000000000155</c:v>
                </c:pt>
                <c:pt idx="3529">
                  <c:v>35.290000000001548</c:v>
                </c:pt>
                <c:pt idx="3530">
                  <c:v>35.300000000001546</c:v>
                </c:pt>
                <c:pt idx="3531">
                  <c:v>35.310000000001544</c:v>
                </c:pt>
                <c:pt idx="3532">
                  <c:v>35.320000000001542</c:v>
                </c:pt>
                <c:pt idx="3533">
                  <c:v>35.33000000000154</c:v>
                </c:pt>
                <c:pt idx="3534">
                  <c:v>35.340000000001538</c:v>
                </c:pt>
                <c:pt idx="3535">
                  <c:v>35.350000000001536</c:v>
                </c:pt>
                <c:pt idx="3536">
                  <c:v>35.360000000001534</c:v>
                </c:pt>
                <c:pt idx="3537">
                  <c:v>35.370000000001532</c:v>
                </c:pt>
                <c:pt idx="3538">
                  <c:v>35.38000000000153</c:v>
                </c:pt>
                <c:pt idx="3539">
                  <c:v>35.390000000001528</c:v>
                </c:pt>
                <c:pt idx="3540">
                  <c:v>35.400000000001526</c:v>
                </c:pt>
                <c:pt idx="3541">
                  <c:v>35.410000000001524</c:v>
                </c:pt>
                <c:pt idx="3542">
                  <c:v>35.420000000001522</c:v>
                </c:pt>
                <c:pt idx="3543">
                  <c:v>35.43000000000152</c:v>
                </c:pt>
                <c:pt idx="3544">
                  <c:v>35.440000000001518</c:v>
                </c:pt>
                <c:pt idx="3545">
                  <c:v>35.450000000001516</c:v>
                </c:pt>
                <c:pt idx="3546">
                  <c:v>35.460000000001514</c:v>
                </c:pt>
                <c:pt idx="3547">
                  <c:v>35.470000000001512</c:v>
                </c:pt>
                <c:pt idx="3548">
                  <c:v>35.48000000000151</c:v>
                </c:pt>
                <c:pt idx="3549">
                  <c:v>35.490000000001508</c:v>
                </c:pt>
                <c:pt idx="3550">
                  <c:v>35.500000000001506</c:v>
                </c:pt>
                <c:pt idx="3551">
                  <c:v>35.510000000001504</c:v>
                </c:pt>
                <c:pt idx="3552">
                  <c:v>35.520000000001502</c:v>
                </c:pt>
                <c:pt idx="3553">
                  <c:v>35.5300000000015</c:v>
                </c:pt>
                <c:pt idx="3554">
                  <c:v>35.540000000001498</c:v>
                </c:pt>
                <c:pt idx="3555">
                  <c:v>35.550000000001496</c:v>
                </c:pt>
                <c:pt idx="3556">
                  <c:v>35.560000000001494</c:v>
                </c:pt>
                <c:pt idx="3557">
                  <c:v>35.570000000001492</c:v>
                </c:pt>
                <c:pt idx="3558">
                  <c:v>35.58000000000149</c:v>
                </c:pt>
                <c:pt idx="3559">
                  <c:v>35.590000000001488</c:v>
                </c:pt>
                <c:pt idx="3560">
                  <c:v>35.600000000001486</c:v>
                </c:pt>
                <c:pt idx="3561">
                  <c:v>35.610000000001484</c:v>
                </c:pt>
                <c:pt idx="3562">
                  <c:v>35.620000000001482</c:v>
                </c:pt>
                <c:pt idx="3563">
                  <c:v>35.63000000000148</c:v>
                </c:pt>
                <c:pt idx="3564">
                  <c:v>35.640000000001478</c:v>
                </c:pt>
                <c:pt idx="3565">
                  <c:v>35.650000000001477</c:v>
                </c:pt>
                <c:pt idx="3566">
                  <c:v>35.660000000001475</c:v>
                </c:pt>
                <c:pt idx="3567">
                  <c:v>35.670000000001473</c:v>
                </c:pt>
                <c:pt idx="3568">
                  <c:v>35.680000000001471</c:v>
                </c:pt>
                <c:pt idx="3569">
                  <c:v>35.690000000001469</c:v>
                </c:pt>
                <c:pt idx="3570">
                  <c:v>35.700000000001467</c:v>
                </c:pt>
                <c:pt idx="3571">
                  <c:v>35.710000000001465</c:v>
                </c:pt>
                <c:pt idx="3572">
                  <c:v>35.720000000001463</c:v>
                </c:pt>
                <c:pt idx="3573">
                  <c:v>35.730000000001461</c:v>
                </c:pt>
                <c:pt idx="3574">
                  <c:v>35.740000000001459</c:v>
                </c:pt>
                <c:pt idx="3575">
                  <c:v>35.750000000001457</c:v>
                </c:pt>
                <c:pt idx="3576">
                  <c:v>35.760000000001455</c:v>
                </c:pt>
                <c:pt idx="3577">
                  <c:v>35.770000000001453</c:v>
                </c:pt>
                <c:pt idx="3578">
                  <c:v>35.780000000001451</c:v>
                </c:pt>
                <c:pt idx="3579">
                  <c:v>35.790000000001449</c:v>
                </c:pt>
                <c:pt idx="3580">
                  <c:v>35.800000000001447</c:v>
                </c:pt>
                <c:pt idx="3581">
                  <c:v>35.810000000001445</c:v>
                </c:pt>
                <c:pt idx="3582">
                  <c:v>35.820000000001443</c:v>
                </c:pt>
                <c:pt idx="3583">
                  <c:v>35.830000000001441</c:v>
                </c:pt>
                <c:pt idx="3584">
                  <c:v>35.840000000001439</c:v>
                </c:pt>
                <c:pt idx="3585">
                  <c:v>35.850000000001437</c:v>
                </c:pt>
                <c:pt idx="3586">
                  <c:v>35.860000000001435</c:v>
                </c:pt>
                <c:pt idx="3587">
                  <c:v>35.870000000001433</c:v>
                </c:pt>
                <c:pt idx="3588">
                  <c:v>35.880000000001431</c:v>
                </c:pt>
                <c:pt idx="3589">
                  <c:v>35.890000000001429</c:v>
                </c:pt>
                <c:pt idx="3590">
                  <c:v>35.900000000001427</c:v>
                </c:pt>
                <c:pt idx="3591">
                  <c:v>35.910000000001425</c:v>
                </c:pt>
                <c:pt idx="3592">
                  <c:v>35.920000000001423</c:v>
                </c:pt>
                <c:pt idx="3593">
                  <c:v>35.930000000001421</c:v>
                </c:pt>
                <c:pt idx="3594">
                  <c:v>35.940000000001419</c:v>
                </c:pt>
                <c:pt idx="3595">
                  <c:v>35.950000000001417</c:v>
                </c:pt>
                <c:pt idx="3596">
                  <c:v>35.960000000001415</c:v>
                </c:pt>
                <c:pt idx="3597">
                  <c:v>35.970000000001413</c:v>
                </c:pt>
                <c:pt idx="3598">
                  <c:v>35.980000000001411</c:v>
                </c:pt>
                <c:pt idx="3599">
                  <c:v>35.990000000001409</c:v>
                </c:pt>
                <c:pt idx="3600">
                  <c:v>36.000000000001407</c:v>
                </c:pt>
                <c:pt idx="3601">
                  <c:v>36.010000000001405</c:v>
                </c:pt>
                <c:pt idx="3602">
                  <c:v>36.020000000001403</c:v>
                </c:pt>
                <c:pt idx="3603">
                  <c:v>36.030000000001401</c:v>
                </c:pt>
                <c:pt idx="3604">
                  <c:v>36.040000000001399</c:v>
                </c:pt>
                <c:pt idx="3605">
                  <c:v>36.050000000001397</c:v>
                </c:pt>
                <c:pt idx="3606">
                  <c:v>36.060000000001395</c:v>
                </c:pt>
                <c:pt idx="3607">
                  <c:v>36.070000000001393</c:v>
                </c:pt>
                <c:pt idx="3608">
                  <c:v>36.080000000001391</c:v>
                </c:pt>
                <c:pt idx="3609">
                  <c:v>36.090000000001389</c:v>
                </c:pt>
                <c:pt idx="3610">
                  <c:v>36.100000000001387</c:v>
                </c:pt>
                <c:pt idx="3611">
                  <c:v>36.110000000001385</c:v>
                </c:pt>
                <c:pt idx="3612">
                  <c:v>36.120000000001383</c:v>
                </c:pt>
                <c:pt idx="3613">
                  <c:v>36.130000000001381</c:v>
                </c:pt>
                <c:pt idx="3614">
                  <c:v>36.140000000001379</c:v>
                </c:pt>
                <c:pt idx="3615">
                  <c:v>36.150000000001377</c:v>
                </c:pt>
                <c:pt idx="3616">
                  <c:v>36.160000000001375</c:v>
                </c:pt>
                <c:pt idx="3617">
                  <c:v>36.170000000001373</c:v>
                </c:pt>
                <c:pt idx="3618">
                  <c:v>36.180000000001371</c:v>
                </c:pt>
                <c:pt idx="3619">
                  <c:v>36.190000000001369</c:v>
                </c:pt>
                <c:pt idx="3620">
                  <c:v>36.200000000001367</c:v>
                </c:pt>
                <c:pt idx="3621">
                  <c:v>36.210000000001365</c:v>
                </c:pt>
                <c:pt idx="3622">
                  <c:v>36.220000000001363</c:v>
                </c:pt>
                <c:pt idx="3623">
                  <c:v>36.230000000001361</c:v>
                </c:pt>
                <c:pt idx="3624">
                  <c:v>36.240000000001359</c:v>
                </c:pt>
                <c:pt idx="3625">
                  <c:v>36.250000000001357</c:v>
                </c:pt>
                <c:pt idx="3626">
                  <c:v>36.260000000001355</c:v>
                </c:pt>
                <c:pt idx="3627">
                  <c:v>36.270000000001353</c:v>
                </c:pt>
                <c:pt idx="3628">
                  <c:v>36.280000000001351</c:v>
                </c:pt>
                <c:pt idx="3629">
                  <c:v>36.290000000001349</c:v>
                </c:pt>
                <c:pt idx="3630">
                  <c:v>36.300000000001347</c:v>
                </c:pt>
                <c:pt idx="3631">
                  <c:v>36.310000000001345</c:v>
                </c:pt>
                <c:pt idx="3632">
                  <c:v>36.320000000001343</c:v>
                </c:pt>
                <c:pt idx="3633">
                  <c:v>36.330000000001341</c:v>
                </c:pt>
                <c:pt idx="3634">
                  <c:v>36.340000000001339</c:v>
                </c:pt>
                <c:pt idx="3635">
                  <c:v>36.350000000001337</c:v>
                </c:pt>
                <c:pt idx="3636">
                  <c:v>36.360000000001335</c:v>
                </c:pt>
                <c:pt idx="3637">
                  <c:v>36.370000000001333</c:v>
                </c:pt>
                <c:pt idx="3638">
                  <c:v>36.380000000001331</c:v>
                </c:pt>
                <c:pt idx="3639">
                  <c:v>36.390000000001329</c:v>
                </c:pt>
                <c:pt idx="3640">
                  <c:v>36.400000000001327</c:v>
                </c:pt>
                <c:pt idx="3641">
                  <c:v>36.410000000001325</c:v>
                </c:pt>
                <c:pt idx="3642">
                  <c:v>36.420000000001323</c:v>
                </c:pt>
                <c:pt idx="3643">
                  <c:v>36.430000000001321</c:v>
                </c:pt>
                <c:pt idx="3644">
                  <c:v>36.440000000001319</c:v>
                </c:pt>
                <c:pt idx="3645">
                  <c:v>36.450000000001317</c:v>
                </c:pt>
                <c:pt idx="3646">
                  <c:v>36.460000000001315</c:v>
                </c:pt>
                <c:pt idx="3647">
                  <c:v>36.470000000001313</c:v>
                </c:pt>
                <c:pt idx="3648">
                  <c:v>36.480000000001311</c:v>
                </c:pt>
                <c:pt idx="3649">
                  <c:v>36.490000000001309</c:v>
                </c:pt>
                <c:pt idx="3650">
                  <c:v>36.500000000001307</c:v>
                </c:pt>
                <c:pt idx="3651">
                  <c:v>36.510000000001305</c:v>
                </c:pt>
                <c:pt idx="3652">
                  <c:v>36.520000000001303</c:v>
                </c:pt>
                <c:pt idx="3653">
                  <c:v>36.530000000001301</c:v>
                </c:pt>
                <c:pt idx="3654">
                  <c:v>36.540000000001299</c:v>
                </c:pt>
                <c:pt idx="3655">
                  <c:v>36.550000000001297</c:v>
                </c:pt>
                <c:pt idx="3656">
                  <c:v>36.560000000001295</c:v>
                </c:pt>
                <c:pt idx="3657">
                  <c:v>36.570000000001293</c:v>
                </c:pt>
                <c:pt idx="3658">
                  <c:v>36.580000000001291</c:v>
                </c:pt>
                <c:pt idx="3659">
                  <c:v>36.590000000001289</c:v>
                </c:pt>
                <c:pt idx="3660">
                  <c:v>36.600000000001288</c:v>
                </c:pt>
                <c:pt idx="3661">
                  <c:v>36.610000000001286</c:v>
                </c:pt>
                <c:pt idx="3662">
                  <c:v>36.620000000001284</c:v>
                </c:pt>
                <c:pt idx="3663">
                  <c:v>36.630000000001282</c:v>
                </c:pt>
                <c:pt idx="3664">
                  <c:v>36.64000000000128</c:v>
                </c:pt>
                <c:pt idx="3665">
                  <c:v>36.650000000001278</c:v>
                </c:pt>
                <c:pt idx="3666">
                  <c:v>36.660000000001276</c:v>
                </c:pt>
                <c:pt idx="3667">
                  <c:v>36.670000000001274</c:v>
                </c:pt>
                <c:pt idx="3668">
                  <c:v>36.680000000001272</c:v>
                </c:pt>
                <c:pt idx="3669">
                  <c:v>36.69000000000127</c:v>
                </c:pt>
                <c:pt idx="3670">
                  <c:v>36.700000000001268</c:v>
                </c:pt>
                <c:pt idx="3671">
                  <c:v>36.710000000001266</c:v>
                </c:pt>
                <c:pt idx="3672">
                  <c:v>36.720000000001264</c:v>
                </c:pt>
                <c:pt idx="3673">
                  <c:v>36.730000000001262</c:v>
                </c:pt>
                <c:pt idx="3674">
                  <c:v>36.74000000000126</c:v>
                </c:pt>
                <c:pt idx="3675">
                  <c:v>36.750000000001258</c:v>
                </c:pt>
                <c:pt idx="3676">
                  <c:v>36.760000000001256</c:v>
                </c:pt>
                <c:pt idx="3677">
                  <c:v>36.770000000001254</c:v>
                </c:pt>
                <c:pt idx="3678">
                  <c:v>36.780000000001252</c:v>
                </c:pt>
                <c:pt idx="3679">
                  <c:v>36.79000000000125</c:v>
                </c:pt>
                <c:pt idx="3680">
                  <c:v>36.800000000001248</c:v>
                </c:pt>
                <c:pt idx="3681">
                  <c:v>36.810000000001246</c:v>
                </c:pt>
                <c:pt idx="3682">
                  <c:v>36.820000000001244</c:v>
                </c:pt>
                <c:pt idx="3683">
                  <c:v>36.830000000001242</c:v>
                </c:pt>
                <c:pt idx="3684">
                  <c:v>36.84000000000124</c:v>
                </c:pt>
                <c:pt idx="3685">
                  <c:v>36.850000000001238</c:v>
                </c:pt>
                <c:pt idx="3686">
                  <c:v>36.860000000001236</c:v>
                </c:pt>
                <c:pt idx="3687">
                  <c:v>36.870000000001234</c:v>
                </c:pt>
                <c:pt idx="3688">
                  <c:v>36.880000000001232</c:v>
                </c:pt>
                <c:pt idx="3689">
                  <c:v>36.89000000000123</c:v>
                </c:pt>
                <c:pt idx="3690">
                  <c:v>36.900000000001228</c:v>
                </c:pt>
                <c:pt idx="3691">
                  <c:v>36.910000000001226</c:v>
                </c:pt>
                <c:pt idx="3692">
                  <c:v>36.920000000001224</c:v>
                </c:pt>
                <c:pt idx="3693">
                  <c:v>36.930000000001222</c:v>
                </c:pt>
                <c:pt idx="3694">
                  <c:v>36.94000000000122</c:v>
                </c:pt>
                <c:pt idx="3695">
                  <c:v>36.950000000001218</c:v>
                </c:pt>
                <c:pt idx="3696">
                  <c:v>36.960000000001216</c:v>
                </c:pt>
                <c:pt idx="3697">
                  <c:v>36.970000000001214</c:v>
                </c:pt>
                <c:pt idx="3698">
                  <c:v>36.980000000001212</c:v>
                </c:pt>
                <c:pt idx="3699">
                  <c:v>36.99000000000121</c:v>
                </c:pt>
                <c:pt idx="3700">
                  <c:v>37.000000000001208</c:v>
                </c:pt>
                <c:pt idx="3701">
                  <c:v>37.010000000001206</c:v>
                </c:pt>
                <c:pt idx="3702">
                  <c:v>37.020000000001204</c:v>
                </c:pt>
                <c:pt idx="3703">
                  <c:v>37.030000000001202</c:v>
                </c:pt>
                <c:pt idx="3704">
                  <c:v>37.0400000000012</c:v>
                </c:pt>
                <c:pt idx="3705">
                  <c:v>37.050000000001198</c:v>
                </c:pt>
                <c:pt idx="3706">
                  <c:v>37.060000000001196</c:v>
                </c:pt>
                <c:pt idx="3707">
                  <c:v>37.070000000001194</c:v>
                </c:pt>
                <c:pt idx="3708">
                  <c:v>37.080000000001192</c:v>
                </c:pt>
                <c:pt idx="3709">
                  <c:v>37.09000000000119</c:v>
                </c:pt>
                <c:pt idx="3710">
                  <c:v>37.100000000001188</c:v>
                </c:pt>
                <c:pt idx="3711">
                  <c:v>37.110000000001186</c:v>
                </c:pt>
                <c:pt idx="3712">
                  <c:v>37.120000000001184</c:v>
                </c:pt>
                <c:pt idx="3713">
                  <c:v>37.130000000001182</c:v>
                </c:pt>
                <c:pt idx="3714">
                  <c:v>37.14000000000118</c:v>
                </c:pt>
                <c:pt idx="3715">
                  <c:v>37.150000000001178</c:v>
                </c:pt>
                <c:pt idx="3716">
                  <c:v>37.160000000001176</c:v>
                </c:pt>
                <c:pt idx="3717">
                  <c:v>37.170000000001174</c:v>
                </c:pt>
                <c:pt idx="3718">
                  <c:v>37.180000000001172</c:v>
                </c:pt>
                <c:pt idx="3719">
                  <c:v>37.19000000000117</c:v>
                </c:pt>
                <c:pt idx="3720">
                  <c:v>37.200000000001168</c:v>
                </c:pt>
                <c:pt idx="3721">
                  <c:v>37.210000000001166</c:v>
                </c:pt>
                <c:pt idx="3722">
                  <c:v>37.220000000001164</c:v>
                </c:pt>
                <c:pt idx="3723">
                  <c:v>37.230000000001162</c:v>
                </c:pt>
                <c:pt idx="3724">
                  <c:v>37.24000000000116</c:v>
                </c:pt>
                <c:pt idx="3725">
                  <c:v>37.250000000001158</c:v>
                </c:pt>
                <c:pt idx="3726">
                  <c:v>37.260000000001156</c:v>
                </c:pt>
                <c:pt idx="3727">
                  <c:v>37.270000000001154</c:v>
                </c:pt>
                <c:pt idx="3728">
                  <c:v>37.280000000001152</c:v>
                </c:pt>
                <c:pt idx="3729">
                  <c:v>37.29000000000115</c:v>
                </c:pt>
                <c:pt idx="3730">
                  <c:v>37.300000000001148</c:v>
                </c:pt>
                <c:pt idx="3731">
                  <c:v>37.310000000001146</c:v>
                </c:pt>
                <c:pt idx="3732">
                  <c:v>37.320000000001144</c:v>
                </c:pt>
                <c:pt idx="3733">
                  <c:v>37.330000000001142</c:v>
                </c:pt>
                <c:pt idx="3734">
                  <c:v>37.34000000000114</c:v>
                </c:pt>
                <c:pt idx="3735">
                  <c:v>37.350000000001138</c:v>
                </c:pt>
                <c:pt idx="3736">
                  <c:v>37.360000000001136</c:v>
                </c:pt>
                <c:pt idx="3737">
                  <c:v>37.370000000001134</c:v>
                </c:pt>
                <c:pt idx="3738">
                  <c:v>37.380000000001132</c:v>
                </c:pt>
                <c:pt idx="3739">
                  <c:v>37.39000000000113</c:v>
                </c:pt>
                <c:pt idx="3740">
                  <c:v>37.400000000001128</c:v>
                </c:pt>
                <c:pt idx="3741">
                  <c:v>37.410000000001126</c:v>
                </c:pt>
                <c:pt idx="3742">
                  <c:v>37.420000000001124</c:v>
                </c:pt>
                <c:pt idx="3743">
                  <c:v>37.430000000001122</c:v>
                </c:pt>
                <c:pt idx="3744">
                  <c:v>37.44000000000112</c:v>
                </c:pt>
                <c:pt idx="3745">
                  <c:v>37.450000000001118</c:v>
                </c:pt>
                <c:pt idx="3746">
                  <c:v>37.460000000001116</c:v>
                </c:pt>
                <c:pt idx="3747">
                  <c:v>37.470000000001114</c:v>
                </c:pt>
                <c:pt idx="3748">
                  <c:v>37.480000000001112</c:v>
                </c:pt>
                <c:pt idx="3749">
                  <c:v>37.49000000000111</c:v>
                </c:pt>
                <c:pt idx="3750">
                  <c:v>37.500000000001108</c:v>
                </c:pt>
                <c:pt idx="3751">
                  <c:v>37.510000000001106</c:v>
                </c:pt>
                <c:pt idx="3752">
                  <c:v>37.520000000001104</c:v>
                </c:pt>
                <c:pt idx="3753">
                  <c:v>37.530000000001102</c:v>
                </c:pt>
                <c:pt idx="3754">
                  <c:v>37.5400000000011</c:v>
                </c:pt>
                <c:pt idx="3755">
                  <c:v>37.550000000001098</c:v>
                </c:pt>
                <c:pt idx="3756">
                  <c:v>37.560000000001097</c:v>
                </c:pt>
                <c:pt idx="3757">
                  <c:v>37.570000000001095</c:v>
                </c:pt>
                <c:pt idx="3758">
                  <c:v>37.580000000001093</c:v>
                </c:pt>
                <c:pt idx="3759">
                  <c:v>37.590000000001091</c:v>
                </c:pt>
                <c:pt idx="3760">
                  <c:v>37.600000000001089</c:v>
                </c:pt>
                <c:pt idx="3761">
                  <c:v>37.610000000001087</c:v>
                </c:pt>
                <c:pt idx="3762">
                  <c:v>37.620000000001085</c:v>
                </c:pt>
                <c:pt idx="3763">
                  <c:v>37.630000000001083</c:v>
                </c:pt>
                <c:pt idx="3764">
                  <c:v>37.640000000001081</c:v>
                </c:pt>
                <c:pt idx="3765">
                  <c:v>37.650000000001079</c:v>
                </c:pt>
                <c:pt idx="3766">
                  <c:v>37.660000000001077</c:v>
                </c:pt>
                <c:pt idx="3767">
                  <c:v>37.670000000001075</c:v>
                </c:pt>
                <c:pt idx="3768">
                  <c:v>37.680000000001073</c:v>
                </c:pt>
                <c:pt idx="3769">
                  <c:v>37.690000000001071</c:v>
                </c:pt>
                <c:pt idx="3770">
                  <c:v>37.700000000001069</c:v>
                </c:pt>
                <c:pt idx="3771">
                  <c:v>37.710000000001067</c:v>
                </c:pt>
                <c:pt idx="3772">
                  <c:v>37.720000000001065</c:v>
                </c:pt>
                <c:pt idx="3773">
                  <c:v>37.730000000001063</c:v>
                </c:pt>
                <c:pt idx="3774">
                  <c:v>37.740000000001061</c:v>
                </c:pt>
                <c:pt idx="3775">
                  <c:v>37.750000000001059</c:v>
                </c:pt>
                <c:pt idx="3776">
                  <c:v>37.760000000001057</c:v>
                </c:pt>
                <c:pt idx="3777">
                  <c:v>37.770000000001055</c:v>
                </c:pt>
                <c:pt idx="3778">
                  <c:v>37.780000000001053</c:v>
                </c:pt>
                <c:pt idx="3779">
                  <c:v>37.790000000001051</c:v>
                </c:pt>
                <c:pt idx="3780">
                  <c:v>37.800000000001049</c:v>
                </c:pt>
                <c:pt idx="3781">
                  <c:v>37.810000000001047</c:v>
                </c:pt>
                <c:pt idx="3782">
                  <c:v>37.820000000001045</c:v>
                </c:pt>
                <c:pt idx="3783">
                  <c:v>37.830000000001043</c:v>
                </c:pt>
                <c:pt idx="3784">
                  <c:v>37.840000000001041</c:v>
                </c:pt>
                <c:pt idx="3785">
                  <c:v>37.850000000001039</c:v>
                </c:pt>
                <c:pt idx="3786">
                  <c:v>37.860000000001037</c:v>
                </c:pt>
                <c:pt idx="3787">
                  <c:v>37.870000000001035</c:v>
                </c:pt>
                <c:pt idx="3788">
                  <c:v>37.880000000001033</c:v>
                </c:pt>
                <c:pt idx="3789">
                  <c:v>37.890000000001031</c:v>
                </c:pt>
                <c:pt idx="3790">
                  <c:v>37.900000000001029</c:v>
                </c:pt>
                <c:pt idx="3791">
                  <c:v>37.910000000001027</c:v>
                </c:pt>
                <c:pt idx="3792">
                  <c:v>37.920000000001025</c:v>
                </c:pt>
                <c:pt idx="3793">
                  <c:v>37.930000000001023</c:v>
                </c:pt>
                <c:pt idx="3794">
                  <c:v>37.940000000001021</c:v>
                </c:pt>
                <c:pt idx="3795">
                  <c:v>37.950000000001019</c:v>
                </c:pt>
                <c:pt idx="3796">
                  <c:v>37.960000000001017</c:v>
                </c:pt>
                <c:pt idx="3797">
                  <c:v>37.970000000001015</c:v>
                </c:pt>
                <c:pt idx="3798">
                  <c:v>37.980000000001013</c:v>
                </c:pt>
                <c:pt idx="3799">
                  <c:v>37.990000000001011</c:v>
                </c:pt>
                <c:pt idx="3800">
                  <c:v>38.000000000001009</c:v>
                </c:pt>
                <c:pt idx="3801">
                  <c:v>38.010000000001007</c:v>
                </c:pt>
                <c:pt idx="3802">
                  <c:v>38.020000000001005</c:v>
                </c:pt>
                <c:pt idx="3803">
                  <c:v>38.030000000001003</c:v>
                </c:pt>
                <c:pt idx="3804">
                  <c:v>38.040000000001001</c:v>
                </c:pt>
                <c:pt idx="3805">
                  <c:v>38.050000000000999</c:v>
                </c:pt>
                <c:pt idx="3806">
                  <c:v>38.060000000000997</c:v>
                </c:pt>
                <c:pt idx="3807">
                  <c:v>38.070000000000995</c:v>
                </c:pt>
                <c:pt idx="3808">
                  <c:v>38.080000000000993</c:v>
                </c:pt>
                <c:pt idx="3809">
                  <c:v>38.090000000000991</c:v>
                </c:pt>
                <c:pt idx="3810">
                  <c:v>38.100000000000989</c:v>
                </c:pt>
                <c:pt idx="3811">
                  <c:v>38.110000000000987</c:v>
                </c:pt>
                <c:pt idx="3812">
                  <c:v>38.120000000000985</c:v>
                </c:pt>
                <c:pt idx="3813">
                  <c:v>38.130000000000983</c:v>
                </c:pt>
                <c:pt idx="3814">
                  <c:v>38.140000000000981</c:v>
                </c:pt>
                <c:pt idx="3815">
                  <c:v>38.150000000000979</c:v>
                </c:pt>
                <c:pt idx="3816">
                  <c:v>38.160000000000977</c:v>
                </c:pt>
                <c:pt idx="3817">
                  <c:v>38.170000000000975</c:v>
                </c:pt>
                <c:pt idx="3818">
                  <c:v>38.180000000000973</c:v>
                </c:pt>
                <c:pt idx="3819">
                  <c:v>38.190000000000971</c:v>
                </c:pt>
                <c:pt idx="3820">
                  <c:v>38.200000000000969</c:v>
                </c:pt>
                <c:pt idx="3821">
                  <c:v>38.210000000000967</c:v>
                </c:pt>
                <c:pt idx="3822">
                  <c:v>38.220000000000965</c:v>
                </c:pt>
                <c:pt idx="3823">
                  <c:v>38.230000000000963</c:v>
                </c:pt>
                <c:pt idx="3824">
                  <c:v>38.240000000000961</c:v>
                </c:pt>
                <c:pt idx="3825">
                  <c:v>38.250000000000959</c:v>
                </c:pt>
                <c:pt idx="3826">
                  <c:v>38.260000000000957</c:v>
                </c:pt>
                <c:pt idx="3827">
                  <c:v>38.270000000000955</c:v>
                </c:pt>
                <c:pt idx="3828">
                  <c:v>38.280000000000953</c:v>
                </c:pt>
                <c:pt idx="3829">
                  <c:v>38.290000000000951</c:v>
                </c:pt>
                <c:pt idx="3830">
                  <c:v>38.300000000000949</c:v>
                </c:pt>
                <c:pt idx="3831">
                  <c:v>38.310000000000947</c:v>
                </c:pt>
                <c:pt idx="3832">
                  <c:v>38.320000000000945</c:v>
                </c:pt>
                <c:pt idx="3833">
                  <c:v>38.330000000000943</c:v>
                </c:pt>
                <c:pt idx="3834">
                  <c:v>38.340000000000941</c:v>
                </c:pt>
                <c:pt idx="3835">
                  <c:v>38.350000000000939</c:v>
                </c:pt>
                <c:pt idx="3836">
                  <c:v>38.360000000000937</c:v>
                </c:pt>
                <c:pt idx="3837">
                  <c:v>38.370000000000935</c:v>
                </c:pt>
                <c:pt idx="3838">
                  <c:v>38.380000000000933</c:v>
                </c:pt>
                <c:pt idx="3839">
                  <c:v>38.390000000000931</c:v>
                </c:pt>
                <c:pt idx="3840">
                  <c:v>38.400000000000929</c:v>
                </c:pt>
                <c:pt idx="3841">
                  <c:v>38.410000000000927</c:v>
                </c:pt>
                <c:pt idx="3842">
                  <c:v>38.420000000000925</c:v>
                </c:pt>
                <c:pt idx="3843">
                  <c:v>38.430000000000923</c:v>
                </c:pt>
                <c:pt idx="3844">
                  <c:v>38.440000000000921</c:v>
                </c:pt>
                <c:pt idx="3845">
                  <c:v>38.450000000000919</c:v>
                </c:pt>
                <c:pt idx="3846">
                  <c:v>38.460000000000917</c:v>
                </c:pt>
                <c:pt idx="3847">
                  <c:v>38.470000000000915</c:v>
                </c:pt>
                <c:pt idx="3848">
                  <c:v>38.480000000000913</c:v>
                </c:pt>
                <c:pt idx="3849">
                  <c:v>38.490000000000911</c:v>
                </c:pt>
                <c:pt idx="3850">
                  <c:v>38.500000000000909</c:v>
                </c:pt>
                <c:pt idx="3851">
                  <c:v>38.510000000000908</c:v>
                </c:pt>
                <c:pt idx="3852">
                  <c:v>38.520000000000906</c:v>
                </c:pt>
                <c:pt idx="3853">
                  <c:v>38.530000000000904</c:v>
                </c:pt>
                <c:pt idx="3854">
                  <c:v>38.540000000000902</c:v>
                </c:pt>
                <c:pt idx="3855">
                  <c:v>38.5500000000009</c:v>
                </c:pt>
                <c:pt idx="3856">
                  <c:v>38.560000000000898</c:v>
                </c:pt>
                <c:pt idx="3857">
                  <c:v>38.570000000000896</c:v>
                </c:pt>
                <c:pt idx="3858">
                  <c:v>38.580000000000894</c:v>
                </c:pt>
                <c:pt idx="3859">
                  <c:v>38.590000000000892</c:v>
                </c:pt>
                <c:pt idx="3860">
                  <c:v>38.60000000000089</c:v>
                </c:pt>
                <c:pt idx="3861">
                  <c:v>38.610000000000888</c:v>
                </c:pt>
                <c:pt idx="3862">
                  <c:v>38.620000000000886</c:v>
                </c:pt>
                <c:pt idx="3863">
                  <c:v>38.630000000000884</c:v>
                </c:pt>
                <c:pt idx="3864">
                  <c:v>38.640000000000882</c:v>
                </c:pt>
                <c:pt idx="3865">
                  <c:v>38.65000000000088</c:v>
                </c:pt>
                <c:pt idx="3866">
                  <c:v>38.660000000000878</c:v>
                </c:pt>
                <c:pt idx="3867">
                  <c:v>38.670000000000876</c:v>
                </c:pt>
                <c:pt idx="3868">
                  <c:v>38.680000000000874</c:v>
                </c:pt>
                <c:pt idx="3869">
                  <c:v>38.690000000000872</c:v>
                </c:pt>
                <c:pt idx="3870">
                  <c:v>38.70000000000087</c:v>
                </c:pt>
                <c:pt idx="3871">
                  <c:v>38.710000000000868</c:v>
                </c:pt>
                <c:pt idx="3872">
                  <c:v>38.720000000000866</c:v>
                </c:pt>
                <c:pt idx="3873">
                  <c:v>38.730000000000864</c:v>
                </c:pt>
                <c:pt idx="3874">
                  <c:v>38.740000000000862</c:v>
                </c:pt>
                <c:pt idx="3875">
                  <c:v>38.75000000000086</c:v>
                </c:pt>
                <c:pt idx="3876">
                  <c:v>38.760000000000858</c:v>
                </c:pt>
                <c:pt idx="3877">
                  <c:v>38.770000000000856</c:v>
                </c:pt>
                <c:pt idx="3878">
                  <c:v>38.780000000000854</c:v>
                </c:pt>
                <c:pt idx="3879">
                  <c:v>38.790000000000852</c:v>
                </c:pt>
                <c:pt idx="3880">
                  <c:v>38.80000000000085</c:v>
                </c:pt>
                <c:pt idx="3881">
                  <c:v>38.810000000000848</c:v>
                </c:pt>
                <c:pt idx="3882">
                  <c:v>38.820000000000846</c:v>
                </c:pt>
                <c:pt idx="3883">
                  <c:v>38.830000000000844</c:v>
                </c:pt>
                <c:pt idx="3884">
                  <c:v>38.840000000000842</c:v>
                </c:pt>
                <c:pt idx="3885">
                  <c:v>38.85000000000084</c:v>
                </c:pt>
                <c:pt idx="3886">
                  <c:v>38.860000000000838</c:v>
                </c:pt>
                <c:pt idx="3887">
                  <c:v>38.870000000000836</c:v>
                </c:pt>
                <c:pt idx="3888">
                  <c:v>38.880000000000834</c:v>
                </c:pt>
                <c:pt idx="3889">
                  <c:v>38.890000000000832</c:v>
                </c:pt>
                <c:pt idx="3890">
                  <c:v>38.90000000000083</c:v>
                </c:pt>
                <c:pt idx="3891">
                  <c:v>38.910000000000828</c:v>
                </c:pt>
                <c:pt idx="3892">
                  <c:v>38.920000000000826</c:v>
                </c:pt>
                <c:pt idx="3893">
                  <c:v>38.930000000000824</c:v>
                </c:pt>
                <c:pt idx="3894">
                  <c:v>38.940000000000822</c:v>
                </c:pt>
                <c:pt idx="3895">
                  <c:v>38.95000000000082</c:v>
                </c:pt>
                <c:pt idx="3896">
                  <c:v>38.960000000000818</c:v>
                </c:pt>
                <c:pt idx="3897">
                  <c:v>38.970000000000816</c:v>
                </c:pt>
                <c:pt idx="3898">
                  <c:v>38.980000000000814</c:v>
                </c:pt>
                <c:pt idx="3899">
                  <c:v>38.990000000000812</c:v>
                </c:pt>
                <c:pt idx="3900">
                  <c:v>39.00000000000081</c:v>
                </c:pt>
                <c:pt idx="3901">
                  <c:v>39.010000000000808</c:v>
                </c:pt>
                <c:pt idx="3902">
                  <c:v>39.020000000000806</c:v>
                </c:pt>
                <c:pt idx="3903">
                  <c:v>39.030000000000804</c:v>
                </c:pt>
                <c:pt idx="3904">
                  <c:v>39.040000000000802</c:v>
                </c:pt>
                <c:pt idx="3905">
                  <c:v>39.0500000000008</c:v>
                </c:pt>
                <c:pt idx="3906">
                  <c:v>39.060000000000798</c:v>
                </c:pt>
                <c:pt idx="3907">
                  <c:v>39.070000000000796</c:v>
                </c:pt>
                <c:pt idx="3908">
                  <c:v>39.080000000000794</c:v>
                </c:pt>
                <c:pt idx="3909">
                  <c:v>39.090000000000792</c:v>
                </c:pt>
                <c:pt idx="3910">
                  <c:v>39.10000000000079</c:v>
                </c:pt>
                <c:pt idx="3911">
                  <c:v>39.110000000000788</c:v>
                </c:pt>
                <c:pt idx="3912">
                  <c:v>39.120000000000786</c:v>
                </c:pt>
                <c:pt idx="3913">
                  <c:v>39.130000000000784</c:v>
                </c:pt>
                <c:pt idx="3914">
                  <c:v>39.140000000000782</c:v>
                </c:pt>
                <c:pt idx="3915">
                  <c:v>39.15000000000078</c:v>
                </c:pt>
                <c:pt idx="3916">
                  <c:v>39.160000000000778</c:v>
                </c:pt>
                <c:pt idx="3917">
                  <c:v>39.170000000000776</c:v>
                </c:pt>
                <c:pt idx="3918">
                  <c:v>39.180000000000774</c:v>
                </c:pt>
                <c:pt idx="3919">
                  <c:v>39.190000000000772</c:v>
                </c:pt>
                <c:pt idx="3920">
                  <c:v>39.20000000000077</c:v>
                </c:pt>
                <c:pt idx="3921">
                  <c:v>39.210000000000768</c:v>
                </c:pt>
                <c:pt idx="3922">
                  <c:v>39.220000000000766</c:v>
                </c:pt>
                <c:pt idx="3923">
                  <c:v>39.230000000000764</c:v>
                </c:pt>
                <c:pt idx="3924">
                  <c:v>39.240000000000762</c:v>
                </c:pt>
                <c:pt idx="3925">
                  <c:v>39.25000000000076</c:v>
                </c:pt>
                <c:pt idx="3926">
                  <c:v>39.260000000000758</c:v>
                </c:pt>
                <c:pt idx="3927">
                  <c:v>39.270000000000756</c:v>
                </c:pt>
                <c:pt idx="3928">
                  <c:v>39.280000000000754</c:v>
                </c:pt>
                <c:pt idx="3929">
                  <c:v>39.290000000000752</c:v>
                </c:pt>
                <c:pt idx="3930">
                  <c:v>39.30000000000075</c:v>
                </c:pt>
                <c:pt idx="3931">
                  <c:v>39.310000000000748</c:v>
                </c:pt>
                <c:pt idx="3932">
                  <c:v>39.320000000000746</c:v>
                </c:pt>
                <c:pt idx="3933">
                  <c:v>39.330000000000744</c:v>
                </c:pt>
                <c:pt idx="3934">
                  <c:v>39.340000000000742</c:v>
                </c:pt>
                <c:pt idx="3935">
                  <c:v>39.35000000000074</c:v>
                </c:pt>
                <c:pt idx="3936">
                  <c:v>39.360000000000738</c:v>
                </c:pt>
                <c:pt idx="3937">
                  <c:v>39.370000000000736</c:v>
                </c:pt>
                <c:pt idx="3938">
                  <c:v>39.380000000000734</c:v>
                </c:pt>
                <c:pt idx="3939">
                  <c:v>39.390000000000732</c:v>
                </c:pt>
                <c:pt idx="3940">
                  <c:v>39.40000000000073</c:v>
                </c:pt>
                <c:pt idx="3941">
                  <c:v>39.410000000000728</c:v>
                </c:pt>
                <c:pt idx="3942">
                  <c:v>39.420000000000726</c:v>
                </c:pt>
                <c:pt idx="3943">
                  <c:v>39.430000000000724</c:v>
                </c:pt>
                <c:pt idx="3944">
                  <c:v>39.440000000000722</c:v>
                </c:pt>
                <c:pt idx="3945">
                  <c:v>39.45000000000072</c:v>
                </c:pt>
                <c:pt idx="3946">
                  <c:v>39.460000000000719</c:v>
                </c:pt>
                <c:pt idx="3947">
                  <c:v>39.470000000000717</c:v>
                </c:pt>
                <c:pt idx="3948">
                  <c:v>39.480000000000715</c:v>
                </c:pt>
                <c:pt idx="3949">
                  <c:v>39.490000000000713</c:v>
                </c:pt>
                <c:pt idx="3950">
                  <c:v>39.500000000000711</c:v>
                </c:pt>
                <c:pt idx="3951">
                  <c:v>39.510000000000709</c:v>
                </c:pt>
                <c:pt idx="3952">
                  <c:v>39.520000000000707</c:v>
                </c:pt>
                <c:pt idx="3953">
                  <c:v>39.530000000000705</c:v>
                </c:pt>
                <c:pt idx="3954">
                  <c:v>39.540000000000703</c:v>
                </c:pt>
                <c:pt idx="3955">
                  <c:v>39.550000000000701</c:v>
                </c:pt>
                <c:pt idx="3956">
                  <c:v>39.560000000000699</c:v>
                </c:pt>
                <c:pt idx="3957">
                  <c:v>39.570000000000697</c:v>
                </c:pt>
                <c:pt idx="3958">
                  <c:v>39.580000000000695</c:v>
                </c:pt>
                <c:pt idx="3959">
                  <c:v>39.590000000000693</c:v>
                </c:pt>
                <c:pt idx="3960">
                  <c:v>39.600000000000691</c:v>
                </c:pt>
                <c:pt idx="3961">
                  <c:v>39.610000000000689</c:v>
                </c:pt>
                <c:pt idx="3962">
                  <c:v>39.620000000000687</c:v>
                </c:pt>
                <c:pt idx="3963">
                  <c:v>39.630000000000685</c:v>
                </c:pt>
                <c:pt idx="3964">
                  <c:v>39.640000000000683</c:v>
                </c:pt>
                <c:pt idx="3965">
                  <c:v>39.650000000000681</c:v>
                </c:pt>
                <c:pt idx="3966">
                  <c:v>39.660000000000679</c:v>
                </c:pt>
                <c:pt idx="3967">
                  <c:v>39.670000000000677</c:v>
                </c:pt>
                <c:pt idx="3968">
                  <c:v>39.680000000000675</c:v>
                </c:pt>
                <c:pt idx="3969">
                  <c:v>39.690000000000673</c:v>
                </c:pt>
                <c:pt idx="3970">
                  <c:v>39.700000000000671</c:v>
                </c:pt>
                <c:pt idx="3971">
                  <c:v>39.710000000000669</c:v>
                </c:pt>
                <c:pt idx="3972">
                  <c:v>39.720000000000667</c:v>
                </c:pt>
                <c:pt idx="3973">
                  <c:v>39.730000000000665</c:v>
                </c:pt>
                <c:pt idx="3974">
                  <c:v>39.740000000000663</c:v>
                </c:pt>
                <c:pt idx="3975">
                  <c:v>39.750000000000661</c:v>
                </c:pt>
                <c:pt idx="3976">
                  <c:v>39.760000000000659</c:v>
                </c:pt>
                <c:pt idx="3977">
                  <c:v>39.770000000000657</c:v>
                </c:pt>
                <c:pt idx="3978">
                  <c:v>39.780000000000655</c:v>
                </c:pt>
                <c:pt idx="3979">
                  <c:v>39.790000000000653</c:v>
                </c:pt>
                <c:pt idx="3980">
                  <c:v>39.800000000000651</c:v>
                </c:pt>
                <c:pt idx="3981">
                  <c:v>39.810000000000649</c:v>
                </c:pt>
                <c:pt idx="3982">
                  <c:v>39.820000000000647</c:v>
                </c:pt>
                <c:pt idx="3983">
                  <c:v>39.830000000000645</c:v>
                </c:pt>
                <c:pt idx="3984">
                  <c:v>39.840000000000643</c:v>
                </c:pt>
                <c:pt idx="3985">
                  <c:v>39.850000000000641</c:v>
                </c:pt>
                <c:pt idx="3986">
                  <c:v>39.860000000000639</c:v>
                </c:pt>
                <c:pt idx="3987">
                  <c:v>39.870000000000637</c:v>
                </c:pt>
                <c:pt idx="3988">
                  <c:v>39.880000000000635</c:v>
                </c:pt>
                <c:pt idx="3989">
                  <c:v>39.890000000000633</c:v>
                </c:pt>
                <c:pt idx="3990">
                  <c:v>39.900000000000631</c:v>
                </c:pt>
                <c:pt idx="3991">
                  <c:v>39.910000000000629</c:v>
                </c:pt>
                <c:pt idx="3992">
                  <c:v>39.920000000000627</c:v>
                </c:pt>
                <c:pt idx="3993">
                  <c:v>39.930000000000625</c:v>
                </c:pt>
                <c:pt idx="3994">
                  <c:v>39.940000000000623</c:v>
                </c:pt>
                <c:pt idx="3995">
                  <c:v>39.950000000000621</c:v>
                </c:pt>
                <c:pt idx="3996">
                  <c:v>39.960000000000619</c:v>
                </c:pt>
                <c:pt idx="3997">
                  <c:v>39.970000000000617</c:v>
                </c:pt>
                <c:pt idx="3998">
                  <c:v>39.980000000000615</c:v>
                </c:pt>
                <c:pt idx="3999">
                  <c:v>39.990000000000613</c:v>
                </c:pt>
              </c:numCache>
            </c:numRef>
          </c:xVal>
          <c:yVal>
            <c:numRef>
              <c:f>Dump_data_max_1p_scan_signoff_v!$AL$2:$AL$4001</c:f>
              <c:numCache>
                <c:formatCode>General</c:formatCode>
                <c:ptCount val="4000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6</c:v>
                </c:pt>
                <c:pt idx="16">
                  <c:v>6</c:v>
                </c:pt>
                <c:pt idx="17">
                  <c:v>6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6</c:v>
                </c:pt>
                <c:pt idx="28">
                  <c:v>6</c:v>
                </c:pt>
                <c:pt idx="29">
                  <c:v>6</c:v>
                </c:pt>
                <c:pt idx="30">
                  <c:v>6</c:v>
                </c:pt>
                <c:pt idx="31">
                  <c:v>6</c:v>
                </c:pt>
                <c:pt idx="32">
                  <c:v>6</c:v>
                </c:pt>
                <c:pt idx="33">
                  <c:v>6</c:v>
                </c:pt>
                <c:pt idx="34">
                  <c:v>6</c:v>
                </c:pt>
                <c:pt idx="35">
                  <c:v>6</c:v>
                </c:pt>
                <c:pt idx="36">
                  <c:v>6</c:v>
                </c:pt>
                <c:pt idx="37">
                  <c:v>6</c:v>
                </c:pt>
                <c:pt idx="38">
                  <c:v>6</c:v>
                </c:pt>
                <c:pt idx="39">
                  <c:v>6</c:v>
                </c:pt>
                <c:pt idx="40">
                  <c:v>6</c:v>
                </c:pt>
                <c:pt idx="41">
                  <c:v>6</c:v>
                </c:pt>
                <c:pt idx="42">
                  <c:v>6</c:v>
                </c:pt>
                <c:pt idx="43">
                  <c:v>6</c:v>
                </c:pt>
                <c:pt idx="44">
                  <c:v>6</c:v>
                </c:pt>
                <c:pt idx="45">
                  <c:v>6</c:v>
                </c:pt>
                <c:pt idx="46">
                  <c:v>6</c:v>
                </c:pt>
                <c:pt idx="47">
                  <c:v>6</c:v>
                </c:pt>
                <c:pt idx="48">
                  <c:v>6</c:v>
                </c:pt>
                <c:pt idx="49">
                  <c:v>6</c:v>
                </c:pt>
                <c:pt idx="50">
                  <c:v>6</c:v>
                </c:pt>
                <c:pt idx="51">
                  <c:v>6</c:v>
                </c:pt>
                <c:pt idx="52">
                  <c:v>6</c:v>
                </c:pt>
                <c:pt idx="53">
                  <c:v>6</c:v>
                </c:pt>
                <c:pt idx="54">
                  <c:v>6</c:v>
                </c:pt>
                <c:pt idx="55">
                  <c:v>6</c:v>
                </c:pt>
                <c:pt idx="56">
                  <c:v>6</c:v>
                </c:pt>
                <c:pt idx="57">
                  <c:v>6</c:v>
                </c:pt>
                <c:pt idx="58">
                  <c:v>6</c:v>
                </c:pt>
                <c:pt idx="59">
                  <c:v>6</c:v>
                </c:pt>
                <c:pt idx="60">
                  <c:v>6</c:v>
                </c:pt>
                <c:pt idx="61">
                  <c:v>6</c:v>
                </c:pt>
                <c:pt idx="62">
                  <c:v>6</c:v>
                </c:pt>
                <c:pt idx="63">
                  <c:v>6</c:v>
                </c:pt>
                <c:pt idx="64">
                  <c:v>6</c:v>
                </c:pt>
                <c:pt idx="65">
                  <c:v>6</c:v>
                </c:pt>
                <c:pt idx="66">
                  <c:v>6</c:v>
                </c:pt>
                <c:pt idx="67">
                  <c:v>6</c:v>
                </c:pt>
                <c:pt idx="68">
                  <c:v>6</c:v>
                </c:pt>
                <c:pt idx="69">
                  <c:v>6</c:v>
                </c:pt>
                <c:pt idx="70">
                  <c:v>6</c:v>
                </c:pt>
                <c:pt idx="71">
                  <c:v>6</c:v>
                </c:pt>
                <c:pt idx="72">
                  <c:v>6</c:v>
                </c:pt>
                <c:pt idx="73">
                  <c:v>6</c:v>
                </c:pt>
                <c:pt idx="74">
                  <c:v>6</c:v>
                </c:pt>
                <c:pt idx="75">
                  <c:v>6</c:v>
                </c:pt>
                <c:pt idx="76">
                  <c:v>6</c:v>
                </c:pt>
                <c:pt idx="77">
                  <c:v>6</c:v>
                </c:pt>
                <c:pt idx="78">
                  <c:v>6</c:v>
                </c:pt>
                <c:pt idx="79">
                  <c:v>6</c:v>
                </c:pt>
                <c:pt idx="80">
                  <c:v>6</c:v>
                </c:pt>
                <c:pt idx="81">
                  <c:v>6</c:v>
                </c:pt>
                <c:pt idx="82">
                  <c:v>6</c:v>
                </c:pt>
                <c:pt idx="83">
                  <c:v>6</c:v>
                </c:pt>
                <c:pt idx="84">
                  <c:v>6</c:v>
                </c:pt>
                <c:pt idx="85">
                  <c:v>6</c:v>
                </c:pt>
                <c:pt idx="86">
                  <c:v>6</c:v>
                </c:pt>
                <c:pt idx="87">
                  <c:v>6</c:v>
                </c:pt>
                <c:pt idx="88">
                  <c:v>6</c:v>
                </c:pt>
                <c:pt idx="89">
                  <c:v>6</c:v>
                </c:pt>
                <c:pt idx="90">
                  <c:v>6</c:v>
                </c:pt>
                <c:pt idx="91">
                  <c:v>6</c:v>
                </c:pt>
                <c:pt idx="92">
                  <c:v>6</c:v>
                </c:pt>
                <c:pt idx="93">
                  <c:v>6</c:v>
                </c:pt>
                <c:pt idx="94">
                  <c:v>6</c:v>
                </c:pt>
                <c:pt idx="95">
                  <c:v>6</c:v>
                </c:pt>
                <c:pt idx="96">
                  <c:v>6</c:v>
                </c:pt>
                <c:pt idx="97">
                  <c:v>6</c:v>
                </c:pt>
                <c:pt idx="98">
                  <c:v>6</c:v>
                </c:pt>
                <c:pt idx="99">
                  <c:v>6</c:v>
                </c:pt>
                <c:pt idx="100">
                  <c:v>6</c:v>
                </c:pt>
                <c:pt idx="101">
                  <c:v>6</c:v>
                </c:pt>
                <c:pt idx="102">
                  <c:v>6</c:v>
                </c:pt>
                <c:pt idx="103">
                  <c:v>6</c:v>
                </c:pt>
                <c:pt idx="104">
                  <c:v>6</c:v>
                </c:pt>
                <c:pt idx="105">
                  <c:v>6</c:v>
                </c:pt>
                <c:pt idx="106">
                  <c:v>6</c:v>
                </c:pt>
                <c:pt idx="107">
                  <c:v>6</c:v>
                </c:pt>
                <c:pt idx="108">
                  <c:v>6</c:v>
                </c:pt>
                <c:pt idx="109">
                  <c:v>6</c:v>
                </c:pt>
                <c:pt idx="110">
                  <c:v>6</c:v>
                </c:pt>
                <c:pt idx="111">
                  <c:v>6</c:v>
                </c:pt>
                <c:pt idx="112">
                  <c:v>6</c:v>
                </c:pt>
                <c:pt idx="113">
                  <c:v>6</c:v>
                </c:pt>
                <c:pt idx="114">
                  <c:v>6</c:v>
                </c:pt>
                <c:pt idx="115">
                  <c:v>6</c:v>
                </c:pt>
                <c:pt idx="116">
                  <c:v>6</c:v>
                </c:pt>
                <c:pt idx="117">
                  <c:v>6</c:v>
                </c:pt>
                <c:pt idx="118">
                  <c:v>6</c:v>
                </c:pt>
                <c:pt idx="119">
                  <c:v>6</c:v>
                </c:pt>
                <c:pt idx="120">
                  <c:v>6</c:v>
                </c:pt>
                <c:pt idx="121">
                  <c:v>6</c:v>
                </c:pt>
                <c:pt idx="122">
                  <c:v>6</c:v>
                </c:pt>
                <c:pt idx="123">
                  <c:v>6</c:v>
                </c:pt>
                <c:pt idx="124">
                  <c:v>6</c:v>
                </c:pt>
                <c:pt idx="125">
                  <c:v>6</c:v>
                </c:pt>
                <c:pt idx="126">
                  <c:v>6</c:v>
                </c:pt>
                <c:pt idx="127">
                  <c:v>6</c:v>
                </c:pt>
                <c:pt idx="128">
                  <c:v>6</c:v>
                </c:pt>
                <c:pt idx="129">
                  <c:v>6</c:v>
                </c:pt>
                <c:pt idx="130">
                  <c:v>6</c:v>
                </c:pt>
                <c:pt idx="131">
                  <c:v>6</c:v>
                </c:pt>
                <c:pt idx="132">
                  <c:v>6</c:v>
                </c:pt>
                <c:pt idx="133">
                  <c:v>6</c:v>
                </c:pt>
                <c:pt idx="134">
                  <c:v>6</c:v>
                </c:pt>
                <c:pt idx="135">
                  <c:v>6</c:v>
                </c:pt>
                <c:pt idx="136">
                  <c:v>6</c:v>
                </c:pt>
                <c:pt idx="137">
                  <c:v>6</c:v>
                </c:pt>
                <c:pt idx="138">
                  <c:v>6</c:v>
                </c:pt>
                <c:pt idx="139">
                  <c:v>6</c:v>
                </c:pt>
                <c:pt idx="140">
                  <c:v>6</c:v>
                </c:pt>
                <c:pt idx="141">
                  <c:v>6</c:v>
                </c:pt>
                <c:pt idx="142">
                  <c:v>6</c:v>
                </c:pt>
                <c:pt idx="143">
                  <c:v>6</c:v>
                </c:pt>
                <c:pt idx="144">
                  <c:v>6</c:v>
                </c:pt>
                <c:pt idx="145">
                  <c:v>6</c:v>
                </c:pt>
                <c:pt idx="146">
                  <c:v>6</c:v>
                </c:pt>
                <c:pt idx="147">
                  <c:v>6</c:v>
                </c:pt>
                <c:pt idx="148">
                  <c:v>6</c:v>
                </c:pt>
                <c:pt idx="149">
                  <c:v>6</c:v>
                </c:pt>
                <c:pt idx="150">
                  <c:v>6</c:v>
                </c:pt>
                <c:pt idx="151">
                  <c:v>6</c:v>
                </c:pt>
                <c:pt idx="152">
                  <c:v>6</c:v>
                </c:pt>
                <c:pt idx="153">
                  <c:v>6</c:v>
                </c:pt>
                <c:pt idx="154">
                  <c:v>6</c:v>
                </c:pt>
                <c:pt idx="155">
                  <c:v>6</c:v>
                </c:pt>
                <c:pt idx="156">
                  <c:v>6</c:v>
                </c:pt>
                <c:pt idx="157">
                  <c:v>6</c:v>
                </c:pt>
                <c:pt idx="158">
                  <c:v>6</c:v>
                </c:pt>
                <c:pt idx="159">
                  <c:v>6</c:v>
                </c:pt>
                <c:pt idx="160">
                  <c:v>6</c:v>
                </c:pt>
                <c:pt idx="161">
                  <c:v>6</c:v>
                </c:pt>
                <c:pt idx="162">
                  <c:v>6</c:v>
                </c:pt>
                <c:pt idx="163">
                  <c:v>6</c:v>
                </c:pt>
                <c:pt idx="164">
                  <c:v>6</c:v>
                </c:pt>
                <c:pt idx="165">
                  <c:v>6</c:v>
                </c:pt>
                <c:pt idx="166">
                  <c:v>6</c:v>
                </c:pt>
                <c:pt idx="167">
                  <c:v>6</c:v>
                </c:pt>
                <c:pt idx="168">
                  <c:v>6</c:v>
                </c:pt>
                <c:pt idx="169">
                  <c:v>6</c:v>
                </c:pt>
                <c:pt idx="170">
                  <c:v>6</c:v>
                </c:pt>
                <c:pt idx="171">
                  <c:v>6</c:v>
                </c:pt>
                <c:pt idx="172">
                  <c:v>6</c:v>
                </c:pt>
                <c:pt idx="173">
                  <c:v>6</c:v>
                </c:pt>
                <c:pt idx="174">
                  <c:v>6</c:v>
                </c:pt>
                <c:pt idx="175">
                  <c:v>6</c:v>
                </c:pt>
                <c:pt idx="176">
                  <c:v>6</c:v>
                </c:pt>
                <c:pt idx="177">
                  <c:v>6</c:v>
                </c:pt>
                <c:pt idx="178">
                  <c:v>6</c:v>
                </c:pt>
                <c:pt idx="179">
                  <c:v>6</c:v>
                </c:pt>
                <c:pt idx="180">
                  <c:v>6</c:v>
                </c:pt>
                <c:pt idx="181">
                  <c:v>6</c:v>
                </c:pt>
                <c:pt idx="182">
                  <c:v>6</c:v>
                </c:pt>
                <c:pt idx="183">
                  <c:v>6</c:v>
                </c:pt>
                <c:pt idx="184">
                  <c:v>6</c:v>
                </c:pt>
                <c:pt idx="185">
                  <c:v>6</c:v>
                </c:pt>
                <c:pt idx="186">
                  <c:v>6</c:v>
                </c:pt>
                <c:pt idx="187">
                  <c:v>6</c:v>
                </c:pt>
                <c:pt idx="188">
                  <c:v>6</c:v>
                </c:pt>
                <c:pt idx="189">
                  <c:v>6</c:v>
                </c:pt>
                <c:pt idx="190">
                  <c:v>6</c:v>
                </c:pt>
                <c:pt idx="191">
                  <c:v>6</c:v>
                </c:pt>
                <c:pt idx="192">
                  <c:v>6</c:v>
                </c:pt>
                <c:pt idx="193">
                  <c:v>6</c:v>
                </c:pt>
                <c:pt idx="194">
                  <c:v>6</c:v>
                </c:pt>
                <c:pt idx="195">
                  <c:v>6</c:v>
                </c:pt>
                <c:pt idx="196">
                  <c:v>6</c:v>
                </c:pt>
                <c:pt idx="197">
                  <c:v>6</c:v>
                </c:pt>
                <c:pt idx="198">
                  <c:v>6</c:v>
                </c:pt>
                <c:pt idx="199">
                  <c:v>6</c:v>
                </c:pt>
                <c:pt idx="200">
                  <c:v>6</c:v>
                </c:pt>
                <c:pt idx="201">
                  <c:v>6</c:v>
                </c:pt>
                <c:pt idx="202">
                  <c:v>6</c:v>
                </c:pt>
                <c:pt idx="203">
                  <c:v>6</c:v>
                </c:pt>
                <c:pt idx="204">
                  <c:v>6</c:v>
                </c:pt>
                <c:pt idx="205">
                  <c:v>6</c:v>
                </c:pt>
                <c:pt idx="206">
                  <c:v>6</c:v>
                </c:pt>
                <c:pt idx="207">
                  <c:v>6</c:v>
                </c:pt>
                <c:pt idx="208">
                  <c:v>6</c:v>
                </c:pt>
                <c:pt idx="209">
                  <c:v>6</c:v>
                </c:pt>
                <c:pt idx="210">
                  <c:v>6</c:v>
                </c:pt>
                <c:pt idx="211">
                  <c:v>6</c:v>
                </c:pt>
                <c:pt idx="212">
                  <c:v>6</c:v>
                </c:pt>
                <c:pt idx="213">
                  <c:v>6</c:v>
                </c:pt>
                <c:pt idx="214">
                  <c:v>6</c:v>
                </c:pt>
                <c:pt idx="215">
                  <c:v>6</c:v>
                </c:pt>
                <c:pt idx="216">
                  <c:v>6</c:v>
                </c:pt>
                <c:pt idx="217">
                  <c:v>6</c:v>
                </c:pt>
                <c:pt idx="218">
                  <c:v>6</c:v>
                </c:pt>
                <c:pt idx="219">
                  <c:v>6</c:v>
                </c:pt>
                <c:pt idx="220">
                  <c:v>6</c:v>
                </c:pt>
                <c:pt idx="221">
                  <c:v>6</c:v>
                </c:pt>
                <c:pt idx="222">
                  <c:v>6</c:v>
                </c:pt>
                <c:pt idx="223">
                  <c:v>6</c:v>
                </c:pt>
                <c:pt idx="224">
                  <c:v>6</c:v>
                </c:pt>
                <c:pt idx="225">
                  <c:v>6</c:v>
                </c:pt>
                <c:pt idx="226">
                  <c:v>6</c:v>
                </c:pt>
                <c:pt idx="227">
                  <c:v>6</c:v>
                </c:pt>
                <c:pt idx="228">
                  <c:v>6</c:v>
                </c:pt>
                <c:pt idx="229">
                  <c:v>6</c:v>
                </c:pt>
                <c:pt idx="230">
                  <c:v>6</c:v>
                </c:pt>
                <c:pt idx="231">
                  <c:v>6</c:v>
                </c:pt>
                <c:pt idx="232">
                  <c:v>6</c:v>
                </c:pt>
                <c:pt idx="233">
                  <c:v>6</c:v>
                </c:pt>
                <c:pt idx="234">
                  <c:v>6</c:v>
                </c:pt>
                <c:pt idx="235">
                  <c:v>6</c:v>
                </c:pt>
                <c:pt idx="236">
                  <c:v>6</c:v>
                </c:pt>
                <c:pt idx="237">
                  <c:v>6</c:v>
                </c:pt>
                <c:pt idx="238">
                  <c:v>6</c:v>
                </c:pt>
                <c:pt idx="239">
                  <c:v>6</c:v>
                </c:pt>
                <c:pt idx="240">
                  <c:v>6</c:v>
                </c:pt>
                <c:pt idx="241">
                  <c:v>6</c:v>
                </c:pt>
                <c:pt idx="242">
                  <c:v>6</c:v>
                </c:pt>
                <c:pt idx="243">
                  <c:v>6</c:v>
                </c:pt>
                <c:pt idx="244">
                  <c:v>6</c:v>
                </c:pt>
                <c:pt idx="245">
                  <c:v>6</c:v>
                </c:pt>
                <c:pt idx="246">
                  <c:v>6</c:v>
                </c:pt>
                <c:pt idx="247">
                  <c:v>6</c:v>
                </c:pt>
                <c:pt idx="248">
                  <c:v>6</c:v>
                </c:pt>
                <c:pt idx="249">
                  <c:v>6</c:v>
                </c:pt>
                <c:pt idx="250">
                  <c:v>6</c:v>
                </c:pt>
                <c:pt idx="251">
                  <c:v>6</c:v>
                </c:pt>
                <c:pt idx="252">
                  <c:v>6</c:v>
                </c:pt>
                <c:pt idx="253">
                  <c:v>6</c:v>
                </c:pt>
                <c:pt idx="254">
                  <c:v>6</c:v>
                </c:pt>
                <c:pt idx="255">
                  <c:v>6</c:v>
                </c:pt>
                <c:pt idx="256">
                  <c:v>6</c:v>
                </c:pt>
                <c:pt idx="257">
                  <c:v>6</c:v>
                </c:pt>
                <c:pt idx="258">
                  <c:v>6</c:v>
                </c:pt>
                <c:pt idx="259">
                  <c:v>6</c:v>
                </c:pt>
                <c:pt idx="260">
                  <c:v>6</c:v>
                </c:pt>
                <c:pt idx="261">
                  <c:v>6</c:v>
                </c:pt>
                <c:pt idx="262">
                  <c:v>6</c:v>
                </c:pt>
                <c:pt idx="263">
                  <c:v>6</c:v>
                </c:pt>
                <c:pt idx="264">
                  <c:v>6</c:v>
                </c:pt>
                <c:pt idx="265">
                  <c:v>6</c:v>
                </c:pt>
                <c:pt idx="266">
                  <c:v>6</c:v>
                </c:pt>
                <c:pt idx="267">
                  <c:v>6</c:v>
                </c:pt>
                <c:pt idx="268">
                  <c:v>6</c:v>
                </c:pt>
                <c:pt idx="269">
                  <c:v>6</c:v>
                </c:pt>
                <c:pt idx="270">
                  <c:v>6</c:v>
                </c:pt>
                <c:pt idx="271">
                  <c:v>6</c:v>
                </c:pt>
                <c:pt idx="272">
                  <c:v>6</c:v>
                </c:pt>
                <c:pt idx="273">
                  <c:v>6</c:v>
                </c:pt>
                <c:pt idx="274">
                  <c:v>6</c:v>
                </c:pt>
                <c:pt idx="275">
                  <c:v>6</c:v>
                </c:pt>
                <c:pt idx="276">
                  <c:v>6</c:v>
                </c:pt>
                <c:pt idx="277">
                  <c:v>6</c:v>
                </c:pt>
                <c:pt idx="278">
                  <c:v>6</c:v>
                </c:pt>
                <c:pt idx="279">
                  <c:v>6</c:v>
                </c:pt>
                <c:pt idx="280">
                  <c:v>6</c:v>
                </c:pt>
                <c:pt idx="281">
                  <c:v>6</c:v>
                </c:pt>
                <c:pt idx="282">
                  <c:v>6</c:v>
                </c:pt>
                <c:pt idx="283">
                  <c:v>6</c:v>
                </c:pt>
                <c:pt idx="284">
                  <c:v>6</c:v>
                </c:pt>
                <c:pt idx="285">
                  <c:v>6</c:v>
                </c:pt>
                <c:pt idx="286">
                  <c:v>6</c:v>
                </c:pt>
                <c:pt idx="287">
                  <c:v>6</c:v>
                </c:pt>
                <c:pt idx="288">
                  <c:v>6</c:v>
                </c:pt>
                <c:pt idx="289">
                  <c:v>6</c:v>
                </c:pt>
                <c:pt idx="290">
                  <c:v>6</c:v>
                </c:pt>
                <c:pt idx="291">
                  <c:v>6</c:v>
                </c:pt>
                <c:pt idx="292">
                  <c:v>6</c:v>
                </c:pt>
                <c:pt idx="293">
                  <c:v>6</c:v>
                </c:pt>
                <c:pt idx="294">
                  <c:v>6</c:v>
                </c:pt>
                <c:pt idx="295">
                  <c:v>6</c:v>
                </c:pt>
                <c:pt idx="296">
                  <c:v>6</c:v>
                </c:pt>
                <c:pt idx="297">
                  <c:v>6</c:v>
                </c:pt>
                <c:pt idx="298">
                  <c:v>6</c:v>
                </c:pt>
                <c:pt idx="299">
                  <c:v>6</c:v>
                </c:pt>
                <c:pt idx="300">
                  <c:v>6</c:v>
                </c:pt>
                <c:pt idx="301">
                  <c:v>6</c:v>
                </c:pt>
                <c:pt idx="302">
                  <c:v>6</c:v>
                </c:pt>
                <c:pt idx="303">
                  <c:v>6</c:v>
                </c:pt>
                <c:pt idx="304">
                  <c:v>6</c:v>
                </c:pt>
                <c:pt idx="305">
                  <c:v>6</c:v>
                </c:pt>
                <c:pt idx="306">
                  <c:v>6</c:v>
                </c:pt>
                <c:pt idx="307">
                  <c:v>6</c:v>
                </c:pt>
                <c:pt idx="308">
                  <c:v>6</c:v>
                </c:pt>
                <c:pt idx="309">
                  <c:v>6</c:v>
                </c:pt>
                <c:pt idx="310">
                  <c:v>6</c:v>
                </c:pt>
                <c:pt idx="311">
                  <c:v>6</c:v>
                </c:pt>
                <c:pt idx="312">
                  <c:v>6</c:v>
                </c:pt>
                <c:pt idx="313">
                  <c:v>6</c:v>
                </c:pt>
                <c:pt idx="314">
                  <c:v>6</c:v>
                </c:pt>
                <c:pt idx="315">
                  <c:v>6</c:v>
                </c:pt>
                <c:pt idx="316">
                  <c:v>6</c:v>
                </c:pt>
                <c:pt idx="317">
                  <c:v>6</c:v>
                </c:pt>
                <c:pt idx="318">
                  <c:v>6</c:v>
                </c:pt>
                <c:pt idx="319">
                  <c:v>6</c:v>
                </c:pt>
                <c:pt idx="320">
                  <c:v>6</c:v>
                </c:pt>
                <c:pt idx="321">
                  <c:v>6</c:v>
                </c:pt>
                <c:pt idx="322">
                  <c:v>6</c:v>
                </c:pt>
                <c:pt idx="323">
                  <c:v>6</c:v>
                </c:pt>
                <c:pt idx="324">
                  <c:v>6</c:v>
                </c:pt>
                <c:pt idx="325">
                  <c:v>6</c:v>
                </c:pt>
                <c:pt idx="326">
                  <c:v>6</c:v>
                </c:pt>
                <c:pt idx="327">
                  <c:v>6</c:v>
                </c:pt>
                <c:pt idx="328">
                  <c:v>6</c:v>
                </c:pt>
                <c:pt idx="329">
                  <c:v>6</c:v>
                </c:pt>
                <c:pt idx="330">
                  <c:v>6</c:v>
                </c:pt>
                <c:pt idx="331">
                  <c:v>6</c:v>
                </c:pt>
                <c:pt idx="332">
                  <c:v>6</c:v>
                </c:pt>
                <c:pt idx="333">
                  <c:v>6</c:v>
                </c:pt>
                <c:pt idx="334">
                  <c:v>6</c:v>
                </c:pt>
                <c:pt idx="335">
                  <c:v>6</c:v>
                </c:pt>
                <c:pt idx="336">
                  <c:v>6</c:v>
                </c:pt>
                <c:pt idx="337">
                  <c:v>6</c:v>
                </c:pt>
                <c:pt idx="338">
                  <c:v>6</c:v>
                </c:pt>
                <c:pt idx="339">
                  <c:v>6</c:v>
                </c:pt>
                <c:pt idx="340">
                  <c:v>6</c:v>
                </c:pt>
                <c:pt idx="341">
                  <c:v>6</c:v>
                </c:pt>
                <c:pt idx="342">
                  <c:v>6</c:v>
                </c:pt>
                <c:pt idx="343">
                  <c:v>6</c:v>
                </c:pt>
                <c:pt idx="344">
                  <c:v>6</c:v>
                </c:pt>
                <c:pt idx="345">
                  <c:v>6</c:v>
                </c:pt>
                <c:pt idx="346">
                  <c:v>6</c:v>
                </c:pt>
                <c:pt idx="347">
                  <c:v>6</c:v>
                </c:pt>
                <c:pt idx="348">
                  <c:v>6</c:v>
                </c:pt>
                <c:pt idx="349">
                  <c:v>6</c:v>
                </c:pt>
                <c:pt idx="350">
                  <c:v>6</c:v>
                </c:pt>
                <c:pt idx="351">
                  <c:v>6</c:v>
                </c:pt>
                <c:pt idx="352">
                  <c:v>6</c:v>
                </c:pt>
                <c:pt idx="353">
                  <c:v>6</c:v>
                </c:pt>
                <c:pt idx="354">
                  <c:v>6</c:v>
                </c:pt>
                <c:pt idx="355">
                  <c:v>6</c:v>
                </c:pt>
                <c:pt idx="356">
                  <c:v>6</c:v>
                </c:pt>
                <c:pt idx="357">
                  <c:v>6</c:v>
                </c:pt>
                <c:pt idx="358">
                  <c:v>6</c:v>
                </c:pt>
                <c:pt idx="359">
                  <c:v>6</c:v>
                </c:pt>
                <c:pt idx="360">
                  <c:v>6</c:v>
                </c:pt>
                <c:pt idx="361">
                  <c:v>6</c:v>
                </c:pt>
                <c:pt idx="362">
                  <c:v>6</c:v>
                </c:pt>
                <c:pt idx="363">
                  <c:v>6</c:v>
                </c:pt>
                <c:pt idx="364">
                  <c:v>6</c:v>
                </c:pt>
                <c:pt idx="365">
                  <c:v>6</c:v>
                </c:pt>
                <c:pt idx="366">
                  <c:v>6</c:v>
                </c:pt>
                <c:pt idx="367">
                  <c:v>6</c:v>
                </c:pt>
                <c:pt idx="368">
                  <c:v>6</c:v>
                </c:pt>
                <c:pt idx="369">
                  <c:v>6</c:v>
                </c:pt>
                <c:pt idx="370">
                  <c:v>6</c:v>
                </c:pt>
                <c:pt idx="371">
                  <c:v>6</c:v>
                </c:pt>
                <c:pt idx="372">
                  <c:v>6</c:v>
                </c:pt>
                <c:pt idx="373">
                  <c:v>6</c:v>
                </c:pt>
                <c:pt idx="374">
                  <c:v>6</c:v>
                </c:pt>
                <c:pt idx="375">
                  <c:v>6</c:v>
                </c:pt>
                <c:pt idx="376">
                  <c:v>6</c:v>
                </c:pt>
                <c:pt idx="377">
                  <c:v>6</c:v>
                </c:pt>
                <c:pt idx="378">
                  <c:v>6</c:v>
                </c:pt>
                <c:pt idx="379">
                  <c:v>6</c:v>
                </c:pt>
                <c:pt idx="380">
                  <c:v>6</c:v>
                </c:pt>
                <c:pt idx="381">
                  <c:v>6</c:v>
                </c:pt>
                <c:pt idx="382">
                  <c:v>6</c:v>
                </c:pt>
                <c:pt idx="383">
                  <c:v>6</c:v>
                </c:pt>
                <c:pt idx="384">
                  <c:v>6</c:v>
                </c:pt>
                <c:pt idx="385">
                  <c:v>6</c:v>
                </c:pt>
                <c:pt idx="386">
                  <c:v>6</c:v>
                </c:pt>
                <c:pt idx="387">
                  <c:v>6</c:v>
                </c:pt>
                <c:pt idx="388">
                  <c:v>6</c:v>
                </c:pt>
                <c:pt idx="389">
                  <c:v>6</c:v>
                </c:pt>
                <c:pt idx="390">
                  <c:v>6</c:v>
                </c:pt>
                <c:pt idx="391">
                  <c:v>6</c:v>
                </c:pt>
                <c:pt idx="392">
                  <c:v>6</c:v>
                </c:pt>
                <c:pt idx="393">
                  <c:v>6</c:v>
                </c:pt>
                <c:pt idx="394">
                  <c:v>6</c:v>
                </c:pt>
                <c:pt idx="395">
                  <c:v>6</c:v>
                </c:pt>
                <c:pt idx="396">
                  <c:v>6</c:v>
                </c:pt>
                <c:pt idx="397">
                  <c:v>6</c:v>
                </c:pt>
                <c:pt idx="398">
                  <c:v>6</c:v>
                </c:pt>
                <c:pt idx="399">
                  <c:v>6</c:v>
                </c:pt>
                <c:pt idx="400">
                  <c:v>6</c:v>
                </c:pt>
                <c:pt idx="401">
                  <c:v>6</c:v>
                </c:pt>
                <c:pt idx="402">
                  <c:v>6</c:v>
                </c:pt>
                <c:pt idx="403">
                  <c:v>6</c:v>
                </c:pt>
                <c:pt idx="404">
                  <c:v>6</c:v>
                </c:pt>
                <c:pt idx="405">
                  <c:v>6</c:v>
                </c:pt>
                <c:pt idx="406">
                  <c:v>6</c:v>
                </c:pt>
                <c:pt idx="407">
                  <c:v>6</c:v>
                </c:pt>
                <c:pt idx="408">
                  <c:v>6</c:v>
                </c:pt>
                <c:pt idx="409">
                  <c:v>6</c:v>
                </c:pt>
                <c:pt idx="410">
                  <c:v>6</c:v>
                </c:pt>
                <c:pt idx="411">
                  <c:v>6</c:v>
                </c:pt>
                <c:pt idx="412">
                  <c:v>6</c:v>
                </c:pt>
                <c:pt idx="413">
                  <c:v>6</c:v>
                </c:pt>
                <c:pt idx="414">
                  <c:v>6</c:v>
                </c:pt>
                <c:pt idx="415">
                  <c:v>6</c:v>
                </c:pt>
                <c:pt idx="416">
                  <c:v>6</c:v>
                </c:pt>
                <c:pt idx="417">
                  <c:v>6</c:v>
                </c:pt>
                <c:pt idx="418">
                  <c:v>6</c:v>
                </c:pt>
                <c:pt idx="419">
                  <c:v>6</c:v>
                </c:pt>
                <c:pt idx="420">
                  <c:v>6</c:v>
                </c:pt>
                <c:pt idx="421">
                  <c:v>6</c:v>
                </c:pt>
                <c:pt idx="422">
                  <c:v>6</c:v>
                </c:pt>
                <c:pt idx="423">
                  <c:v>6</c:v>
                </c:pt>
                <c:pt idx="424">
                  <c:v>6</c:v>
                </c:pt>
                <c:pt idx="425">
                  <c:v>6</c:v>
                </c:pt>
                <c:pt idx="426">
                  <c:v>6</c:v>
                </c:pt>
                <c:pt idx="427">
                  <c:v>6</c:v>
                </c:pt>
                <c:pt idx="428">
                  <c:v>6</c:v>
                </c:pt>
                <c:pt idx="429">
                  <c:v>6</c:v>
                </c:pt>
                <c:pt idx="430">
                  <c:v>6</c:v>
                </c:pt>
                <c:pt idx="431">
                  <c:v>6</c:v>
                </c:pt>
                <c:pt idx="432">
                  <c:v>6</c:v>
                </c:pt>
                <c:pt idx="433">
                  <c:v>6</c:v>
                </c:pt>
                <c:pt idx="434">
                  <c:v>6</c:v>
                </c:pt>
                <c:pt idx="435">
                  <c:v>6</c:v>
                </c:pt>
                <c:pt idx="436">
                  <c:v>6</c:v>
                </c:pt>
                <c:pt idx="437">
                  <c:v>6</c:v>
                </c:pt>
                <c:pt idx="438">
                  <c:v>6</c:v>
                </c:pt>
                <c:pt idx="439">
                  <c:v>6</c:v>
                </c:pt>
                <c:pt idx="440">
                  <c:v>6</c:v>
                </c:pt>
                <c:pt idx="441">
                  <c:v>6</c:v>
                </c:pt>
                <c:pt idx="442">
                  <c:v>6</c:v>
                </c:pt>
                <c:pt idx="443">
                  <c:v>6</c:v>
                </c:pt>
                <c:pt idx="444">
                  <c:v>6</c:v>
                </c:pt>
                <c:pt idx="445">
                  <c:v>6</c:v>
                </c:pt>
                <c:pt idx="446">
                  <c:v>6</c:v>
                </c:pt>
                <c:pt idx="447">
                  <c:v>6</c:v>
                </c:pt>
                <c:pt idx="448">
                  <c:v>6</c:v>
                </c:pt>
                <c:pt idx="449">
                  <c:v>6</c:v>
                </c:pt>
                <c:pt idx="450">
                  <c:v>6</c:v>
                </c:pt>
                <c:pt idx="451">
                  <c:v>6</c:v>
                </c:pt>
                <c:pt idx="452">
                  <c:v>6</c:v>
                </c:pt>
                <c:pt idx="453">
                  <c:v>6</c:v>
                </c:pt>
                <c:pt idx="454">
                  <c:v>6</c:v>
                </c:pt>
                <c:pt idx="455">
                  <c:v>6</c:v>
                </c:pt>
                <c:pt idx="456">
                  <c:v>6</c:v>
                </c:pt>
                <c:pt idx="457">
                  <c:v>6</c:v>
                </c:pt>
                <c:pt idx="458">
                  <c:v>6</c:v>
                </c:pt>
                <c:pt idx="459">
                  <c:v>6</c:v>
                </c:pt>
                <c:pt idx="460">
                  <c:v>6</c:v>
                </c:pt>
                <c:pt idx="461">
                  <c:v>6</c:v>
                </c:pt>
                <c:pt idx="462">
                  <c:v>6</c:v>
                </c:pt>
                <c:pt idx="463">
                  <c:v>6</c:v>
                </c:pt>
                <c:pt idx="464">
                  <c:v>6</c:v>
                </c:pt>
                <c:pt idx="465">
                  <c:v>6</c:v>
                </c:pt>
                <c:pt idx="466">
                  <c:v>6</c:v>
                </c:pt>
                <c:pt idx="467">
                  <c:v>6</c:v>
                </c:pt>
                <c:pt idx="468">
                  <c:v>6</c:v>
                </c:pt>
                <c:pt idx="469">
                  <c:v>6</c:v>
                </c:pt>
                <c:pt idx="470">
                  <c:v>6</c:v>
                </c:pt>
                <c:pt idx="471">
                  <c:v>6</c:v>
                </c:pt>
                <c:pt idx="472">
                  <c:v>6</c:v>
                </c:pt>
                <c:pt idx="473">
                  <c:v>6</c:v>
                </c:pt>
                <c:pt idx="474">
                  <c:v>6</c:v>
                </c:pt>
                <c:pt idx="475">
                  <c:v>6</c:v>
                </c:pt>
                <c:pt idx="476">
                  <c:v>6</c:v>
                </c:pt>
                <c:pt idx="477">
                  <c:v>6</c:v>
                </c:pt>
                <c:pt idx="478">
                  <c:v>6</c:v>
                </c:pt>
                <c:pt idx="479">
                  <c:v>6</c:v>
                </c:pt>
                <c:pt idx="480">
                  <c:v>6</c:v>
                </c:pt>
                <c:pt idx="481">
                  <c:v>6</c:v>
                </c:pt>
                <c:pt idx="482">
                  <c:v>6</c:v>
                </c:pt>
                <c:pt idx="483">
                  <c:v>6</c:v>
                </c:pt>
                <c:pt idx="484">
                  <c:v>6</c:v>
                </c:pt>
                <c:pt idx="485">
                  <c:v>6</c:v>
                </c:pt>
                <c:pt idx="486">
                  <c:v>6</c:v>
                </c:pt>
                <c:pt idx="487">
                  <c:v>6</c:v>
                </c:pt>
                <c:pt idx="488">
                  <c:v>6</c:v>
                </c:pt>
                <c:pt idx="489">
                  <c:v>6</c:v>
                </c:pt>
                <c:pt idx="490">
                  <c:v>6</c:v>
                </c:pt>
                <c:pt idx="491">
                  <c:v>6</c:v>
                </c:pt>
                <c:pt idx="492">
                  <c:v>6</c:v>
                </c:pt>
                <c:pt idx="493">
                  <c:v>6</c:v>
                </c:pt>
                <c:pt idx="494">
                  <c:v>6</c:v>
                </c:pt>
                <c:pt idx="495">
                  <c:v>6</c:v>
                </c:pt>
                <c:pt idx="496">
                  <c:v>6</c:v>
                </c:pt>
                <c:pt idx="497">
                  <c:v>6</c:v>
                </c:pt>
                <c:pt idx="498">
                  <c:v>6</c:v>
                </c:pt>
                <c:pt idx="499">
                  <c:v>6</c:v>
                </c:pt>
                <c:pt idx="500">
                  <c:v>6</c:v>
                </c:pt>
                <c:pt idx="501">
                  <c:v>6</c:v>
                </c:pt>
                <c:pt idx="502">
                  <c:v>6</c:v>
                </c:pt>
                <c:pt idx="503">
                  <c:v>6</c:v>
                </c:pt>
                <c:pt idx="504">
                  <c:v>6</c:v>
                </c:pt>
                <c:pt idx="505">
                  <c:v>6</c:v>
                </c:pt>
                <c:pt idx="506">
                  <c:v>6</c:v>
                </c:pt>
                <c:pt idx="507">
                  <c:v>6</c:v>
                </c:pt>
                <c:pt idx="508">
                  <c:v>6</c:v>
                </c:pt>
                <c:pt idx="509">
                  <c:v>6</c:v>
                </c:pt>
                <c:pt idx="510">
                  <c:v>6</c:v>
                </c:pt>
                <c:pt idx="511">
                  <c:v>6</c:v>
                </c:pt>
                <c:pt idx="512">
                  <c:v>6</c:v>
                </c:pt>
                <c:pt idx="513">
                  <c:v>6</c:v>
                </c:pt>
                <c:pt idx="514">
                  <c:v>6</c:v>
                </c:pt>
                <c:pt idx="515">
                  <c:v>6</c:v>
                </c:pt>
                <c:pt idx="516">
                  <c:v>6</c:v>
                </c:pt>
                <c:pt idx="517">
                  <c:v>6</c:v>
                </c:pt>
                <c:pt idx="518">
                  <c:v>6</c:v>
                </c:pt>
                <c:pt idx="519">
                  <c:v>6</c:v>
                </c:pt>
                <c:pt idx="520">
                  <c:v>6</c:v>
                </c:pt>
                <c:pt idx="521">
                  <c:v>6</c:v>
                </c:pt>
                <c:pt idx="522">
                  <c:v>6</c:v>
                </c:pt>
                <c:pt idx="523">
                  <c:v>6</c:v>
                </c:pt>
                <c:pt idx="524">
                  <c:v>6</c:v>
                </c:pt>
                <c:pt idx="525">
                  <c:v>6</c:v>
                </c:pt>
                <c:pt idx="526">
                  <c:v>6</c:v>
                </c:pt>
                <c:pt idx="527">
                  <c:v>6</c:v>
                </c:pt>
                <c:pt idx="528">
                  <c:v>6</c:v>
                </c:pt>
                <c:pt idx="529">
                  <c:v>6</c:v>
                </c:pt>
                <c:pt idx="530">
                  <c:v>6</c:v>
                </c:pt>
                <c:pt idx="531">
                  <c:v>6</c:v>
                </c:pt>
                <c:pt idx="532">
                  <c:v>6</c:v>
                </c:pt>
                <c:pt idx="533">
                  <c:v>6</c:v>
                </c:pt>
                <c:pt idx="534">
                  <c:v>6</c:v>
                </c:pt>
                <c:pt idx="535">
                  <c:v>6</c:v>
                </c:pt>
                <c:pt idx="536">
                  <c:v>6</c:v>
                </c:pt>
                <c:pt idx="537">
                  <c:v>6</c:v>
                </c:pt>
                <c:pt idx="538">
                  <c:v>6</c:v>
                </c:pt>
                <c:pt idx="539">
                  <c:v>6</c:v>
                </c:pt>
                <c:pt idx="540">
                  <c:v>6</c:v>
                </c:pt>
                <c:pt idx="541">
                  <c:v>6</c:v>
                </c:pt>
                <c:pt idx="542">
                  <c:v>6</c:v>
                </c:pt>
                <c:pt idx="543">
                  <c:v>6</c:v>
                </c:pt>
                <c:pt idx="544">
                  <c:v>6</c:v>
                </c:pt>
                <c:pt idx="545">
                  <c:v>6</c:v>
                </c:pt>
                <c:pt idx="546">
                  <c:v>6</c:v>
                </c:pt>
                <c:pt idx="547">
                  <c:v>6</c:v>
                </c:pt>
                <c:pt idx="548">
                  <c:v>6</c:v>
                </c:pt>
                <c:pt idx="549">
                  <c:v>6</c:v>
                </c:pt>
                <c:pt idx="550">
                  <c:v>6</c:v>
                </c:pt>
                <c:pt idx="551">
                  <c:v>6</c:v>
                </c:pt>
                <c:pt idx="552">
                  <c:v>6</c:v>
                </c:pt>
                <c:pt idx="553">
                  <c:v>6</c:v>
                </c:pt>
                <c:pt idx="554">
                  <c:v>6</c:v>
                </c:pt>
                <c:pt idx="555">
                  <c:v>6</c:v>
                </c:pt>
                <c:pt idx="556">
                  <c:v>6</c:v>
                </c:pt>
                <c:pt idx="557">
                  <c:v>6</c:v>
                </c:pt>
                <c:pt idx="558">
                  <c:v>6</c:v>
                </c:pt>
                <c:pt idx="559">
                  <c:v>6</c:v>
                </c:pt>
                <c:pt idx="560">
                  <c:v>6</c:v>
                </c:pt>
                <c:pt idx="561">
                  <c:v>6</c:v>
                </c:pt>
                <c:pt idx="562">
                  <c:v>6</c:v>
                </c:pt>
                <c:pt idx="563">
                  <c:v>6</c:v>
                </c:pt>
                <c:pt idx="564">
                  <c:v>6</c:v>
                </c:pt>
                <c:pt idx="565">
                  <c:v>6</c:v>
                </c:pt>
                <c:pt idx="566">
                  <c:v>6</c:v>
                </c:pt>
                <c:pt idx="567">
                  <c:v>6</c:v>
                </c:pt>
                <c:pt idx="568">
                  <c:v>6</c:v>
                </c:pt>
                <c:pt idx="569">
                  <c:v>6</c:v>
                </c:pt>
                <c:pt idx="570">
                  <c:v>6</c:v>
                </c:pt>
                <c:pt idx="571">
                  <c:v>6</c:v>
                </c:pt>
                <c:pt idx="572">
                  <c:v>6</c:v>
                </c:pt>
                <c:pt idx="573">
                  <c:v>6</c:v>
                </c:pt>
                <c:pt idx="574">
                  <c:v>6</c:v>
                </c:pt>
                <c:pt idx="575">
                  <c:v>6</c:v>
                </c:pt>
                <c:pt idx="576">
                  <c:v>6</c:v>
                </c:pt>
                <c:pt idx="577">
                  <c:v>6</c:v>
                </c:pt>
                <c:pt idx="578">
                  <c:v>6</c:v>
                </c:pt>
                <c:pt idx="579">
                  <c:v>6</c:v>
                </c:pt>
                <c:pt idx="580">
                  <c:v>6</c:v>
                </c:pt>
                <c:pt idx="581">
                  <c:v>6</c:v>
                </c:pt>
                <c:pt idx="582">
                  <c:v>6</c:v>
                </c:pt>
                <c:pt idx="583">
                  <c:v>6</c:v>
                </c:pt>
                <c:pt idx="584">
                  <c:v>6</c:v>
                </c:pt>
                <c:pt idx="585">
                  <c:v>6</c:v>
                </c:pt>
                <c:pt idx="586">
                  <c:v>6</c:v>
                </c:pt>
                <c:pt idx="587">
                  <c:v>6</c:v>
                </c:pt>
                <c:pt idx="588">
                  <c:v>6</c:v>
                </c:pt>
                <c:pt idx="589">
                  <c:v>6</c:v>
                </c:pt>
                <c:pt idx="590">
                  <c:v>6</c:v>
                </c:pt>
                <c:pt idx="591">
                  <c:v>6</c:v>
                </c:pt>
                <c:pt idx="592">
                  <c:v>6</c:v>
                </c:pt>
                <c:pt idx="593">
                  <c:v>6</c:v>
                </c:pt>
                <c:pt idx="594">
                  <c:v>6</c:v>
                </c:pt>
                <c:pt idx="595">
                  <c:v>6</c:v>
                </c:pt>
                <c:pt idx="596">
                  <c:v>6</c:v>
                </c:pt>
                <c:pt idx="597">
                  <c:v>6</c:v>
                </c:pt>
                <c:pt idx="598">
                  <c:v>6</c:v>
                </c:pt>
                <c:pt idx="599">
                  <c:v>6</c:v>
                </c:pt>
                <c:pt idx="600">
                  <c:v>6</c:v>
                </c:pt>
                <c:pt idx="601">
                  <c:v>6</c:v>
                </c:pt>
                <c:pt idx="602">
                  <c:v>6</c:v>
                </c:pt>
                <c:pt idx="603">
                  <c:v>6</c:v>
                </c:pt>
                <c:pt idx="604">
                  <c:v>6</c:v>
                </c:pt>
                <c:pt idx="605">
                  <c:v>6</c:v>
                </c:pt>
                <c:pt idx="606">
                  <c:v>6</c:v>
                </c:pt>
                <c:pt idx="607">
                  <c:v>6</c:v>
                </c:pt>
                <c:pt idx="608">
                  <c:v>6</c:v>
                </c:pt>
                <c:pt idx="609">
                  <c:v>6</c:v>
                </c:pt>
                <c:pt idx="610">
                  <c:v>6</c:v>
                </c:pt>
                <c:pt idx="611">
                  <c:v>6</c:v>
                </c:pt>
                <c:pt idx="612">
                  <c:v>6</c:v>
                </c:pt>
                <c:pt idx="613">
                  <c:v>6</c:v>
                </c:pt>
                <c:pt idx="614">
                  <c:v>6</c:v>
                </c:pt>
                <c:pt idx="615">
                  <c:v>6</c:v>
                </c:pt>
                <c:pt idx="616">
                  <c:v>6</c:v>
                </c:pt>
                <c:pt idx="617">
                  <c:v>6</c:v>
                </c:pt>
                <c:pt idx="618">
                  <c:v>6</c:v>
                </c:pt>
                <c:pt idx="619">
                  <c:v>6</c:v>
                </c:pt>
                <c:pt idx="620">
                  <c:v>6</c:v>
                </c:pt>
                <c:pt idx="621">
                  <c:v>6</c:v>
                </c:pt>
                <c:pt idx="622">
                  <c:v>6</c:v>
                </c:pt>
                <c:pt idx="623">
                  <c:v>6</c:v>
                </c:pt>
                <c:pt idx="624">
                  <c:v>6</c:v>
                </c:pt>
                <c:pt idx="625">
                  <c:v>6</c:v>
                </c:pt>
                <c:pt idx="626">
                  <c:v>6</c:v>
                </c:pt>
                <c:pt idx="627">
                  <c:v>6</c:v>
                </c:pt>
                <c:pt idx="628">
                  <c:v>6</c:v>
                </c:pt>
                <c:pt idx="629">
                  <c:v>6</c:v>
                </c:pt>
                <c:pt idx="630">
                  <c:v>6</c:v>
                </c:pt>
                <c:pt idx="631">
                  <c:v>6</c:v>
                </c:pt>
                <c:pt idx="632">
                  <c:v>6</c:v>
                </c:pt>
                <c:pt idx="633">
                  <c:v>6</c:v>
                </c:pt>
                <c:pt idx="634">
                  <c:v>6</c:v>
                </c:pt>
                <c:pt idx="635">
                  <c:v>6</c:v>
                </c:pt>
                <c:pt idx="636">
                  <c:v>6</c:v>
                </c:pt>
                <c:pt idx="637">
                  <c:v>6</c:v>
                </c:pt>
                <c:pt idx="638">
                  <c:v>6</c:v>
                </c:pt>
                <c:pt idx="639">
                  <c:v>6</c:v>
                </c:pt>
                <c:pt idx="640">
                  <c:v>6</c:v>
                </c:pt>
                <c:pt idx="641">
                  <c:v>6</c:v>
                </c:pt>
                <c:pt idx="642">
                  <c:v>6</c:v>
                </c:pt>
                <c:pt idx="643">
                  <c:v>6</c:v>
                </c:pt>
                <c:pt idx="644">
                  <c:v>6</c:v>
                </c:pt>
                <c:pt idx="645">
                  <c:v>6</c:v>
                </c:pt>
                <c:pt idx="646">
                  <c:v>6</c:v>
                </c:pt>
                <c:pt idx="647">
                  <c:v>6</c:v>
                </c:pt>
                <c:pt idx="648">
                  <c:v>6</c:v>
                </c:pt>
                <c:pt idx="649">
                  <c:v>6</c:v>
                </c:pt>
                <c:pt idx="650">
                  <c:v>6</c:v>
                </c:pt>
                <c:pt idx="651">
                  <c:v>6</c:v>
                </c:pt>
                <c:pt idx="652">
                  <c:v>6</c:v>
                </c:pt>
                <c:pt idx="653">
                  <c:v>6</c:v>
                </c:pt>
                <c:pt idx="654">
                  <c:v>6</c:v>
                </c:pt>
                <c:pt idx="655">
                  <c:v>6</c:v>
                </c:pt>
                <c:pt idx="656">
                  <c:v>6</c:v>
                </c:pt>
                <c:pt idx="657">
                  <c:v>6</c:v>
                </c:pt>
                <c:pt idx="658">
                  <c:v>6</c:v>
                </c:pt>
                <c:pt idx="659">
                  <c:v>6</c:v>
                </c:pt>
                <c:pt idx="660">
                  <c:v>6</c:v>
                </c:pt>
                <c:pt idx="661">
                  <c:v>6</c:v>
                </c:pt>
                <c:pt idx="662">
                  <c:v>6</c:v>
                </c:pt>
                <c:pt idx="663">
                  <c:v>6</c:v>
                </c:pt>
                <c:pt idx="664">
                  <c:v>6</c:v>
                </c:pt>
                <c:pt idx="665">
                  <c:v>6</c:v>
                </c:pt>
                <c:pt idx="666">
                  <c:v>6</c:v>
                </c:pt>
                <c:pt idx="667">
                  <c:v>6</c:v>
                </c:pt>
                <c:pt idx="668">
                  <c:v>6</c:v>
                </c:pt>
                <c:pt idx="669">
                  <c:v>6</c:v>
                </c:pt>
                <c:pt idx="670">
                  <c:v>6</c:v>
                </c:pt>
                <c:pt idx="671">
                  <c:v>6</c:v>
                </c:pt>
                <c:pt idx="672">
                  <c:v>6</c:v>
                </c:pt>
                <c:pt idx="673">
                  <c:v>6</c:v>
                </c:pt>
                <c:pt idx="674">
                  <c:v>6</c:v>
                </c:pt>
                <c:pt idx="675">
                  <c:v>6</c:v>
                </c:pt>
                <c:pt idx="676">
                  <c:v>6</c:v>
                </c:pt>
                <c:pt idx="677">
                  <c:v>6</c:v>
                </c:pt>
                <c:pt idx="678">
                  <c:v>6</c:v>
                </c:pt>
                <c:pt idx="679">
                  <c:v>6</c:v>
                </c:pt>
                <c:pt idx="680">
                  <c:v>6</c:v>
                </c:pt>
                <c:pt idx="681">
                  <c:v>6</c:v>
                </c:pt>
                <c:pt idx="682">
                  <c:v>6</c:v>
                </c:pt>
                <c:pt idx="683">
                  <c:v>6</c:v>
                </c:pt>
                <c:pt idx="684">
                  <c:v>6</c:v>
                </c:pt>
                <c:pt idx="685">
                  <c:v>6</c:v>
                </c:pt>
                <c:pt idx="686">
                  <c:v>6</c:v>
                </c:pt>
                <c:pt idx="687">
                  <c:v>6</c:v>
                </c:pt>
                <c:pt idx="688">
                  <c:v>6</c:v>
                </c:pt>
                <c:pt idx="689">
                  <c:v>6</c:v>
                </c:pt>
                <c:pt idx="690">
                  <c:v>6</c:v>
                </c:pt>
                <c:pt idx="691">
                  <c:v>6</c:v>
                </c:pt>
                <c:pt idx="692">
                  <c:v>6</c:v>
                </c:pt>
                <c:pt idx="693">
                  <c:v>6</c:v>
                </c:pt>
                <c:pt idx="694">
                  <c:v>6</c:v>
                </c:pt>
                <c:pt idx="695">
                  <c:v>6</c:v>
                </c:pt>
                <c:pt idx="696">
                  <c:v>6</c:v>
                </c:pt>
                <c:pt idx="697">
                  <c:v>6</c:v>
                </c:pt>
                <c:pt idx="698">
                  <c:v>6</c:v>
                </c:pt>
                <c:pt idx="699">
                  <c:v>6</c:v>
                </c:pt>
                <c:pt idx="700">
                  <c:v>6</c:v>
                </c:pt>
                <c:pt idx="701">
                  <c:v>6</c:v>
                </c:pt>
                <c:pt idx="702">
                  <c:v>6</c:v>
                </c:pt>
                <c:pt idx="703">
                  <c:v>6</c:v>
                </c:pt>
                <c:pt idx="704">
                  <c:v>6</c:v>
                </c:pt>
                <c:pt idx="705">
                  <c:v>6</c:v>
                </c:pt>
                <c:pt idx="706">
                  <c:v>6</c:v>
                </c:pt>
                <c:pt idx="707">
                  <c:v>6</c:v>
                </c:pt>
                <c:pt idx="708">
                  <c:v>6</c:v>
                </c:pt>
                <c:pt idx="709">
                  <c:v>6</c:v>
                </c:pt>
                <c:pt idx="710">
                  <c:v>6</c:v>
                </c:pt>
                <c:pt idx="711">
                  <c:v>6</c:v>
                </c:pt>
                <c:pt idx="712">
                  <c:v>6</c:v>
                </c:pt>
                <c:pt idx="713">
                  <c:v>6</c:v>
                </c:pt>
                <c:pt idx="714">
                  <c:v>6</c:v>
                </c:pt>
                <c:pt idx="715">
                  <c:v>6</c:v>
                </c:pt>
                <c:pt idx="716">
                  <c:v>6</c:v>
                </c:pt>
                <c:pt idx="717">
                  <c:v>6</c:v>
                </c:pt>
                <c:pt idx="718">
                  <c:v>6</c:v>
                </c:pt>
                <c:pt idx="719">
                  <c:v>6</c:v>
                </c:pt>
                <c:pt idx="720">
                  <c:v>6</c:v>
                </c:pt>
                <c:pt idx="721">
                  <c:v>6</c:v>
                </c:pt>
                <c:pt idx="722">
                  <c:v>6</c:v>
                </c:pt>
                <c:pt idx="723">
                  <c:v>6</c:v>
                </c:pt>
                <c:pt idx="724">
                  <c:v>6</c:v>
                </c:pt>
                <c:pt idx="725">
                  <c:v>6</c:v>
                </c:pt>
                <c:pt idx="726">
                  <c:v>6</c:v>
                </c:pt>
                <c:pt idx="727">
                  <c:v>6</c:v>
                </c:pt>
                <c:pt idx="728">
                  <c:v>6</c:v>
                </c:pt>
                <c:pt idx="729">
                  <c:v>6</c:v>
                </c:pt>
                <c:pt idx="730">
                  <c:v>6</c:v>
                </c:pt>
                <c:pt idx="731">
                  <c:v>6</c:v>
                </c:pt>
                <c:pt idx="732">
                  <c:v>6</c:v>
                </c:pt>
                <c:pt idx="733">
                  <c:v>6</c:v>
                </c:pt>
                <c:pt idx="734">
                  <c:v>6</c:v>
                </c:pt>
                <c:pt idx="735">
                  <c:v>6</c:v>
                </c:pt>
                <c:pt idx="736">
                  <c:v>6</c:v>
                </c:pt>
                <c:pt idx="737">
                  <c:v>6</c:v>
                </c:pt>
                <c:pt idx="738">
                  <c:v>6</c:v>
                </c:pt>
                <c:pt idx="739">
                  <c:v>6</c:v>
                </c:pt>
                <c:pt idx="740">
                  <c:v>6</c:v>
                </c:pt>
                <c:pt idx="741">
                  <c:v>6</c:v>
                </c:pt>
                <c:pt idx="742">
                  <c:v>6</c:v>
                </c:pt>
                <c:pt idx="743">
                  <c:v>6</c:v>
                </c:pt>
                <c:pt idx="744">
                  <c:v>6</c:v>
                </c:pt>
                <c:pt idx="745">
                  <c:v>6</c:v>
                </c:pt>
                <c:pt idx="746">
                  <c:v>6</c:v>
                </c:pt>
                <c:pt idx="747">
                  <c:v>6</c:v>
                </c:pt>
                <c:pt idx="748">
                  <c:v>6</c:v>
                </c:pt>
                <c:pt idx="749">
                  <c:v>6</c:v>
                </c:pt>
                <c:pt idx="750">
                  <c:v>6</c:v>
                </c:pt>
                <c:pt idx="751">
                  <c:v>6</c:v>
                </c:pt>
                <c:pt idx="752">
                  <c:v>6</c:v>
                </c:pt>
                <c:pt idx="753">
                  <c:v>6</c:v>
                </c:pt>
                <c:pt idx="754">
                  <c:v>6</c:v>
                </c:pt>
                <c:pt idx="755">
                  <c:v>6</c:v>
                </c:pt>
                <c:pt idx="756">
                  <c:v>6</c:v>
                </c:pt>
                <c:pt idx="757">
                  <c:v>6</c:v>
                </c:pt>
                <c:pt idx="758">
                  <c:v>6</c:v>
                </c:pt>
                <c:pt idx="759">
                  <c:v>6</c:v>
                </c:pt>
                <c:pt idx="760">
                  <c:v>6</c:v>
                </c:pt>
                <c:pt idx="761">
                  <c:v>6</c:v>
                </c:pt>
                <c:pt idx="762">
                  <c:v>6</c:v>
                </c:pt>
                <c:pt idx="763">
                  <c:v>6</c:v>
                </c:pt>
                <c:pt idx="764">
                  <c:v>6</c:v>
                </c:pt>
                <c:pt idx="765">
                  <c:v>6</c:v>
                </c:pt>
                <c:pt idx="766">
                  <c:v>6</c:v>
                </c:pt>
                <c:pt idx="767">
                  <c:v>6</c:v>
                </c:pt>
                <c:pt idx="768">
                  <c:v>6</c:v>
                </c:pt>
                <c:pt idx="769">
                  <c:v>6</c:v>
                </c:pt>
                <c:pt idx="770">
                  <c:v>6</c:v>
                </c:pt>
                <c:pt idx="771">
                  <c:v>6</c:v>
                </c:pt>
                <c:pt idx="772">
                  <c:v>6</c:v>
                </c:pt>
                <c:pt idx="773">
                  <c:v>6</c:v>
                </c:pt>
                <c:pt idx="774">
                  <c:v>6</c:v>
                </c:pt>
                <c:pt idx="775">
                  <c:v>6</c:v>
                </c:pt>
                <c:pt idx="776">
                  <c:v>6</c:v>
                </c:pt>
                <c:pt idx="777">
                  <c:v>6</c:v>
                </c:pt>
                <c:pt idx="778">
                  <c:v>6</c:v>
                </c:pt>
                <c:pt idx="779">
                  <c:v>6</c:v>
                </c:pt>
                <c:pt idx="780">
                  <c:v>6</c:v>
                </c:pt>
                <c:pt idx="781">
                  <c:v>6</c:v>
                </c:pt>
                <c:pt idx="782">
                  <c:v>6</c:v>
                </c:pt>
                <c:pt idx="783">
                  <c:v>6</c:v>
                </c:pt>
                <c:pt idx="784">
                  <c:v>6</c:v>
                </c:pt>
                <c:pt idx="785">
                  <c:v>6</c:v>
                </c:pt>
                <c:pt idx="786">
                  <c:v>6</c:v>
                </c:pt>
                <c:pt idx="787">
                  <c:v>6</c:v>
                </c:pt>
                <c:pt idx="788">
                  <c:v>6</c:v>
                </c:pt>
                <c:pt idx="789">
                  <c:v>6</c:v>
                </c:pt>
                <c:pt idx="790">
                  <c:v>6</c:v>
                </c:pt>
                <c:pt idx="791">
                  <c:v>6</c:v>
                </c:pt>
                <c:pt idx="792">
                  <c:v>6</c:v>
                </c:pt>
                <c:pt idx="793">
                  <c:v>6</c:v>
                </c:pt>
                <c:pt idx="794">
                  <c:v>6</c:v>
                </c:pt>
                <c:pt idx="795">
                  <c:v>6</c:v>
                </c:pt>
                <c:pt idx="796">
                  <c:v>6</c:v>
                </c:pt>
                <c:pt idx="797">
                  <c:v>6</c:v>
                </c:pt>
                <c:pt idx="798">
                  <c:v>6</c:v>
                </c:pt>
                <c:pt idx="799">
                  <c:v>6</c:v>
                </c:pt>
                <c:pt idx="800">
                  <c:v>6</c:v>
                </c:pt>
                <c:pt idx="801">
                  <c:v>6</c:v>
                </c:pt>
                <c:pt idx="802">
                  <c:v>6</c:v>
                </c:pt>
                <c:pt idx="803">
                  <c:v>6</c:v>
                </c:pt>
                <c:pt idx="804">
                  <c:v>6</c:v>
                </c:pt>
                <c:pt idx="805">
                  <c:v>6</c:v>
                </c:pt>
                <c:pt idx="806">
                  <c:v>6</c:v>
                </c:pt>
                <c:pt idx="807">
                  <c:v>6</c:v>
                </c:pt>
                <c:pt idx="808">
                  <c:v>6</c:v>
                </c:pt>
                <c:pt idx="809">
                  <c:v>6</c:v>
                </c:pt>
                <c:pt idx="810">
                  <c:v>6</c:v>
                </c:pt>
                <c:pt idx="811">
                  <c:v>6</c:v>
                </c:pt>
                <c:pt idx="812">
                  <c:v>6</c:v>
                </c:pt>
                <c:pt idx="813">
                  <c:v>6</c:v>
                </c:pt>
                <c:pt idx="814">
                  <c:v>6</c:v>
                </c:pt>
                <c:pt idx="815">
                  <c:v>6</c:v>
                </c:pt>
                <c:pt idx="816">
                  <c:v>6</c:v>
                </c:pt>
                <c:pt idx="817">
                  <c:v>6</c:v>
                </c:pt>
                <c:pt idx="818">
                  <c:v>6</c:v>
                </c:pt>
                <c:pt idx="819">
                  <c:v>6</c:v>
                </c:pt>
                <c:pt idx="820">
                  <c:v>6</c:v>
                </c:pt>
                <c:pt idx="821">
                  <c:v>6</c:v>
                </c:pt>
                <c:pt idx="822">
                  <c:v>6</c:v>
                </c:pt>
                <c:pt idx="823">
                  <c:v>6</c:v>
                </c:pt>
                <c:pt idx="824">
                  <c:v>6</c:v>
                </c:pt>
                <c:pt idx="825">
                  <c:v>6</c:v>
                </c:pt>
                <c:pt idx="826">
                  <c:v>6</c:v>
                </c:pt>
                <c:pt idx="827">
                  <c:v>6</c:v>
                </c:pt>
                <c:pt idx="828">
                  <c:v>6</c:v>
                </c:pt>
                <c:pt idx="829">
                  <c:v>6</c:v>
                </c:pt>
                <c:pt idx="830">
                  <c:v>6</c:v>
                </c:pt>
                <c:pt idx="831">
                  <c:v>6</c:v>
                </c:pt>
                <c:pt idx="832">
                  <c:v>6</c:v>
                </c:pt>
                <c:pt idx="833">
                  <c:v>6</c:v>
                </c:pt>
                <c:pt idx="834">
                  <c:v>6</c:v>
                </c:pt>
                <c:pt idx="835">
                  <c:v>6</c:v>
                </c:pt>
                <c:pt idx="836">
                  <c:v>6</c:v>
                </c:pt>
                <c:pt idx="837">
                  <c:v>6</c:v>
                </c:pt>
                <c:pt idx="838">
                  <c:v>6</c:v>
                </c:pt>
                <c:pt idx="839">
                  <c:v>6</c:v>
                </c:pt>
                <c:pt idx="840">
                  <c:v>6</c:v>
                </c:pt>
                <c:pt idx="841">
                  <c:v>6</c:v>
                </c:pt>
                <c:pt idx="842">
                  <c:v>6</c:v>
                </c:pt>
                <c:pt idx="843">
                  <c:v>6</c:v>
                </c:pt>
                <c:pt idx="844">
                  <c:v>6</c:v>
                </c:pt>
                <c:pt idx="845">
                  <c:v>6</c:v>
                </c:pt>
                <c:pt idx="846">
                  <c:v>6</c:v>
                </c:pt>
                <c:pt idx="847">
                  <c:v>6</c:v>
                </c:pt>
                <c:pt idx="848">
                  <c:v>6</c:v>
                </c:pt>
                <c:pt idx="849">
                  <c:v>6</c:v>
                </c:pt>
                <c:pt idx="850">
                  <c:v>6</c:v>
                </c:pt>
                <c:pt idx="851">
                  <c:v>6</c:v>
                </c:pt>
                <c:pt idx="852">
                  <c:v>6</c:v>
                </c:pt>
                <c:pt idx="853">
                  <c:v>6</c:v>
                </c:pt>
                <c:pt idx="854">
                  <c:v>6</c:v>
                </c:pt>
                <c:pt idx="855">
                  <c:v>6</c:v>
                </c:pt>
                <c:pt idx="856">
                  <c:v>6</c:v>
                </c:pt>
                <c:pt idx="857">
                  <c:v>6</c:v>
                </c:pt>
                <c:pt idx="858">
                  <c:v>6</c:v>
                </c:pt>
                <c:pt idx="859">
                  <c:v>6</c:v>
                </c:pt>
                <c:pt idx="860">
                  <c:v>6</c:v>
                </c:pt>
                <c:pt idx="861">
                  <c:v>6</c:v>
                </c:pt>
                <c:pt idx="862">
                  <c:v>6</c:v>
                </c:pt>
                <c:pt idx="863">
                  <c:v>6</c:v>
                </c:pt>
                <c:pt idx="864">
                  <c:v>6</c:v>
                </c:pt>
                <c:pt idx="865">
                  <c:v>6</c:v>
                </c:pt>
                <c:pt idx="866">
                  <c:v>6</c:v>
                </c:pt>
                <c:pt idx="867">
                  <c:v>6</c:v>
                </c:pt>
                <c:pt idx="868">
                  <c:v>6</c:v>
                </c:pt>
                <c:pt idx="869">
                  <c:v>6</c:v>
                </c:pt>
                <c:pt idx="870">
                  <c:v>6</c:v>
                </c:pt>
                <c:pt idx="871">
                  <c:v>6</c:v>
                </c:pt>
                <c:pt idx="872">
                  <c:v>6</c:v>
                </c:pt>
                <c:pt idx="873">
                  <c:v>6</c:v>
                </c:pt>
                <c:pt idx="874">
                  <c:v>6</c:v>
                </c:pt>
                <c:pt idx="875">
                  <c:v>6</c:v>
                </c:pt>
                <c:pt idx="876">
                  <c:v>6</c:v>
                </c:pt>
                <c:pt idx="877">
                  <c:v>6</c:v>
                </c:pt>
                <c:pt idx="878">
                  <c:v>6</c:v>
                </c:pt>
                <c:pt idx="879">
                  <c:v>6</c:v>
                </c:pt>
                <c:pt idx="880">
                  <c:v>6</c:v>
                </c:pt>
                <c:pt idx="881">
                  <c:v>6</c:v>
                </c:pt>
                <c:pt idx="882">
                  <c:v>6</c:v>
                </c:pt>
                <c:pt idx="883">
                  <c:v>6</c:v>
                </c:pt>
                <c:pt idx="884">
                  <c:v>6</c:v>
                </c:pt>
                <c:pt idx="885">
                  <c:v>6</c:v>
                </c:pt>
                <c:pt idx="886">
                  <c:v>6</c:v>
                </c:pt>
                <c:pt idx="887">
                  <c:v>6</c:v>
                </c:pt>
                <c:pt idx="888">
                  <c:v>6</c:v>
                </c:pt>
                <c:pt idx="889">
                  <c:v>6</c:v>
                </c:pt>
                <c:pt idx="890">
                  <c:v>6</c:v>
                </c:pt>
                <c:pt idx="891">
                  <c:v>6</c:v>
                </c:pt>
                <c:pt idx="892">
                  <c:v>6</c:v>
                </c:pt>
                <c:pt idx="893">
                  <c:v>6</c:v>
                </c:pt>
                <c:pt idx="894">
                  <c:v>6</c:v>
                </c:pt>
                <c:pt idx="895">
                  <c:v>6</c:v>
                </c:pt>
                <c:pt idx="896">
                  <c:v>6</c:v>
                </c:pt>
                <c:pt idx="897">
                  <c:v>6</c:v>
                </c:pt>
                <c:pt idx="898">
                  <c:v>6</c:v>
                </c:pt>
                <c:pt idx="899">
                  <c:v>6</c:v>
                </c:pt>
                <c:pt idx="900">
                  <c:v>6</c:v>
                </c:pt>
                <c:pt idx="901">
                  <c:v>6</c:v>
                </c:pt>
                <c:pt idx="902">
                  <c:v>6</c:v>
                </c:pt>
                <c:pt idx="903">
                  <c:v>6</c:v>
                </c:pt>
                <c:pt idx="904">
                  <c:v>6</c:v>
                </c:pt>
                <c:pt idx="905">
                  <c:v>6</c:v>
                </c:pt>
                <c:pt idx="906">
                  <c:v>6</c:v>
                </c:pt>
                <c:pt idx="907">
                  <c:v>6</c:v>
                </c:pt>
                <c:pt idx="908">
                  <c:v>6</c:v>
                </c:pt>
                <c:pt idx="909">
                  <c:v>6</c:v>
                </c:pt>
                <c:pt idx="910">
                  <c:v>6</c:v>
                </c:pt>
                <c:pt idx="911">
                  <c:v>6</c:v>
                </c:pt>
                <c:pt idx="912">
                  <c:v>6</c:v>
                </c:pt>
                <c:pt idx="913">
                  <c:v>6</c:v>
                </c:pt>
                <c:pt idx="914">
                  <c:v>6</c:v>
                </c:pt>
                <c:pt idx="915">
                  <c:v>6</c:v>
                </c:pt>
                <c:pt idx="916">
                  <c:v>6</c:v>
                </c:pt>
                <c:pt idx="917">
                  <c:v>6</c:v>
                </c:pt>
                <c:pt idx="918">
                  <c:v>6</c:v>
                </c:pt>
                <c:pt idx="919">
                  <c:v>6</c:v>
                </c:pt>
                <c:pt idx="920">
                  <c:v>6</c:v>
                </c:pt>
                <c:pt idx="921">
                  <c:v>6</c:v>
                </c:pt>
                <c:pt idx="922">
                  <c:v>6</c:v>
                </c:pt>
                <c:pt idx="923">
                  <c:v>6</c:v>
                </c:pt>
                <c:pt idx="924">
                  <c:v>6</c:v>
                </c:pt>
                <c:pt idx="925">
                  <c:v>6</c:v>
                </c:pt>
                <c:pt idx="926">
                  <c:v>6</c:v>
                </c:pt>
                <c:pt idx="927">
                  <c:v>6</c:v>
                </c:pt>
                <c:pt idx="928">
                  <c:v>6</c:v>
                </c:pt>
                <c:pt idx="929">
                  <c:v>6</c:v>
                </c:pt>
                <c:pt idx="930">
                  <c:v>6</c:v>
                </c:pt>
                <c:pt idx="931">
                  <c:v>6</c:v>
                </c:pt>
                <c:pt idx="932">
                  <c:v>6</c:v>
                </c:pt>
                <c:pt idx="933">
                  <c:v>6</c:v>
                </c:pt>
                <c:pt idx="934">
                  <c:v>6</c:v>
                </c:pt>
                <c:pt idx="935">
                  <c:v>6</c:v>
                </c:pt>
                <c:pt idx="936">
                  <c:v>6</c:v>
                </c:pt>
                <c:pt idx="937">
                  <c:v>6</c:v>
                </c:pt>
                <c:pt idx="938">
                  <c:v>6</c:v>
                </c:pt>
                <c:pt idx="939">
                  <c:v>6</c:v>
                </c:pt>
                <c:pt idx="940">
                  <c:v>6</c:v>
                </c:pt>
                <c:pt idx="941">
                  <c:v>6</c:v>
                </c:pt>
                <c:pt idx="942">
                  <c:v>6</c:v>
                </c:pt>
                <c:pt idx="943">
                  <c:v>6</c:v>
                </c:pt>
                <c:pt idx="944">
                  <c:v>6</c:v>
                </c:pt>
                <c:pt idx="945">
                  <c:v>6</c:v>
                </c:pt>
                <c:pt idx="946">
                  <c:v>6</c:v>
                </c:pt>
                <c:pt idx="947">
                  <c:v>6</c:v>
                </c:pt>
                <c:pt idx="948">
                  <c:v>6</c:v>
                </c:pt>
                <c:pt idx="949">
                  <c:v>6</c:v>
                </c:pt>
                <c:pt idx="950">
                  <c:v>6</c:v>
                </c:pt>
                <c:pt idx="951">
                  <c:v>6</c:v>
                </c:pt>
                <c:pt idx="952">
                  <c:v>6</c:v>
                </c:pt>
                <c:pt idx="953">
                  <c:v>6</c:v>
                </c:pt>
                <c:pt idx="954">
                  <c:v>6</c:v>
                </c:pt>
                <c:pt idx="955">
                  <c:v>6</c:v>
                </c:pt>
                <c:pt idx="956">
                  <c:v>6</c:v>
                </c:pt>
                <c:pt idx="957">
                  <c:v>6</c:v>
                </c:pt>
                <c:pt idx="958">
                  <c:v>6</c:v>
                </c:pt>
                <c:pt idx="959">
                  <c:v>6</c:v>
                </c:pt>
                <c:pt idx="960">
                  <c:v>6</c:v>
                </c:pt>
                <c:pt idx="961">
                  <c:v>6</c:v>
                </c:pt>
                <c:pt idx="962">
                  <c:v>6</c:v>
                </c:pt>
                <c:pt idx="963">
                  <c:v>6</c:v>
                </c:pt>
                <c:pt idx="964">
                  <c:v>6</c:v>
                </c:pt>
                <c:pt idx="965">
                  <c:v>6</c:v>
                </c:pt>
                <c:pt idx="966">
                  <c:v>6</c:v>
                </c:pt>
                <c:pt idx="967">
                  <c:v>6</c:v>
                </c:pt>
                <c:pt idx="968">
                  <c:v>6</c:v>
                </c:pt>
                <c:pt idx="969">
                  <c:v>6</c:v>
                </c:pt>
                <c:pt idx="970">
                  <c:v>6</c:v>
                </c:pt>
                <c:pt idx="971">
                  <c:v>6</c:v>
                </c:pt>
                <c:pt idx="972">
                  <c:v>6</c:v>
                </c:pt>
                <c:pt idx="973">
                  <c:v>6</c:v>
                </c:pt>
                <c:pt idx="974">
                  <c:v>6</c:v>
                </c:pt>
                <c:pt idx="975">
                  <c:v>6</c:v>
                </c:pt>
                <c:pt idx="976">
                  <c:v>6</c:v>
                </c:pt>
                <c:pt idx="977">
                  <c:v>6</c:v>
                </c:pt>
                <c:pt idx="978">
                  <c:v>6</c:v>
                </c:pt>
                <c:pt idx="979">
                  <c:v>6</c:v>
                </c:pt>
                <c:pt idx="980">
                  <c:v>6</c:v>
                </c:pt>
                <c:pt idx="981">
                  <c:v>6</c:v>
                </c:pt>
                <c:pt idx="982">
                  <c:v>6</c:v>
                </c:pt>
                <c:pt idx="983">
                  <c:v>6</c:v>
                </c:pt>
                <c:pt idx="984">
                  <c:v>6</c:v>
                </c:pt>
                <c:pt idx="985">
                  <c:v>6</c:v>
                </c:pt>
                <c:pt idx="986">
                  <c:v>6</c:v>
                </c:pt>
                <c:pt idx="987">
                  <c:v>6</c:v>
                </c:pt>
                <c:pt idx="988">
                  <c:v>6</c:v>
                </c:pt>
                <c:pt idx="989">
                  <c:v>6</c:v>
                </c:pt>
                <c:pt idx="990">
                  <c:v>6</c:v>
                </c:pt>
                <c:pt idx="991">
                  <c:v>6</c:v>
                </c:pt>
                <c:pt idx="992">
                  <c:v>6</c:v>
                </c:pt>
                <c:pt idx="993">
                  <c:v>6</c:v>
                </c:pt>
                <c:pt idx="994">
                  <c:v>6</c:v>
                </c:pt>
                <c:pt idx="995">
                  <c:v>6</c:v>
                </c:pt>
                <c:pt idx="996">
                  <c:v>6</c:v>
                </c:pt>
                <c:pt idx="997">
                  <c:v>6</c:v>
                </c:pt>
                <c:pt idx="998">
                  <c:v>6</c:v>
                </c:pt>
                <c:pt idx="999">
                  <c:v>6</c:v>
                </c:pt>
                <c:pt idx="1000">
                  <c:v>6</c:v>
                </c:pt>
                <c:pt idx="1001">
                  <c:v>6</c:v>
                </c:pt>
                <c:pt idx="1002">
                  <c:v>6</c:v>
                </c:pt>
                <c:pt idx="1003">
                  <c:v>6</c:v>
                </c:pt>
                <c:pt idx="1004">
                  <c:v>6</c:v>
                </c:pt>
                <c:pt idx="1005">
                  <c:v>6</c:v>
                </c:pt>
                <c:pt idx="1006">
                  <c:v>6</c:v>
                </c:pt>
                <c:pt idx="1007">
                  <c:v>6</c:v>
                </c:pt>
                <c:pt idx="1008">
                  <c:v>6</c:v>
                </c:pt>
                <c:pt idx="1009">
                  <c:v>6</c:v>
                </c:pt>
                <c:pt idx="1010">
                  <c:v>6</c:v>
                </c:pt>
                <c:pt idx="1011">
                  <c:v>6</c:v>
                </c:pt>
                <c:pt idx="1012">
                  <c:v>6</c:v>
                </c:pt>
                <c:pt idx="1013">
                  <c:v>6</c:v>
                </c:pt>
                <c:pt idx="1014">
                  <c:v>6</c:v>
                </c:pt>
                <c:pt idx="1015">
                  <c:v>6</c:v>
                </c:pt>
                <c:pt idx="1016">
                  <c:v>6</c:v>
                </c:pt>
                <c:pt idx="1017">
                  <c:v>6</c:v>
                </c:pt>
                <c:pt idx="1018">
                  <c:v>6</c:v>
                </c:pt>
                <c:pt idx="1019">
                  <c:v>6</c:v>
                </c:pt>
                <c:pt idx="1020">
                  <c:v>6</c:v>
                </c:pt>
                <c:pt idx="1021">
                  <c:v>6</c:v>
                </c:pt>
                <c:pt idx="1022">
                  <c:v>6</c:v>
                </c:pt>
                <c:pt idx="1023">
                  <c:v>6</c:v>
                </c:pt>
                <c:pt idx="1024">
                  <c:v>6</c:v>
                </c:pt>
                <c:pt idx="1025">
                  <c:v>6</c:v>
                </c:pt>
                <c:pt idx="1026">
                  <c:v>6</c:v>
                </c:pt>
                <c:pt idx="1027">
                  <c:v>6</c:v>
                </c:pt>
                <c:pt idx="1028">
                  <c:v>6</c:v>
                </c:pt>
                <c:pt idx="1029">
                  <c:v>6</c:v>
                </c:pt>
                <c:pt idx="1030">
                  <c:v>6</c:v>
                </c:pt>
                <c:pt idx="1031">
                  <c:v>6</c:v>
                </c:pt>
                <c:pt idx="1032">
                  <c:v>6</c:v>
                </c:pt>
                <c:pt idx="1033">
                  <c:v>6</c:v>
                </c:pt>
                <c:pt idx="1034">
                  <c:v>6</c:v>
                </c:pt>
                <c:pt idx="1035">
                  <c:v>6</c:v>
                </c:pt>
                <c:pt idx="1036">
                  <c:v>6</c:v>
                </c:pt>
                <c:pt idx="1037">
                  <c:v>6</c:v>
                </c:pt>
                <c:pt idx="1038">
                  <c:v>6</c:v>
                </c:pt>
                <c:pt idx="1039">
                  <c:v>6</c:v>
                </c:pt>
                <c:pt idx="1040">
                  <c:v>6</c:v>
                </c:pt>
                <c:pt idx="1041">
                  <c:v>6</c:v>
                </c:pt>
                <c:pt idx="1042">
                  <c:v>6</c:v>
                </c:pt>
                <c:pt idx="1043">
                  <c:v>6</c:v>
                </c:pt>
                <c:pt idx="1044">
                  <c:v>6</c:v>
                </c:pt>
                <c:pt idx="1045">
                  <c:v>6</c:v>
                </c:pt>
                <c:pt idx="1046">
                  <c:v>6</c:v>
                </c:pt>
                <c:pt idx="1047">
                  <c:v>6</c:v>
                </c:pt>
                <c:pt idx="1048">
                  <c:v>6</c:v>
                </c:pt>
                <c:pt idx="1049">
                  <c:v>6</c:v>
                </c:pt>
                <c:pt idx="1050">
                  <c:v>6</c:v>
                </c:pt>
                <c:pt idx="1051">
                  <c:v>6</c:v>
                </c:pt>
                <c:pt idx="1052">
                  <c:v>6</c:v>
                </c:pt>
                <c:pt idx="1053">
                  <c:v>6</c:v>
                </c:pt>
                <c:pt idx="1054">
                  <c:v>6</c:v>
                </c:pt>
                <c:pt idx="1055">
                  <c:v>6</c:v>
                </c:pt>
                <c:pt idx="1056">
                  <c:v>6</c:v>
                </c:pt>
                <c:pt idx="1057">
                  <c:v>6</c:v>
                </c:pt>
                <c:pt idx="1058">
                  <c:v>6</c:v>
                </c:pt>
                <c:pt idx="1059">
                  <c:v>6</c:v>
                </c:pt>
                <c:pt idx="1060">
                  <c:v>6</c:v>
                </c:pt>
                <c:pt idx="1061">
                  <c:v>6</c:v>
                </c:pt>
                <c:pt idx="1062">
                  <c:v>6</c:v>
                </c:pt>
                <c:pt idx="1063">
                  <c:v>6</c:v>
                </c:pt>
                <c:pt idx="1064">
                  <c:v>6</c:v>
                </c:pt>
                <c:pt idx="1065">
                  <c:v>6</c:v>
                </c:pt>
                <c:pt idx="1066">
                  <c:v>6</c:v>
                </c:pt>
                <c:pt idx="1067">
                  <c:v>6</c:v>
                </c:pt>
                <c:pt idx="1068">
                  <c:v>6</c:v>
                </c:pt>
                <c:pt idx="1069">
                  <c:v>6</c:v>
                </c:pt>
                <c:pt idx="1070">
                  <c:v>6</c:v>
                </c:pt>
                <c:pt idx="1071">
                  <c:v>6</c:v>
                </c:pt>
                <c:pt idx="1072">
                  <c:v>6</c:v>
                </c:pt>
                <c:pt idx="1073">
                  <c:v>6</c:v>
                </c:pt>
                <c:pt idx="1074">
                  <c:v>6</c:v>
                </c:pt>
                <c:pt idx="1075">
                  <c:v>6</c:v>
                </c:pt>
                <c:pt idx="1076">
                  <c:v>6</c:v>
                </c:pt>
                <c:pt idx="1077">
                  <c:v>6</c:v>
                </c:pt>
                <c:pt idx="1078">
                  <c:v>6</c:v>
                </c:pt>
                <c:pt idx="1079">
                  <c:v>6</c:v>
                </c:pt>
                <c:pt idx="1080">
                  <c:v>6</c:v>
                </c:pt>
                <c:pt idx="1081">
                  <c:v>6</c:v>
                </c:pt>
                <c:pt idx="1082">
                  <c:v>6</c:v>
                </c:pt>
                <c:pt idx="1083">
                  <c:v>6</c:v>
                </c:pt>
                <c:pt idx="1084">
                  <c:v>6</c:v>
                </c:pt>
                <c:pt idx="1085">
                  <c:v>6</c:v>
                </c:pt>
                <c:pt idx="1086">
                  <c:v>6</c:v>
                </c:pt>
                <c:pt idx="1087">
                  <c:v>6</c:v>
                </c:pt>
                <c:pt idx="1088">
                  <c:v>6</c:v>
                </c:pt>
                <c:pt idx="1089">
                  <c:v>6</c:v>
                </c:pt>
                <c:pt idx="1090">
                  <c:v>6</c:v>
                </c:pt>
                <c:pt idx="1091">
                  <c:v>6</c:v>
                </c:pt>
                <c:pt idx="1092">
                  <c:v>6</c:v>
                </c:pt>
                <c:pt idx="1093">
                  <c:v>6</c:v>
                </c:pt>
                <c:pt idx="1094">
                  <c:v>6</c:v>
                </c:pt>
                <c:pt idx="1095">
                  <c:v>6</c:v>
                </c:pt>
                <c:pt idx="1096">
                  <c:v>6</c:v>
                </c:pt>
                <c:pt idx="1097">
                  <c:v>6</c:v>
                </c:pt>
                <c:pt idx="1098">
                  <c:v>6</c:v>
                </c:pt>
                <c:pt idx="1099">
                  <c:v>6</c:v>
                </c:pt>
                <c:pt idx="1100">
                  <c:v>6</c:v>
                </c:pt>
                <c:pt idx="1101">
                  <c:v>6</c:v>
                </c:pt>
                <c:pt idx="1102">
                  <c:v>6</c:v>
                </c:pt>
                <c:pt idx="1103">
                  <c:v>6</c:v>
                </c:pt>
                <c:pt idx="1104">
                  <c:v>6</c:v>
                </c:pt>
                <c:pt idx="1105">
                  <c:v>6</c:v>
                </c:pt>
                <c:pt idx="1106">
                  <c:v>6</c:v>
                </c:pt>
                <c:pt idx="1107">
                  <c:v>6</c:v>
                </c:pt>
                <c:pt idx="1108">
                  <c:v>6</c:v>
                </c:pt>
                <c:pt idx="1109">
                  <c:v>6</c:v>
                </c:pt>
                <c:pt idx="1110">
                  <c:v>6</c:v>
                </c:pt>
                <c:pt idx="1111">
                  <c:v>6</c:v>
                </c:pt>
                <c:pt idx="1112">
                  <c:v>6</c:v>
                </c:pt>
                <c:pt idx="1113">
                  <c:v>6</c:v>
                </c:pt>
                <c:pt idx="1114">
                  <c:v>6</c:v>
                </c:pt>
                <c:pt idx="1115">
                  <c:v>6</c:v>
                </c:pt>
                <c:pt idx="1116">
                  <c:v>6</c:v>
                </c:pt>
                <c:pt idx="1117">
                  <c:v>6</c:v>
                </c:pt>
                <c:pt idx="1118">
                  <c:v>6</c:v>
                </c:pt>
                <c:pt idx="1119">
                  <c:v>6</c:v>
                </c:pt>
                <c:pt idx="1120">
                  <c:v>6</c:v>
                </c:pt>
                <c:pt idx="1121">
                  <c:v>6</c:v>
                </c:pt>
                <c:pt idx="1122">
                  <c:v>6</c:v>
                </c:pt>
                <c:pt idx="1123">
                  <c:v>6</c:v>
                </c:pt>
                <c:pt idx="1124">
                  <c:v>6</c:v>
                </c:pt>
                <c:pt idx="1125">
                  <c:v>6</c:v>
                </c:pt>
                <c:pt idx="1126">
                  <c:v>6</c:v>
                </c:pt>
                <c:pt idx="1127">
                  <c:v>6</c:v>
                </c:pt>
                <c:pt idx="1128">
                  <c:v>6</c:v>
                </c:pt>
                <c:pt idx="1129">
                  <c:v>6</c:v>
                </c:pt>
                <c:pt idx="1130">
                  <c:v>6</c:v>
                </c:pt>
                <c:pt idx="1131">
                  <c:v>6</c:v>
                </c:pt>
                <c:pt idx="1132">
                  <c:v>6</c:v>
                </c:pt>
                <c:pt idx="1133">
                  <c:v>6</c:v>
                </c:pt>
                <c:pt idx="1134">
                  <c:v>6</c:v>
                </c:pt>
                <c:pt idx="1135">
                  <c:v>6</c:v>
                </c:pt>
                <c:pt idx="1136">
                  <c:v>6</c:v>
                </c:pt>
                <c:pt idx="1137">
                  <c:v>6</c:v>
                </c:pt>
                <c:pt idx="1138">
                  <c:v>6</c:v>
                </c:pt>
                <c:pt idx="1139">
                  <c:v>6</c:v>
                </c:pt>
                <c:pt idx="1140">
                  <c:v>6</c:v>
                </c:pt>
                <c:pt idx="1141">
                  <c:v>6</c:v>
                </c:pt>
                <c:pt idx="1142">
                  <c:v>6</c:v>
                </c:pt>
                <c:pt idx="1143">
                  <c:v>6</c:v>
                </c:pt>
                <c:pt idx="1144">
                  <c:v>6</c:v>
                </c:pt>
                <c:pt idx="1145">
                  <c:v>6</c:v>
                </c:pt>
                <c:pt idx="1146">
                  <c:v>6</c:v>
                </c:pt>
                <c:pt idx="1147">
                  <c:v>6</c:v>
                </c:pt>
                <c:pt idx="1148">
                  <c:v>6</c:v>
                </c:pt>
                <c:pt idx="1149">
                  <c:v>6</c:v>
                </c:pt>
                <c:pt idx="1150">
                  <c:v>6</c:v>
                </c:pt>
                <c:pt idx="1151">
                  <c:v>6</c:v>
                </c:pt>
                <c:pt idx="1152">
                  <c:v>6</c:v>
                </c:pt>
                <c:pt idx="1153">
                  <c:v>6</c:v>
                </c:pt>
                <c:pt idx="1154">
                  <c:v>6</c:v>
                </c:pt>
                <c:pt idx="1155">
                  <c:v>6</c:v>
                </c:pt>
                <c:pt idx="1156">
                  <c:v>6</c:v>
                </c:pt>
                <c:pt idx="1157">
                  <c:v>6</c:v>
                </c:pt>
                <c:pt idx="1158">
                  <c:v>6</c:v>
                </c:pt>
                <c:pt idx="1159">
                  <c:v>6</c:v>
                </c:pt>
                <c:pt idx="1160">
                  <c:v>6</c:v>
                </c:pt>
                <c:pt idx="1161">
                  <c:v>6</c:v>
                </c:pt>
                <c:pt idx="1162">
                  <c:v>6</c:v>
                </c:pt>
                <c:pt idx="1163">
                  <c:v>6</c:v>
                </c:pt>
                <c:pt idx="1164">
                  <c:v>6</c:v>
                </c:pt>
                <c:pt idx="1165">
                  <c:v>6</c:v>
                </c:pt>
                <c:pt idx="1166">
                  <c:v>6</c:v>
                </c:pt>
                <c:pt idx="1167">
                  <c:v>6</c:v>
                </c:pt>
                <c:pt idx="1168">
                  <c:v>6</c:v>
                </c:pt>
                <c:pt idx="1169">
                  <c:v>6</c:v>
                </c:pt>
                <c:pt idx="1170">
                  <c:v>6</c:v>
                </c:pt>
                <c:pt idx="1171">
                  <c:v>6</c:v>
                </c:pt>
                <c:pt idx="1172">
                  <c:v>6</c:v>
                </c:pt>
                <c:pt idx="1173">
                  <c:v>6</c:v>
                </c:pt>
                <c:pt idx="1174">
                  <c:v>6</c:v>
                </c:pt>
                <c:pt idx="1175">
                  <c:v>6</c:v>
                </c:pt>
                <c:pt idx="1176">
                  <c:v>6</c:v>
                </c:pt>
                <c:pt idx="1177">
                  <c:v>6</c:v>
                </c:pt>
                <c:pt idx="1178">
                  <c:v>6</c:v>
                </c:pt>
                <c:pt idx="1179">
                  <c:v>6</c:v>
                </c:pt>
                <c:pt idx="1180">
                  <c:v>6</c:v>
                </c:pt>
                <c:pt idx="1181">
                  <c:v>6</c:v>
                </c:pt>
                <c:pt idx="1182">
                  <c:v>6</c:v>
                </c:pt>
                <c:pt idx="1183">
                  <c:v>6</c:v>
                </c:pt>
                <c:pt idx="1184">
                  <c:v>6</c:v>
                </c:pt>
                <c:pt idx="1185">
                  <c:v>6</c:v>
                </c:pt>
                <c:pt idx="1186">
                  <c:v>6</c:v>
                </c:pt>
                <c:pt idx="1187">
                  <c:v>6</c:v>
                </c:pt>
                <c:pt idx="1188">
                  <c:v>6</c:v>
                </c:pt>
                <c:pt idx="1189">
                  <c:v>6</c:v>
                </c:pt>
                <c:pt idx="1190">
                  <c:v>6</c:v>
                </c:pt>
                <c:pt idx="1191">
                  <c:v>6</c:v>
                </c:pt>
                <c:pt idx="1192">
                  <c:v>6</c:v>
                </c:pt>
                <c:pt idx="1193">
                  <c:v>6</c:v>
                </c:pt>
                <c:pt idx="1194">
                  <c:v>6</c:v>
                </c:pt>
                <c:pt idx="1195">
                  <c:v>6</c:v>
                </c:pt>
                <c:pt idx="1196">
                  <c:v>6</c:v>
                </c:pt>
                <c:pt idx="1197">
                  <c:v>6</c:v>
                </c:pt>
                <c:pt idx="1198">
                  <c:v>6</c:v>
                </c:pt>
                <c:pt idx="1199">
                  <c:v>6</c:v>
                </c:pt>
                <c:pt idx="1200">
                  <c:v>6</c:v>
                </c:pt>
                <c:pt idx="1201">
                  <c:v>6</c:v>
                </c:pt>
                <c:pt idx="1202">
                  <c:v>6</c:v>
                </c:pt>
                <c:pt idx="1203">
                  <c:v>6</c:v>
                </c:pt>
                <c:pt idx="1204">
                  <c:v>6</c:v>
                </c:pt>
                <c:pt idx="1205">
                  <c:v>6</c:v>
                </c:pt>
                <c:pt idx="1206">
                  <c:v>6</c:v>
                </c:pt>
                <c:pt idx="1207">
                  <c:v>6</c:v>
                </c:pt>
                <c:pt idx="1208">
                  <c:v>6</c:v>
                </c:pt>
                <c:pt idx="1209">
                  <c:v>6</c:v>
                </c:pt>
                <c:pt idx="1210">
                  <c:v>6</c:v>
                </c:pt>
                <c:pt idx="1211">
                  <c:v>6</c:v>
                </c:pt>
                <c:pt idx="1212">
                  <c:v>6</c:v>
                </c:pt>
                <c:pt idx="1213">
                  <c:v>6</c:v>
                </c:pt>
                <c:pt idx="1214">
                  <c:v>6</c:v>
                </c:pt>
                <c:pt idx="1215">
                  <c:v>6</c:v>
                </c:pt>
                <c:pt idx="1216">
                  <c:v>6</c:v>
                </c:pt>
                <c:pt idx="1217">
                  <c:v>6</c:v>
                </c:pt>
                <c:pt idx="1218">
                  <c:v>6</c:v>
                </c:pt>
                <c:pt idx="1219">
                  <c:v>6</c:v>
                </c:pt>
                <c:pt idx="1220">
                  <c:v>6</c:v>
                </c:pt>
                <c:pt idx="1221">
                  <c:v>6</c:v>
                </c:pt>
                <c:pt idx="1222">
                  <c:v>6</c:v>
                </c:pt>
                <c:pt idx="1223">
                  <c:v>6</c:v>
                </c:pt>
                <c:pt idx="1224">
                  <c:v>6</c:v>
                </c:pt>
                <c:pt idx="1225">
                  <c:v>6</c:v>
                </c:pt>
                <c:pt idx="1226">
                  <c:v>6</c:v>
                </c:pt>
                <c:pt idx="1227">
                  <c:v>6</c:v>
                </c:pt>
                <c:pt idx="1228">
                  <c:v>6</c:v>
                </c:pt>
                <c:pt idx="1229">
                  <c:v>6</c:v>
                </c:pt>
                <c:pt idx="1230">
                  <c:v>6</c:v>
                </c:pt>
                <c:pt idx="1231">
                  <c:v>6</c:v>
                </c:pt>
                <c:pt idx="1232">
                  <c:v>6</c:v>
                </c:pt>
                <c:pt idx="1233">
                  <c:v>6</c:v>
                </c:pt>
                <c:pt idx="1234">
                  <c:v>6</c:v>
                </c:pt>
                <c:pt idx="1235">
                  <c:v>6</c:v>
                </c:pt>
                <c:pt idx="1236">
                  <c:v>6</c:v>
                </c:pt>
                <c:pt idx="1237">
                  <c:v>6</c:v>
                </c:pt>
                <c:pt idx="1238">
                  <c:v>6</c:v>
                </c:pt>
                <c:pt idx="1239">
                  <c:v>6</c:v>
                </c:pt>
                <c:pt idx="1240">
                  <c:v>6</c:v>
                </c:pt>
                <c:pt idx="1241">
                  <c:v>6</c:v>
                </c:pt>
                <c:pt idx="1242">
                  <c:v>6</c:v>
                </c:pt>
                <c:pt idx="1243">
                  <c:v>6</c:v>
                </c:pt>
                <c:pt idx="1244">
                  <c:v>6</c:v>
                </c:pt>
                <c:pt idx="1245">
                  <c:v>6</c:v>
                </c:pt>
                <c:pt idx="1246">
                  <c:v>6</c:v>
                </c:pt>
                <c:pt idx="1247">
                  <c:v>6</c:v>
                </c:pt>
                <c:pt idx="1248">
                  <c:v>6</c:v>
                </c:pt>
                <c:pt idx="1249">
                  <c:v>6</c:v>
                </c:pt>
                <c:pt idx="1250">
                  <c:v>6</c:v>
                </c:pt>
                <c:pt idx="1251">
                  <c:v>6</c:v>
                </c:pt>
                <c:pt idx="1252">
                  <c:v>6</c:v>
                </c:pt>
                <c:pt idx="1253">
                  <c:v>6</c:v>
                </c:pt>
                <c:pt idx="1254">
                  <c:v>6</c:v>
                </c:pt>
                <c:pt idx="1255">
                  <c:v>6</c:v>
                </c:pt>
                <c:pt idx="1256">
                  <c:v>6</c:v>
                </c:pt>
                <c:pt idx="1257">
                  <c:v>6</c:v>
                </c:pt>
                <c:pt idx="1258">
                  <c:v>6</c:v>
                </c:pt>
                <c:pt idx="1259">
                  <c:v>6</c:v>
                </c:pt>
                <c:pt idx="1260">
                  <c:v>6</c:v>
                </c:pt>
                <c:pt idx="1261">
                  <c:v>6</c:v>
                </c:pt>
                <c:pt idx="1262">
                  <c:v>6</c:v>
                </c:pt>
                <c:pt idx="1263">
                  <c:v>6</c:v>
                </c:pt>
                <c:pt idx="1264">
                  <c:v>6</c:v>
                </c:pt>
                <c:pt idx="1265">
                  <c:v>6</c:v>
                </c:pt>
                <c:pt idx="1266">
                  <c:v>6</c:v>
                </c:pt>
                <c:pt idx="1267">
                  <c:v>6</c:v>
                </c:pt>
                <c:pt idx="1268">
                  <c:v>6</c:v>
                </c:pt>
                <c:pt idx="1269">
                  <c:v>6</c:v>
                </c:pt>
                <c:pt idx="1270">
                  <c:v>6</c:v>
                </c:pt>
                <c:pt idx="1271">
                  <c:v>6</c:v>
                </c:pt>
                <c:pt idx="1272">
                  <c:v>6</c:v>
                </c:pt>
                <c:pt idx="1273">
                  <c:v>6</c:v>
                </c:pt>
                <c:pt idx="1274">
                  <c:v>6</c:v>
                </c:pt>
                <c:pt idx="1275">
                  <c:v>6</c:v>
                </c:pt>
                <c:pt idx="1276">
                  <c:v>6</c:v>
                </c:pt>
                <c:pt idx="1277">
                  <c:v>6</c:v>
                </c:pt>
                <c:pt idx="1278">
                  <c:v>6</c:v>
                </c:pt>
                <c:pt idx="1279">
                  <c:v>6</c:v>
                </c:pt>
                <c:pt idx="1280">
                  <c:v>6</c:v>
                </c:pt>
                <c:pt idx="1281">
                  <c:v>6</c:v>
                </c:pt>
                <c:pt idx="1282">
                  <c:v>6</c:v>
                </c:pt>
                <c:pt idx="1283">
                  <c:v>6</c:v>
                </c:pt>
                <c:pt idx="1284">
                  <c:v>6</c:v>
                </c:pt>
                <c:pt idx="1285">
                  <c:v>6</c:v>
                </c:pt>
                <c:pt idx="1286">
                  <c:v>6</c:v>
                </c:pt>
                <c:pt idx="1287">
                  <c:v>6</c:v>
                </c:pt>
                <c:pt idx="1288">
                  <c:v>6</c:v>
                </c:pt>
                <c:pt idx="1289">
                  <c:v>6</c:v>
                </c:pt>
                <c:pt idx="1290">
                  <c:v>6</c:v>
                </c:pt>
                <c:pt idx="1291">
                  <c:v>6</c:v>
                </c:pt>
                <c:pt idx="1292">
                  <c:v>6</c:v>
                </c:pt>
                <c:pt idx="1293">
                  <c:v>6</c:v>
                </c:pt>
                <c:pt idx="1294">
                  <c:v>6</c:v>
                </c:pt>
                <c:pt idx="1295">
                  <c:v>6</c:v>
                </c:pt>
                <c:pt idx="1296">
                  <c:v>6</c:v>
                </c:pt>
                <c:pt idx="1297">
                  <c:v>6</c:v>
                </c:pt>
                <c:pt idx="1298">
                  <c:v>6</c:v>
                </c:pt>
                <c:pt idx="1299">
                  <c:v>6</c:v>
                </c:pt>
                <c:pt idx="1300">
                  <c:v>6</c:v>
                </c:pt>
                <c:pt idx="1301">
                  <c:v>6</c:v>
                </c:pt>
                <c:pt idx="1302">
                  <c:v>6</c:v>
                </c:pt>
                <c:pt idx="1303">
                  <c:v>6</c:v>
                </c:pt>
                <c:pt idx="1304">
                  <c:v>6</c:v>
                </c:pt>
                <c:pt idx="1305">
                  <c:v>6</c:v>
                </c:pt>
                <c:pt idx="1306">
                  <c:v>6</c:v>
                </c:pt>
                <c:pt idx="1307">
                  <c:v>6</c:v>
                </c:pt>
                <c:pt idx="1308">
                  <c:v>6</c:v>
                </c:pt>
                <c:pt idx="1309">
                  <c:v>6</c:v>
                </c:pt>
                <c:pt idx="1310">
                  <c:v>6</c:v>
                </c:pt>
                <c:pt idx="1311">
                  <c:v>6</c:v>
                </c:pt>
                <c:pt idx="1312">
                  <c:v>6</c:v>
                </c:pt>
                <c:pt idx="1313">
                  <c:v>6</c:v>
                </c:pt>
                <c:pt idx="1314">
                  <c:v>6</c:v>
                </c:pt>
                <c:pt idx="1315">
                  <c:v>6</c:v>
                </c:pt>
                <c:pt idx="1316">
                  <c:v>6</c:v>
                </c:pt>
                <c:pt idx="1317">
                  <c:v>6</c:v>
                </c:pt>
                <c:pt idx="1318">
                  <c:v>6</c:v>
                </c:pt>
                <c:pt idx="1319">
                  <c:v>6</c:v>
                </c:pt>
                <c:pt idx="1320">
                  <c:v>6</c:v>
                </c:pt>
                <c:pt idx="1321">
                  <c:v>6</c:v>
                </c:pt>
                <c:pt idx="1322">
                  <c:v>6</c:v>
                </c:pt>
                <c:pt idx="1323">
                  <c:v>6</c:v>
                </c:pt>
                <c:pt idx="1324">
                  <c:v>6</c:v>
                </c:pt>
                <c:pt idx="1325">
                  <c:v>6</c:v>
                </c:pt>
                <c:pt idx="1326">
                  <c:v>6</c:v>
                </c:pt>
                <c:pt idx="1327">
                  <c:v>6</c:v>
                </c:pt>
                <c:pt idx="1328">
                  <c:v>6</c:v>
                </c:pt>
                <c:pt idx="1329">
                  <c:v>6</c:v>
                </c:pt>
                <c:pt idx="1330">
                  <c:v>6</c:v>
                </c:pt>
                <c:pt idx="1331">
                  <c:v>6</c:v>
                </c:pt>
                <c:pt idx="1332">
                  <c:v>6</c:v>
                </c:pt>
                <c:pt idx="1333">
                  <c:v>6</c:v>
                </c:pt>
                <c:pt idx="1334">
                  <c:v>6</c:v>
                </c:pt>
                <c:pt idx="1335">
                  <c:v>6</c:v>
                </c:pt>
                <c:pt idx="1336">
                  <c:v>6</c:v>
                </c:pt>
                <c:pt idx="1337">
                  <c:v>6</c:v>
                </c:pt>
                <c:pt idx="1338">
                  <c:v>6</c:v>
                </c:pt>
                <c:pt idx="1339">
                  <c:v>6</c:v>
                </c:pt>
                <c:pt idx="1340">
                  <c:v>6</c:v>
                </c:pt>
                <c:pt idx="1341">
                  <c:v>6</c:v>
                </c:pt>
                <c:pt idx="1342">
                  <c:v>6</c:v>
                </c:pt>
                <c:pt idx="1343">
                  <c:v>6</c:v>
                </c:pt>
                <c:pt idx="1344">
                  <c:v>6</c:v>
                </c:pt>
                <c:pt idx="1345">
                  <c:v>6</c:v>
                </c:pt>
                <c:pt idx="1346">
                  <c:v>6</c:v>
                </c:pt>
                <c:pt idx="1347">
                  <c:v>6</c:v>
                </c:pt>
                <c:pt idx="1348">
                  <c:v>6</c:v>
                </c:pt>
                <c:pt idx="1349">
                  <c:v>6</c:v>
                </c:pt>
                <c:pt idx="1350">
                  <c:v>6</c:v>
                </c:pt>
                <c:pt idx="1351">
                  <c:v>6</c:v>
                </c:pt>
                <c:pt idx="1352">
                  <c:v>6</c:v>
                </c:pt>
                <c:pt idx="1353">
                  <c:v>6</c:v>
                </c:pt>
                <c:pt idx="1354">
                  <c:v>6</c:v>
                </c:pt>
                <c:pt idx="1355">
                  <c:v>6</c:v>
                </c:pt>
                <c:pt idx="1356">
                  <c:v>6</c:v>
                </c:pt>
                <c:pt idx="1357">
                  <c:v>6</c:v>
                </c:pt>
                <c:pt idx="1358">
                  <c:v>6</c:v>
                </c:pt>
                <c:pt idx="1359">
                  <c:v>6</c:v>
                </c:pt>
                <c:pt idx="1360">
                  <c:v>6</c:v>
                </c:pt>
                <c:pt idx="1361">
                  <c:v>6</c:v>
                </c:pt>
                <c:pt idx="1362">
                  <c:v>6</c:v>
                </c:pt>
                <c:pt idx="1363">
                  <c:v>6</c:v>
                </c:pt>
                <c:pt idx="1364">
                  <c:v>6</c:v>
                </c:pt>
                <c:pt idx="1365">
                  <c:v>6</c:v>
                </c:pt>
                <c:pt idx="1366">
                  <c:v>6</c:v>
                </c:pt>
                <c:pt idx="1367">
                  <c:v>6</c:v>
                </c:pt>
                <c:pt idx="1368">
                  <c:v>6</c:v>
                </c:pt>
                <c:pt idx="1369">
                  <c:v>6</c:v>
                </c:pt>
                <c:pt idx="1370">
                  <c:v>6</c:v>
                </c:pt>
                <c:pt idx="1371">
                  <c:v>6</c:v>
                </c:pt>
                <c:pt idx="1372">
                  <c:v>6</c:v>
                </c:pt>
                <c:pt idx="1373">
                  <c:v>6</c:v>
                </c:pt>
                <c:pt idx="1374">
                  <c:v>6</c:v>
                </c:pt>
                <c:pt idx="1375">
                  <c:v>6</c:v>
                </c:pt>
                <c:pt idx="1376">
                  <c:v>6</c:v>
                </c:pt>
                <c:pt idx="1377">
                  <c:v>6</c:v>
                </c:pt>
                <c:pt idx="1378">
                  <c:v>6</c:v>
                </c:pt>
                <c:pt idx="1379">
                  <c:v>6</c:v>
                </c:pt>
                <c:pt idx="1380">
                  <c:v>6</c:v>
                </c:pt>
                <c:pt idx="1381">
                  <c:v>6</c:v>
                </c:pt>
                <c:pt idx="1382">
                  <c:v>6</c:v>
                </c:pt>
                <c:pt idx="1383">
                  <c:v>6</c:v>
                </c:pt>
                <c:pt idx="1384">
                  <c:v>6</c:v>
                </c:pt>
                <c:pt idx="1385">
                  <c:v>6</c:v>
                </c:pt>
                <c:pt idx="1386">
                  <c:v>6</c:v>
                </c:pt>
                <c:pt idx="1387">
                  <c:v>6</c:v>
                </c:pt>
                <c:pt idx="1388">
                  <c:v>6</c:v>
                </c:pt>
                <c:pt idx="1389">
                  <c:v>6</c:v>
                </c:pt>
                <c:pt idx="1390">
                  <c:v>6</c:v>
                </c:pt>
                <c:pt idx="1391">
                  <c:v>6</c:v>
                </c:pt>
                <c:pt idx="1392">
                  <c:v>6</c:v>
                </c:pt>
                <c:pt idx="1393">
                  <c:v>6</c:v>
                </c:pt>
                <c:pt idx="1394">
                  <c:v>6</c:v>
                </c:pt>
                <c:pt idx="1395">
                  <c:v>6</c:v>
                </c:pt>
                <c:pt idx="1396">
                  <c:v>6</c:v>
                </c:pt>
                <c:pt idx="1397">
                  <c:v>6</c:v>
                </c:pt>
                <c:pt idx="1398">
                  <c:v>6</c:v>
                </c:pt>
                <c:pt idx="1399">
                  <c:v>6</c:v>
                </c:pt>
                <c:pt idx="1400">
                  <c:v>6</c:v>
                </c:pt>
                <c:pt idx="1401">
                  <c:v>6</c:v>
                </c:pt>
                <c:pt idx="1402">
                  <c:v>6</c:v>
                </c:pt>
                <c:pt idx="1403">
                  <c:v>6</c:v>
                </c:pt>
                <c:pt idx="1404">
                  <c:v>6</c:v>
                </c:pt>
                <c:pt idx="1405">
                  <c:v>6</c:v>
                </c:pt>
                <c:pt idx="1406">
                  <c:v>6</c:v>
                </c:pt>
                <c:pt idx="1407">
                  <c:v>6</c:v>
                </c:pt>
                <c:pt idx="1408">
                  <c:v>6</c:v>
                </c:pt>
                <c:pt idx="1409">
                  <c:v>6</c:v>
                </c:pt>
                <c:pt idx="1410">
                  <c:v>6</c:v>
                </c:pt>
                <c:pt idx="1411">
                  <c:v>6</c:v>
                </c:pt>
                <c:pt idx="1412">
                  <c:v>6</c:v>
                </c:pt>
                <c:pt idx="1413">
                  <c:v>6</c:v>
                </c:pt>
                <c:pt idx="1414">
                  <c:v>6</c:v>
                </c:pt>
                <c:pt idx="1415">
                  <c:v>6</c:v>
                </c:pt>
                <c:pt idx="1416">
                  <c:v>6</c:v>
                </c:pt>
                <c:pt idx="1417">
                  <c:v>6</c:v>
                </c:pt>
                <c:pt idx="1418">
                  <c:v>6</c:v>
                </c:pt>
                <c:pt idx="1419">
                  <c:v>6</c:v>
                </c:pt>
                <c:pt idx="1420">
                  <c:v>6</c:v>
                </c:pt>
                <c:pt idx="1421">
                  <c:v>6</c:v>
                </c:pt>
                <c:pt idx="1422">
                  <c:v>6</c:v>
                </c:pt>
                <c:pt idx="1423">
                  <c:v>6</c:v>
                </c:pt>
                <c:pt idx="1424">
                  <c:v>6</c:v>
                </c:pt>
                <c:pt idx="1425">
                  <c:v>6</c:v>
                </c:pt>
                <c:pt idx="1426">
                  <c:v>6</c:v>
                </c:pt>
                <c:pt idx="1427">
                  <c:v>6</c:v>
                </c:pt>
                <c:pt idx="1428">
                  <c:v>6</c:v>
                </c:pt>
                <c:pt idx="1429">
                  <c:v>6</c:v>
                </c:pt>
                <c:pt idx="1430">
                  <c:v>6</c:v>
                </c:pt>
                <c:pt idx="1431">
                  <c:v>6</c:v>
                </c:pt>
                <c:pt idx="1432">
                  <c:v>6</c:v>
                </c:pt>
                <c:pt idx="1433">
                  <c:v>6</c:v>
                </c:pt>
                <c:pt idx="1434">
                  <c:v>6</c:v>
                </c:pt>
                <c:pt idx="1435">
                  <c:v>6</c:v>
                </c:pt>
                <c:pt idx="1436">
                  <c:v>6</c:v>
                </c:pt>
                <c:pt idx="1437">
                  <c:v>6</c:v>
                </c:pt>
                <c:pt idx="1438">
                  <c:v>6</c:v>
                </c:pt>
                <c:pt idx="1439">
                  <c:v>6</c:v>
                </c:pt>
                <c:pt idx="1440">
                  <c:v>6</c:v>
                </c:pt>
                <c:pt idx="1441">
                  <c:v>6</c:v>
                </c:pt>
                <c:pt idx="1442">
                  <c:v>6</c:v>
                </c:pt>
                <c:pt idx="1443">
                  <c:v>6</c:v>
                </c:pt>
                <c:pt idx="1444">
                  <c:v>6</c:v>
                </c:pt>
                <c:pt idx="1445">
                  <c:v>6</c:v>
                </c:pt>
                <c:pt idx="1446">
                  <c:v>6</c:v>
                </c:pt>
                <c:pt idx="1447">
                  <c:v>6</c:v>
                </c:pt>
                <c:pt idx="1448">
                  <c:v>6</c:v>
                </c:pt>
                <c:pt idx="1449">
                  <c:v>6</c:v>
                </c:pt>
                <c:pt idx="1450">
                  <c:v>6</c:v>
                </c:pt>
                <c:pt idx="1451">
                  <c:v>6</c:v>
                </c:pt>
                <c:pt idx="1452">
                  <c:v>6</c:v>
                </c:pt>
                <c:pt idx="1453">
                  <c:v>6</c:v>
                </c:pt>
                <c:pt idx="1454">
                  <c:v>6</c:v>
                </c:pt>
                <c:pt idx="1455">
                  <c:v>6</c:v>
                </c:pt>
                <c:pt idx="1456">
                  <c:v>6</c:v>
                </c:pt>
                <c:pt idx="1457">
                  <c:v>6</c:v>
                </c:pt>
                <c:pt idx="1458">
                  <c:v>6</c:v>
                </c:pt>
                <c:pt idx="1459">
                  <c:v>6</c:v>
                </c:pt>
                <c:pt idx="1460">
                  <c:v>6</c:v>
                </c:pt>
                <c:pt idx="1461">
                  <c:v>6</c:v>
                </c:pt>
                <c:pt idx="1462">
                  <c:v>6</c:v>
                </c:pt>
                <c:pt idx="1463">
                  <c:v>6</c:v>
                </c:pt>
                <c:pt idx="1464">
                  <c:v>6</c:v>
                </c:pt>
                <c:pt idx="1465">
                  <c:v>6</c:v>
                </c:pt>
                <c:pt idx="1466">
                  <c:v>6</c:v>
                </c:pt>
                <c:pt idx="1467">
                  <c:v>6</c:v>
                </c:pt>
                <c:pt idx="1468">
                  <c:v>6</c:v>
                </c:pt>
                <c:pt idx="1469">
                  <c:v>6</c:v>
                </c:pt>
                <c:pt idx="1470">
                  <c:v>6</c:v>
                </c:pt>
                <c:pt idx="1471">
                  <c:v>6</c:v>
                </c:pt>
                <c:pt idx="1472">
                  <c:v>6</c:v>
                </c:pt>
                <c:pt idx="1473">
                  <c:v>6</c:v>
                </c:pt>
                <c:pt idx="1474">
                  <c:v>6</c:v>
                </c:pt>
                <c:pt idx="1475">
                  <c:v>6</c:v>
                </c:pt>
                <c:pt idx="1476">
                  <c:v>6</c:v>
                </c:pt>
                <c:pt idx="1477">
                  <c:v>6</c:v>
                </c:pt>
                <c:pt idx="1478">
                  <c:v>6</c:v>
                </c:pt>
                <c:pt idx="1479">
                  <c:v>6</c:v>
                </c:pt>
                <c:pt idx="1480">
                  <c:v>6</c:v>
                </c:pt>
                <c:pt idx="1481">
                  <c:v>6</c:v>
                </c:pt>
                <c:pt idx="1482">
                  <c:v>6</c:v>
                </c:pt>
                <c:pt idx="1483">
                  <c:v>6</c:v>
                </c:pt>
                <c:pt idx="1484">
                  <c:v>6</c:v>
                </c:pt>
                <c:pt idx="1485">
                  <c:v>6</c:v>
                </c:pt>
                <c:pt idx="1486">
                  <c:v>6</c:v>
                </c:pt>
                <c:pt idx="1487">
                  <c:v>6</c:v>
                </c:pt>
                <c:pt idx="1488">
                  <c:v>6</c:v>
                </c:pt>
                <c:pt idx="1489">
                  <c:v>6</c:v>
                </c:pt>
                <c:pt idx="1490">
                  <c:v>6</c:v>
                </c:pt>
                <c:pt idx="1491">
                  <c:v>6</c:v>
                </c:pt>
                <c:pt idx="1492">
                  <c:v>6</c:v>
                </c:pt>
                <c:pt idx="1493">
                  <c:v>6</c:v>
                </c:pt>
                <c:pt idx="1494">
                  <c:v>6</c:v>
                </c:pt>
                <c:pt idx="1495">
                  <c:v>6</c:v>
                </c:pt>
                <c:pt idx="1496">
                  <c:v>6</c:v>
                </c:pt>
                <c:pt idx="1497">
                  <c:v>6</c:v>
                </c:pt>
                <c:pt idx="1498">
                  <c:v>6</c:v>
                </c:pt>
                <c:pt idx="1499">
                  <c:v>6</c:v>
                </c:pt>
                <c:pt idx="1500">
                  <c:v>6</c:v>
                </c:pt>
                <c:pt idx="1501">
                  <c:v>6</c:v>
                </c:pt>
                <c:pt idx="1502">
                  <c:v>6</c:v>
                </c:pt>
                <c:pt idx="1503">
                  <c:v>6</c:v>
                </c:pt>
                <c:pt idx="1504">
                  <c:v>6</c:v>
                </c:pt>
                <c:pt idx="1505">
                  <c:v>6</c:v>
                </c:pt>
                <c:pt idx="1506">
                  <c:v>6</c:v>
                </c:pt>
                <c:pt idx="1507">
                  <c:v>6</c:v>
                </c:pt>
                <c:pt idx="1508">
                  <c:v>6</c:v>
                </c:pt>
                <c:pt idx="1509">
                  <c:v>6</c:v>
                </c:pt>
                <c:pt idx="1510">
                  <c:v>6</c:v>
                </c:pt>
                <c:pt idx="1511">
                  <c:v>6</c:v>
                </c:pt>
                <c:pt idx="1512">
                  <c:v>6</c:v>
                </c:pt>
                <c:pt idx="1513">
                  <c:v>6</c:v>
                </c:pt>
                <c:pt idx="1514">
                  <c:v>6</c:v>
                </c:pt>
                <c:pt idx="1515">
                  <c:v>6</c:v>
                </c:pt>
                <c:pt idx="1516">
                  <c:v>6</c:v>
                </c:pt>
                <c:pt idx="1517">
                  <c:v>6</c:v>
                </c:pt>
                <c:pt idx="1518">
                  <c:v>6</c:v>
                </c:pt>
                <c:pt idx="1519">
                  <c:v>6</c:v>
                </c:pt>
                <c:pt idx="1520">
                  <c:v>6</c:v>
                </c:pt>
                <c:pt idx="1521">
                  <c:v>6</c:v>
                </c:pt>
                <c:pt idx="1522">
                  <c:v>6</c:v>
                </c:pt>
                <c:pt idx="1523">
                  <c:v>6</c:v>
                </c:pt>
                <c:pt idx="1524">
                  <c:v>6</c:v>
                </c:pt>
                <c:pt idx="1525">
                  <c:v>6</c:v>
                </c:pt>
                <c:pt idx="1526">
                  <c:v>6</c:v>
                </c:pt>
                <c:pt idx="1527">
                  <c:v>6</c:v>
                </c:pt>
                <c:pt idx="1528">
                  <c:v>6</c:v>
                </c:pt>
                <c:pt idx="1529">
                  <c:v>6</c:v>
                </c:pt>
                <c:pt idx="1530">
                  <c:v>6</c:v>
                </c:pt>
                <c:pt idx="1531">
                  <c:v>6</c:v>
                </c:pt>
                <c:pt idx="1532">
                  <c:v>6</c:v>
                </c:pt>
                <c:pt idx="1533">
                  <c:v>6</c:v>
                </c:pt>
                <c:pt idx="1534">
                  <c:v>6</c:v>
                </c:pt>
                <c:pt idx="1535">
                  <c:v>6</c:v>
                </c:pt>
                <c:pt idx="1536">
                  <c:v>6</c:v>
                </c:pt>
                <c:pt idx="1537">
                  <c:v>6</c:v>
                </c:pt>
                <c:pt idx="1538">
                  <c:v>6</c:v>
                </c:pt>
                <c:pt idx="1539">
                  <c:v>6</c:v>
                </c:pt>
                <c:pt idx="1540">
                  <c:v>6</c:v>
                </c:pt>
                <c:pt idx="1541">
                  <c:v>6</c:v>
                </c:pt>
                <c:pt idx="1542">
                  <c:v>6</c:v>
                </c:pt>
                <c:pt idx="1543">
                  <c:v>6</c:v>
                </c:pt>
                <c:pt idx="1544">
                  <c:v>6</c:v>
                </c:pt>
                <c:pt idx="1545">
                  <c:v>6</c:v>
                </c:pt>
                <c:pt idx="1546">
                  <c:v>6</c:v>
                </c:pt>
                <c:pt idx="1547">
                  <c:v>6</c:v>
                </c:pt>
                <c:pt idx="1548">
                  <c:v>6</c:v>
                </c:pt>
                <c:pt idx="1549">
                  <c:v>6</c:v>
                </c:pt>
                <c:pt idx="1550">
                  <c:v>6</c:v>
                </c:pt>
                <c:pt idx="1551">
                  <c:v>6</c:v>
                </c:pt>
                <c:pt idx="1552">
                  <c:v>6</c:v>
                </c:pt>
                <c:pt idx="1553">
                  <c:v>6</c:v>
                </c:pt>
                <c:pt idx="1554">
                  <c:v>6</c:v>
                </c:pt>
                <c:pt idx="1555">
                  <c:v>6</c:v>
                </c:pt>
                <c:pt idx="1556">
                  <c:v>6</c:v>
                </c:pt>
                <c:pt idx="1557">
                  <c:v>6</c:v>
                </c:pt>
                <c:pt idx="1558">
                  <c:v>6</c:v>
                </c:pt>
                <c:pt idx="1559">
                  <c:v>6</c:v>
                </c:pt>
                <c:pt idx="1560">
                  <c:v>6</c:v>
                </c:pt>
                <c:pt idx="1561">
                  <c:v>6</c:v>
                </c:pt>
                <c:pt idx="1562">
                  <c:v>6</c:v>
                </c:pt>
                <c:pt idx="1563">
                  <c:v>6</c:v>
                </c:pt>
                <c:pt idx="1564">
                  <c:v>6</c:v>
                </c:pt>
                <c:pt idx="1565">
                  <c:v>6</c:v>
                </c:pt>
                <c:pt idx="1566">
                  <c:v>6</c:v>
                </c:pt>
                <c:pt idx="1567">
                  <c:v>6</c:v>
                </c:pt>
                <c:pt idx="1568">
                  <c:v>6</c:v>
                </c:pt>
                <c:pt idx="1569">
                  <c:v>6</c:v>
                </c:pt>
                <c:pt idx="1570">
                  <c:v>6</c:v>
                </c:pt>
                <c:pt idx="1571">
                  <c:v>6</c:v>
                </c:pt>
                <c:pt idx="1572">
                  <c:v>6</c:v>
                </c:pt>
                <c:pt idx="1573">
                  <c:v>6</c:v>
                </c:pt>
                <c:pt idx="1574">
                  <c:v>6</c:v>
                </c:pt>
                <c:pt idx="1575">
                  <c:v>6</c:v>
                </c:pt>
                <c:pt idx="1576">
                  <c:v>6</c:v>
                </c:pt>
                <c:pt idx="1577">
                  <c:v>6</c:v>
                </c:pt>
                <c:pt idx="1578">
                  <c:v>6</c:v>
                </c:pt>
                <c:pt idx="1579">
                  <c:v>6</c:v>
                </c:pt>
                <c:pt idx="1580">
                  <c:v>6</c:v>
                </c:pt>
                <c:pt idx="1581">
                  <c:v>6</c:v>
                </c:pt>
                <c:pt idx="1582">
                  <c:v>6</c:v>
                </c:pt>
                <c:pt idx="1583">
                  <c:v>6</c:v>
                </c:pt>
                <c:pt idx="1584">
                  <c:v>6</c:v>
                </c:pt>
                <c:pt idx="1585">
                  <c:v>6</c:v>
                </c:pt>
                <c:pt idx="1586">
                  <c:v>6</c:v>
                </c:pt>
                <c:pt idx="1587">
                  <c:v>6</c:v>
                </c:pt>
                <c:pt idx="1588">
                  <c:v>6</c:v>
                </c:pt>
                <c:pt idx="1589">
                  <c:v>6</c:v>
                </c:pt>
                <c:pt idx="1590">
                  <c:v>6</c:v>
                </c:pt>
                <c:pt idx="1591">
                  <c:v>6</c:v>
                </c:pt>
                <c:pt idx="1592">
                  <c:v>6</c:v>
                </c:pt>
                <c:pt idx="1593">
                  <c:v>6</c:v>
                </c:pt>
                <c:pt idx="1594">
                  <c:v>6</c:v>
                </c:pt>
                <c:pt idx="1595">
                  <c:v>6</c:v>
                </c:pt>
                <c:pt idx="1596">
                  <c:v>6</c:v>
                </c:pt>
                <c:pt idx="1597">
                  <c:v>6</c:v>
                </c:pt>
                <c:pt idx="1598">
                  <c:v>6</c:v>
                </c:pt>
                <c:pt idx="1599">
                  <c:v>6</c:v>
                </c:pt>
                <c:pt idx="1600">
                  <c:v>6</c:v>
                </c:pt>
                <c:pt idx="1601">
                  <c:v>6</c:v>
                </c:pt>
                <c:pt idx="1602">
                  <c:v>6</c:v>
                </c:pt>
                <c:pt idx="1603">
                  <c:v>6</c:v>
                </c:pt>
                <c:pt idx="1604">
                  <c:v>6</c:v>
                </c:pt>
                <c:pt idx="1605">
                  <c:v>6</c:v>
                </c:pt>
                <c:pt idx="1606">
                  <c:v>6</c:v>
                </c:pt>
                <c:pt idx="1607">
                  <c:v>6</c:v>
                </c:pt>
                <c:pt idx="1608">
                  <c:v>6</c:v>
                </c:pt>
                <c:pt idx="1609">
                  <c:v>6</c:v>
                </c:pt>
                <c:pt idx="1610">
                  <c:v>6</c:v>
                </c:pt>
                <c:pt idx="1611">
                  <c:v>6</c:v>
                </c:pt>
                <c:pt idx="1612">
                  <c:v>6</c:v>
                </c:pt>
                <c:pt idx="1613">
                  <c:v>6</c:v>
                </c:pt>
                <c:pt idx="1614">
                  <c:v>6</c:v>
                </c:pt>
                <c:pt idx="1615">
                  <c:v>6</c:v>
                </c:pt>
                <c:pt idx="1616">
                  <c:v>6</c:v>
                </c:pt>
                <c:pt idx="1617">
                  <c:v>6</c:v>
                </c:pt>
                <c:pt idx="1618">
                  <c:v>6</c:v>
                </c:pt>
                <c:pt idx="1619">
                  <c:v>6</c:v>
                </c:pt>
                <c:pt idx="1620">
                  <c:v>6</c:v>
                </c:pt>
                <c:pt idx="1621">
                  <c:v>6</c:v>
                </c:pt>
                <c:pt idx="1622">
                  <c:v>6</c:v>
                </c:pt>
                <c:pt idx="1623">
                  <c:v>6</c:v>
                </c:pt>
                <c:pt idx="1624">
                  <c:v>6</c:v>
                </c:pt>
                <c:pt idx="1625">
                  <c:v>6</c:v>
                </c:pt>
                <c:pt idx="1626">
                  <c:v>6</c:v>
                </c:pt>
                <c:pt idx="1627">
                  <c:v>6</c:v>
                </c:pt>
                <c:pt idx="1628">
                  <c:v>6</c:v>
                </c:pt>
                <c:pt idx="1629">
                  <c:v>6</c:v>
                </c:pt>
                <c:pt idx="1630">
                  <c:v>6</c:v>
                </c:pt>
                <c:pt idx="1631">
                  <c:v>6</c:v>
                </c:pt>
                <c:pt idx="1632">
                  <c:v>6</c:v>
                </c:pt>
                <c:pt idx="1633">
                  <c:v>6</c:v>
                </c:pt>
                <c:pt idx="1634">
                  <c:v>6</c:v>
                </c:pt>
                <c:pt idx="1635">
                  <c:v>6</c:v>
                </c:pt>
                <c:pt idx="1636">
                  <c:v>6</c:v>
                </c:pt>
                <c:pt idx="1637">
                  <c:v>6</c:v>
                </c:pt>
                <c:pt idx="1638">
                  <c:v>6</c:v>
                </c:pt>
                <c:pt idx="1639">
                  <c:v>6</c:v>
                </c:pt>
                <c:pt idx="1640">
                  <c:v>6</c:v>
                </c:pt>
                <c:pt idx="1641">
                  <c:v>6</c:v>
                </c:pt>
                <c:pt idx="1642">
                  <c:v>6</c:v>
                </c:pt>
                <c:pt idx="1643">
                  <c:v>6</c:v>
                </c:pt>
                <c:pt idx="1644">
                  <c:v>6</c:v>
                </c:pt>
                <c:pt idx="1645">
                  <c:v>6</c:v>
                </c:pt>
                <c:pt idx="1646">
                  <c:v>6</c:v>
                </c:pt>
                <c:pt idx="1647">
                  <c:v>6</c:v>
                </c:pt>
                <c:pt idx="1648">
                  <c:v>6</c:v>
                </c:pt>
                <c:pt idx="1649">
                  <c:v>6</c:v>
                </c:pt>
                <c:pt idx="1650">
                  <c:v>6</c:v>
                </c:pt>
                <c:pt idx="1651">
                  <c:v>6</c:v>
                </c:pt>
                <c:pt idx="1652">
                  <c:v>6</c:v>
                </c:pt>
                <c:pt idx="1653">
                  <c:v>6</c:v>
                </c:pt>
                <c:pt idx="1654">
                  <c:v>6</c:v>
                </c:pt>
                <c:pt idx="1655">
                  <c:v>6</c:v>
                </c:pt>
                <c:pt idx="1656">
                  <c:v>6</c:v>
                </c:pt>
                <c:pt idx="1657">
                  <c:v>6</c:v>
                </c:pt>
                <c:pt idx="1658">
                  <c:v>6</c:v>
                </c:pt>
                <c:pt idx="1659">
                  <c:v>6</c:v>
                </c:pt>
                <c:pt idx="1660">
                  <c:v>6</c:v>
                </c:pt>
                <c:pt idx="1661">
                  <c:v>6</c:v>
                </c:pt>
                <c:pt idx="1662">
                  <c:v>6</c:v>
                </c:pt>
                <c:pt idx="1663">
                  <c:v>6</c:v>
                </c:pt>
                <c:pt idx="1664">
                  <c:v>6</c:v>
                </c:pt>
                <c:pt idx="1665">
                  <c:v>6</c:v>
                </c:pt>
                <c:pt idx="1666">
                  <c:v>6</c:v>
                </c:pt>
                <c:pt idx="1667">
                  <c:v>6</c:v>
                </c:pt>
                <c:pt idx="1668">
                  <c:v>6</c:v>
                </c:pt>
                <c:pt idx="1669">
                  <c:v>6</c:v>
                </c:pt>
                <c:pt idx="1670">
                  <c:v>6</c:v>
                </c:pt>
                <c:pt idx="1671">
                  <c:v>6</c:v>
                </c:pt>
                <c:pt idx="1672">
                  <c:v>6</c:v>
                </c:pt>
                <c:pt idx="1673">
                  <c:v>6</c:v>
                </c:pt>
                <c:pt idx="1674">
                  <c:v>6</c:v>
                </c:pt>
                <c:pt idx="1675">
                  <c:v>6</c:v>
                </c:pt>
                <c:pt idx="1676">
                  <c:v>6</c:v>
                </c:pt>
                <c:pt idx="1677">
                  <c:v>6</c:v>
                </c:pt>
                <c:pt idx="1678">
                  <c:v>6</c:v>
                </c:pt>
                <c:pt idx="1679">
                  <c:v>6</c:v>
                </c:pt>
                <c:pt idx="1680">
                  <c:v>6</c:v>
                </c:pt>
                <c:pt idx="1681">
                  <c:v>6</c:v>
                </c:pt>
                <c:pt idx="1682">
                  <c:v>6</c:v>
                </c:pt>
                <c:pt idx="1683">
                  <c:v>6</c:v>
                </c:pt>
                <c:pt idx="1684">
                  <c:v>6</c:v>
                </c:pt>
                <c:pt idx="1685">
                  <c:v>6</c:v>
                </c:pt>
                <c:pt idx="1686">
                  <c:v>6</c:v>
                </c:pt>
                <c:pt idx="1687">
                  <c:v>6</c:v>
                </c:pt>
                <c:pt idx="1688">
                  <c:v>6</c:v>
                </c:pt>
                <c:pt idx="1689">
                  <c:v>6</c:v>
                </c:pt>
                <c:pt idx="1690">
                  <c:v>6</c:v>
                </c:pt>
                <c:pt idx="1691">
                  <c:v>6</c:v>
                </c:pt>
                <c:pt idx="1692">
                  <c:v>6</c:v>
                </c:pt>
                <c:pt idx="1693">
                  <c:v>6</c:v>
                </c:pt>
                <c:pt idx="1694">
                  <c:v>6</c:v>
                </c:pt>
                <c:pt idx="1695">
                  <c:v>6</c:v>
                </c:pt>
                <c:pt idx="1696">
                  <c:v>6</c:v>
                </c:pt>
                <c:pt idx="1697">
                  <c:v>6</c:v>
                </c:pt>
                <c:pt idx="1698">
                  <c:v>6</c:v>
                </c:pt>
                <c:pt idx="1699">
                  <c:v>6</c:v>
                </c:pt>
                <c:pt idx="1700">
                  <c:v>6</c:v>
                </c:pt>
                <c:pt idx="1701">
                  <c:v>6</c:v>
                </c:pt>
                <c:pt idx="1702">
                  <c:v>6</c:v>
                </c:pt>
                <c:pt idx="1703">
                  <c:v>6</c:v>
                </c:pt>
                <c:pt idx="1704">
                  <c:v>6</c:v>
                </c:pt>
                <c:pt idx="1705">
                  <c:v>6</c:v>
                </c:pt>
                <c:pt idx="1706">
                  <c:v>6</c:v>
                </c:pt>
                <c:pt idx="1707">
                  <c:v>6</c:v>
                </c:pt>
                <c:pt idx="1708">
                  <c:v>6</c:v>
                </c:pt>
                <c:pt idx="1709">
                  <c:v>6</c:v>
                </c:pt>
                <c:pt idx="1710">
                  <c:v>6</c:v>
                </c:pt>
                <c:pt idx="1711">
                  <c:v>6</c:v>
                </c:pt>
                <c:pt idx="1712">
                  <c:v>6</c:v>
                </c:pt>
                <c:pt idx="1713">
                  <c:v>6</c:v>
                </c:pt>
                <c:pt idx="1714">
                  <c:v>6</c:v>
                </c:pt>
                <c:pt idx="1715">
                  <c:v>6</c:v>
                </c:pt>
                <c:pt idx="1716">
                  <c:v>6</c:v>
                </c:pt>
                <c:pt idx="1717">
                  <c:v>6</c:v>
                </c:pt>
                <c:pt idx="1718">
                  <c:v>6</c:v>
                </c:pt>
                <c:pt idx="1719">
                  <c:v>6</c:v>
                </c:pt>
                <c:pt idx="1720">
                  <c:v>6</c:v>
                </c:pt>
                <c:pt idx="1721">
                  <c:v>6</c:v>
                </c:pt>
                <c:pt idx="1722">
                  <c:v>6</c:v>
                </c:pt>
                <c:pt idx="1723">
                  <c:v>6</c:v>
                </c:pt>
                <c:pt idx="1724">
                  <c:v>6</c:v>
                </c:pt>
                <c:pt idx="1725">
                  <c:v>6</c:v>
                </c:pt>
                <c:pt idx="1726">
                  <c:v>6</c:v>
                </c:pt>
                <c:pt idx="1727">
                  <c:v>6</c:v>
                </c:pt>
                <c:pt idx="1728">
                  <c:v>6</c:v>
                </c:pt>
                <c:pt idx="1729">
                  <c:v>6</c:v>
                </c:pt>
                <c:pt idx="1730">
                  <c:v>6</c:v>
                </c:pt>
                <c:pt idx="1731">
                  <c:v>6</c:v>
                </c:pt>
                <c:pt idx="1732">
                  <c:v>6</c:v>
                </c:pt>
                <c:pt idx="1733">
                  <c:v>6</c:v>
                </c:pt>
                <c:pt idx="1734">
                  <c:v>6</c:v>
                </c:pt>
                <c:pt idx="1735">
                  <c:v>6</c:v>
                </c:pt>
                <c:pt idx="1736">
                  <c:v>6</c:v>
                </c:pt>
                <c:pt idx="1737">
                  <c:v>6</c:v>
                </c:pt>
                <c:pt idx="1738">
                  <c:v>6</c:v>
                </c:pt>
                <c:pt idx="1739">
                  <c:v>6</c:v>
                </c:pt>
                <c:pt idx="1740">
                  <c:v>6</c:v>
                </c:pt>
                <c:pt idx="1741">
                  <c:v>6</c:v>
                </c:pt>
                <c:pt idx="1742">
                  <c:v>6</c:v>
                </c:pt>
                <c:pt idx="1743">
                  <c:v>6</c:v>
                </c:pt>
                <c:pt idx="1744">
                  <c:v>6</c:v>
                </c:pt>
                <c:pt idx="1745">
                  <c:v>6</c:v>
                </c:pt>
                <c:pt idx="1746">
                  <c:v>6</c:v>
                </c:pt>
                <c:pt idx="1747">
                  <c:v>6</c:v>
                </c:pt>
                <c:pt idx="1748">
                  <c:v>6</c:v>
                </c:pt>
                <c:pt idx="1749">
                  <c:v>6</c:v>
                </c:pt>
                <c:pt idx="1750">
                  <c:v>6</c:v>
                </c:pt>
                <c:pt idx="1751">
                  <c:v>6</c:v>
                </c:pt>
                <c:pt idx="1752">
                  <c:v>6</c:v>
                </c:pt>
                <c:pt idx="1753">
                  <c:v>6</c:v>
                </c:pt>
                <c:pt idx="1754">
                  <c:v>6</c:v>
                </c:pt>
                <c:pt idx="1755">
                  <c:v>6</c:v>
                </c:pt>
                <c:pt idx="1756">
                  <c:v>6</c:v>
                </c:pt>
                <c:pt idx="1757">
                  <c:v>6</c:v>
                </c:pt>
                <c:pt idx="1758">
                  <c:v>6</c:v>
                </c:pt>
                <c:pt idx="1759">
                  <c:v>6</c:v>
                </c:pt>
                <c:pt idx="1760">
                  <c:v>6</c:v>
                </c:pt>
                <c:pt idx="1761">
                  <c:v>6</c:v>
                </c:pt>
                <c:pt idx="1762">
                  <c:v>6</c:v>
                </c:pt>
                <c:pt idx="1763">
                  <c:v>6</c:v>
                </c:pt>
                <c:pt idx="1764">
                  <c:v>6</c:v>
                </c:pt>
                <c:pt idx="1765">
                  <c:v>6</c:v>
                </c:pt>
                <c:pt idx="1766">
                  <c:v>6</c:v>
                </c:pt>
                <c:pt idx="1767">
                  <c:v>6</c:v>
                </c:pt>
                <c:pt idx="1768">
                  <c:v>6</c:v>
                </c:pt>
                <c:pt idx="1769">
                  <c:v>6</c:v>
                </c:pt>
                <c:pt idx="1770">
                  <c:v>6</c:v>
                </c:pt>
                <c:pt idx="1771">
                  <c:v>6</c:v>
                </c:pt>
                <c:pt idx="1772">
                  <c:v>6</c:v>
                </c:pt>
                <c:pt idx="1773">
                  <c:v>6</c:v>
                </c:pt>
                <c:pt idx="1774">
                  <c:v>6</c:v>
                </c:pt>
                <c:pt idx="1775">
                  <c:v>6</c:v>
                </c:pt>
                <c:pt idx="1776">
                  <c:v>6</c:v>
                </c:pt>
                <c:pt idx="1777">
                  <c:v>6</c:v>
                </c:pt>
                <c:pt idx="1778">
                  <c:v>6</c:v>
                </c:pt>
                <c:pt idx="1779">
                  <c:v>6</c:v>
                </c:pt>
                <c:pt idx="1780">
                  <c:v>6</c:v>
                </c:pt>
                <c:pt idx="1781">
                  <c:v>6</c:v>
                </c:pt>
                <c:pt idx="1782">
                  <c:v>6</c:v>
                </c:pt>
                <c:pt idx="1783">
                  <c:v>6</c:v>
                </c:pt>
                <c:pt idx="1784">
                  <c:v>6</c:v>
                </c:pt>
                <c:pt idx="1785">
                  <c:v>6</c:v>
                </c:pt>
                <c:pt idx="1786">
                  <c:v>6</c:v>
                </c:pt>
                <c:pt idx="1787">
                  <c:v>6</c:v>
                </c:pt>
                <c:pt idx="1788">
                  <c:v>6</c:v>
                </c:pt>
                <c:pt idx="1789">
                  <c:v>6</c:v>
                </c:pt>
                <c:pt idx="1790">
                  <c:v>6</c:v>
                </c:pt>
                <c:pt idx="1791">
                  <c:v>6</c:v>
                </c:pt>
                <c:pt idx="1792">
                  <c:v>6</c:v>
                </c:pt>
                <c:pt idx="1793">
                  <c:v>6</c:v>
                </c:pt>
                <c:pt idx="1794">
                  <c:v>6</c:v>
                </c:pt>
                <c:pt idx="1795">
                  <c:v>6</c:v>
                </c:pt>
                <c:pt idx="1796">
                  <c:v>6</c:v>
                </c:pt>
                <c:pt idx="1797">
                  <c:v>6</c:v>
                </c:pt>
                <c:pt idx="1798">
                  <c:v>6</c:v>
                </c:pt>
                <c:pt idx="1799">
                  <c:v>6</c:v>
                </c:pt>
                <c:pt idx="1800">
                  <c:v>6</c:v>
                </c:pt>
                <c:pt idx="1801">
                  <c:v>6</c:v>
                </c:pt>
                <c:pt idx="1802">
                  <c:v>6</c:v>
                </c:pt>
                <c:pt idx="1803">
                  <c:v>6</c:v>
                </c:pt>
                <c:pt idx="1804">
                  <c:v>6</c:v>
                </c:pt>
                <c:pt idx="1805">
                  <c:v>6</c:v>
                </c:pt>
                <c:pt idx="1806">
                  <c:v>6</c:v>
                </c:pt>
                <c:pt idx="1807">
                  <c:v>6</c:v>
                </c:pt>
                <c:pt idx="1808">
                  <c:v>6</c:v>
                </c:pt>
                <c:pt idx="1809">
                  <c:v>6</c:v>
                </c:pt>
                <c:pt idx="1810">
                  <c:v>6</c:v>
                </c:pt>
                <c:pt idx="1811">
                  <c:v>6</c:v>
                </c:pt>
                <c:pt idx="1812">
                  <c:v>6</c:v>
                </c:pt>
                <c:pt idx="1813">
                  <c:v>6</c:v>
                </c:pt>
                <c:pt idx="1814">
                  <c:v>6</c:v>
                </c:pt>
                <c:pt idx="1815">
                  <c:v>6</c:v>
                </c:pt>
                <c:pt idx="1816">
                  <c:v>6</c:v>
                </c:pt>
                <c:pt idx="1817">
                  <c:v>6</c:v>
                </c:pt>
                <c:pt idx="1818">
                  <c:v>6</c:v>
                </c:pt>
                <c:pt idx="1819">
                  <c:v>6</c:v>
                </c:pt>
                <c:pt idx="1820">
                  <c:v>6</c:v>
                </c:pt>
                <c:pt idx="1821">
                  <c:v>6</c:v>
                </c:pt>
                <c:pt idx="1822">
                  <c:v>6</c:v>
                </c:pt>
                <c:pt idx="1823">
                  <c:v>6</c:v>
                </c:pt>
                <c:pt idx="1824">
                  <c:v>6</c:v>
                </c:pt>
                <c:pt idx="1825">
                  <c:v>6</c:v>
                </c:pt>
                <c:pt idx="1826">
                  <c:v>6</c:v>
                </c:pt>
                <c:pt idx="1827">
                  <c:v>6</c:v>
                </c:pt>
                <c:pt idx="1828">
                  <c:v>6</c:v>
                </c:pt>
                <c:pt idx="1829">
                  <c:v>6</c:v>
                </c:pt>
                <c:pt idx="1830">
                  <c:v>6</c:v>
                </c:pt>
                <c:pt idx="1831">
                  <c:v>6</c:v>
                </c:pt>
                <c:pt idx="1832">
                  <c:v>6</c:v>
                </c:pt>
                <c:pt idx="1833">
                  <c:v>6</c:v>
                </c:pt>
                <c:pt idx="1834">
                  <c:v>6</c:v>
                </c:pt>
                <c:pt idx="1835">
                  <c:v>6</c:v>
                </c:pt>
                <c:pt idx="1836">
                  <c:v>6</c:v>
                </c:pt>
                <c:pt idx="1837">
                  <c:v>6</c:v>
                </c:pt>
                <c:pt idx="1838">
                  <c:v>6</c:v>
                </c:pt>
                <c:pt idx="1839">
                  <c:v>6</c:v>
                </c:pt>
                <c:pt idx="1840">
                  <c:v>6</c:v>
                </c:pt>
                <c:pt idx="1841">
                  <c:v>6</c:v>
                </c:pt>
                <c:pt idx="1842">
                  <c:v>6</c:v>
                </c:pt>
                <c:pt idx="1843">
                  <c:v>6</c:v>
                </c:pt>
                <c:pt idx="1844">
                  <c:v>6</c:v>
                </c:pt>
                <c:pt idx="1845">
                  <c:v>6</c:v>
                </c:pt>
                <c:pt idx="1846">
                  <c:v>6</c:v>
                </c:pt>
                <c:pt idx="1847">
                  <c:v>6</c:v>
                </c:pt>
                <c:pt idx="1848">
                  <c:v>6</c:v>
                </c:pt>
                <c:pt idx="1849">
                  <c:v>6</c:v>
                </c:pt>
                <c:pt idx="1850">
                  <c:v>6</c:v>
                </c:pt>
                <c:pt idx="1851">
                  <c:v>6</c:v>
                </c:pt>
                <c:pt idx="1852">
                  <c:v>6</c:v>
                </c:pt>
                <c:pt idx="1853">
                  <c:v>6</c:v>
                </c:pt>
                <c:pt idx="1854">
                  <c:v>6</c:v>
                </c:pt>
                <c:pt idx="1855">
                  <c:v>6</c:v>
                </c:pt>
                <c:pt idx="1856">
                  <c:v>6</c:v>
                </c:pt>
                <c:pt idx="1857">
                  <c:v>6</c:v>
                </c:pt>
                <c:pt idx="1858">
                  <c:v>6</c:v>
                </c:pt>
                <c:pt idx="1859">
                  <c:v>6</c:v>
                </c:pt>
                <c:pt idx="1860">
                  <c:v>6</c:v>
                </c:pt>
                <c:pt idx="1861">
                  <c:v>6</c:v>
                </c:pt>
                <c:pt idx="1862">
                  <c:v>6</c:v>
                </c:pt>
                <c:pt idx="1863">
                  <c:v>6</c:v>
                </c:pt>
                <c:pt idx="1864">
                  <c:v>6</c:v>
                </c:pt>
                <c:pt idx="1865">
                  <c:v>6</c:v>
                </c:pt>
                <c:pt idx="1866">
                  <c:v>6</c:v>
                </c:pt>
                <c:pt idx="1867">
                  <c:v>6</c:v>
                </c:pt>
                <c:pt idx="1868">
                  <c:v>6</c:v>
                </c:pt>
                <c:pt idx="1869">
                  <c:v>6</c:v>
                </c:pt>
                <c:pt idx="1870">
                  <c:v>6</c:v>
                </c:pt>
                <c:pt idx="1871">
                  <c:v>6</c:v>
                </c:pt>
                <c:pt idx="1872">
                  <c:v>6</c:v>
                </c:pt>
                <c:pt idx="1873">
                  <c:v>6</c:v>
                </c:pt>
                <c:pt idx="1874">
                  <c:v>6</c:v>
                </c:pt>
                <c:pt idx="1875">
                  <c:v>6</c:v>
                </c:pt>
                <c:pt idx="1876">
                  <c:v>6</c:v>
                </c:pt>
                <c:pt idx="1877">
                  <c:v>6</c:v>
                </c:pt>
                <c:pt idx="1878">
                  <c:v>6</c:v>
                </c:pt>
                <c:pt idx="1879">
                  <c:v>6</c:v>
                </c:pt>
                <c:pt idx="1880">
                  <c:v>6</c:v>
                </c:pt>
                <c:pt idx="1881">
                  <c:v>6</c:v>
                </c:pt>
                <c:pt idx="1882">
                  <c:v>6</c:v>
                </c:pt>
                <c:pt idx="1883">
                  <c:v>6</c:v>
                </c:pt>
                <c:pt idx="1884">
                  <c:v>6</c:v>
                </c:pt>
                <c:pt idx="1885">
                  <c:v>6</c:v>
                </c:pt>
                <c:pt idx="1886">
                  <c:v>6</c:v>
                </c:pt>
                <c:pt idx="1887">
                  <c:v>6</c:v>
                </c:pt>
                <c:pt idx="1888">
                  <c:v>6</c:v>
                </c:pt>
                <c:pt idx="1889">
                  <c:v>6</c:v>
                </c:pt>
                <c:pt idx="1890">
                  <c:v>6</c:v>
                </c:pt>
                <c:pt idx="1891">
                  <c:v>6</c:v>
                </c:pt>
                <c:pt idx="1892">
                  <c:v>6</c:v>
                </c:pt>
                <c:pt idx="1893">
                  <c:v>6</c:v>
                </c:pt>
                <c:pt idx="1894">
                  <c:v>6</c:v>
                </c:pt>
                <c:pt idx="1895">
                  <c:v>6</c:v>
                </c:pt>
                <c:pt idx="1896">
                  <c:v>6</c:v>
                </c:pt>
                <c:pt idx="1897">
                  <c:v>6</c:v>
                </c:pt>
                <c:pt idx="1898">
                  <c:v>6</c:v>
                </c:pt>
                <c:pt idx="1899">
                  <c:v>6</c:v>
                </c:pt>
                <c:pt idx="1900">
                  <c:v>6</c:v>
                </c:pt>
                <c:pt idx="1901">
                  <c:v>6</c:v>
                </c:pt>
                <c:pt idx="1902">
                  <c:v>6</c:v>
                </c:pt>
                <c:pt idx="1903">
                  <c:v>6</c:v>
                </c:pt>
                <c:pt idx="1904">
                  <c:v>6</c:v>
                </c:pt>
                <c:pt idx="1905">
                  <c:v>6</c:v>
                </c:pt>
                <c:pt idx="1906">
                  <c:v>6</c:v>
                </c:pt>
                <c:pt idx="1907">
                  <c:v>6</c:v>
                </c:pt>
                <c:pt idx="1908">
                  <c:v>6</c:v>
                </c:pt>
                <c:pt idx="1909">
                  <c:v>6</c:v>
                </c:pt>
                <c:pt idx="1910">
                  <c:v>6</c:v>
                </c:pt>
                <c:pt idx="1911">
                  <c:v>6</c:v>
                </c:pt>
                <c:pt idx="1912">
                  <c:v>6</c:v>
                </c:pt>
                <c:pt idx="1913">
                  <c:v>6</c:v>
                </c:pt>
                <c:pt idx="1914">
                  <c:v>6</c:v>
                </c:pt>
                <c:pt idx="1915">
                  <c:v>6</c:v>
                </c:pt>
                <c:pt idx="1916">
                  <c:v>6</c:v>
                </c:pt>
                <c:pt idx="1917">
                  <c:v>6</c:v>
                </c:pt>
                <c:pt idx="1918">
                  <c:v>6</c:v>
                </c:pt>
                <c:pt idx="1919">
                  <c:v>6</c:v>
                </c:pt>
                <c:pt idx="1920">
                  <c:v>6</c:v>
                </c:pt>
                <c:pt idx="1921">
                  <c:v>6</c:v>
                </c:pt>
                <c:pt idx="1922">
                  <c:v>6</c:v>
                </c:pt>
                <c:pt idx="1923">
                  <c:v>6</c:v>
                </c:pt>
                <c:pt idx="1924">
                  <c:v>6</c:v>
                </c:pt>
                <c:pt idx="1925">
                  <c:v>6</c:v>
                </c:pt>
                <c:pt idx="1926">
                  <c:v>6</c:v>
                </c:pt>
                <c:pt idx="1927">
                  <c:v>6</c:v>
                </c:pt>
                <c:pt idx="1928">
                  <c:v>6</c:v>
                </c:pt>
                <c:pt idx="1929">
                  <c:v>6</c:v>
                </c:pt>
                <c:pt idx="1930">
                  <c:v>6</c:v>
                </c:pt>
                <c:pt idx="1931">
                  <c:v>6</c:v>
                </c:pt>
                <c:pt idx="1932">
                  <c:v>6</c:v>
                </c:pt>
                <c:pt idx="1933">
                  <c:v>6</c:v>
                </c:pt>
                <c:pt idx="1934">
                  <c:v>6</c:v>
                </c:pt>
                <c:pt idx="1935">
                  <c:v>6</c:v>
                </c:pt>
                <c:pt idx="1936">
                  <c:v>6</c:v>
                </c:pt>
                <c:pt idx="1937">
                  <c:v>6</c:v>
                </c:pt>
                <c:pt idx="1938">
                  <c:v>6</c:v>
                </c:pt>
                <c:pt idx="1939">
                  <c:v>6</c:v>
                </c:pt>
                <c:pt idx="1940">
                  <c:v>6</c:v>
                </c:pt>
                <c:pt idx="1941">
                  <c:v>6</c:v>
                </c:pt>
                <c:pt idx="1942">
                  <c:v>6</c:v>
                </c:pt>
                <c:pt idx="1943">
                  <c:v>6</c:v>
                </c:pt>
                <c:pt idx="1944">
                  <c:v>6</c:v>
                </c:pt>
                <c:pt idx="1945">
                  <c:v>6</c:v>
                </c:pt>
                <c:pt idx="1946">
                  <c:v>6</c:v>
                </c:pt>
                <c:pt idx="1947">
                  <c:v>6</c:v>
                </c:pt>
                <c:pt idx="1948">
                  <c:v>6</c:v>
                </c:pt>
                <c:pt idx="1949">
                  <c:v>6</c:v>
                </c:pt>
                <c:pt idx="1950">
                  <c:v>6</c:v>
                </c:pt>
                <c:pt idx="1951">
                  <c:v>6</c:v>
                </c:pt>
                <c:pt idx="1952">
                  <c:v>6</c:v>
                </c:pt>
                <c:pt idx="1953">
                  <c:v>6</c:v>
                </c:pt>
                <c:pt idx="1954">
                  <c:v>6</c:v>
                </c:pt>
                <c:pt idx="1955">
                  <c:v>6</c:v>
                </c:pt>
                <c:pt idx="1956">
                  <c:v>6</c:v>
                </c:pt>
                <c:pt idx="1957">
                  <c:v>6</c:v>
                </c:pt>
                <c:pt idx="1958">
                  <c:v>6</c:v>
                </c:pt>
                <c:pt idx="1959">
                  <c:v>6</c:v>
                </c:pt>
                <c:pt idx="1960">
                  <c:v>6</c:v>
                </c:pt>
                <c:pt idx="1961">
                  <c:v>6</c:v>
                </c:pt>
                <c:pt idx="1962">
                  <c:v>6</c:v>
                </c:pt>
                <c:pt idx="1963">
                  <c:v>6</c:v>
                </c:pt>
                <c:pt idx="1964">
                  <c:v>6</c:v>
                </c:pt>
                <c:pt idx="1965">
                  <c:v>6</c:v>
                </c:pt>
                <c:pt idx="1966">
                  <c:v>6</c:v>
                </c:pt>
                <c:pt idx="1967">
                  <c:v>6</c:v>
                </c:pt>
                <c:pt idx="1968">
                  <c:v>6</c:v>
                </c:pt>
                <c:pt idx="1969">
                  <c:v>6</c:v>
                </c:pt>
                <c:pt idx="1970">
                  <c:v>6</c:v>
                </c:pt>
                <c:pt idx="1971">
                  <c:v>6</c:v>
                </c:pt>
                <c:pt idx="1972">
                  <c:v>6</c:v>
                </c:pt>
                <c:pt idx="1973">
                  <c:v>6</c:v>
                </c:pt>
                <c:pt idx="1974">
                  <c:v>6</c:v>
                </c:pt>
                <c:pt idx="1975">
                  <c:v>6</c:v>
                </c:pt>
                <c:pt idx="1976">
                  <c:v>6</c:v>
                </c:pt>
                <c:pt idx="1977">
                  <c:v>6</c:v>
                </c:pt>
                <c:pt idx="1978">
                  <c:v>6</c:v>
                </c:pt>
                <c:pt idx="1979">
                  <c:v>6</c:v>
                </c:pt>
                <c:pt idx="1980">
                  <c:v>6</c:v>
                </c:pt>
                <c:pt idx="1981">
                  <c:v>6</c:v>
                </c:pt>
                <c:pt idx="1982">
                  <c:v>6</c:v>
                </c:pt>
                <c:pt idx="1983">
                  <c:v>6</c:v>
                </c:pt>
                <c:pt idx="1984">
                  <c:v>6</c:v>
                </c:pt>
                <c:pt idx="1985">
                  <c:v>6</c:v>
                </c:pt>
                <c:pt idx="1986">
                  <c:v>6</c:v>
                </c:pt>
                <c:pt idx="1987">
                  <c:v>6</c:v>
                </c:pt>
                <c:pt idx="1988">
                  <c:v>6</c:v>
                </c:pt>
                <c:pt idx="1989">
                  <c:v>6</c:v>
                </c:pt>
                <c:pt idx="1990">
                  <c:v>6</c:v>
                </c:pt>
                <c:pt idx="1991">
                  <c:v>6</c:v>
                </c:pt>
                <c:pt idx="1992">
                  <c:v>6</c:v>
                </c:pt>
                <c:pt idx="1993">
                  <c:v>6</c:v>
                </c:pt>
                <c:pt idx="1994">
                  <c:v>6</c:v>
                </c:pt>
                <c:pt idx="1995">
                  <c:v>6</c:v>
                </c:pt>
                <c:pt idx="1996">
                  <c:v>6</c:v>
                </c:pt>
                <c:pt idx="1997">
                  <c:v>6</c:v>
                </c:pt>
                <c:pt idx="1998">
                  <c:v>6</c:v>
                </c:pt>
                <c:pt idx="1999">
                  <c:v>6</c:v>
                </c:pt>
                <c:pt idx="2000">
                  <c:v>6</c:v>
                </c:pt>
                <c:pt idx="2001">
                  <c:v>6</c:v>
                </c:pt>
                <c:pt idx="2002">
                  <c:v>6</c:v>
                </c:pt>
                <c:pt idx="2003">
                  <c:v>6</c:v>
                </c:pt>
                <c:pt idx="2004">
                  <c:v>6</c:v>
                </c:pt>
                <c:pt idx="2005">
                  <c:v>6</c:v>
                </c:pt>
                <c:pt idx="2006">
                  <c:v>6</c:v>
                </c:pt>
                <c:pt idx="2007">
                  <c:v>6</c:v>
                </c:pt>
                <c:pt idx="2008">
                  <c:v>6</c:v>
                </c:pt>
                <c:pt idx="2009">
                  <c:v>6</c:v>
                </c:pt>
                <c:pt idx="2010">
                  <c:v>6</c:v>
                </c:pt>
                <c:pt idx="2011">
                  <c:v>6</c:v>
                </c:pt>
                <c:pt idx="2012">
                  <c:v>6</c:v>
                </c:pt>
                <c:pt idx="2013">
                  <c:v>6</c:v>
                </c:pt>
                <c:pt idx="2014">
                  <c:v>6</c:v>
                </c:pt>
                <c:pt idx="2015">
                  <c:v>6</c:v>
                </c:pt>
                <c:pt idx="2016">
                  <c:v>6</c:v>
                </c:pt>
                <c:pt idx="2017">
                  <c:v>6</c:v>
                </c:pt>
                <c:pt idx="2018">
                  <c:v>6</c:v>
                </c:pt>
                <c:pt idx="2019">
                  <c:v>6</c:v>
                </c:pt>
                <c:pt idx="2020">
                  <c:v>6</c:v>
                </c:pt>
                <c:pt idx="2021">
                  <c:v>6</c:v>
                </c:pt>
                <c:pt idx="2022">
                  <c:v>6</c:v>
                </c:pt>
                <c:pt idx="2023">
                  <c:v>6</c:v>
                </c:pt>
                <c:pt idx="2024">
                  <c:v>6</c:v>
                </c:pt>
                <c:pt idx="2025">
                  <c:v>6</c:v>
                </c:pt>
                <c:pt idx="2026">
                  <c:v>6</c:v>
                </c:pt>
                <c:pt idx="2027">
                  <c:v>6</c:v>
                </c:pt>
                <c:pt idx="2028">
                  <c:v>6</c:v>
                </c:pt>
                <c:pt idx="2029">
                  <c:v>6</c:v>
                </c:pt>
                <c:pt idx="2030">
                  <c:v>6</c:v>
                </c:pt>
                <c:pt idx="2031">
                  <c:v>6</c:v>
                </c:pt>
                <c:pt idx="2032">
                  <c:v>6</c:v>
                </c:pt>
                <c:pt idx="2033">
                  <c:v>6</c:v>
                </c:pt>
                <c:pt idx="2034">
                  <c:v>6</c:v>
                </c:pt>
                <c:pt idx="2035">
                  <c:v>6</c:v>
                </c:pt>
                <c:pt idx="2036">
                  <c:v>6</c:v>
                </c:pt>
                <c:pt idx="2037">
                  <c:v>6</c:v>
                </c:pt>
                <c:pt idx="2038">
                  <c:v>6</c:v>
                </c:pt>
                <c:pt idx="2039">
                  <c:v>6</c:v>
                </c:pt>
                <c:pt idx="2040">
                  <c:v>6</c:v>
                </c:pt>
                <c:pt idx="2041">
                  <c:v>6</c:v>
                </c:pt>
                <c:pt idx="2042">
                  <c:v>6</c:v>
                </c:pt>
                <c:pt idx="2043">
                  <c:v>6</c:v>
                </c:pt>
                <c:pt idx="2044">
                  <c:v>6</c:v>
                </c:pt>
                <c:pt idx="2045">
                  <c:v>6</c:v>
                </c:pt>
                <c:pt idx="2046">
                  <c:v>6</c:v>
                </c:pt>
                <c:pt idx="2047">
                  <c:v>6</c:v>
                </c:pt>
                <c:pt idx="2048">
                  <c:v>6</c:v>
                </c:pt>
                <c:pt idx="2049">
                  <c:v>6</c:v>
                </c:pt>
                <c:pt idx="2050">
                  <c:v>6</c:v>
                </c:pt>
                <c:pt idx="2051">
                  <c:v>6</c:v>
                </c:pt>
                <c:pt idx="2052">
                  <c:v>6</c:v>
                </c:pt>
                <c:pt idx="2053">
                  <c:v>6</c:v>
                </c:pt>
                <c:pt idx="2054">
                  <c:v>6</c:v>
                </c:pt>
                <c:pt idx="2055">
                  <c:v>6</c:v>
                </c:pt>
                <c:pt idx="2056">
                  <c:v>6</c:v>
                </c:pt>
                <c:pt idx="2057">
                  <c:v>5</c:v>
                </c:pt>
                <c:pt idx="2058">
                  <c:v>5</c:v>
                </c:pt>
                <c:pt idx="2059">
                  <c:v>5</c:v>
                </c:pt>
                <c:pt idx="2060">
                  <c:v>5</c:v>
                </c:pt>
                <c:pt idx="2061">
                  <c:v>5</c:v>
                </c:pt>
                <c:pt idx="2062">
                  <c:v>5</c:v>
                </c:pt>
                <c:pt idx="2063">
                  <c:v>5</c:v>
                </c:pt>
                <c:pt idx="2064">
                  <c:v>5</c:v>
                </c:pt>
                <c:pt idx="2065">
                  <c:v>5</c:v>
                </c:pt>
                <c:pt idx="2066">
                  <c:v>5</c:v>
                </c:pt>
                <c:pt idx="2067">
                  <c:v>5</c:v>
                </c:pt>
                <c:pt idx="2068">
                  <c:v>4</c:v>
                </c:pt>
                <c:pt idx="2069">
                  <c:v>4</c:v>
                </c:pt>
                <c:pt idx="2070">
                  <c:v>4</c:v>
                </c:pt>
                <c:pt idx="2071">
                  <c:v>4</c:v>
                </c:pt>
                <c:pt idx="2072">
                  <c:v>4</c:v>
                </c:pt>
                <c:pt idx="2073">
                  <c:v>4</c:v>
                </c:pt>
                <c:pt idx="2074">
                  <c:v>4</c:v>
                </c:pt>
                <c:pt idx="2075">
                  <c:v>4</c:v>
                </c:pt>
                <c:pt idx="2076">
                  <c:v>4</c:v>
                </c:pt>
                <c:pt idx="2077">
                  <c:v>4</c:v>
                </c:pt>
                <c:pt idx="2078">
                  <c:v>4</c:v>
                </c:pt>
                <c:pt idx="2079">
                  <c:v>4</c:v>
                </c:pt>
                <c:pt idx="2080">
                  <c:v>4</c:v>
                </c:pt>
                <c:pt idx="2081">
                  <c:v>4</c:v>
                </c:pt>
                <c:pt idx="2082">
                  <c:v>4</c:v>
                </c:pt>
                <c:pt idx="2083">
                  <c:v>4</c:v>
                </c:pt>
                <c:pt idx="2084">
                  <c:v>4</c:v>
                </c:pt>
                <c:pt idx="2085">
                  <c:v>4</c:v>
                </c:pt>
                <c:pt idx="2086">
                  <c:v>4</c:v>
                </c:pt>
                <c:pt idx="2087">
                  <c:v>3</c:v>
                </c:pt>
                <c:pt idx="2088">
                  <c:v>3</c:v>
                </c:pt>
                <c:pt idx="2089">
                  <c:v>3</c:v>
                </c:pt>
                <c:pt idx="2090">
                  <c:v>3</c:v>
                </c:pt>
                <c:pt idx="2091">
                  <c:v>3</c:v>
                </c:pt>
                <c:pt idx="2092">
                  <c:v>3</c:v>
                </c:pt>
                <c:pt idx="2093">
                  <c:v>3</c:v>
                </c:pt>
                <c:pt idx="2094">
                  <c:v>3</c:v>
                </c:pt>
                <c:pt idx="2095">
                  <c:v>3</c:v>
                </c:pt>
                <c:pt idx="2096">
                  <c:v>3</c:v>
                </c:pt>
                <c:pt idx="2097">
                  <c:v>3</c:v>
                </c:pt>
                <c:pt idx="2098">
                  <c:v>3</c:v>
                </c:pt>
                <c:pt idx="2099">
                  <c:v>3</c:v>
                </c:pt>
                <c:pt idx="2100">
                  <c:v>3</c:v>
                </c:pt>
                <c:pt idx="2101">
                  <c:v>3</c:v>
                </c:pt>
                <c:pt idx="2102">
                  <c:v>3</c:v>
                </c:pt>
                <c:pt idx="2103">
                  <c:v>3</c:v>
                </c:pt>
                <c:pt idx="2104">
                  <c:v>3</c:v>
                </c:pt>
                <c:pt idx="2105">
                  <c:v>3</c:v>
                </c:pt>
                <c:pt idx="2106">
                  <c:v>2</c:v>
                </c:pt>
                <c:pt idx="2107">
                  <c:v>2</c:v>
                </c:pt>
                <c:pt idx="2108">
                  <c:v>2</c:v>
                </c:pt>
                <c:pt idx="2109">
                  <c:v>2</c:v>
                </c:pt>
                <c:pt idx="2110">
                  <c:v>2</c:v>
                </c:pt>
                <c:pt idx="2111">
                  <c:v>2</c:v>
                </c:pt>
                <c:pt idx="2112">
                  <c:v>2</c:v>
                </c:pt>
                <c:pt idx="2113">
                  <c:v>2</c:v>
                </c:pt>
                <c:pt idx="2114">
                  <c:v>2</c:v>
                </c:pt>
                <c:pt idx="2115">
                  <c:v>2</c:v>
                </c:pt>
                <c:pt idx="2116">
                  <c:v>2</c:v>
                </c:pt>
                <c:pt idx="2117">
                  <c:v>2</c:v>
                </c:pt>
                <c:pt idx="2118">
                  <c:v>2</c:v>
                </c:pt>
                <c:pt idx="2119">
                  <c:v>2</c:v>
                </c:pt>
                <c:pt idx="2120">
                  <c:v>2</c:v>
                </c:pt>
                <c:pt idx="2121">
                  <c:v>2</c:v>
                </c:pt>
                <c:pt idx="2122">
                  <c:v>2</c:v>
                </c:pt>
                <c:pt idx="2123">
                  <c:v>2</c:v>
                </c:pt>
                <c:pt idx="2124">
                  <c:v>2</c:v>
                </c:pt>
                <c:pt idx="2125">
                  <c:v>2</c:v>
                </c:pt>
                <c:pt idx="2126">
                  <c:v>1</c:v>
                </c:pt>
                <c:pt idx="2127">
                  <c:v>1</c:v>
                </c:pt>
                <c:pt idx="2128">
                  <c:v>1</c:v>
                </c:pt>
                <c:pt idx="2129">
                  <c:v>1</c:v>
                </c:pt>
                <c:pt idx="2130">
                  <c:v>1</c:v>
                </c:pt>
                <c:pt idx="2131">
                  <c:v>1</c:v>
                </c:pt>
                <c:pt idx="2132">
                  <c:v>1</c:v>
                </c:pt>
                <c:pt idx="2133">
                  <c:v>1</c:v>
                </c:pt>
                <c:pt idx="2134">
                  <c:v>1</c:v>
                </c:pt>
                <c:pt idx="2135">
                  <c:v>1</c:v>
                </c:pt>
                <c:pt idx="2136">
                  <c:v>1</c:v>
                </c:pt>
                <c:pt idx="2137">
                  <c:v>1</c:v>
                </c:pt>
                <c:pt idx="2138">
                  <c:v>1</c:v>
                </c:pt>
                <c:pt idx="2139">
                  <c:v>1</c:v>
                </c:pt>
                <c:pt idx="2140">
                  <c:v>1</c:v>
                </c:pt>
                <c:pt idx="2141">
                  <c:v>1</c:v>
                </c:pt>
                <c:pt idx="2142">
                  <c:v>1</c:v>
                </c:pt>
                <c:pt idx="2143">
                  <c:v>1</c:v>
                </c:pt>
                <c:pt idx="2144">
                  <c:v>1</c:v>
                </c:pt>
                <c:pt idx="2145">
                  <c:v>1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7</c:v>
                </c:pt>
                <c:pt idx="2166">
                  <c:v>7</c:v>
                </c:pt>
                <c:pt idx="2167">
                  <c:v>7</c:v>
                </c:pt>
                <c:pt idx="2168">
                  <c:v>7</c:v>
                </c:pt>
                <c:pt idx="2169">
                  <c:v>7</c:v>
                </c:pt>
                <c:pt idx="2170">
                  <c:v>7</c:v>
                </c:pt>
                <c:pt idx="2171">
                  <c:v>7</c:v>
                </c:pt>
                <c:pt idx="2172">
                  <c:v>7</c:v>
                </c:pt>
                <c:pt idx="2173">
                  <c:v>7</c:v>
                </c:pt>
                <c:pt idx="2174">
                  <c:v>7</c:v>
                </c:pt>
                <c:pt idx="2175">
                  <c:v>7</c:v>
                </c:pt>
                <c:pt idx="2176">
                  <c:v>7</c:v>
                </c:pt>
                <c:pt idx="2177">
                  <c:v>7</c:v>
                </c:pt>
                <c:pt idx="2178">
                  <c:v>7</c:v>
                </c:pt>
                <c:pt idx="2179">
                  <c:v>7</c:v>
                </c:pt>
                <c:pt idx="2180">
                  <c:v>7</c:v>
                </c:pt>
                <c:pt idx="2181">
                  <c:v>7</c:v>
                </c:pt>
                <c:pt idx="2182">
                  <c:v>7</c:v>
                </c:pt>
                <c:pt idx="2183">
                  <c:v>7</c:v>
                </c:pt>
                <c:pt idx="2184">
                  <c:v>7</c:v>
                </c:pt>
                <c:pt idx="2185">
                  <c:v>6</c:v>
                </c:pt>
                <c:pt idx="2186">
                  <c:v>6</c:v>
                </c:pt>
                <c:pt idx="2187">
                  <c:v>6</c:v>
                </c:pt>
                <c:pt idx="2188">
                  <c:v>6</c:v>
                </c:pt>
                <c:pt idx="2189">
                  <c:v>6</c:v>
                </c:pt>
                <c:pt idx="2190">
                  <c:v>6</c:v>
                </c:pt>
                <c:pt idx="2191">
                  <c:v>6</c:v>
                </c:pt>
                <c:pt idx="2192">
                  <c:v>6</c:v>
                </c:pt>
                <c:pt idx="2193">
                  <c:v>6</c:v>
                </c:pt>
                <c:pt idx="2194">
                  <c:v>6</c:v>
                </c:pt>
                <c:pt idx="2195">
                  <c:v>6</c:v>
                </c:pt>
                <c:pt idx="2196">
                  <c:v>6</c:v>
                </c:pt>
                <c:pt idx="2197">
                  <c:v>6</c:v>
                </c:pt>
                <c:pt idx="2198">
                  <c:v>6</c:v>
                </c:pt>
                <c:pt idx="2199">
                  <c:v>6</c:v>
                </c:pt>
                <c:pt idx="2200">
                  <c:v>6</c:v>
                </c:pt>
                <c:pt idx="2201">
                  <c:v>6</c:v>
                </c:pt>
                <c:pt idx="2202">
                  <c:v>6</c:v>
                </c:pt>
                <c:pt idx="2203">
                  <c:v>6</c:v>
                </c:pt>
                <c:pt idx="2204">
                  <c:v>5</c:v>
                </c:pt>
                <c:pt idx="2205">
                  <c:v>5</c:v>
                </c:pt>
                <c:pt idx="2206">
                  <c:v>5</c:v>
                </c:pt>
                <c:pt idx="2207">
                  <c:v>5</c:v>
                </c:pt>
                <c:pt idx="2208">
                  <c:v>5</c:v>
                </c:pt>
                <c:pt idx="2209">
                  <c:v>5</c:v>
                </c:pt>
                <c:pt idx="2210">
                  <c:v>5</c:v>
                </c:pt>
                <c:pt idx="2211">
                  <c:v>5</c:v>
                </c:pt>
                <c:pt idx="2212">
                  <c:v>5</c:v>
                </c:pt>
                <c:pt idx="2213">
                  <c:v>5</c:v>
                </c:pt>
                <c:pt idx="2214">
                  <c:v>5</c:v>
                </c:pt>
                <c:pt idx="2215">
                  <c:v>5</c:v>
                </c:pt>
                <c:pt idx="2216">
                  <c:v>5</c:v>
                </c:pt>
                <c:pt idx="2217">
                  <c:v>5</c:v>
                </c:pt>
                <c:pt idx="2218">
                  <c:v>5</c:v>
                </c:pt>
                <c:pt idx="2219">
                  <c:v>5</c:v>
                </c:pt>
                <c:pt idx="2220">
                  <c:v>5</c:v>
                </c:pt>
                <c:pt idx="2221">
                  <c:v>5</c:v>
                </c:pt>
                <c:pt idx="2222">
                  <c:v>5</c:v>
                </c:pt>
                <c:pt idx="2223">
                  <c:v>5</c:v>
                </c:pt>
                <c:pt idx="2224">
                  <c:v>4</c:v>
                </c:pt>
                <c:pt idx="2225">
                  <c:v>4</c:v>
                </c:pt>
                <c:pt idx="2226">
                  <c:v>4</c:v>
                </c:pt>
                <c:pt idx="2227">
                  <c:v>4</c:v>
                </c:pt>
                <c:pt idx="2228">
                  <c:v>4</c:v>
                </c:pt>
                <c:pt idx="2229">
                  <c:v>4</c:v>
                </c:pt>
                <c:pt idx="2230">
                  <c:v>4</c:v>
                </c:pt>
                <c:pt idx="2231">
                  <c:v>4</c:v>
                </c:pt>
                <c:pt idx="2232">
                  <c:v>4</c:v>
                </c:pt>
                <c:pt idx="2233">
                  <c:v>4</c:v>
                </c:pt>
                <c:pt idx="2234">
                  <c:v>4</c:v>
                </c:pt>
                <c:pt idx="2235">
                  <c:v>4</c:v>
                </c:pt>
                <c:pt idx="2236">
                  <c:v>4</c:v>
                </c:pt>
                <c:pt idx="2237">
                  <c:v>4</c:v>
                </c:pt>
                <c:pt idx="2238">
                  <c:v>4</c:v>
                </c:pt>
                <c:pt idx="2239">
                  <c:v>4</c:v>
                </c:pt>
                <c:pt idx="2240">
                  <c:v>4</c:v>
                </c:pt>
                <c:pt idx="2241">
                  <c:v>4</c:v>
                </c:pt>
                <c:pt idx="2242">
                  <c:v>4</c:v>
                </c:pt>
                <c:pt idx="2243">
                  <c:v>3</c:v>
                </c:pt>
                <c:pt idx="2244">
                  <c:v>3</c:v>
                </c:pt>
                <c:pt idx="2245">
                  <c:v>3</c:v>
                </c:pt>
                <c:pt idx="2246">
                  <c:v>3</c:v>
                </c:pt>
                <c:pt idx="2247">
                  <c:v>3</c:v>
                </c:pt>
                <c:pt idx="2248">
                  <c:v>3</c:v>
                </c:pt>
                <c:pt idx="2249">
                  <c:v>3</c:v>
                </c:pt>
                <c:pt idx="2250">
                  <c:v>3</c:v>
                </c:pt>
                <c:pt idx="2251">
                  <c:v>3</c:v>
                </c:pt>
                <c:pt idx="2252">
                  <c:v>3</c:v>
                </c:pt>
                <c:pt idx="2253">
                  <c:v>3</c:v>
                </c:pt>
                <c:pt idx="2254">
                  <c:v>3</c:v>
                </c:pt>
                <c:pt idx="2255">
                  <c:v>3</c:v>
                </c:pt>
                <c:pt idx="2256">
                  <c:v>3</c:v>
                </c:pt>
                <c:pt idx="2257">
                  <c:v>3</c:v>
                </c:pt>
                <c:pt idx="2258">
                  <c:v>3</c:v>
                </c:pt>
                <c:pt idx="2259">
                  <c:v>3</c:v>
                </c:pt>
                <c:pt idx="2260">
                  <c:v>3</c:v>
                </c:pt>
                <c:pt idx="2261">
                  <c:v>3</c:v>
                </c:pt>
                <c:pt idx="2262">
                  <c:v>3</c:v>
                </c:pt>
                <c:pt idx="2263">
                  <c:v>2</c:v>
                </c:pt>
                <c:pt idx="2264">
                  <c:v>2</c:v>
                </c:pt>
                <c:pt idx="2265">
                  <c:v>2</c:v>
                </c:pt>
                <c:pt idx="2266">
                  <c:v>2</c:v>
                </c:pt>
                <c:pt idx="2267">
                  <c:v>2</c:v>
                </c:pt>
                <c:pt idx="2268">
                  <c:v>2</c:v>
                </c:pt>
                <c:pt idx="2269">
                  <c:v>2</c:v>
                </c:pt>
                <c:pt idx="2270">
                  <c:v>2</c:v>
                </c:pt>
                <c:pt idx="2271">
                  <c:v>2</c:v>
                </c:pt>
                <c:pt idx="2272">
                  <c:v>2</c:v>
                </c:pt>
                <c:pt idx="2273">
                  <c:v>2</c:v>
                </c:pt>
                <c:pt idx="2274">
                  <c:v>2</c:v>
                </c:pt>
                <c:pt idx="2275">
                  <c:v>2</c:v>
                </c:pt>
                <c:pt idx="2276">
                  <c:v>2</c:v>
                </c:pt>
                <c:pt idx="2277">
                  <c:v>2</c:v>
                </c:pt>
                <c:pt idx="2278">
                  <c:v>2</c:v>
                </c:pt>
                <c:pt idx="2279">
                  <c:v>2</c:v>
                </c:pt>
                <c:pt idx="2280">
                  <c:v>2</c:v>
                </c:pt>
                <c:pt idx="2281">
                  <c:v>2</c:v>
                </c:pt>
                <c:pt idx="2282">
                  <c:v>1</c:v>
                </c:pt>
                <c:pt idx="2283">
                  <c:v>1</c:v>
                </c:pt>
                <c:pt idx="2284">
                  <c:v>1</c:v>
                </c:pt>
                <c:pt idx="2285">
                  <c:v>1</c:v>
                </c:pt>
                <c:pt idx="2286">
                  <c:v>1</c:v>
                </c:pt>
                <c:pt idx="2287">
                  <c:v>1</c:v>
                </c:pt>
                <c:pt idx="2288">
                  <c:v>1</c:v>
                </c:pt>
                <c:pt idx="2289">
                  <c:v>1</c:v>
                </c:pt>
                <c:pt idx="2290">
                  <c:v>1</c:v>
                </c:pt>
                <c:pt idx="2291">
                  <c:v>1</c:v>
                </c:pt>
                <c:pt idx="2292">
                  <c:v>1</c:v>
                </c:pt>
                <c:pt idx="2293">
                  <c:v>1</c:v>
                </c:pt>
                <c:pt idx="2294">
                  <c:v>1</c:v>
                </c:pt>
                <c:pt idx="2295">
                  <c:v>1</c:v>
                </c:pt>
                <c:pt idx="2296">
                  <c:v>1</c:v>
                </c:pt>
                <c:pt idx="2297">
                  <c:v>1</c:v>
                </c:pt>
                <c:pt idx="2298">
                  <c:v>1</c:v>
                </c:pt>
                <c:pt idx="2299">
                  <c:v>1</c:v>
                </c:pt>
                <c:pt idx="2300">
                  <c:v>1</c:v>
                </c:pt>
                <c:pt idx="2301">
                  <c:v>1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7</c:v>
                </c:pt>
                <c:pt idx="2322">
                  <c:v>7</c:v>
                </c:pt>
                <c:pt idx="2323">
                  <c:v>7</c:v>
                </c:pt>
                <c:pt idx="2324">
                  <c:v>7</c:v>
                </c:pt>
                <c:pt idx="2325">
                  <c:v>7</c:v>
                </c:pt>
                <c:pt idx="2326">
                  <c:v>7</c:v>
                </c:pt>
                <c:pt idx="2327">
                  <c:v>7</c:v>
                </c:pt>
                <c:pt idx="2328">
                  <c:v>7</c:v>
                </c:pt>
                <c:pt idx="2329">
                  <c:v>7</c:v>
                </c:pt>
                <c:pt idx="2330">
                  <c:v>7</c:v>
                </c:pt>
                <c:pt idx="2331">
                  <c:v>7</c:v>
                </c:pt>
                <c:pt idx="2332">
                  <c:v>7</c:v>
                </c:pt>
                <c:pt idx="2333">
                  <c:v>7</c:v>
                </c:pt>
                <c:pt idx="2334">
                  <c:v>7</c:v>
                </c:pt>
                <c:pt idx="2335">
                  <c:v>7</c:v>
                </c:pt>
                <c:pt idx="2336">
                  <c:v>7</c:v>
                </c:pt>
                <c:pt idx="2337">
                  <c:v>7</c:v>
                </c:pt>
                <c:pt idx="2338">
                  <c:v>7</c:v>
                </c:pt>
                <c:pt idx="2339">
                  <c:v>7</c:v>
                </c:pt>
                <c:pt idx="2340">
                  <c:v>7</c:v>
                </c:pt>
                <c:pt idx="2341">
                  <c:v>6</c:v>
                </c:pt>
                <c:pt idx="2342">
                  <c:v>6</c:v>
                </c:pt>
                <c:pt idx="2343">
                  <c:v>6</c:v>
                </c:pt>
                <c:pt idx="2344">
                  <c:v>6</c:v>
                </c:pt>
                <c:pt idx="2345">
                  <c:v>6</c:v>
                </c:pt>
                <c:pt idx="2346">
                  <c:v>6</c:v>
                </c:pt>
                <c:pt idx="2347">
                  <c:v>6</c:v>
                </c:pt>
                <c:pt idx="2348">
                  <c:v>6</c:v>
                </c:pt>
                <c:pt idx="2349">
                  <c:v>6</c:v>
                </c:pt>
                <c:pt idx="2350">
                  <c:v>6</c:v>
                </c:pt>
                <c:pt idx="2351">
                  <c:v>6</c:v>
                </c:pt>
                <c:pt idx="2352">
                  <c:v>6</c:v>
                </c:pt>
                <c:pt idx="2353">
                  <c:v>6</c:v>
                </c:pt>
                <c:pt idx="2354">
                  <c:v>6</c:v>
                </c:pt>
                <c:pt idx="2355">
                  <c:v>6</c:v>
                </c:pt>
                <c:pt idx="2356">
                  <c:v>6</c:v>
                </c:pt>
                <c:pt idx="2357">
                  <c:v>6</c:v>
                </c:pt>
                <c:pt idx="2358">
                  <c:v>6</c:v>
                </c:pt>
                <c:pt idx="2359">
                  <c:v>6</c:v>
                </c:pt>
                <c:pt idx="2360">
                  <c:v>5</c:v>
                </c:pt>
                <c:pt idx="2361">
                  <c:v>5</c:v>
                </c:pt>
                <c:pt idx="2362">
                  <c:v>5</c:v>
                </c:pt>
                <c:pt idx="2363">
                  <c:v>5</c:v>
                </c:pt>
                <c:pt idx="2364">
                  <c:v>5</c:v>
                </c:pt>
                <c:pt idx="2365">
                  <c:v>5</c:v>
                </c:pt>
                <c:pt idx="2366">
                  <c:v>5</c:v>
                </c:pt>
                <c:pt idx="2367">
                  <c:v>5</c:v>
                </c:pt>
                <c:pt idx="2368">
                  <c:v>5</c:v>
                </c:pt>
                <c:pt idx="2369">
                  <c:v>5</c:v>
                </c:pt>
                <c:pt idx="2370">
                  <c:v>5</c:v>
                </c:pt>
                <c:pt idx="2371">
                  <c:v>5</c:v>
                </c:pt>
                <c:pt idx="2372">
                  <c:v>5</c:v>
                </c:pt>
                <c:pt idx="2373">
                  <c:v>5</c:v>
                </c:pt>
                <c:pt idx="2374">
                  <c:v>5</c:v>
                </c:pt>
                <c:pt idx="2375">
                  <c:v>5</c:v>
                </c:pt>
                <c:pt idx="2376">
                  <c:v>5</c:v>
                </c:pt>
                <c:pt idx="2377">
                  <c:v>5</c:v>
                </c:pt>
                <c:pt idx="2378">
                  <c:v>5</c:v>
                </c:pt>
                <c:pt idx="2379">
                  <c:v>5</c:v>
                </c:pt>
                <c:pt idx="2380">
                  <c:v>4</c:v>
                </c:pt>
                <c:pt idx="2381">
                  <c:v>4</c:v>
                </c:pt>
                <c:pt idx="2382">
                  <c:v>4</c:v>
                </c:pt>
                <c:pt idx="2383">
                  <c:v>4</c:v>
                </c:pt>
                <c:pt idx="2384">
                  <c:v>4</c:v>
                </c:pt>
                <c:pt idx="2385">
                  <c:v>4</c:v>
                </c:pt>
                <c:pt idx="2386">
                  <c:v>4</c:v>
                </c:pt>
                <c:pt idx="2387">
                  <c:v>4</c:v>
                </c:pt>
                <c:pt idx="2388">
                  <c:v>4</c:v>
                </c:pt>
                <c:pt idx="2389">
                  <c:v>4</c:v>
                </c:pt>
                <c:pt idx="2390">
                  <c:v>4</c:v>
                </c:pt>
                <c:pt idx="2391">
                  <c:v>4</c:v>
                </c:pt>
                <c:pt idx="2392">
                  <c:v>4</c:v>
                </c:pt>
                <c:pt idx="2393">
                  <c:v>4</c:v>
                </c:pt>
                <c:pt idx="2394">
                  <c:v>4</c:v>
                </c:pt>
                <c:pt idx="2395">
                  <c:v>4</c:v>
                </c:pt>
                <c:pt idx="2396">
                  <c:v>4</c:v>
                </c:pt>
                <c:pt idx="2397">
                  <c:v>4</c:v>
                </c:pt>
                <c:pt idx="2398">
                  <c:v>4</c:v>
                </c:pt>
                <c:pt idx="2399">
                  <c:v>3</c:v>
                </c:pt>
                <c:pt idx="2400">
                  <c:v>3</c:v>
                </c:pt>
                <c:pt idx="2401">
                  <c:v>3</c:v>
                </c:pt>
                <c:pt idx="2402">
                  <c:v>3</c:v>
                </c:pt>
                <c:pt idx="2403">
                  <c:v>3</c:v>
                </c:pt>
                <c:pt idx="2404">
                  <c:v>3</c:v>
                </c:pt>
                <c:pt idx="2405">
                  <c:v>3</c:v>
                </c:pt>
                <c:pt idx="2406">
                  <c:v>3</c:v>
                </c:pt>
                <c:pt idx="2407">
                  <c:v>3</c:v>
                </c:pt>
                <c:pt idx="2408">
                  <c:v>3</c:v>
                </c:pt>
                <c:pt idx="2409">
                  <c:v>3</c:v>
                </c:pt>
                <c:pt idx="2410">
                  <c:v>3</c:v>
                </c:pt>
                <c:pt idx="2411">
                  <c:v>3</c:v>
                </c:pt>
                <c:pt idx="2412">
                  <c:v>3</c:v>
                </c:pt>
                <c:pt idx="2413">
                  <c:v>3</c:v>
                </c:pt>
                <c:pt idx="2414">
                  <c:v>3</c:v>
                </c:pt>
                <c:pt idx="2415">
                  <c:v>3</c:v>
                </c:pt>
                <c:pt idx="2416">
                  <c:v>3</c:v>
                </c:pt>
                <c:pt idx="2417">
                  <c:v>3</c:v>
                </c:pt>
                <c:pt idx="2418">
                  <c:v>3</c:v>
                </c:pt>
                <c:pt idx="2419">
                  <c:v>2</c:v>
                </c:pt>
                <c:pt idx="2420">
                  <c:v>2</c:v>
                </c:pt>
                <c:pt idx="2421">
                  <c:v>2</c:v>
                </c:pt>
                <c:pt idx="2422">
                  <c:v>2</c:v>
                </c:pt>
                <c:pt idx="2423">
                  <c:v>2</c:v>
                </c:pt>
                <c:pt idx="2424">
                  <c:v>2</c:v>
                </c:pt>
                <c:pt idx="2425">
                  <c:v>2</c:v>
                </c:pt>
                <c:pt idx="2426">
                  <c:v>2</c:v>
                </c:pt>
                <c:pt idx="2427">
                  <c:v>2</c:v>
                </c:pt>
                <c:pt idx="2428">
                  <c:v>2</c:v>
                </c:pt>
                <c:pt idx="2429">
                  <c:v>2</c:v>
                </c:pt>
                <c:pt idx="2430">
                  <c:v>2</c:v>
                </c:pt>
                <c:pt idx="2431">
                  <c:v>2</c:v>
                </c:pt>
                <c:pt idx="2432">
                  <c:v>2</c:v>
                </c:pt>
                <c:pt idx="2433">
                  <c:v>2</c:v>
                </c:pt>
                <c:pt idx="2434">
                  <c:v>2</c:v>
                </c:pt>
                <c:pt idx="2435">
                  <c:v>2</c:v>
                </c:pt>
                <c:pt idx="2436">
                  <c:v>2</c:v>
                </c:pt>
                <c:pt idx="2437">
                  <c:v>2</c:v>
                </c:pt>
                <c:pt idx="2438">
                  <c:v>1</c:v>
                </c:pt>
                <c:pt idx="2439">
                  <c:v>1</c:v>
                </c:pt>
                <c:pt idx="2440">
                  <c:v>1</c:v>
                </c:pt>
                <c:pt idx="2441">
                  <c:v>1</c:v>
                </c:pt>
                <c:pt idx="2442">
                  <c:v>1</c:v>
                </c:pt>
                <c:pt idx="2443">
                  <c:v>1</c:v>
                </c:pt>
                <c:pt idx="2444">
                  <c:v>1</c:v>
                </c:pt>
                <c:pt idx="2445">
                  <c:v>1</c:v>
                </c:pt>
                <c:pt idx="2446">
                  <c:v>1</c:v>
                </c:pt>
                <c:pt idx="2447">
                  <c:v>1</c:v>
                </c:pt>
                <c:pt idx="2448">
                  <c:v>1</c:v>
                </c:pt>
                <c:pt idx="2449">
                  <c:v>1</c:v>
                </c:pt>
                <c:pt idx="2450">
                  <c:v>1</c:v>
                </c:pt>
                <c:pt idx="2451">
                  <c:v>1</c:v>
                </c:pt>
                <c:pt idx="2452">
                  <c:v>1</c:v>
                </c:pt>
                <c:pt idx="2453">
                  <c:v>1</c:v>
                </c:pt>
                <c:pt idx="2454">
                  <c:v>1</c:v>
                </c:pt>
                <c:pt idx="2455">
                  <c:v>1</c:v>
                </c:pt>
                <c:pt idx="2456">
                  <c:v>1</c:v>
                </c:pt>
                <c:pt idx="2457">
                  <c:v>1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7</c:v>
                </c:pt>
                <c:pt idx="2478">
                  <c:v>7</c:v>
                </c:pt>
                <c:pt idx="2479">
                  <c:v>7</c:v>
                </c:pt>
                <c:pt idx="2480">
                  <c:v>7</c:v>
                </c:pt>
                <c:pt idx="2481">
                  <c:v>7</c:v>
                </c:pt>
                <c:pt idx="2482">
                  <c:v>7</c:v>
                </c:pt>
                <c:pt idx="2483">
                  <c:v>7</c:v>
                </c:pt>
                <c:pt idx="2484">
                  <c:v>7</c:v>
                </c:pt>
                <c:pt idx="2485">
                  <c:v>7</c:v>
                </c:pt>
                <c:pt idx="2486">
                  <c:v>7</c:v>
                </c:pt>
                <c:pt idx="2487">
                  <c:v>7</c:v>
                </c:pt>
                <c:pt idx="2488">
                  <c:v>7</c:v>
                </c:pt>
                <c:pt idx="2489">
                  <c:v>7</c:v>
                </c:pt>
                <c:pt idx="2490">
                  <c:v>7</c:v>
                </c:pt>
                <c:pt idx="2491">
                  <c:v>7</c:v>
                </c:pt>
                <c:pt idx="2492">
                  <c:v>7</c:v>
                </c:pt>
                <c:pt idx="2493">
                  <c:v>7</c:v>
                </c:pt>
                <c:pt idx="2494">
                  <c:v>7</c:v>
                </c:pt>
                <c:pt idx="2495">
                  <c:v>7</c:v>
                </c:pt>
                <c:pt idx="2496">
                  <c:v>7</c:v>
                </c:pt>
                <c:pt idx="2497">
                  <c:v>6</c:v>
                </c:pt>
                <c:pt idx="2498">
                  <c:v>6</c:v>
                </c:pt>
                <c:pt idx="2499">
                  <c:v>6</c:v>
                </c:pt>
                <c:pt idx="2500">
                  <c:v>6</c:v>
                </c:pt>
                <c:pt idx="2501">
                  <c:v>6</c:v>
                </c:pt>
                <c:pt idx="2502">
                  <c:v>6</c:v>
                </c:pt>
                <c:pt idx="2503">
                  <c:v>6</c:v>
                </c:pt>
                <c:pt idx="2504">
                  <c:v>6</c:v>
                </c:pt>
                <c:pt idx="2505">
                  <c:v>6</c:v>
                </c:pt>
                <c:pt idx="2506">
                  <c:v>6</c:v>
                </c:pt>
                <c:pt idx="2507">
                  <c:v>6</c:v>
                </c:pt>
                <c:pt idx="2508">
                  <c:v>6</c:v>
                </c:pt>
                <c:pt idx="2509">
                  <c:v>6</c:v>
                </c:pt>
                <c:pt idx="2510">
                  <c:v>6</c:v>
                </c:pt>
                <c:pt idx="2511">
                  <c:v>6</c:v>
                </c:pt>
                <c:pt idx="2512">
                  <c:v>6</c:v>
                </c:pt>
                <c:pt idx="2513">
                  <c:v>6</c:v>
                </c:pt>
                <c:pt idx="2514">
                  <c:v>6</c:v>
                </c:pt>
                <c:pt idx="2515">
                  <c:v>6</c:v>
                </c:pt>
                <c:pt idx="2516">
                  <c:v>5</c:v>
                </c:pt>
                <c:pt idx="2517">
                  <c:v>5</c:v>
                </c:pt>
                <c:pt idx="2518">
                  <c:v>5</c:v>
                </c:pt>
                <c:pt idx="2519">
                  <c:v>5</c:v>
                </c:pt>
                <c:pt idx="2520">
                  <c:v>5</c:v>
                </c:pt>
                <c:pt idx="2521">
                  <c:v>5</c:v>
                </c:pt>
                <c:pt idx="2522">
                  <c:v>5</c:v>
                </c:pt>
                <c:pt idx="2523">
                  <c:v>5</c:v>
                </c:pt>
                <c:pt idx="2524">
                  <c:v>5</c:v>
                </c:pt>
                <c:pt idx="2525">
                  <c:v>5</c:v>
                </c:pt>
                <c:pt idx="2526">
                  <c:v>5</c:v>
                </c:pt>
                <c:pt idx="2527">
                  <c:v>5</c:v>
                </c:pt>
                <c:pt idx="2528">
                  <c:v>5</c:v>
                </c:pt>
                <c:pt idx="2529">
                  <c:v>5</c:v>
                </c:pt>
                <c:pt idx="2530">
                  <c:v>5</c:v>
                </c:pt>
                <c:pt idx="2531">
                  <c:v>5</c:v>
                </c:pt>
                <c:pt idx="2532">
                  <c:v>5</c:v>
                </c:pt>
                <c:pt idx="2533">
                  <c:v>5</c:v>
                </c:pt>
                <c:pt idx="2534">
                  <c:v>5</c:v>
                </c:pt>
                <c:pt idx="2535">
                  <c:v>5</c:v>
                </c:pt>
                <c:pt idx="2536">
                  <c:v>4</c:v>
                </c:pt>
                <c:pt idx="2537">
                  <c:v>4</c:v>
                </c:pt>
                <c:pt idx="2538">
                  <c:v>4</c:v>
                </c:pt>
                <c:pt idx="2539">
                  <c:v>4</c:v>
                </c:pt>
                <c:pt idx="2540">
                  <c:v>4</c:v>
                </c:pt>
                <c:pt idx="2541">
                  <c:v>4</c:v>
                </c:pt>
                <c:pt idx="2542">
                  <c:v>4</c:v>
                </c:pt>
                <c:pt idx="2543">
                  <c:v>4</c:v>
                </c:pt>
                <c:pt idx="2544">
                  <c:v>4</c:v>
                </c:pt>
                <c:pt idx="2545">
                  <c:v>4</c:v>
                </c:pt>
                <c:pt idx="2546">
                  <c:v>4</c:v>
                </c:pt>
                <c:pt idx="2547">
                  <c:v>4</c:v>
                </c:pt>
                <c:pt idx="2548">
                  <c:v>4</c:v>
                </c:pt>
                <c:pt idx="2549">
                  <c:v>4</c:v>
                </c:pt>
                <c:pt idx="2550">
                  <c:v>4</c:v>
                </c:pt>
                <c:pt idx="2551">
                  <c:v>4</c:v>
                </c:pt>
                <c:pt idx="2552">
                  <c:v>4</c:v>
                </c:pt>
                <c:pt idx="2553">
                  <c:v>4</c:v>
                </c:pt>
                <c:pt idx="2554">
                  <c:v>4</c:v>
                </c:pt>
                <c:pt idx="2555">
                  <c:v>3</c:v>
                </c:pt>
                <c:pt idx="2556">
                  <c:v>3</c:v>
                </c:pt>
                <c:pt idx="2557">
                  <c:v>3</c:v>
                </c:pt>
                <c:pt idx="2558">
                  <c:v>3</c:v>
                </c:pt>
                <c:pt idx="2559">
                  <c:v>3</c:v>
                </c:pt>
                <c:pt idx="2560">
                  <c:v>3</c:v>
                </c:pt>
                <c:pt idx="2561">
                  <c:v>3</c:v>
                </c:pt>
                <c:pt idx="2562">
                  <c:v>3</c:v>
                </c:pt>
                <c:pt idx="2563">
                  <c:v>3</c:v>
                </c:pt>
                <c:pt idx="2564">
                  <c:v>3</c:v>
                </c:pt>
                <c:pt idx="2565">
                  <c:v>3</c:v>
                </c:pt>
                <c:pt idx="2566">
                  <c:v>3</c:v>
                </c:pt>
                <c:pt idx="2567">
                  <c:v>3</c:v>
                </c:pt>
                <c:pt idx="2568">
                  <c:v>3</c:v>
                </c:pt>
                <c:pt idx="2569">
                  <c:v>3</c:v>
                </c:pt>
                <c:pt idx="2570">
                  <c:v>3</c:v>
                </c:pt>
                <c:pt idx="2571">
                  <c:v>3</c:v>
                </c:pt>
                <c:pt idx="2572">
                  <c:v>3</c:v>
                </c:pt>
                <c:pt idx="2573">
                  <c:v>3</c:v>
                </c:pt>
                <c:pt idx="2574">
                  <c:v>3</c:v>
                </c:pt>
                <c:pt idx="2575">
                  <c:v>2</c:v>
                </c:pt>
                <c:pt idx="2576">
                  <c:v>2</c:v>
                </c:pt>
                <c:pt idx="2577">
                  <c:v>2</c:v>
                </c:pt>
                <c:pt idx="2578">
                  <c:v>2</c:v>
                </c:pt>
                <c:pt idx="2579">
                  <c:v>2</c:v>
                </c:pt>
                <c:pt idx="2580">
                  <c:v>2</c:v>
                </c:pt>
                <c:pt idx="2581">
                  <c:v>2</c:v>
                </c:pt>
                <c:pt idx="2582">
                  <c:v>2</c:v>
                </c:pt>
                <c:pt idx="2583">
                  <c:v>2</c:v>
                </c:pt>
                <c:pt idx="2584">
                  <c:v>2</c:v>
                </c:pt>
                <c:pt idx="2585">
                  <c:v>2</c:v>
                </c:pt>
                <c:pt idx="2586">
                  <c:v>2</c:v>
                </c:pt>
                <c:pt idx="2587">
                  <c:v>2</c:v>
                </c:pt>
                <c:pt idx="2588">
                  <c:v>2</c:v>
                </c:pt>
                <c:pt idx="2589">
                  <c:v>2</c:v>
                </c:pt>
                <c:pt idx="2590">
                  <c:v>2</c:v>
                </c:pt>
                <c:pt idx="2591">
                  <c:v>2</c:v>
                </c:pt>
                <c:pt idx="2592">
                  <c:v>2</c:v>
                </c:pt>
                <c:pt idx="2593">
                  <c:v>2</c:v>
                </c:pt>
                <c:pt idx="2594">
                  <c:v>1</c:v>
                </c:pt>
                <c:pt idx="2595">
                  <c:v>1</c:v>
                </c:pt>
                <c:pt idx="2596">
                  <c:v>1</c:v>
                </c:pt>
                <c:pt idx="2597">
                  <c:v>1</c:v>
                </c:pt>
                <c:pt idx="2598">
                  <c:v>1</c:v>
                </c:pt>
                <c:pt idx="2599">
                  <c:v>1</c:v>
                </c:pt>
                <c:pt idx="2600">
                  <c:v>1</c:v>
                </c:pt>
                <c:pt idx="2601">
                  <c:v>1</c:v>
                </c:pt>
                <c:pt idx="2602">
                  <c:v>1</c:v>
                </c:pt>
                <c:pt idx="2603">
                  <c:v>1</c:v>
                </c:pt>
                <c:pt idx="2604">
                  <c:v>1</c:v>
                </c:pt>
                <c:pt idx="2605">
                  <c:v>1</c:v>
                </c:pt>
                <c:pt idx="2606">
                  <c:v>1</c:v>
                </c:pt>
                <c:pt idx="2607">
                  <c:v>1</c:v>
                </c:pt>
                <c:pt idx="2608">
                  <c:v>1</c:v>
                </c:pt>
                <c:pt idx="2609">
                  <c:v>1</c:v>
                </c:pt>
                <c:pt idx="2610">
                  <c:v>1</c:v>
                </c:pt>
                <c:pt idx="2611">
                  <c:v>1</c:v>
                </c:pt>
                <c:pt idx="2612">
                  <c:v>1</c:v>
                </c:pt>
                <c:pt idx="2613">
                  <c:v>1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7</c:v>
                </c:pt>
                <c:pt idx="2634">
                  <c:v>7</c:v>
                </c:pt>
                <c:pt idx="2635">
                  <c:v>7</c:v>
                </c:pt>
                <c:pt idx="2636">
                  <c:v>7</c:v>
                </c:pt>
                <c:pt idx="2637">
                  <c:v>7</c:v>
                </c:pt>
                <c:pt idx="2638">
                  <c:v>7</c:v>
                </c:pt>
                <c:pt idx="2639">
                  <c:v>7</c:v>
                </c:pt>
                <c:pt idx="2640">
                  <c:v>7</c:v>
                </c:pt>
                <c:pt idx="2641">
                  <c:v>7</c:v>
                </c:pt>
                <c:pt idx="2642">
                  <c:v>7</c:v>
                </c:pt>
                <c:pt idx="2643">
                  <c:v>7</c:v>
                </c:pt>
                <c:pt idx="2644">
                  <c:v>7</c:v>
                </c:pt>
                <c:pt idx="2645">
                  <c:v>7</c:v>
                </c:pt>
                <c:pt idx="2646">
                  <c:v>7</c:v>
                </c:pt>
                <c:pt idx="2647">
                  <c:v>7</c:v>
                </c:pt>
                <c:pt idx="2648">
                  <c:v>7</c:v>
                </c:pt>
                <c:pt idx="2649">
                  <c:v>7</c:v>
                </c:pt>
                <c:pt idx="2650">
                  <c:v>7</c:v>
                </c:pt>
                <c:pt idx="2651">
                  <c:v>7</c:v>
                </c:pt>
                <c:pt idx="2652">
                  <c:v>7</c:v>
                </c:pt>
                <c:pt idx="2653">
                  <c:v>6</c:v>
                </c:pt>
                <c:pt idx="2654">
                  <c:v>6</c:v>
                </c:pt>
                <c:pt idx="2655">
                  <c:v>6</c:v>
                </c:pt>
                <c:pt idx="2656">
                  <c:v>6</c:v>
                </c:pt>
                <c:pt idx="2657">
                  <c:v>6</c:v>
                </c:pt>
                <c:pt idx="2658">
                  <c:v>6</c:v>
                </c:pt>
                <c:pt idx="2659">
                  <c:v>6</c:v>
                </c:pt>
                <c:pt idx="2660">
                  <c:v>6</c:v>
                </c:pt>
                <c:pt idx="2661">
                  <c:v>6</c:v>
                </c:pt>
                <c:pt idx="2662">
                  <c:v>6</c:v>
                </c:pt>
                <c:pt idx="2663">
                  <c:v>6</c:v>
                </c:pt>
                <c:pt idx="2664">
                  <c:v>6</c:v>
                </c:pt>
                <c:pt idx="2665">
                  <c:v>6</c:v>
                </c:pt>
                <c:pt idx="2666">
                  <c:v>6</c:v>
                </c:pt>
                <c:pt idx="2667">
                  <c:v>6</c:v>
                </c:pt>
                <c:pt idx="2668">
                  <c:v>6</c:v>
                </c:pt>
                <c:pt idx="2669">
                  <c:v>6</c:v>
                </c:pt>
                <c:pt idx="2670">
                  <c:v>6</c:v>
                </c:pt>
                <c:pt idx="2671">
                  <c:v>6</c:v>
                </c:pt>
                <c:pt idx="2672">
                  <c:v>5</c:v>
                </c:pt>
                <c:pt idx="2673">
                  <c:v>5</c:v>
                </c:pt>
                <c:pt idx="2674">
                  <c:v>5</c:v>
                </c:pt>
                <c:pt idx="2675">
                  <c:v>5</c:v>
                </c:pt>
                <c:pt idx="2676">
                  <c:v>5</c:v>
                </c:pt>
                <c:pt idx="2677">
                  <c:v>5</c:v>
                </c:pt>
                <c:pt idx="2678">
                  <c:v>5</c:v>
                </c:pt>
                <c:pt idx="2679">
                  <c:v>5</c:v>
                </c:pt>
                <c:pt idx="2680">
                  <c:v>5</c:v>
                </c:pt>
                <c:pt idx="2681">
                  <c:v>5</c:v>
                </c:pt>
                <c:pt idx="2682">
                  <c:v>5</c:v>
                </c:pt>
                <c:pt idx="2683">
                  <c:v>5</c:v>
                </c:pt>
                <c:pt idx="2684">
                  <c:v>5</c:v>
                </c:pt>
                <c:pt idx="2685">
                  <c:v>5</c:v>
                </c:pt>
                <c:pt idx="2686">
                  <c:v>5</c:v>
                </c:pt>
                <c:pt idx="2687">
                  <c:v>5</c:v>
                </c:pt>
                <c:pt idx="2688">
                  <c:v>5</c:v>
                </c:pt>
                <c:pt idx="2689">
                  <c:v>5</c:v>
                </c:pt>
                <c:pt idx="2690">
                  <c:v>5</c:v>
                </c:pt>
                <c:pt idx="2691">
                  <c:v>5</c:v>
                </c:pt>
                <c:pt idx="2692">
                  <c:v>4</c:v>
                </c:pt>
                <c:pt idx="2693">
                  <c:v>4</c:v>
                </c:pt>
                <c:pt idx="2694">
                  <c:v>4</c:v>
                </c:pt>
                <c:pt idx="2695">
                  <c:v>4</c:v>
                </c:pt>
                <c:pt idx="2696">
                  <c:v>4</c:v>
                </c:pt>
                <c:pt idx="2697">
                  <c:v>4</c:v>
                </c:pt>
                <c:pt idx="2698">
                  <c:v>4</c:v>
                </c:pt>
                <c:pt idx="2699">
                  <c:v>4</c:v>
                </c:pt>
                <c:pt idx="2700">
                  <c:v>4</c:v>
                </c:pt>
                <c:pt idx="2701">
                  <c:v>4</c:v>
                </c:pt>
                <c:pt idx="2702">
                  <c:v>4</c:v>
                </c:pt>
                <c:pt idx="2703">
                  <c:v>4</c:v>
                </c:pt>
                <c:pt idx="2704">
                  <c:v>4</c:v>
                </c:pt>
                <c:pt idx="2705">
                  <c:v>4</c:v>
                </c:pt>
                <c:pt idx="2706">
                  <c:v>4</c:v>
                </c:pt>
                <c:pt idx="2707">
                  <c:v>4</c:v>
                </c:pt>
                <c:pt idx="2708">
                  <c:v>4</c:v>
                </c:pt>
                <c:pt idx="2709">
                  <c:v>4</c:v>
                </c:pt>
                <c:pt idx="2710">
                  <c:v>4</c:v>
                </c:pt>
                <c:pt idx="2711">
                  <c:v>3</c:v>
                </c:pt>
                <c:pt idx="2712">
                  <c:v>3</c:v>
                </c:pt>
                <c:pt idx="2713">
                  <c:v>3</c:v>
                </c:pt>
                <c:pt idx="2714">
                  <c:v>3</c:v>
                </c:pt>
                <c:pt idx="2715">
                  <c:v>3</c:v>
                </c:pt>
                <c:pt idx="2716">
                  <c:v>3</c:v>
                </c:pt>
                <c:pt idx="2717">
                  <c:v>3</c:v>
                </c:pt>
                <c:pt idx="2718">
                  <c:v>3</c:v>
                </c:pt>
                <c:pt idx="2719">
                  <c:v>3</c:v>
                </c:pt>
                <c:pt idx="2720">
                  <c:v>3</c:v>
                </c:pt>
                <c:pt idx="2721">
                  <c:v>3</c:v>
                </c:pt>
                <c:pt idx="2722">
                  <c:v>3</c:v>
                </c:pt>
                <c:pt idx="2723">
                  <c:v>3</c:v>
                </c:pt>
                <c:pt idx="2724">
                  <c:v>3</c:v>
                </c:pt>
                <c:pt idx="2725">
                  <c:v>3</c:v>
                </c:pt>
                <c:pt idx="2726">
                  <c:v>3</c:v>
                </c:pt>
                <c:pt idx="2727">
                  <c:v>3</c:v>
                </c:pt>
                <c:pt idx="2728">
                  <c:v>3</c:v>
                </c:pt>
                <c:pt idx="2729">
                  <c:v>3</c:v>
                </c:pt>
                <c:pt idx="2730">
                  <c:v>3</c:v>
                </c:pt>
                <c:pt idx="2731">
                  <c:v>2</c:v>
                </c:pt>
                <c:pt idx="2732">
                  <c:v>2</c:v>
                </c:pt>
                <c:pt idx="2733">
                  <c:v>2</c:v>
                </c:pt>
                <c:pt idx="2734">
                  <c:v>2</c:v>
                </c:pt>
                <c:pt idx="2735">
                  <c:v>2</c:v>
                </c:pt>
                <c:pt idx="2736">
                  <c:v>2</c:v>
                </c:pt>
                <c:pt idx="2737">
                  <c:v>2</c:v>
                </c:pt>
                <c:pt idx="2738">
                  <c:v>2</c:v>
                </c:pt>
                <c:pt idx="2739">
                  <c:v>2</c:v>
                </c:pt>
                <c:pt idx="2740">
                  <c:v>2</c:v>
                </c:pt>
                <c:pt idx="2741">
                  <c:v>2</c:v>
                </c:pt>
                <c:pt idx="2742">
                  <c:v>2</c:v>
                </c:pt>
                <c:pt idx="2743">
                  <c:v>2</c:v>
                </c:pt>
                <c:pt idx="2744">
                  <c:v>2</c:v>
                </c:pt>
                <c:pt idx="2745">
                  <c:v>2</c:v>
                </c:pt>
                <c:pt idx="2746">
                  <c:v>2</c:v>
                </c:pt>
                <c:pt idx="2747">
                  <c:v>2</c:v>
                </c:pt>
                <c:pt idx="2748">
                  <c:v>2</c:v>
                </c:pt>
                <c:pt idx="2749">
                  <c:v>2</c:v>
                </c:pt>
                <c:pt idx="2750">
                  <c:v>1</c:v>
                </c:pt>
                <c:pt idx="2751">
                  <c:v>1</c:v>
                </c:pt>
                <c:pt idx="2752">
                  <c:v>1</c:v>
                </c:pt>
                <c:pt idx="2753">
                  <c:v>1</c:v>
                </c:pt>
                <c:pt idx="2754">
                  <c:v>1</c:v>
                </c:pt>
                <c:pt idx="2755">
                  <c:v>1</c:v>
                </c:pt>
                <c:pt idx="2756">
                  <c:v>1</c:v>
                </c:pt>
                <c:pt idx="2757">
                  <c:v>1</c:v>
                </c:pt>
                <c:pt idx="2758">
                  <c:v>1</c:v>
                </c:pt>
                <c:pt idx="2759">
                  <c:v>1</c:v>
                </c:pt>
                <c:pt idx="2760">
                  <c:v>1</c:v>
                </c:pt>
                <c:pt idx="2761">
                  <c:v>1</c:v>
                </c:pt>
                <c:pt idx="2762">
                  <c:v>1</c:v>
                </c:pt>
                <c:pt idx="2763">
                  <c:v>1</c:v>
                </c:pt>
                <c:pt idx="2764">
                  <c:v>1</c:v>
                </c:pt>
                <c:pt idx="2765">
                  <c:v>1</c:v>
                </c:pt>
                <c:pt idx="2766">
                  <c:v>1</c:v>
                </c:pt>
                <c:pt idx="2767">
                  <c:v>1</c:v>
                </c:pt>
                <c:pt idx="2768">
                  <c:v>1</c:v>
                </c:pt>
                <c:pt idx="2769">
                  <c:v>1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7</c:v>
                </c:pt>
                <c:pt idx="2790">
                  <c:v>7</c:v>
                </c:pt>
                <c:pt idx="2791">
                  <c:v>7</c:v>
                </c:pt>
                <c:pt idx="2792">
                  <c:v>7</c:v>
                </c:pt>
                <c:pt idx="2793">
                  <c:v>7</c:v>
                </c:pt>
                <c:pt idx="2794">
                  <c:v>7</c:v>
                </c:pt>
                <c:pt idx="2795">
                  <c:v>7</c:v>
                </c:pt>
                <c:pt idx="2796">
                  <c:v>7</c:v>
                </c:pt>
                <c:pt idx="2797">
                  <c:v>7</c:v>
                </c:pt>
                <c:pt idx="2798">
                  <c:v>7</c:v>
                </c:pt>
                <c:pt idx="2799">
                  <c:v>7</c:v>
                </c:pt>
                <c:pt idx="2800">
                  <c:v>7</c:v>
                </c:pt>
                <c:pt idx="2801">
                  <c:v>7</c:v>
                </c:pt>
                <c:pt idx="2802">
                  <c:v>7</c:v>
                </c:pt>
                <c:pt idx="2803">
                  <c:v>7</c:v>
                </c:pt>
                <c:pt idx="2804">
                  <c:v>7</c:v>
                </c:pt>
                <c:pt idx="2805">
                  <c:v>7</c:v>
                </c:pt>
                <c:pt idx="2806">
                  <c:v>7</c:v>
                </c:pt>
                <c:pt idx="2807">
                  <c:v>7</c:v>
                </c:pt>
                <c:pt idx="2808">
                  <c:v>7</c:v>
                </c:pt>
                <c:pt idx="2809">
                  <c:v>6</c:v>
                </c:pt>
                <c:pt idx="2810">
                  <c:v>6</c:v>
                </c:pt>
                <c:pt idx="2811">
                  <c:v>6</c:v>
                </c:pt>
                <c:pt idx="2812">
                  <c:v>6</c:v>
                </c:pt>
                <c:pt idx="2813">
                  <c:v>6</c:v>
                </c:pt>
                <c:pt idx="2814">
                  <c:v>6</c:v>
                </c:pt>
                <c:pt idx="2815">
                  <c:v>6</c:v>
                </c:pt>
                <c:pt idx="2816">
                  <c:v>6</c:v>
                </c:pt>
                <c:pt idx="2817">
                  <c:v>6</c:v>
                </c:pt>
                <c:pt idx="2818">
                  <c:v>6</c:v>
                </c:pt>
                <c:pt idx="2819">
                  <c:v>6</c:v>
                </c:pt>
                <c:pt idx="2820">
                  <c:v>6</c:v>
                </c:pt>
                <c:pt idx="2821">
                  <c:v>6</c:v>
                </c:pt>
                <c:pt idx="2822">
                  <c:v>6</c:v>
                </c:pt>
                <c:pt idx="2823">
                  <c:v>6</c:v>
                </c:pt>
                <c:pt idx="2824">
                  <c:v>6</c:v>
                </c:pt>
                <c:pt idx="2825">
                  <c:v>6</c:v>
                </c:pt>
                <c:pt idx="2826">
                  <c:v>6</c:v>
                </c:pt>
                <c:pt idx="2827">
                  <c:v>6</c:v>
                </c:pt>
                <c:pt idx="2828">
                  <c:v>5</c:v>
                </c:pt>
                <c:pt idx="2829">
                  <c:v>5</c:v>
                </c:pt>
                <c:pt idx="2830">
                  <c:v>5</c:v>
                </c:pt>
                <c:pt idx="2831">
                  <c:v>5</c:v>
                </c:pt>
                <c:pt idx="2832">
                  <c:v>5</c:v>
                </c:pt>
                <c:pt idx="2833">
                  <c:v>5</c:v>
                </c:pt>
                <c:pt idx="2834">
                  <c:v>5</c:v>
                </c:pt>
                <c:pt idx="2835">
                  <c:v>5</c:v>
                </c:pt>
                <c:pt idx="2836">
                  <c:v>5</c:v>
                </c:pt>
                <c:pt idx="2837">
                  <c:v>5</c:v>
                </c:pt>
                <c:pt idx="2838">
                  <c:v>5</c:v>
                </c:pt>
                <c:pt idx="2839">
                  <c:v>5</c:v>
                </c:pt>
                <c:pt idx="2840">
                  <c:v>5</c:v>
                </c:pt>
                <c:pt idx="2841">
                  <c:v>5</c:v>
                </c:pt>
                <c:pt idx="2842">
                  <c:v>5</c:v>
                </c:pt>
                <c:pt idx="2843">
                  <c:v>5</c:v>
                </c:pt>
                <c:pt idx="2844">
                  <c:v>5</c:v>
                </c:pt>
                <c:pt idx="2845">
                  <c:v>5</c:v>
                </c:pt>
                <c:pt idx="2846">
                  <c:v>5</c:v>
                </c:pt>
                <c:pt idx="2847">
                  <c:v>5</c:v>
                </c:pt>
                <c:pt idx="2848">
                  <c:v>4</c:v>
                </c:pt>
                <c:pt idx="2849">
                  <c:v>4</c:v>
                </c:pt>
                <c:pt idx="2850">
                  <c:v>4</c:v>
                </c:pt>
                <c:pt idx="2851">
                  <c:v>4</c:v>
                </c:pt>
                <c:pt idx="2852">
                  <c:v>4</c:v>
                </c:pt>
                <c:pt idx="2853">
                  <c:v>4</c:v>
                </c:pt>
                <c:pt idx="2854">
                  <c:v>4</c:v>
                </c:pt>
                <c:pt idx="2855">
                  <c:v>4</c:v>
                </c:pt>
                <c:pt idx="2856">
                  <c:v>4</c:v>
                </c:pt>
                <c:pt idx="2857">
                  <c:v>4</c:v>
                </c:pt>
                <c:pt idx="2858">
                  <c:v>4</c:v>
                </c:pt>
                <c:pt idx="2859">
                  <c:v>4</c:v>
                </c:pt>
                <c:pt idx="2860">
                  <c:v>4</c:v>
                </c:pt>
                <c:pt idx="2861">
                  <c:v>4</c:v>
                </c:pt>
                <c:pt idx="2862">
                  <c:v>4</c:v>
                </c:pt>
                <c:pt idx="2863">
                  <c:v>4</c:v>
                </c:pt>
                <c:pt idx="2864">
                  <c:v>4</c:v>
                </c:pt>
                <c:pt idx="2865">
                  <c:v>4</c:v>
                </c:pt>
                <c:pt idx="2866">
                  <c:v>4</c:v>
                </c:pt>
                <c:pt idx="2867">
                  <c:v>3</c:v>
                </c:pt>
                <c:pt idx="2868">
                  <c:v>3</c:v>
                </c:pt>
                <c:pt idx="2869">
                  <c:v>3</c:v>
                </c:pt>
                <c:pt idx="2870">
                  <c:v>3</c:v>
                </c:pt>
                <c:pt idx="2871">
                  <c:v>3</c:v>
                </c:pt>
                <c:pt idx="2872">
                  <c:v>3</c:v>
                </c:pt>
                <c:pt idx="2873">
                  <c:v>3</c:v>
                </c:pt>
                <c:pt idx="2874">
                  <c:v>3</c:v>
                </c:pt>
                <c:pt idx="2875">
                  <c:v>3</c:v>
                </c:pt>
                <c:pt idx="2876">
                  <c:v>3</c:v>
                </c:pt>
                <c:pt idx="2877">
                  <c:v>3</c:v>
                </c:pt>
                <c:pt idx="2878">
                  <c:v>3</c:v>
                </c:pt>
                <c:pt idx="2879">
                  <c:v>3</c:v>
                </c:pt>
                <c:pt idx="2880">
                  <c:v>3</c:v>
                </c:pt>
                <c:pt idx="2881">
                  <c:v>3</c:v>
                </c:pt>
                <c:pt idx="2882">
                  <c:v>3</c:v>
                </c:pt>
                <c:pt idx="2883">
                  <c:v>3</c:v>
                </c:pt>
                <c:pt idx="2884">
                  <c:v>3</c:v>
                </c:pt>
                <c:pt idx="2885">
                  <c:v>3</c:v>
                </c:pt>
                <c:pt idx="2886">
                  <c:v>3</c:v>
                </c:pt>
                <c:pt idx="2887">
                  <c:v>2</c:v>
                </c:pt>
                <c:pt idx="2888">
                  <c:v>2</c:v>
                </c:pt>
                <c:pt idx="2889">
                  <c:v>2</c:v>
                </c:pt>
                <c:pt idx="2890">
                  <c:v>2</c:v>
                </c:pt>
                <c:pt idx="2891">
                  <c:v>2</c:v>
                </c:pt>
                <c:pt idx="2892">
                  <c:v>2</c:v>
                </c:pt>
                <c:pt idx="2893">
                  <c:v>2</c:v>
                </c:pt>
                <c:pt idx="2894">
                  <c:v>2</c:v>
                </c:pt>
                <c:pt idx="2895">
                  <c:v>2</c:v>
                </c:pt>
                <c:pt idx="2896">
                  <c:v>2</c:v>
                </c:pt>
                <c:pt idx="2897">
                  <c:v>2</c:v>
                </c:pt>
                <c:pt idx="2898">
                  <c:v>2</c:v>
                </c:pt>
                <c:pt idx="2899">
                  <c:v>2</c:v>
                </c:pt>
                <c:pt idx="2900">
                  <c:v>2</c:v>
                </c:pt>
                <c:pt idx="2901">
                  <c:v>2</c:v>
                </c:pt>
                <c:pt idx="2902">
                  <c:v>2</c:v>
                </c:pt>
                <c:pt idx="2903">
                  <c:v>2</c:v>
                </c:pt>
                <c:pt idx="2904">
                  <c:v>2</c:v>
                </c:pt>
                <c:pt idx="2905">
                  <c:v>2</c:v>
                </c:pt>
                <c:pt idx="2906">
                  <c:v>1</c:v>
                </c:pt>
                <c:pt idx="2907">
                  <c:v>1</c:v>
                </c:pt>
                <c:pt idx="2908">
                  <c:v>1</c:v>
                </c:pt>
                <c:pt idx="2909">
                  <c:v>1</c:v>
                </c:pt>
                <c:pt idx="2910">
                  <c:v>1</c:v>
                </c:pt>
                <c:pt idx="2911">
                  <c:v>1</c:v>
                </c:pt>
                <c:pt idx="2912">
                  <c:v>1</c:v>
                </c:pt>
                <c:pt idx="2913">
                  <c:v>1</c:v>
                </c:pt>
                <c:pt idx="2914">
                  <c:v>1</c:v>
                </c:pt>
                <c:pt idx="2915">
                  <c:v>1</c:v>
                </c:pt>
                <c:pt idx="2916">
                  <c:v>1</c:v>
                </c:pt>
                <c:pt idx="2917">
                  <c:v>1</c:v>
                </c:pt>
                <c:pt idx="2918">
                  <c:v>1</c:v>
                </c:pt>
                <c:pt idx="2919">
                  <c:v>1</c:v>
                </c:pt>
                <c:pt idx="2920">
                  <c:v>1</c:v>
                </c:pt>
                <c:pt idx="2921">
                  <c:v>1</c:v>
                </c:pt>
                <c:pt idx="2922">
                  <c:v>1</c:v>
                </c:pt>
                <c:pt idx="2923">
                  <c:v>1</c:v>
                </c:pt>
                <c:pt idx="2924">
                  <c:v>1</c:v>
                </c:pt>
                <c:pt idx="2925">
                  <c:v>1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7</c:v>
                </c:pt>
                <c:pt idx="2946">
                  <c:v>7</c:v>
                </c:pt>
                <c:pt idx="2947">
                  <c:v>7</c:v>
                </c:pt>
                <c:pt idx="2948">
                  <c:v>7</c:v>
                </c:pt>
                <c:pt idx="2949">
                  <c:v>7</c:v>
                </c:pt>
                <c:pt idx="2950">
                  <c:v>7</c:v>
                </c:pt>
                <c:pt idx="2951">
                  <c:v>7</c:v>
                </c:pt>
                <c:pt idx="2952">
                  <c:v>7</c:v>
                </c:pt>
                <c:pt idx="2953">
                  <c:v>7</c:v>
                </c:pt>
                <c:pt idx="2954">
                  <c:v>7</c:v>
                </c:pt>
                <c:pt idx="2955">
                  <c:v>7</c:v>
                </c:pt>
                <c:pt idx="2956">
                  <c:v>7</c:v>
                </c:pt>
                <c:pt idx="2957">
                  <c:v>7</c:v>
                </c:pt>
                <c:pt idx="2958">
                  <c:v>7</c:v>
                </c:pt>
                <c:pt idx="2959">
                  <c:v>7</c:v>
                </c:pt>
                <c:pt idx="2960">
                  <c:v>7</c:v>
                </c:pt>
                <c:pt idx="2961">
                  <c:v>7</c:v>
                </c:pt>
                <c:pt idx="2962">
                  <c:v>7</c:v>
                </c:pt>
                <c:pt idx="2963">
                  <c:v>7</c:v>
                </c:pt>
                <c:pt idx="2964">
                  <c:v>7</c:v>
                </c:pt>
                <c:pt idx="2965">
                  <c:v>6</c:v>
                </c:pt>
                <c:pt idx="2966">
                  <c:v>6</c:v>
                </c:pt>
                <c:pt idx="2967">
                  <c:v>6</c:v>
                </c:pt>
                <c:pt idx="2968">
                  <c:v>6</c:v>
                </c:pt>
                <c:pt idx="2969">
                  <c:v>6</c:v>
                </c:pt>
                <c:pt idx="2970">
                  <c:v>6</c:v>
                </c:pt>
                <c:pt idx="2971">
                  <c:v>6</c:v>
                </c:pt>
                <c:pt idx="2972">
                  <c:v>6</c:v>
                </c:pt>
                <c:pt idx="2973">
                  <c:v>6</c:v>
                </c:pt>
                <c:pt idx="2974">
                  <c:v>6</c:v>
                </c:pt>
                <c:pt idx="2975">
                  <c:v>6</c:v>
                </c:pt>
                <c:pt idx="2976">
                  <c:v>6</c:v>
                </c:pt>
                <c:pt idx="2977">
                  <c:v>6</c:v>
                </c:pt>
                <c:pt idx="2978">
                  <c:v>6</c:v>
                </c:pt>
                <c:pt idx="2979">
                  <c:v>6</c:v>
                </c:pt>
                <c:pt idx="2980">
                  <c:v>6</c:v>
                </c:pt>
                <c:pt idx="2981">
                  <c:v>6</c:v>
                </c:pt>
                <c:pt idx="2982">
                  <c:v>6</c:v>
                </c:pt>
                <c:pt idx="2983">
                  <c:v>6</c:v>
                </c:pt>
                <c:pt idx="2984">
                  <c:v>6</c:v>
                </c:pt>
                <c:pt idx="2985">
                  <c:v>5</c:v>
                </c:pt>
                <c:pt idx="2986">
                  <c:v>5</c:v>
                </c:pt>
                <c:pt idx="2987">
                  <c:v>5</c:v>
                </c:pt>
                <c:pt idx="2988">
                  <c:v>5</c:v>
                </c:pt>
                <c:pt idx="2989">
                  <c:v>5</c:v>
                </c:pt>
                <c:pt idx="2990">
                  <c:v>5</c:v>
                </c:pt>
                <c:pt idx="2991">
                  <c:v>5</c:v>
                </c:pt>
                <c:pt idx="2992">
                  <c:v>5</c:v>
                </c:pt>
                <c:pt idx="2993">
                  <c:v>5</c:v>
                </c:pt>
                <c:pt idx="2994">
                  <c:v>5</c:v>
                </c:pt>
                <c:pt idx="2995">
                  <c:v>5</c:v>
                </c:pt>
                <c:pt idx="2996">
                  <c:v>5</c:v>
                </c:pt>
                <c:pt idx="2997">
                  <c:v>5</c:v>
                </c:pt>
                <c:pt idx="2998">
                  <c:v>5</c:v>
                </c:pt>
                <c:pt idx="2999">
                  <c:v>5</c:v>
                </c:pt>
                <c:pt idx="3000">
                  <c:v>5</c:v>
                </c:pt>
                <c:pt idx="3001">
                  <c:v>5</c:v>
                </c:pt>
                <c:pt idx="3002">
                  <c:v>5</c:v>
                </c:pt>
                <c:pt idx="3003">
                  <c:v>5</c:v>
                </c:pt>
                <c:pt idx="3004">
                  <c:v>4</c:v>
                </c:pt>
                <c:pt idx="3005">
                  <c:v>4</c:v>
                </c:pt>
                <c:pt idx="3006">
                  <c:v>4</c:v>
                </c:pt>
                <c:pt idx="3007">
                  <c:v>4</c:v>
                </c:pt>
                <c:pt idx="3008">
                  <c:v>4</c:v>
                </c:pt>
                <c:pt idx="3009">
                  <c:v>4</c:v>
                </c:pt>
                <c:pt idx="3010">
                  <c:v>4</c:v>
                </c:pt>
                <c:pt idx="3011">
                  <c:v>4</c:v>
                </c:pt>
                <c:pt idx="3012">
                  <c:v>4</c:v>
                </c:pt>
                <c:pt idx="3013">
                  <c:v>4</c:v>
                </c:pt>
                <c:pt idx="3014">
                  <c:v>4</c:v>
                </c:pt>
                <c:pt idx="3015">
                  <c:v>4</c:v>
                </c:pt>
                <c:pt idx="3016">
                  <c:v>4</c:v>
                </c:pt>
                <c:pt idx="3017">
                  <c:v>4</c:v>
                </c:pt>
                <c:pt idx="3018">
                  <c:v>4</c:v>
                </c:pt>
                <c:pt idx="3019">
                  <c:v>4</c:v>
                </c:pt>
                <c:pt idx="3020">
                  <c:v>4</c:v>
                </c:pt>
                <c:pt idx="3021">
                  <c:v>4</c:v>
                </c:pt>
                <c:pt idx="3022">
                  <c:v>4</c:v>
                </c:pt>
                <c:pt idx="3023">
                  <c:v>3</c:v>
                </c:pt>
                <c:pt idx="3024">
                  <c:v>3</c:v>
                </c:pt>
                <c:pt idx="3025">
                  <c:v>3</c:v>
                </c:pt>
                <c:pt idx="3026">
                  <c:v>3</c:v>
                </c:pt>
                <c:pt idx="3027">
                  <c:v>3</c:v>
                </c:pt>
                <c:pt idx="3028">
                  <c:v>3</c:v>
                </c:pt>
                <c:pt idx="3029">
                  <c:v>3</c:v>
                </c:pt>
                <c:pt idx="3030">
                  <c:v>3</c:v>
                </c:pt>
                <c:pt idx="3031">
                  <c:v>3</c:v>
                </c:pt>
                <c:pt idx="3032">
                  <c:v>3</c:v>
                </c:pt>
                <c:pt idx="3033">
                  <c:v>3</c:v>
                </c:pt>
                <c:pt idx="3034">
                  <c:v>3</c:v>
                </c:pt>
                <c:pt idx="3035">
                  <c:v>3</c:v>
                </c:pt>
                <c:pt idx="3036">
                  <c:v>3</c:v>
                </c:pt>
                <c:pt idx="3037">
                  <c:v>3</c:v>
                </c:pt>
                <c:pt idx="3038">
                  <c:v>3</c:v>
                </c:pt>
                <c:pt idx="3039">
                  <c:v>3</c:v>
                </c:pt>
                <c:pt idx="3040">
                  <c:v>3</c:v>
                </c:pt>
                <c:pt idx="3041">
                  <c:v>3</c:v>
                </c:pt>
                <c:pt idx="3042">
                  <c:v>3</c:v>
                </c:pt>
                <c:pt idx="3043">
                  <c:v>2</c:v>
                </c:pt>
                <c:pt idx="3044">
                  <c:v>2</c:v>
                </c:pt>
                <c:pt idx="3045">
                  <c:v>2</c:v>
                </c:pt>
                <c:pt idx="3046">
                  <c:v>2</c:v>
                </c:pt>
                <c:pt idx="3047">
                  <c:v>2</c:v>
                </c:pt>
                <c:pt idx="3048">
                  <c:v>2</c:v>
                </c:pt>
                <c:pt idx="3049">
                  <c:v>2</c:v>
                </c:pt>
                <c:pt idx="3050">
                  <c:v>2</c:v>
                </c:pt>
                <c:pt idx="3051">
                  <c:v>2</c:v>
                </c:pt>
                <c:pt idx="3052">
                  <c:v>2</c:v>
                </c:pt>
                <c:pt idx="3053">
                  <c:v>2</c:v>
                </c:pt>
                <c:pt idx="3054">
                  <c:v>2</c:v>
                </c:pt>
                <c:pt idx="3055">
                  <c:v>2</c:v>
                </c:pt>
                <c:pt idx="3056">
                  <c:v>2</c:v>
                </c:pt>
                <c:pt idx="3057">
                  <c:v>2</c:v>
                </c:pt>
                <c:pt idx="3058">
                  <c:v>2</c:v>
                </c:pt>
                <c:pt idx="3059">
                  <c:v>2</c:v>
                </c:pt>
                <c:pt idx="3060">
                  <c:v>2</c:v>
                </c:pt>
                <c:pt idx="3061">
                  <c:v>2</c:v>
                </c:pt>
                <c:pt idx="3062">
                  <c:v>2</c:v>
                </c:pt>
                <c:pt idx="3063">
                  <c:v>1</c:v>
                </c:pt>
                <c:pt idx="3064">
                  <c:v>1</c:v>
                </c:pt>
                <c:pt idx="3065">
                  <c:v>1</c:v>
                </c:pt>
                <c:pt idx="3066">
                  <c:v>1</c:v>
                </c:pt>
                <c:pt idx="3067">
                  <c:v>1</c:v>
                </c:pt>
                <c:pt idx="3068">
                  <c:v>1</c:v>
                </c:pt>
                <c:pt idx="3069">
                  <c:v>1</c:v>
                </c:pt>
                <c:pt idx="3070">
                  <c:v>1</c:v>
                </c:pt>
                <c:pt idx="3071">
                  <c:v>1</c:v>
                </c:pt>
                <c:pt idx="3072">
                  <c:v>1</c:v>
                </c:pt>
                <c:pt idx="3073">
                  <c:v>1</c:v>
                </c:pt>
                <c:pt idx="3074">
                  <c:v>1</c:v>
                </c:pt>
                <c:pt idx="3075">
                  <c:v>1</c:v>
                </c:pt>
                <c:pt idx="3076">
                  <c:v>1</c:v>
                </c:pt>
                <c:pt idx="3077">
                  <c:v>1</c:v>
                </c:pt>
                <c:pt idx="3078">
                  <c:v>1</c:v>
                </c:pt>
                <c:pt idx="3079">
                  <c:v>1</c:v>
                </c:pt>
                <c:pt idx="3080">
                  <c:v>1</c:v>
                </c:pt>
                <c:pt idx="3081">
                  <c:v>1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7</c:v>
                </c:pt>
                <c:pt idx="3103">
                  <c:v>7</c:v>
                </c:pt>
                <c:pt idx="3104">
                  <c:v>7</c:v>
                </c:pt>
                <c:pt idx="3105">
                  <c:v>7</c:v>
                </c:pt>
                <c:pt idx="3106">
                  <c:v>7</c:v>
                </c:pt>
                <c:pt idx="3107">
                  <c:v>7</c:v>
                </c:pt>
                <c:pt idx="3108">
                  <c:v>7</c:v>
                </c:pt>
                <c:pt idx="3109">
                  <c:v>7</c:v>
                </c:pt>
                <c:pt idx="3110">
                  <c:v>7</c:v>
                </c:pt>
                <c:pt idx="3111">
                  <c:v>7</c:v>
                </c:pt>
                <c:pt idx="3112">
                  <c:v>7</c:v>
                </c:pt>
                <c:pt idx="3113">
                  <c:v>7</c:v>
                </c:pt>
                <c:pt idx="3114">
                  <c:v>7</c:v>
                </c:pt>
                <c:pt idx="3115">
                  <c:v>7</c:v>
                </c:pt>
                <c:pt idx="3116">
                  <c:v>7</c:v>
                </c:pt>
                <c:pt idx="3117">
                  <c:v>7</c:v>
                </c:pt>
                <c:pt idx="3118">
                  <c:v>7</c:v>
                </c:pt>
                <c:pt idx="3119">
                  <c:v>7</c:v>
                </c:pt>
                <c:pt idx="3120">
                  <c:v>7</c:v>
                </c:pt>
                <c:pt idx="3121">
                  <c:v>6</c:v>
                </c:pt>
                <c:pt idx="3122">
                  <c:v>6</c:v>
                </c:pt>
                <c:pt idx="3123">
                  <c:v>6</c:v>
                </c:pt>
                <c:pt idx="3124">
                  <c:v>6</c:v>
                </c:pt>
                <c:pt idx="3125">
                  <c:v>6</c:v>
                </c:pt>
                <c:pt idx="3126">
                  <c:v>6</c:v>
                </c:pt>
                <c:pt idx="3127">
                  <c:v>6</c:v>
                </c:pt>
                <c:pt idx="3128">
                  <c:v>6</c:v>
                </c:pt>
                <c:pt idx="3129">
                  <c:v>6</c:v>
                </c:pt>
                <c:pt idx="3130">
                  <c:v>6</c:v>
                </c:pt>
                <c:pt idx="3131">
                  <c:v>6</c:v>
                </c:pt>
                <c:pt idx="3132">
                  <c:v>6</c:v>
                </c:pt>
                <c:pt idx="3133">
                  <c:v>6</c:v>
                </c:pt>
                <c:pt idx="3134">
                  <c:v>6</c:v>
                </c:pt>
                <c:pt idx="3135">
                  <c:v>6</c:v>
                </c:pt>
                <c:pt idx="3136">
                  <c:v>6</c:v>
                </c:pt>
                <c:pt idx="3137">
                  <c:v>6</c:v>
                </c:pt>
                <c:pt idx="3138">
                  <c:v>6</c:v>
                </c:pt>
                <c:pt idx="3139">
                  <c:v>6</c:v>
                </c:pt>
                <c:pt idx="3140">
                  <c:v>6</c:v>
                </c:pt>
                <c:pt idx="3141">
                  <c:v>5</c:v>
                </c:pt>
                <c:pt idx="3142">
                  <c:v>5</c:v>
                </c:pt>
                <c:pt idx="3143">
                  <c:v>5</c:v>
                </c:pt>
                <c:pt idx="3144">
                  <c:v>5</c:v>
                </c:pt>
                <c:pt idx="3145">
                  <c:v>5</c:v>
                </c:pt>
                <c:pt idx="3146">
                  <c:v>5</c:v>
                </c:pt>
                <c:pt idx="3147">
                  <c:v>5</c:v>
                </c:pt>
                <c:pt idx="3148">
                  <c:v>5</c:v>
                </c:pt>
                <c:pt idx="3149">
                  <c:v>5</c:v>
                </c:pt>
                <c:pt idx="3150">
                  <c:v>5</c:v>
                </c:pt>
                <c:pt idx="3151">
                  <c:v>5</c:v>
                </c:pt>
                <c:pt idx="3152">
                  <c:v>5</c:v>
                </c:pt>
                <c:pt idx="3153">
                  <c:v>5</c:v>
                </c:pt>
                <c:pt idx="3154">
                  <c:v>5</c:v>
                </c:pt>
                <c:pt idx="3155">
                  <c:v>5</c:v>
                </c:pt>
                <c:pt idx="3156">
                  <c:v>5</c:v>
                </c:pt>
                <c:pt idx="3157">
                  <c:v>5</c:v>
                </c:pt>
                <c:pt idx="3158">
                  <c:v>5</c:v>
                </c:pt>
                <c:pt idx="3159">
                  <c:v>5</c:v>
                </c:pt>
                <c:pt idx="3160">
                  <c:v>4</c:v>
                </c:pt>
                <c:pt idx="3161">
                  <c:v>4</c:v>
                </c:pt>
                <c:pt idx="3162">
                  <c:v>4</c:v>
                </c:pt>
                <c:pt idx="3163">
                  <c:v>4</c:v>
                </c:pt>
                <c:pt idx="3164">
                  <c:v>4</c:v>
                </c:pt>
                <c:pt idx="3165">
                  <c:v>4</c:v>
                </c:pt>
                <c:pt idx="3166">
                  <c:v>4</c:v>
                </c:pt>
                <c:pt idx="3167">
                  <c:v>4</c:v>
                </c:pt>
                <c:pt idx="3168">
                  <c:v>4</c:v>
                </c:pt>
                <c:pt idx="3169">
                  <c:v>4</c:v>
                </c:pt>
                <c:pt idx="3170">
                  <c:v>4</c:v>
                </c:pt>
                <c:pt idx="3171">
                  <c:v>4</c:v>
                </c:pt>
                <c:pt idx="3172">
                  <c:v>4</c:v>
                </c:pt>
                <c:pt idx="3173">
                  <c:v>4</c:v>
                </c:pt>
                <c:pt idx="3174">
                  <c:v>4</c:v>
                </c:pt>
                <c:pt idx="3175">
                  <c:v>4</c:v>
                </c:pt>
                <c:pt idx="3176">
                  <c:v>4</c:v>
                </c:pt>
                <c:pt idx="3177">
                  <c:v>4</c:v>
                </c:pt>
                <c:pt idx="3178">
                  <c:v>4</c:v>
                </c:pt>
                <c:pt idx="3179">
                  <c:v>3</c:v>
                </c:pt>
                <c:pt idx="3180">
                  <c:v>3</c:v>
                </c:pt>
                <c:pt idx="3181">
                  <c:v>3</c:v>
                </c:pt>
                <c:pt idx="3182">
                  <c:v>3</c:v>
                </c:pt>
                <c:pt idx="3183">
                  <c:v>3</c:v>
                </c:pt>
                <c:pt idx="3184">
                  <c:v>3</c:v>
                </c:pt>
                <c:pt idx="3185">
                  <c:v>3</c:v>
                </c:pt>
                <c:pt idx="3186">
                  <c:v>3</c:v>
                </c:pt>
                <c:pt idx="3187">
                  <c:v>3</c:v>
                </c:pt>
                <c:pt idx="3188">
                  <c:v>3</c:v>
                </c:pt>
                <c:pt idx="3189">
                  <c:v>3</c:v>
                </c:pt>
                <c:pt idx="3190">
                  <c:v>3</c:v>
                </c:pt>
                <c:pt idx="3191">
                  <c:v>3</c:v>
                </c:pt>
                <c:pt idx="3192">
                  <c:v>3</c:v>
                </c:pt>
                <c:pt idx="3193">
                  <c:v>3</c:v>
                </c:pt>
                <c:pt idx="3194">
                  <c:v>3</c:v>
                </c:pt>
                <c:pt idx="3195">
                  <c:v>3</c:v>
                </c:pt>
                <c:pt idx="3196">
                  <c:v>3</c:v>
                </c:pt>
                <c:pt idx="3197">
                  <c:v>3</c:v>
                </c:pt>
                <c:pt idx="3198">
                  <c:v>3</c:v>
                </c:pt>
                <c:pt idx="3199">
                  <c:v>2</c:v>
                </c:pt>
                <c:pt idx="3200">
                  <c:v>2</c:v>
                </c:pt>
                <c:pt idx="3201">
                  <c:v>2</c:v>
                </c:pt>
                <c:pt idx="3202">
                  <c:v>2</c:v>
                </c:pt>
                <c:pt idx="3203">
                  <c:v>2</c:v>
                </c:pt>
                <c:pt idx="3204">
                  <c:v>2</c:v>
                </c:pt>
                <c:pt idx="3205">
                  <c:v>2</c:v>
                </c:pt>
                <c:pt idx="3206">
                  <c:v>2</c:v>
                </c:pt>
                <c:pt idx="3207">
                  <c:v>2</c:v>
                </c:pt>
                <c:pt idx="3208">
                  <c:v>2</c:v>
                </c:pt>
                <c:pt idx="3209">
                  <c:v>2</c:v>
                </c:pt>
                <c:pt idx="3210">
                  <c:v>2</c:v>
                </c:pt>
                <c:pt idx="3211">
                  <c:v>2</c:v>
                </c:pt>
                <c:pt idx="3212">
                  <c:v>2</c:v>
                </c:pt>
                <c:pt idx="3213">
                  <c:v>2</c:v>
                </c:pt>
                <c:pt idx="3214">
                  <c:v>2</c:v>
                </c:pt>
                <c:pt idx="3215">
                  <c:v>2</c:v>
                </c:pt>
                <c:pt idx="3216">
                  <c:v>2</c:v>
                </c:pt>
                <c:pt idx="3217">
                  <c:v>2</c:v>
                </c:pt>
                <c:pt idx="3218">
                  <c:v>2</c:v>
                </c:pt>
                <c:pt idx="3219">
                  <c:v>1</c:v>
                </c:pt>
                <c:pt idx="3220">
                  <c:v>1</c:v>
                </c:pt>
                <c:pt idx="3221">
                  <c:v>1</c:v>
                </c:pt>
                <c:pt idx="3222">
                  <c:v>1</c:v>
                </c:pt>
                <c:pt idx="3223">
                  <c:v>1</c:v>
                </c:pt>
                <c:pt idx="3224">
                  <c:v>1</c:v>
                </c:pt>
                <c:pt idx="3225">
                  <c:v>1</c:v>
                </c:pt>
                <c:pt idx="3226">
                  <c:v>1</c:v>
                </c:pt>
                <c:pt idx="3227">
                  <c:v>1</c:v>
                </c:pt>
                <c:pt idx="3228">
                  <c:v>1</c:v>
                </c:pt>
                <c:pt idx="3229">
                  <c:v>1</c:v>
                </c:pt>
                <c:pt idx="3230">
                  <c:v>1</c:v>
                </c:pt>
                <c:pt idx="3231">
                  <c:v>1</c:v>
                </c:pt>
                <c:pt idx="3232">
                  <c:v>1</c:v>
                </c:pt>
                <c:pt idx="3233">
                  <c:v>1</c:v>
                </c:pt>
                <c:pt idx="3234">
                  <c:v>1</c:v>
                </c:pt>
                <c:pt idx="3235">
                  <c:v>1</c:v>
                </c:pt>
                <c:pt idx="3236">
                  <c:v>1</c:v>
                </c:pt>
                <c:pt idx="3237">
                  <c:v>1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7</c:v>
                </c:pt>
                <c:pt idx="3259">
                  <c:v>7</c:v>
                </c:pt>
                <c:pt idx="3260">
                  <c:v>7</c:v>
                </c:pt>
                <c:pt idx="3261">
                  <c:v>7</c:v>
                </c:pt>
                <c:pt idx="3262">
                  <c:v>7</c:v>
                </c:pt>
                <c:pt idx="3263">
                  <c:v>7</c:v>
                </c:pt>
                <c:pt idx="3264">
                  <c:v>7</c:v>
                </c:pt>
                <c:pt idx="3265">
                  <c:v>7</c:v>
                </c:pt>
                <c:pt idx="3266">
                  <c:v>7</c:v>
                </c:pt>
                <c:pt idx="3267">
                  <c:v>7</c:v>
                </c:pt>
                <c:pt idx="3268">
                  <c:v>7</c:v>
                </c:pt>
                <c:pt idx="3269">
                  <c:v>7</c:v>
                </c:pt>
                <c:pt idx="3270">
                  <c:v>7</c:v>
                </c:pt>
                <c:pt idx="3271">
                  <c:v>7</c:v>
                </c:pt>
                <c:pt idx="3272">
                  <c:v>7</c:v>
                </c:pt>
                <c:pt idx="3273">
                  <c:v>7</c:v>
                </c:pt>
                <c:pt idx="3274">
                  <c:v>7</c:v>
                </c:pt>
                <c:pt idx="3275">
                  <c:v>7</c:v>
                </c:pt>
                <c:pt idx="3276">
                  <c:v>7</c:v>
                </c:pt>
                <c:pt idx="3277">
                  <c:v>6</c:v>
                </c:pt>
                <c:pt idx="3278">
                  <c:v>6</c:v>
                </c:pt>
                <c:pt idx="3279">
                  <c:v>6</c:v>
                </c:pt>
                <c:pt idx="3280">
                  <c:v>6</c:v>
                </c:pt>
                <c:pt idx="3281">
                  <c:v>6</c:v>
                </c:pt>
                <c:pt idx="3282">
                  <c:v>6</c:v>
                </c:pt>
                <c:pt idx="3283">
                  <c:v>6</c:v>
                </c:pt>
                <c:pt idx="3284">
                  <c:v>6</c:v>
                </c:pt>
                <c:pt idx="3285">
                  <c:v>6</c:v>
                </c:pt>
                <c:pt idx="3286">
                  <c:v>6</c:v>
                </c:pt>
                <c:pt idx="3287">
                  <c:v>6</c:v>
                </c:pt>
                <c:pt idx="3288">
                  <c:v>6</c:v>
                </c:pt>
                <c:pt idx="3289">
                  <c:v>6</c:v>
                </c:pt>
                <c:pt idx="3290">
                  <c:v>6</c:v>
                </c:pt>
                <c:pt idx="3291">
                  <c:v>6</c:v>
                </c:pt>
                <c:pt idx="3292">
                  <c:v>6</c:v>
                </c:pt>
                <c:pt idx="3293">
                  <c:v>6</c:v>
                </c:pt>
                <c:pt idx="3294">
                  <c:v>6</c:v>
                </c:pt>
                <c:pt idx="3295">
                  <c:v>6</c:v>
                </c:pt>
                <c:pt idx="3296">
                  <c:v>6</c:v>
                </c:pt>
                <c:pt idx="3297">
                  <c:v>5</c:v>
                </c:pt>
                <c:pt idx="3298">
                  <c:v>5</c:v>
                </c:pt>
                <c:pt idx="3299">
                  <c:v>5</c:v>
                </c:pt>
                <c:pt idx="3300">
                  <c:v>5</c:v>
                </c:pt>
                <c:pt idx="3301">
                  <c:v>5</c:v>
                </c:pt>
                <c:pt idx="3302">
                  <c:v>5</c:v>
                </c:pt>
                <c:pt idx="3303">
                  <c:v>5</c:v>
                </c:pt>
                <c:pt idx="3304">
                  <c:v>5</c:v>
                </c:pt>
                <c:pt idx="3305">
                  <c:v>5</c:v>
                </c:pt>
                <c:pt idx="3306">
                  <c:v>5</c:v>
                </c:pt>
                <c:pt idx="3307">
                  <c:v>5</c:v>
                </c:pt>
                <c:pt idx="3308">
                  <c:v>5</c:v>
                </c:pt>
                <c:pt idx="3309">
                  <c:v>5</c:v>
                </c:pt>
                <c:pt idx="3310">
                  <c:v>5</c:v>
                </c:pt>
                <c:pt idx="3311">
                  <c:v>5</c:v>
                </c:pt>
                <c:pt idx="3312">
                  <c:v>5</c:v>
                </c:pt>
                <c:pt idx="3313">
                  <c:v>5</c:v>
                </c:pt>
                <c:pt idx="3314">
                  <c:v>5</c:v>
                </c:pt>
                <c:pt idx="3315">
                  <c:v>5</c:v>
                </c:pt>
                <c:pt idx="3316">
                  <c:v>4</c:v>
                </c:pt>
                <c:pt idx="3317">
                  <c:v>4</c:v>
                </c:pt>
                <c:pt idx="3318">
                  <c:v>4</c:v>
                </c:pt>
                <c:pt idx="3319">
                  <c:v>4</c:v>
                </c:pt>
                <c:pt idx="3320">
                  <c:v>4</c:v>
                </c:pt>
                <c:pt idx="3321">
                  <c:v>4</c:v>
                </c:pt>
                <c:pt idx="3322">
                  <c:v>4</c:v>
                </c:pt>
                <c:pt idx="3323">
                  <c:v>4</c:v>
                </c:pt>
                <c:pt idx="3324">
                  <c:v>4</c:v>
                </c:pt>
                <c:pt idx="3325">
                  <c:v>4</c:v>
                </c:pt>
                <c:pt idx="3326">
                  <c:v>4</c:v>
                </c:pt>
                <c:pt idx="3327">
                  <c:v>4</c:v>
                </c:pt>
                <c:pt idx="3328">
                  <c:v>4</c:v>
                </c:pt>
                <c:pt idx="3329">
                  <c:v>4</c:v>
                </c:pt>
                <c:pt idx="3330">
                  <c:v>4</c:v>
                </c:pt>
                <c:pt idx="3331">
                  <c:v>4</c:v>
                </c:pt>
                <c:pt idx="3332">
                  <c:v>4</c:v>
                </c:pt>
                <c:pt idx="3333">
                  <c:v>4</c:v>
                </c:pt>
                <c:pt idx="3334">
                  <c:v>4</c:v>
                </c:pt>
                <c:pt idx="3335">
                  <c:v>4</c:v>
                </c:pt>
                <c:pt idx="3336">
                  <c:v>3</c:v>
                </c:pt>
                <c:pt idx="3337">
                  <c:v>3</c:v>
                </c:pt>
                <c:pt idx="3338">
                  <c:v>3</c:v>
                </c:pt>
                <c:pt idx="3339">
                  <c:v>3</c:v>
                </c:pt>
                <c:pt idx="3340">
                  <c:v>3</c:v>
                </c:pt>
                <c:pt idx="3341">
                  <c:v>3</c:v>
                </c:pt>
                <c:pt idx="3342">
                  <c:v>3</c:v>
                </c:pt>
                <c:pt idx="3343">
                  <c:v>3</c:v>
                </c:pt>
                <c:pt idx="3344">
                  <c:v>3</c:v>
                </c:pt>
                <c:pt idx="3345">
                  <c:v>3</c:v>
                </c:pt>
                <c:pt idx="3346">
                  <c:v>3</c:v>
                </c:pt>
                <c:pt idx="3347">
                  <c:v>3</c:v>
                </c:pt>
                <c:pt idx="3348">
                  <c:v>3</c:v>
                </c:pt>
                <c:pt idx="3349">
                  <c:v>3</c:v>
                </c:pt>
                <c:pt idx="3350">
                  <c:v>3</c:v>
                </c:pt>
                <c:pt idx="3351">
                  <c:v>3</c:v>
                </c:pt>
                <c:pt idx="3352">
                  <c:v>3</c:v>
                </c:pt>
                <c:pt idx="3353">
                  <c:v>3</c:v>
                </c:pt>
                <c:pt idx="3354">
                  <c:v>3</c:v>
                </c:pt>
                <c:pt idx="3355">
                  <c:v>2</c:v>
                </c:pt>
                <c:pt idx="3356">
                  <c:v>2</c:v>
                </c:pt>
                <c:pt idx="3357">
                  <c:v>2</c:v>
                </c:pt>
                <c:pt idx="3358">
                  <c:v>2</c:v>
                </c:pt>
                <c:pt idx="3359">
                  <c:v>2</c:v>
                </c:pt>
                <c:pt idx="3360">
                  <c:v>2</c:v>
                </c:pt>
                <c:pt idx="3361">
                  <c:v>2</c:v>
                </c:pt>
                <c:pt idx="3362">
                  <c:v>2</c:v>
                </c:pt>
                <c:pt idx="3363">
                  <c:v>2</c:v>
                </c:pt>
                <c:pt idx="3364">
                  <c:v>2</c:v>
                </c:pt>
                <c:pt idx="3365">
                  <c:v>2</c:v>
                </c:pt>
                <c:pt idx="3366">
                  <c:v>2</c:v>
                </c:pt>
                <c:pt idx="3367">
                  <c:v>2</c:v>
                </c:pt>
                <c:pt idx="3368">
                  <c:v>2</c:v>
                </c:pt>
                <c:pt idx="3369">
                  <c:v>2</c:v>
                </c:pt>
                <c:pt idx="3370">
                  <c:v>2</c:v>
                </c:pt>
                <c:pt idx="3371">
                  <c:v>2</c:v>
                </c:pt>
                <c:pt idx="3372">
                  <c:v>2</c:v>
                </c:pt>
                <c:pt idx="3373">
                  <c:v>2</c:v>
                </c:pt>
                <c:pt idx="3374">
                  <c:v>2</c:v>
                </c:pt>
                <c:pt idx="3375">
                  <c:v>1</c:v>
                </c:pt>
                <c:pt idx="3376">
                  <c:v>1</c:v>
                </c:pt>
                <c:pt idx="3377">
                  <c:v>1</c:v>
                </c:pt>
                <c:pt idx="3378">
                  <c:v>1</c:v>
                </c:pt>
                <c:pt idx="3379">
                  <c:v>1</c:v>
                </c:pt>
                <c:pt idx="3380">
                  <c:v>1</c:v>
                </c:pt>
                <c:pt idx="3381">
                  <c:v>1</c:v>
                </c:pt>
                <c:pt idx="3382">
                  <c:v>1</c:v>
                </c:pt>
                <c:pt idx="3383">
                  <c:v>1</c:v>
                </c:pt>
                <c:pt idx="3384">
                  <c:v>1</c:v>
                </c:pt>
                <c:pt idx="3385">
                  <c:v>1</c:v>
                </c:pt>
                <c:pt idx="3386">
                  <c:v>1</c:v>
                </c:pt>
                <c:pt idx="3387">
                  <c:v>1</c:v>
                </c:pt>
                <c:pt idx="3388">
                  <c:v>1</c:v>
                </c:pt>
                <c:pt idx="3389">
                  <c:v>1</c:v>
                </c:pt>
                <c:pt idx="3390">
                  <c:v>1</c:v>
                </c:pt>
                <c:pt idx="3391">
                  <c:v>1</c:v>
                </c:pt>
                <c:pt idx="3392">
                  <c:v>1</c:v>
                </c:pt>
                <c:pt idx="3393">
                  <c:v>1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7</c:v>
                </c:pt>
                <c:pt idx="3415">
                  <c:v>7</c:v>
                </c:pt>
                <c:pt idx="3416">
                  <c:v>7</c:v>
                </c:pt>
                <c:pt idx="3417">
                  <c:v>7</c:v>
                </c:pt>
                <c:pt idx="3418">
                  <c:v>7</c:v>
                </c:pt>
                <c:pt idx="3419">
                  <c:v>7</c:v>
                </c:pt>
                <c:pt idx="3420">
                  <c:v>7</c:v>
                </c:pt>
                <c:pt idx="3421">
                  <c:v>7</c:v>
                </c:pt>
                <c:pt idx="3422">
                  <c:v>7</c:v>
                </c:pt>
                <c:pt idx="3423">
                  <c:v>7</c:v>
                </c:pt>
                <c:pt idx="3424">
                  <c:v>7</c:v>
                </c:pt>
                <c:pt idx="3425">
                  <c:v>7</c:v>
                </c:pt>
                <c:pt idx="3426">
                  <c:v>7</c:v>
                </c:pt>
                <c:pt idx="3427">
                  <c:v>7</c:v>
                </c:pt>
                <c:pt idx="3428">
                  <c:v>7</c:v>
                </c:pt>
                <c:pt idx="3429">
                  <c:v>7</c:v>
                </c:pt>
                <c:pt idx="3430">
                  <c:v>7</c:v>
                </c:pt>
                <c:pt idx="3431">
                  <c:v>7</c:v>
                </c:pt>
                <c:pt idx="3432">
                  <c:v>7</c:v>
                </c:pt>
                <c:pt idx="3433">
                  <c:v>6</c:v>
                </c:pt>
                <c:pt idx="3434">
                  <c:v>6</c:v>
                </c:pt>
                <c:pt idx="3435">
                  <c:v>6</c:v>
                </c:pt>
                <c:pt idx="3436">
                  <c:v>6</c:v>
                </c:pt>
                <c:pt idx="3437">
                  <c:v>6</c:v>
                </c:pt>
                <c:pt idx="3438">
                  <c:v>6</c:v>
                </c:pt>
                <c:pt idx="3439">
                  <c:v>6</c:v>
                </c:pt>
                <c:pt idx="3440">
                  <c:v>6</c:v>
                </c:pt>
                <c:pt idx="3441">
                  <c:v>6</c:v>
                </c:pt>
                <c:pt idx="3442">
                  <c:v>6</c:v>
                </c:pt>
                <c:pt idx="3443">
                  <c:v>6</c:v>
                </c:pt>
                <c:pt idx="3444">
                  <c:v>6</c:v>
                </c:pt>
                <c:pt idx="3445">
                  <c:v>6</c:v>
                </c:pt>
                <c:pt idx="3446">
                  <c:v>6</c:v>
                </c:pt>
                <c:pt idx="3447">
                  <c:v>6</c:v>
                </c:pt>
                <c:pt idx="3448">
                  <c:v>6</c:v>
                </c:pt>
                <c:pt idx="3449">
                  <c:v>6</c:v>
                </c:pt>
                <c:pt idx="3450">
                  <c:v>6</c:v>
                </c:pt>
                <c:pt idx="3451">
                  <c:v>6</c:v>
                </c:pt>
                <c:pt idx="3452">
                  <c:v>6</c:v>
                </c:pt>
                <c:pt idx="3453">
                  <c:v>5</c:v>
                </c:pt>
                <c:pt idx="3454">
                  <c:v>5</c:v>
                </c:pt>
                <c:pt idx="3455">
                  <c:v>5</c:v>
                </c:pt>
                <c:pt idx="3456">
                  <c:v>5</c:v>
                </c:pt>
                <c:pt idx="3457">
                  <c:v>5</c:v>
                </c:pt>
                <c:pt idx="3458">
                  <c:v>5</c:v>
                </c:pt>
                <c:pt idx="3459">
                  <c:v>5</c:v>
                </c:pt>
                <c:pt idx="3460">
                  <c:v>5</c:v>
                </c:pt>
                <c:pt idx="3461">
                  <c:v>5</c:v>
                </c:pt>
                <c:pt idx="3462">
                  <c:v>5</c:v>
                </c:pt>
                <c:pt idx="3463">
                  <c:v>5</c:v>
                </c:pt>
                <c:pt idx="3464">
                  <c:v>5</c:v>
                </c:pt>
                <c:pt idx="3465">
                  <c:v>5</c:v>
                </c:pt>
                <c:pt idx="3466">
                  <c:v>5</c:v>
                </c:pt>
                <c:pt idx="3467">
                  <c:v>5</c:v>
                </c:pt>
                <c:pt idx="3468">
                  <c:v>5</c:v>
                </c:pt>
                <c:pt idx="3469">
                  <c:v>5</c:v>
                </c:pt>
                <c:pt idx="3470">
                  <c:v>5</c:v>
                </c:pt>
                <c:pt idx="3471">
                  <c:v>5</c:v>
                </c:pt>
                <c:pt idx="3472">
                  <c:v>5</c:v>
                </c:pt>
                <c:pt idx="3473">
                  <c:v>4</c:v>
                </c:pt>
                <c:pt idx="3474">
                  <c:v>4</c:v>
                </c:pt>
                <c:pt idx="3475">
                  <c:v>4</c:v>
                </c:pt>
                <c:pt idx="3476">
                  <c:v>4</c:v>
                </c:pt>
                <c:pt idx="3477">
                  <c:v>4</c:v>
                </c:pt>
                <c:pt idx="3478">
                  <c:v>4</c:v>
                </c:pt>
                <c:pt idx="3479">
                  <c:v>4</c:v>
                </c:pt>
                <c:pt idx="3480">
                  <c:v>4</c:v>
                </c:pt>
                <c:pt idx="3481">
                  <c:v>4</c:v>
                </c:pt>
                <c:pt idx="3482">
                  <c:v>4</c:v>
                </c:pt>
                <c:pt idx="3483">
                  <c:v>4</c:v>
                </c:pt>
                <c:pt idx="3484">
                  <c:v>4</c:v>
                </c:pt>
                <c:pt idx="3485">
                  <c:v>4</c:v>
                </c:pt>
                <c:pt idx="3486">
                  <c:v>4</c:v>
                </c:pt>
                <c:pt idx="3487">
                  <c:v>4</c:v>
                </c:pt>
                <c:pt idx="3488">
                  <c:v>4</c:v>
                </c:pt>
                <c:pt idx="3489">
                  <c:v>4</c:v>
                </c:pt>
                <c:pt idx="3490">
                  <c:v>4</c:v>
                </c:pt>
                <c:pt idx="3491">
                  <c:v>4</c:v>
                </c:pt>
                <c:pt idx="3492">
                  <c:v>3</c:v>
                </c:pt>
                <c:pt idx="3493">
                  <c:v>3</c:v>
                </c:pt>
                <c:pt idx="3494">
                  <c:v>3</c:v>
                </c:pt>
                <c:pt idx="3495">
                  <c:v>3</c:v>
                </c:pt>
                <c:pt idx="3496">
                  <c:v>3</c:v>
                </c:pt>
                <c:pt idx="3497">
                  <c:v>3</c:v>
                </c:pt>
                <c:pt idx="3498">
                  <c:v>3</c:v>
                </c:pt>
                <c:pt idx="3499">
                  <c:v>3</c:v>
                </c:pt>
                <c:pt idx="3500">
                  <c:v>3</c:v>
                </c:pt>
                <c:pt idx="3501">
                  <c:v>3</c:v>
                </c:pt>
                <c:pt idx="3502">
                  <c:v>3</c:v>
                </c:pt>
                <c:pt idx="3503">
                  <c:v>3</c:v>
                </c:pt>
                <c:pt idx="3504">
                  <c:v>3</c:v>
                </c:pt>
                <c:pt idx="3505">
                  <c:v>3</c:v>
                </c:pt>
                <c:pt idx="3506">
                  <c:v>3</c:v>
                </c:pt>
                <c:pt idx="3507">
                  <c:v>3</c:v>
                </c:pt>
                <c:pt idx="3508">
                  <c:v>3</c:v>
                </c:pt>
                <c:pt idx="3509">
                  <c:v>3</c:v>
                </c:pt>
                <c:pt idx="3510">
                  <c:v>3</c:v>
                </c:pt>
                <c:pt idx="3511">
                  <c:v>2</c:v>
                </c:pt>
                <c:pt idx="3512">
                  <c:v>2</c:v>
                </c:pt>
                <c:pt idx="3513">
                  <c:v>2</c:v>
                </c:pt>
                <c:pt idx="3514">
                  <c:v>2</c:v>
                </c:pt>
                <c:pt idx="3515">
                  <c:v>2</c:v>
                </c:pt>
                <c:pt idx="3516">
                  <c:v>2</c:v>
                </c:pt>
                <c:pt idx="3517">
                  <c:v>2</c:v>
                </c:pt>
                <c:pt idx="3518">
                  <c:v>2</c:v>
                </c:pt>
                <c:pt idx="3519">
                  <c:v>2</c:v>
                </c:pt>
                <c:pt idx="3520">
                  <c:v>2</c:v>
                </c:pt>
                <c:pt idx="3521">
                  <c:v>2</c:v>
                </c:pt>
                <c:pt idx="3522">
                  <c:v>2</c:v>
                </c:pt>
                <c:pt idx="3523">
                  <c:v>2</c:v>
                </c:pt>
                <c:pt idx="3524">
                  <c:v>2</c:v>
                </c:pt>
                <c:pt idx="3525">
                  <c:v>2</c:v>
                </c:pt>
                <c:pt idx="3526">
                  <c:v>2</c:v>
                </c:pt>
                <c:pt idx="3527">
                  <c:v>2</c:v>
                </c:pt>
                <c:pt idx="3528">
                  <c:v>2</c:v>
                </c:pt>
                <c:pt idx="3529">
                  <c:v>2</c:v>
                </c:pt>
                <c:pt idx="3530">
                  <c:v>2</c:v>
                </c:pt>
                <c:pt idx="3531">
                  <c:v>1</c:v>
                </c:pt>
                <c:pt idx="3532">
                  <c:v>1</c:v>
                </c:pt>
                <c:pt idx="3533">
                  <c:v>1</c:v>
                </c:pt>
                <c:pt idx="3534">
                  <c:v>1</c:v>
                </c:pt>
                <c:pt idx="3535">
                  <c:v>1</c:v>
                </c:pt>
                <c:pt idx="3536">
                  <c:v>1</c:v>
                </c:pt>
                <c:pt idx="3537">
                  <c:v>1</c:v>
                </c:pt>
                <c:pt idx="3538">
                  <c:v>1</c:v>
                </c:pt>
                <c:pt idx="3539">
                  <c:v>1</c:v>
                </c:pt>
                <c:pt idx="3540">
                  <c:v>1</c:v>
                </c:pt>
                <c:pt idx="3541">
                  <c:v>1</c:v>
                </c:pt>
                <c:pt idx="3542">
                  <c:v>1</c:v>
                </c:pt>
                <c:pt idx="3543">
                  <c:v>1</c:v>
                </c:pt>
                <c:pt idx="3544">
                  <c:v>1</c:v>
                </c:pt>
                <c:pt idx="3545">
                  <c:v>1</c:v>
                </c:pt>
                <c:pt idx="3546">
                  <c:v>1</c:v>
                </c:pt>
                <c:pt idx="3547">
                  <c:v>1</c:v>
                </c:pt>
                <c:pt idx="3548">
                  <c:v>1</c:v>
                </c:pt>
                <c:pt idx="3549">
                  <c:v>1</c:v>
                </c:pt>
                <c:pt idx="3550">
                  <c:v>1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7</c:v>
                </c:pt>
                <c:pt idx="3571">
                  <c:v>7</c:v>
                </c:pt>
                <c:pt idx="3572">
                  <c:v>7</c:v>
                </c:pt>
                <c:pt idx="3573">
                  <c:v>7</c:v>
                </c:pt>
                <c:pt idx="3574">
                  <c:v>7</c:v>
                </c:pt>
                <c:pt idx="3575">
                  <c:v>7</c:v>
                </c:pt>
                <c:pt idx="3576">
                  <c:v>7</c:v>
                </c:pt>
                <c:pt idx="3577">
                  <c:v>7</c:v>
                </c:pt>
                <c:pt idx="3578">
                  <c:v>7</c:v>
                </c:pt>
                <c:pt idx="3579">
                  <c:v>7</c:v>
                </c:pt>
                <c:pt idx="3580">
                  <c:v>7</c:v>
                </c:pt>
                <c:pt idx="3581">
                  <c:v>7</c:v>
                </c:pt>
                <c:pt idx="3582">
                  <c:v>7</c:v>
                </c:pt>
                <c:pt idx="3583">
                  <c:v>7</c:v>
                </c:pt>
                <c:pt idx="3584">
                  <c:v>7</c:v>
                </c:pt>
                <c:pt idx="3585">
                  <c:v>7</c:v>
                </c:pt>
                <c:pt idx="3586">
                  <c:v>7</c:v>
                </c:pt>
                <c:pt idx="3587">
                  <c:v>7</c:v>
                </c:pt>
                <c:pt idx="3588">
                  <c:v>7</c:v>
                </c:pt>
                <c:pt idx="3589">
                  <c:v>7</c:v>
                </c:pt>
                <c:pt idx="3590">
                  <c:v>6</c:v>
                </c:pt>
                <c:pt idx="3591">
                  <c:v>6</c:v>
                </c:pt>
                <c:pt idx="3592">
                  <c:v>6</c:v>
                </c:pt>
                <c:pt idx="3593">
                  <c:v>6</c:v>
                </c:pt>
                <c:pt idx="3594">
                  <c:v>6</c:v>
                </c:pt>
                <c:pt idx="3595">
                  <c:v>6</c:v>
                </c:pt>
                <c:pt idx="3596">
                  <c:v>6</c:v>
                </c:pt>
                <c:pt idx="3597">
                  <c:v>6</c:v>
                </c:pt>
                <c:pt idx="3598">
                  <c:v>6</c:v>
                </c:pt>
                <c:pt idx="3599">
                  <c:v>6</c:v>
                </c:pt>
                <c:pt idx="3600">
                  <c:v>6</c:v>
                </c:pt>
                <c:pt idx="3601">
                  <c:v>6</c:v>
                </c:pt>
                <c:pt idx="3602">
                  <c:v>6</c:v>
                </c:pt>
                <c:pt idx="3603">
                  <c:v>6</c:v>
                </c:pt>
                <c:pt idx="3604">
                  <c:v>6</c:v>
                </c:pt>
                <c:pt idx="3605">
                  <c:v>6</c:v>
                </c:pt>
                <c:pt idx="3606">
                  <c:v>6</c:v>
                </c:pt>
                <c:pt idx="3607">
                  <c:v>6</c:v>
                </c:pt>
                <c:pt idx="3608">
                  <c:v>6</c:v>
                </c:pt>
                <c:pt idx="3609">
                  <c:v>5</c:v>
                </c:pt>
                <c:pt idx="3610">
                  <c:v>5</c:v>
                </c:pt>
                <c:pt idx="3611">
                  <c:v>5</c:v>
                </c:pt>
                <c:pt idx="3612">
                  <c:v>5</c:v>
                </c:pt>
                <c:pt idx="3613">
                  <c:v>5</c:v>
                </c:pt>
                <c:pt idx="3614">
                  <c:v>5</c:v>
                </c:pt>
                <c:pt idx="3615">
                  <c:v>5</c:v>
                </c:pt>
                <c:pt idx="3616">
                  <c:v>5</c:v>
                </c:pt>
                <c:pt idx="3617">
                  <c:v>5</c:v>
                </c:pt>
                <c:pt idx="3618">
                  <c:v>5</c:v>
                </c:pt>
                <c:pt idx="3619">
                  <c:v>5</c:v>
                </c:pt>
                <c:pt idx="3620">
                  <c:v>5</c:v>
                </c:pt>
                <c:pt idx="3621">
                  <c:v>5</c:v>
                </c:pt>
                <c:pt idx="3622">
                  <c:v>5</c:v>
                </c:pt>
                <c:pt idx="3623">
                  <c:v>5</c:v>
                </c:pt>
                <c:pt idx="3624">
                  <c:v>5</c:v>
                </c:pt>
                <c:pt idx="3625">
                  <c:v>5</c:v>
                </c:pt>
                <c:pt idx="3626">
                  <c:v>5</c:v>
                </c:pt>
                <c:pt idx="3627">
                  <c:v>5</c:v>
                </c:pt>
                <c:pt idx="3628">
                  <c:v>5</c:v>
                </c:pt>
                <c:pt idx="3629">
                  <c:v>4</c:v>
                </c:pt>
                <c:pt idx="3630">
                  <c:v>4</c:v>
                </c:pt>
                <c:pt idx="3631">
                  <c:v>4</c:v>
                </c:pt>
                <c:pt idx="3632">
                  <c:v>4</c:v>
                </c:pt>
                <c:pt idx="3633">
                  <c:v>4</c:v>
                </c:pt>
                <c:pt idx="3634">
                  <c:v>4</c:v>
                </c:pt>
                <c:pt idx="3635">
                  <c:v>4</c:v>
                </c:pt>
                <c:pt idx="3636">
                  <c:v>4</c:v>
                </c:pt>
                <c:pt idx="3637">
                  <c:v>4</c:v>
                </c:pt>
                <c:pt idx="3638">
                  <c:v>4</c:v>
                </c:pt>
                <c:pt idx="3639">
                  <c:v>4</c:v>
                </c:pt>
                <c:pt idx="3640">
                  <c:v>4</c:v>
                </c:pt>
                <c:pt idx="3641">
                  <c:v>4</c:v>
                </c:pt>
                <c:pt idx="3642">
                  <c:v>4</c:v>
                </c:pt>
                <c:pt idx="3643">
                  <c:v>4</c:v>
                </c:pt>
                <c:pt idx="3644">
                  <c:v>4</c:v>
                </c:pt>
                <c:pt idx="3645">
                  <c:v>4</c:v>
                </c:pt>
                <c:pt idx="3646">
                  <c:v>4</c:v>
                </c:pt>
                <c:pt idx="3647">
                  <c:v>4</c:v>
                </c:pt>
                <c:pt idx="3648">
                  <c:v>3</c:v>
                </c:pt>
                <c:pt idx="3649">
                  <c:v>3</c:v>
                </c:pt>
                <c:pt idx="3650">
                  <c:v>3</c:v>
                </c:pt>
                <c:pt idx="3651">
                  <c:v>3</c:v>
                </c:pt>
                <c:pt idx="3652">
                  <c:v>3</c:v>
                </c:pt>
                <c:pt idx="3653">
                  <c:v>3</c:v>
                </c:pt>
                <c:pt idx="3654">
                  <c:v>3</c:v>
                </c:pt>
                <c:pt idx="3655">
                  <c:v>3</c:v>
                </c:pt>
                <c:pt idx="3656">
                  <c:v>3</c:v>
                </c:pt>
                <c:pt idx="3657">
                  <c:v>3</c:v>
                </c:pt>
                <c:pt idx="3658">
                  <c:v>3</c:v>
                </c:pt>
                <c:pt idx="3659">
                  <c:v>3</c:v>
                </c:pt>
                <c:pt idx="3660">
                  <c:v>3</c:v>
                </c:pt>
                <c:pt idx="3661">
                  <c:v>3</c:v>
                </c:pt>
                <c:pt idx="3662">
                  <c:v>3</c:v>
                </c:pt>
                <c:pt idx="3663">
                  <c:v>3</c:v>
                </c:pt>
                <c:pt idx="3664">
                  <c:v>3</c:v>
                </c:pt>
                <c:pt idx="3665">
                  <c:v>3</c:v>
                </c:pt>
                <c:pt idx="3666">
                  <c:v>3</c:v>
                </c:pt>
                <c:pt idx="3667">
                  <c:v>2</c:v>
                </c:pt>
                <c:pt idx="3668">
                  <c:v>2</c:v>
                </c:pt>
                <c:pt idx="3669">
                  <c:v>2</c:v>
                </c:pt>
                <c:pt idx="3670">
                  <c:v>2</c:v>
                </c:pt>
                <c:pt idx="3671">
                  <c:v>2</c:v>
                </c:pt>
                <c:pt idx="3672">
                  <c:v>2</c:v>
                </c:pt>
                <c:pt idx="3673">
                  <c:v>2</c:v>
                </c:pt>
                <c:pt idx="3674">
                  <c:v>2</c:v>
                </c:pt>
                <c:pt idx="3675">
                  <c:v>2</c:v>
                </c:pt>
                <c:pt idx="3676">
                  <c:v>2</c:v>
                </c:pt>
                <c:pt idx="3677">
                  <c:v>2</c:v>
                </c:pt>
                <c:pt idx="3678">
                  <c:v>2</c:v>
                </c:pt>
                <c:pt idx="3679">
                  <c:v>2</c:v>
                </c:pt>
                <c:pt idx="3680">
                  <c:v>2</c:v>
                </c:pt>
                <c:pt idx="3681">
                  <c:v>2</c:v>
                </c:pt>
                <c:pt idx="3682">
                  <c:v>2</c:v>
                </c:pt>
                <c:pt idx="3683">
                  <c:v>2</c:v>
                </c:pt>
                <c:pt idx="3684">
                  <c:v>2</c:v>
                </c:pt>
                <c:pt idx="3685">
                  <c:v>2</c:v>
                </c:pt>
                <c:pt idx="3686">
                  <c:v>2</c:v>
                </c:pt>
                <c:pt idx="3687">
                  <c:v>1</c:v>
                </c:pt>
                <c:pt idx="3688">
                  <c:v>1</c:v>
                </c:pt>
                <c:pt idx="3689">
                  <c:v>1</c:v>
                </c:pt>
                <c:pt idx="3690">
                  <c:v>1</c:v>
                </c:pt>
                <c:pt idx="3691">
                  <c:v>1</c:v>
                </c:pt>
                <c:pt idx="3692">
                  <c:v>1</c:v>
                </c:pt>
                <c:pt idx="3693">
                  <c:v>1</c:v>
                </c:pt>
                <c:pt idx="3694">
                  <c:v>1</c:v>
                </c:pt>
                <c:pt idx="3695">
                  <c:v>1</c:v>
                </c:pt>
                <c:pt idx="3696">
                  <c:v>1</c:v>
                </c:pt>
                <c:pt idx="3697">
                  <c:v>1</c:v>
                </c:pt>
                <c:pt idx="3698">
                  <c:v>1</c:v>
                </c:pt>
                <c:pt idx="3699">
                  <c:v>1</c:v>
                </c:pt>
                <c:pt idx="3700">
                  <c:v>1</c:v>
                </c:pt>
                <c:pt idx="3701">
                  <c:v>1</c:v>
                </c:pt>
                <c:pt idx="3702">
                  <c:v>1</c:v>
                </c:pt>
                <c:pt idx="3703">
                  <c:v>1</c:v>
                </c:pt>
                <c:pt idx="3704">
                  <c:v>1</c:v>
                </c:pt>
                <c:pt idx="3705">
                  <c:v>1</c:v>
                </c:pt>
                <c:pt idx="3706">
                  <c:v>1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7</c:v>
                </c:pt>
                <c:pt idx="3727">
                  <c:v>7</c:v>
                </c:pt>
                <c:pt idx="3728">
                  <c:v>7</c:v>
                </c:pt>
                <c:pt idx="3729">
                  <c:v>7</c:v>
                </c:pt>
                <c:pt idx="3730">
                  <c:v>7</c:v>
                </c:pt>
                <c:pt idx="3731">
                  <c:v>7</c:v>
                </c:pt>
                <c:pt idx="3732">
                  <c:v>7</c:v>
                </c:pt>
                <c:pt idx="3733">
                  <c:v>7</c:v>
                </c:pt>
                <c:pt idx="3734">
                  <c:v>7</c:v>
                </c:pt>
                <c:pt idx="3735">
                  <c:v>7</c:v>
                </c:pt>
                <c:pt idx="3736">
                  <c:v>7</c:v>
                </c:pt>
                <c:pt idx="3737">
                  <c:v>7</c:v>
                </c:pt>
                <c:pt idx="3738">
                  <c:v>7</c:v>
                </c:pt>
                <c:pt idx="3739">
                  <c:v>7</c:v>
                </c:pt>
                <c:pt idx="3740">
                  <c:v>7</c:v>
                </c:pt>
                <c:pt idx="3741">
                  <c:v>7</c:v>
                </c:pt>
                <c:pt idx="3742">
                  <c:v>7</c:v>
                </c:pt>
                <c:pt idx="3743">
                  <c:v>7</c:v>
                </c:pt>
                <c:pt idx="3744">
                  <c:v>7</c:v>
                </c:pt>
                <c:pt idx="3745">
                  <c:v>7</c:v>
                </c:pt>
                <c:pt idx="3746">
                  <c:v>6</c:v>
                </c:pt>
                <c:pt idx="3747">
                  <c:v>6</c:v>
                </c:pt>
                <c:pt idx="3748">
                  <c:v>6</c:v>
                </c:pt>
                <c:pt idx="3749">
                  <c:v>6</c:v>
                </c:pt>
                <c:pt idx="3750">
                  <c:v>6</c:v>
                </c:pt>
                <c:pt idx="3751">
                  <c:v>6</c:v>
                </c:pt>
                <c:pt idx="3752">
                  <c:v>6</c:v>
                </c:pt>
                <c:pt idx="3753">
                  <c:v>6</c:v>
                </c:pt>
                <c:pt idx="3754">
                  <c:v>6</c:v>
                </c:pt>
                <c:pt idx="3755">
                  <c:v>6</c:v>
                </c:pt>
                <c:pt idx="3756">
                  <c:v>6</c:v>
                </c:pt>
                <c:pt idx="3757">
                  <c:v>6</c:v>
                </c:pt>
                <c:pt idx="3758">
                  <c:v>6</c:v>
                </c:pt>
                <c:pt idx="3759">
                  <c:v>6</c:v>
                </c:pt>
                <c:pt idx="3760">
                  <c:v>6</c:v>
                </c:pt>
                <c:pt idx="3761">
                  <c:v>6</c:v>
                </c:pt>
                <c:pt idx="3762">
                  <c:v>6</c:v>
                </c:pt>
                <c:pt idx="3763">
                  <c:v>6</c:v>
                </c:pt>
                <c:pt idx="3764">
                  <c:v>6</c:v>
                </c:pt>
                <c:pt idx="3765">
                  <c:v>5</c:v>
                </c:pt>
                <c:pt idx="3766">
                  <c:v>5</c:v>
                </c:pt>
                <c:pt idx="3767">
                  <c:v>5</c:v>
                </c:pt>
                <c:pt idx="3768">
                  <c:v>5</c:v>
                </c:pt>
                <c:pt idx="3769">
                  <c:v>5</c:v>
                </c:pt>
                <c:pt idx="3770">
                  <c:v>5</c:v>
                </c:pt>
                <c:pt idx="3771">
                  <c:v>5</c:v>
                </c:pt>
                <c:pt idx="3772">
                  <c:v>5</c:v>
                </c:pt>
                <c:pt idx="3773">
                  <c:v>5</c:v>
                </c:pt>
                <c:pt idx="3774">
                  <c:v>5</c:v>
                </c:pt>
                <c:pt idx="3775">
                  <c:v>5</c:v>
                </c:pt>
                <c:pt idx="3776">
                  <c:v>5</c:v>
                </c:pt>
                <c:pt idx="3777">
                  <c:v>5</c:v>
                </c:pt>
                <c:pt idx="3778">
                  <c:v>5</c:v>
                </c:pt>
                <c:pt idx="3779">
                  <c:v>5</c:v>
                </c:pt>
                <c:pt idx="3780">
                  <c:v>5</c:v>
                </c:pt>
                <c:pt idx="3781">
                  <c:v>5</c:v>
                </c:pt>
                <c:pt idx="3782">
                  <c:v>5</c:v>
                </c:pt>
                <c:pt idx="3783">
                  <c:v>5</c:v>
                </c:pt>
                <c:pt idx="3784">
                  <c:v>5</c:v>
                </c:pt>
                <c:pt idx="3785">
                  <c:v>4</c:v>
                </c:pt>
                <c:pt idx="3786">
                  <c:v>4</c:v>
                </c:pt>
                <c:pt idx="3787">
                  <c:v>4</c:v>
                </c:pt>
                <c:pt idx="3788">
                  <c:v>4</c:v>
                </c:pt>
                <c:pt idx="3789">
                  <c:v>4</c:v>
                </c:pt>
                <c:pt idx="3790">
                  <c:v>4</c:v>
                </c:pt>
                <c:pt idx="3791">
                  <c:v>4</c:v>
                </c:pt>
                <c:pt idx="3792">
                  <c:v>4</c:v>
                </c:pt>
                <c:pt idx="3793">
                  <c:v>4</c:v>
                </c:pt>
                <c:pt idx="3794">
                  <c:v>4</c:v>
                </c:pt>
                <c:pt idx="3795">
                  <c:v>4</c:v>
                </c:pt>
                <c:pt idx="3796">
                  <c:v>4</c:v>
                </c:pt>
                <c:pt idx="3797">
                  <c:v>4</c:v>
                </c:pt>
                <c:pt idx="3798">
                  <c:v>4</c:v>
                </c:pt>
                <c:pt idx="3799">
                  <c:v>4</c:v>
                </c:pt>
                <c:pt idx="3800">
                  <c:v>4</c:v>
                </c:pt>
                <c:pt idx="3801">
                  <c:v>4</c:v>
                </c:pt>
                <c:pt idx="3802">
                  <c:v>4</c:v>
                </c:pt>
                <c:pt idx="3803">
                  <c:v>4</c:v>
                </c:pt>
                <c:pt idx="3804">
                  <c:v>3</c:v>
                </c:pt>
                <c:pt idx="3805">
                  <c:v>3</c:v>
                </c:pt>
                <c:pt idx="3806">
                  <c:v>3</c:v>
                </c:pt>
                <c:pt idx="3807">
                  <c:v>3</c:v>
                </c:pt>
                <c:pt idx="3808">
                  <c:v>3</c:v>
                </c:pt>
                <c:pt idx="3809">
                  <c:v>3</c:v>
                </c:pt>
                <c:pt idx="3810">
                  <c:v>3</c:v>
                </c:pt>
                <c:pt idx="3811">
                  <c:v>3</c:v>
                </c:pt>
                <c:pt idx="3812">
                  <c:v>3</c:v>
                </c:pt>
                <c:pt idx="3813">
                  <c:v>3</c:v>
                </c:pt>
                <c:pt idx="3814">
                  <c:v>3</c:v>
                </c:pt>
                <c:pt idx="3815">
                  <c:v>3</c:v>
                </c:pt>
                <c:pt idx="3816">
                  <c:v>3</c:v>
                </c:pt>
                <c:pt idx="3817">
                  <c:v>3</c:v>
                </c:pt>
                <c:pt idx="3818">
                  <c:v>3</c:v>
                </c:pt>
                <c:pt idx="3819">
                  <c:v>3</c:v>
                </c:pt>
                <c:pt idx="3820">
                  <c:v>3</c:v>
                </c:pt>
                <c:pt idx="3821">
                  <c:v>3</c:v>
                </c:pt>
                <c:pt idx="3822">
                  <c:v>3</c:v>
                </c:pt>
                <c:pt idx="3823">
                  <c:v>3</c:v>
                </c:pt>
                <c:pt idx="3824">
                  <c:v>2</c:v>
                </c:pt>
                <c:pt idx="3825">
                  <c:v>2</c:v>
                </c:pt>
                <c:pt idx="3826">
                  <c:v>2</c:v>
                </c:pt>
                <c:pt idx="3827">
                  <c:v>2</c:v>
                </c:pt>
                <c:pt idx="3828">
                  <c:v>2</c:v>
                </c:pt>
                <c:pt idx="3829">
                  <c:v>2</c:v>
                </c:pt>
                <c:pt idx="3830">
                  <c:v>2</c:v>
                </c:pt>
                <c:pt idx="3831">
                  <c:v>2</c:v>
                </c:pt>
                <c:pt idx="3832">
                  <c:v>2</c:v>
                </c:pt>
                <c:pt idx="3833">
                  <c:v>2</c:v>
                </c:pt>
                <c:pt idx="3834">
                  <c:v>2</c:v>
                </c:pt>
                <c:pt idx="3835">
                  <c:v>2</c:v>
                </c:pt>
                <c:pt idx="3836">
                  <c:v>2</c:v>
                </c:pt>
                <c:pt idx="3837">
                  <c:v>2</c:v>
                </c:pt>
                <c:pt idx="3838">
                  <c:v>2</c:v>
                </c:pt>
                <c:pt idx="3839">
                  <c:v>2</c:v>
                </c:pt>
                <c:pt idx="3840">
                  <c:v>2</c:v>
                </c:pt>
                <c:pt idx="3841">
                  <c:v>2</c:v>
                </c:pt>
                <c:pt idx="3842">
                  <c:v>2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</c:v>
                </c:pt>
                <c:pt idx="3851">
                  <c:v>1</c:v>
                </c:pt>
                <c:pt idx="3852">
                  <c:v>1</c:v>
                </c:pt>
                <c:pt idx="3853">
                  <c:v>1</c:v>
                </c:pt>
                <c:pt idx="3854">
                  <c:v>1</c:v>
                </c:pt>
                <c:pt idx="3855">
                  <c:v>1</c:v>
                </c:pt>
                <c:pt idx="3856">
                  <c:v>1</c:v>
                </c:pt>
                <c:pt idx="3857">
                  <c:v>1</c:v>
                </c:pt>
                <c:pt idx="3858">
                  <c:v>1</c:v>
                </c:pt>
                <c:pt idx="3859">
                  <c:v>1</c:v>
                </c:pt>
                <c:pt idx="3860">
                  <c:v>1</c:v>
                </c:pt>
                <c:pt idx="3861">
                  <c:v>1</c:v>
                </c:pt>
                <c:pt idx="3862">
                  <c:v>1</c:v>
                </c:pt>
                <c:pt idx="3863">
                  <c:v>0</c:v>
                </c:pt>
                <c:pt idx="3864">
                  <c:v>0</c:v>
                </c:pt>
                <c:pt idx="3865">
                  <c:v>0</c:v>
                </c:pt>
                <c:pt idx="3866">
                  <c:v>0</c:v>
                </c:pt>
                <c:pt idx="3867">
                  <c:v>0</c:v>
                </c:pt>
                <c:pt idx="3868">
                  <c:v>0</c:v>
                </c:pt>
                <c:pt idx="3869">
                  <c:v>0</c:v>
                </c:pt>
                <c:pt idx="3870">
                  <c:v>0</c:v>
                </c:pt>
                <c:pt idx="3871">
                  <c:v>0</c:v>
                </c:pt>
                <c:pt idx="3872">
                  <c:v>0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7</c:v>
                </c:pt>
                <c:pt idx="3883">
                  <c:v>7</c:v>
                </c:pt>
                <c:pt idx="3884">
                  <c:v>7</c:v>
                </c:pt>
                <c:pt idx="3885">
                  <c:v>7</c:v>
                </c:pt>
                <c:pt idx="3886">
                  <c:v>7</c:v>
                </c:pt>
                <c:pt idx="3887">
                  <c:v>7</c:v>
                </c:pt>
                <c:pt idx="3888">
                  <c:v>7</c:v>
                </c:pt>
                <c:pt idx="3889">
                  <c:v>7</c:v>
                </c:pt>
                <c:pt idx="3890">
                  <c:v>7</c:v>
                </c:pt>
                <c:pt idx="3891">
                  <c:v>7</c:v>
                </c:pt>
                <c:pt idx="3892">
                  <c:v>7</c:v>
                </c:pt>
                <c:pt idx="3893">
                  <c:v>7</c:v>
                </c:pt>
                <c:pt idx="3894">
                  <c:v>7</c:v>
                </c:pt>
                <c:pt idx="3895">
                  <c:v>7</c:v>
                </c:pt>
                <c:pt idx="3896">
                  <c:v>7</c:v>
                </c:pt>
                <c:pt idx="3897">
                  <c:v>7</c:v>
                </c:pt>
                <c:pt idx="3898">
                  <c:v>7</c:v>
                </c:pt>
                <c:pt idx="3899">
                  <c:v>7</c:v>
                </c:pt>
                <c:pt idx="3900">
                  <c:v>7</c:v>
                </c:pt>
                <c:pt idx="3901">
                  <c:v>7</c:v>
                </c:pt>
                <c:pt idx="3902">
                  <c:v>6</c:v>
                </c:pt>
                <c:pt idx="3903">
                  <c:v>6</c:v>
                </c:pt>
                <c:pt idx="3904">
                  <c:v>6</c:v>
                </c:pt>
                <c:pt idx="3905">
                  <c:v>6</c:v>
                </c:pt>
                <c:pt idx="3906">
                  <c:v>6</c:v>
                </c:pt>
                <c:pt idx="3907">
                  <c:v>6</c:v>
                </c:pt>
                <c:pt idx="3908">
                  <c:v>6</c:v>
                </c:pt>
                <c:pt idx="3909">
                  <c:v>6</c:v>
                </c:pt>
                <c:pt idx="3910">
                  <c:v>6</c:v>
                </c:pt>
                <c:pt idx="3911">
                  <c:v>6</c:v>
                </c:pt>
                <c:pt idx="3912">
                  <c:v>6</c:v>
                </c:pt>
                <c:pt idx="3913">
                  <c:v>6</c:v>
                </c:pt>
                <c:pt idx="3914">
                  <c:v>6</c:v>
                </c:pt>
                <c:pt idx="3915">
                  <c:v>6</c:v>
                </c:pt>
                <c:pt idx="3916">
                  <c:v>6</c:v>
                </c:pt>
                <c:pt idx="3917">
                  <c:v>6</c:v>
                </c:pt>
                <c:pt idx="3918">
                  <c:v>6</c:v>
                </c:pt>
                <c:pt idx="3919">
                  <c:v>6</c:v>
                </c:pt>
                <c:pt idx="3920">
                  <c:v>6</c:v>
                </c:pt>
                <c:pt idx="3921">
                  <c:v>5</c:v>
                </c:pt>
                <c:pt idx="3922">
                  <c:v>5</c:v>
                </c:pt>
                <c:pt idx="3923">
                  <c:v>5</c:v>
                </c:pt>
                <c:pt idx="3924">
                  <c:v>5</c:v>
                </c:pt>
                <c:pt idx="3925">
                  <c:v>5</c:v>
                </c:pt>
                <c:pt idx="3926">
                  <c:v>5</c:v>
                </c:pt>
                <c:pt idx="3927">
                  <c:v>5</c:v>
                </c:pt>
                <c:pt idx="3928">
                  <c:v>5</c:v>
                </c:pt>
                <c:pt idx="3929">
                  <c:v>5</c:v>
                </c:pt>
                <c:pt idx="3930">
                  <c:v>5</c:v>
                </c:pt>
                <c:pt idx="3931">
                  <c:v>5</c:v>
                </c:pt>
                <c:pt idx="3932">
                  <c:v>5</c:v>
                </c:pt>
                <c:pt idx="3933">
                  <c:v>5</c:v>
                </c:pt>
                <c:pt idx="3934">
                  <c:v>5</c:v>
                </c:pt>
                <c:pt idx="3935">
                  <c:v>5</c:v>
                </c:pt>
                <c:pt idx="3936">
                  <c:v>5</c:v>
                </c:pt>
                <c:pt idx="3937">
                  <c:v>5</c:v>
                </c:pt>
                <c:pt idx="3938">
                  <c:v>5</c:v>
                </c:pt>
                <c:pt idx="3939">
                  <c:v>5</c:v>
                </c:pt>
                <c:pt idx="3940">
                  <c:v>5</c:v>
                </c:pt>
                <c:pt idx="3941">
                  <c:v>4</c:v>
                </c:pt>
                <c:pt idx="3942">
                  <c:v>4</c:v>
                </c:pt>
                <c:pt idx="3943">
                  <c:v>4</c:v>
                </c:pt>
                <c:pt idx="3944">
                  <c:v>4</c:v>
                </c:pt>
                <c:pt idx="3945">
                  <c:v>4</c:v>
                </c:pt>
                <c:pt idx="3946">
                  <c:v>4</c:v>
                </c:pt>
                <c:pt idx="3947">
                  <c:v>4</c:v>
                </c:pt>
                <c:pt idx="3948">
                  <c:v>4</c:v>
                </c:pt>
                <c:pt idx="3949">
                  <c:v>4</c:v>
                </c:pt>
                <c:pt idx="3950">
                  <c:v>4</c:v>
                </c:pt>
                <c:pt idx="3951">
                  <c:v>4</c:v>
                </c:pt>
                <c:pt idx="3952">
                  <c:v>4</c:v>
                </c:pt>
                <c:pt idx="3953">
                  <c:v>4</c:v>
                </c:pt>
                <c:pt idx="3954">
                  <c:v>4</c:v>
                </c:pt>
                <c:pt idx="3955">
                  <c:v>4</c:v>
                </c:pt>
                <c:pt idx="3956">
                  <c:v>4</c:v>
                </c:pt>
                <c:pt idx="3957">
                  <c:v>4</c:v>
                </c:pt>
                <c:pt idx="3958">
                  <c:v>4</c:v>
                </c:pt>
                <c:pt idx="3959">
                  <c:v>4</c:v>
                </c:pt>
                <c:pt idx="3960">
                  <c:v>3</c:v>
                </c:pt>
                <c:pt idx="3961">
                  <c:v>3</c:v>
                </c:pt>
                <c:pt idx="3962">
                  <c:v>3</c:v>
                </c:pt>
                <c:pt idx="3963">
                  <c:v>3</c:v>
                </c:pt>
                <c:pt idx="3964">
                  <c:v>3</c:v>
                </c:pt>
                <c:pt idx="3965">
                  <c:v>3</c:v>
                </c:pt>
                <c:pt idx="3966">
                  <c:v>3</c:v>
                </c:pt>
                <c:pt idx="3967">
                  <c:v>3</c:v>
                </c:pt>
                <c:pt idx="3968">
                  <c:v>3</c:v>
                </c:pt>
                <c:pt idx="3969">
                  <c:v>3</c:v>
                </c:pt>
                <c:pt idx="3970">
                  <c:v>3</c:v>
                </c:pt>
                <c:pt idx="3971">
                  <c:v>3</c:v>
                </c:pt>
                <c:pt idx="3972">
                  <c:v>3</c:v>
                </c:pt>
                <c:pt idx="3973">
                  <c:v>3</c:v>
                </c:pt>
                <c:pt idx="3974">
                  <c:v>3</c:v>
                </c:pt>
                <c:pt idx="3975">
                  <c:v>3</c:v>
                </c:pt>
                <c:pt idx="3976">
                  <c:v>3</c:v>
                </c:pt>
                <c:pt idx="3977">
                  <c:v>3</c:v>
                </c:pt>
                <c:pt idx="3978">
                  <c:v>3</c:v>
                </c:pt>
                <c:pt idx="3979">
                  <c:v>3</c:v>
                </c:pt>
                <c:pt idx="3980">
                  <c:v>2</c:v>
                </c:pt>
                <c:pt idx="3981">
                  <c:v>2</c:v>
                </c:pt>
                <c:pt idx="3982">
                  <c:v>2</c:v>
                </c:pt>
                <c:pt idx="3983">
                  <c:v>2</c:v>
                </c:pt>
                <c:pt idx="3984">
                  <c:v>2</c:v>
                </c:pt>
                <c:pt idx="3985">
                  <c:v>2</c:v>
                </c:pt>
                <c:pt idx="3986">
                  <c:v>2</c:v>
                </c:pt>
                <c:pt idx="3987">
                  <c:v>2</c:v>
                </c:pt>
                <c:pt idx="3988">
                  <c:v>2</c:v>
                </c:pt>
                <c:pt idx="3989">
                  <c:v>2</c:v>
                </c:pt>
                <c:pt idx="3990">
                  <c:v>2</c:v>
                </c:pt>
                <c:pt idx="3991">
                  <c:v>2</c:v>
                </c:pt>
                <c:pt idx="3992">
                  <c:v>2</c:v>
                </c:pt>
                <c:pt idx="3993">
                  <c:v>2</c:v>
                </c:pt>
                <c:pt idx="3994">
                  <c:v>2</c:v>
                </c:pt>
                <c:pt idx="3995">
                  <c:v>2</c:v>
                </c:pt>
                <c:pt idx="3996">
                  <c:v>2</c:v>
                </c:pt>
                <c:pt idx="3997">
                  <c:v>2</c:v>
                </c:pt>
                <c:pt idx="3998">
                  <c:v>2</c:v>
                </c:pt>
                <c:pt idx="399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8DE-4F32-A89C-C9FA11B943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5185576"/>
        <c:axId val="485180000"/>
      </c:scatterChart>
      <c:valAx>
        <c:axId val="485185576"/>
        <c:scaling>
          <c:orientation val="minMax"/>
          <c:max val="25"/>
          <c:min val="0"/>
        </c:scaling>
        <c:delete val="0"/>
        <c:axPos val="b"/>
        <c:majorGridlines>
          <c:spPr>
            <a:ln>
              <a:solidFill>
                <a:schemeClr val="bg2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[ns]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5180000"/>
        <c:crosses val="autoZero"/>
        <c:crossBetween val="midCat"/>
      </c:valAx>
      <c:valAx>
        <c:axId val="485180000"/>
        <c:scaling>
          <c:orientation val="minMax"/>
          <c:max val="1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counts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51855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7000564588979223"/>
          <c:y val="0.11492080968493307"/>
          <c:w val="0.2361946702800361"/>
          <c:h val="0.14427460317460317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116549578258435E-2"/>
          <c:y val="3.8802171143961332E-2"/>
          <c:w val="0.87726018571116571"/>
          <c:h val="0.80456649058943197"/>
        </c:manualLayout>
      </c:layout>
      <c:scatterChart>
        <c:scatterStyle val="lineMarker"/>
        <c:varyColors val="0"/>
        <c:ser>
          <c:idx val="0"/>
          <c:order val="0"/>
          <c:tx>
            <c:strRef>
              <c:f>Dump_data_max_1p_scan_signoff_v!$AW$1</c:f>
              <c:strCache>
                <c:ptCount val="1"/>
                <c:pt idx="0">
                  <c:v>TOA error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Dump_data_max_1p_scan_signoff_v!$AD$2:$AD$4001</c:f>
              <c:numCache>
                <c:formatCode>General</c:formatCode>
                <c:ptCount val="4000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  <c:pt idx="401">
                  <c:v>4.0099999999999589</c:v>
                </c:pt>
                <c:pt idx="402">
                  <c:v>4.0199999999999587</c:v>
                </c:pt>
                <c:pt idx="403">
                  <c:v>4.0299999999999585</c:v>
                </c:pt>
                <c:pt idx="404">
                  <c:v>4.0399999999999583</c:v>
                </c:pt>
                <c:pt idx="405">
                  <c:v>4.0499999999999581</c:v>
                </c:pt>
                <c:pt idx="406">
                  <c:v>4.0599999999999579</c:v>
                </c:pt>
                <c:pt idx="407">
                  <c:v>4.0699999999999577</c:v>
                </c:pt>
                <c:pt idx="408">
                  <c:v>4.0799999999999574</c:v>
                </c:pt>
                <c:pt idx="409">
                  <c:v>4.0899999999999572</c:v>
                </c:pt>
                <c:pt idx="410">
                  <c:v>4.099999999999957</c:v>
                </c:pt>
                <c:pt idx="411">
                  <c:v>4.1099999999999568</c:v>
                </c:pt>
                <c:pt idx="412">
                  <c:v>4.1199999999999566</c:v>
                </c:pt>
                <c:pt idx="413">
                  <c:v>4.1299999999999564</c:v>
                </c:pt>
                <c:pt idx="414">
                  <c:v>4.1399999999999562</c:v>
                </c:pt>
                <c:pt idx="415">
                  <c:v>4.1499999999999559</c:v>
                </c:pt>
                <c:pt idx="416">
                  <c:v>4.1599999999999557</c:v>
                </c:pt>
                <c:pt idx="417">
                  <c:v>4.1699999999999555</c:v>
                </c:pt>
                <c:pt idx="418">
                  <c:v>4.1799999999999553</c:v>
                </c:pt>
                <c:pt idx="419">
                  <c:v>4.1899999999999551</c:v>
                </c:pt>
                <c:pt idx="420">
                  <c:v>4.1999999999999549</c:v>
                </c:pt>
                <c:pt idx="421">
                  <c:v>4.2099999999999547</c:v>
                </c:pt>
                <c:pt idx="422">
                  <c:v>4.2199999999999545</c:v>
                </c:pt>
                <c:pt idx="423">
                  <c:v>4.2299999999999542</c:v>
                </c:pt>
                <c:pt idx="424">
                  <c:v>4.239999999999954</c:v>
                </c:pt>
                <c:pt idx="425">
                  <c:v>4.2499999999999538</c:v>
                </c:pt>
                <c:pt idx="426">
                  <c:v>4.2599999999999536</c:v>
                </c:pt>
                <c:pt idx="427">
                  <c:v>4.2699999999999534</c:v>
                </c:pt>
                <c:pt idx="428">
                  <c:v>4.2799999999999532</c:v>
                </c:pt>
                <c:pt idx="429">
                  <c:v>4.289999999999953</c:v>
                </c:pt>
                <c:pt idx="430">
                  <c:v>4.2999999999999527</c:v>
                </c:pt>
                <c:pt idx="431">
                  <c:v>4.3099999999999525</c:v>
                </c:pt>
                <c:pt idx="432">
                  <c:v>4.3199999999999523</c:v>
                </c:pt>
                <c:pt idx="433">
                  <c:v>4.3299999999999521</c:v>
                </c:pt>
                <c:pt idx="434">
                  <c:v>4.3399999999999519</c:v>
                </c:pt>
                <c:pt idx="435">
                  <c:v>4.3499999999999517</c:v>
                </c:pt>
                <c:pt idx="436">
                  <c:v>4.3599999999999515</c:v>
                </c:pt>
                <c:pt idx="437">
                  <c:v>4.3699999999999513</c:v>
                </c:pt>
                <c:pt idx="438">
                  <c:v>4.379999999999951</c:v>
                </c:pt>
                <c:pt idx="439">
                  <c:v>4.3899999999999508</c:v>
                </c:pt>
                <c:pt idx="440">
                  <c:v>4.3999999999999506</c:v>
                </c:pt>
                <c:pt idx="441">
                  <c:v>4.4099999999999504</c:v>
                </c:pt>
                <c:pt idx="442">
                  <c:v>4.4199999999999502</c:v>
                </c:pt>
                <c:pt idx="443">
                  <c:v>4.42999999999995</c:v>
                </c:pt>
                <c:pt idx="444">
                  <c:v>4.4399999999999498</c:v>
                </c:pt>
                <c:pt idx="445">
                  <c:v>4.4499999999999496</c:v>
                </c:pt>
                <c:pt idx="446">
                  <c:v>4.4599999999999493</c:v>
                </c:pt>
                <c:pt idx="447">
                  <c:v>4.4699999999999491</c:v>
                </c:pt>
                <c:pt idx="448">
                  <c:v>4.4799999999999489</c:v>
                </c:pt>
                <c:pt idx="449">
                  <c:v>4.4899999999999487</c:v>
                </c:pt>
                <c:pt idx="450">
                  <c:v>4.4999999999999485</c:v>
                </c:pt>
                <c:pt idx="451">
                  <c:v>4.5099999999999483</c:v>
                </c:pt>
                <c:pt idx="452">
                  <c:v>4.5199999999999481</c:v>
                </c:pt>
                <c:pt idx="453">
                  <c:v>4.5299999999999478</c:v>
                </c:pt>
                <c:pt idx="454">
                  <c:v>4.5399999999999476</c:v>
                </c:pt>
                <c:pt idx="455">
                  <c:v>4.5499999999999474</c:v>
                </c:pt>
                <c:pt idx="456">
                  <c:v>4.5599999999999472</c:v>
                </c:pt>
                <c:pt idx="457">
                  <c:v>4.569999999999947</c:v>
                </c:pt>
                <c:pt idx="458">
                  <c:v>4.5799999999999468</c:v>
                </c:pt>
                <c:pt idx="459">
                  <c:v>4.5899999999999466</c:v>
                </c:pt>
                <c:pt idx="460">
                  <c:v>4.5999999999999464</c:v>
                </c:pt>
                <c:pt idx="461">
                  <c:v>4.6099999999999461</c:v>
                </c:pt>
                <c:pt idx="462">
                  <c:v>4.6199999999999459</c:v>
                </c:pt>
                <c:pt idx="463">
                  <c:v>4.6299999999999457</c:v>
                </c:pt>
                <c:pt idx="464">
                  <c:v>4.6399999999999455</c:v>
                </c:pt>
                <c:pt idx="465">
                  <c:v>4.6499999999999453</c:v>
                </c:pt>
                <c:pt idx="466">
                  <c:v>4.6599999999999451</c:v>
                </c:pt>
                <c:pt idx="467">
                  <c:v>4.6699999999999449</c:v>
                </c:pt>
                <c:pt idx="468">
                  <c:v>4.6799999999999446</c:v>
                </c:pt>
                <c:pt idx="469">
                  <c:v>4.6899999999999444</c:v>
                </c:pt>
                <c:pt idx="470">
                  <c:v>4.6999999999999442</c:v>
                </c:pt>
                <c:pt idx="471">
                  <c:v>4.709999999999944</c:v>
                </c:pt>
                <c:pt idx="472">
                  <c:v>4.7199999999999438</c:v>
                </c:pt>
                <c:pt idx="473">
                  <c:v>4.7299999999999436</c:v>
                </c:pt>
                <c:pt idx="474">
                  <c:v>4.7399999999999434</c:v>
                </c:pt>
                <c:pt idx="475">
                  <c:v>4.7499999999999432</c:v>
                </c:pt>
                <c:pt idx="476">
                  <c:v>4.7599999999999429</c:v>
                </c:pt>
                <c:pt idx="477">
                  <c:v>4.7699999999999427</c:v>
                </c:pt>
                <c:pt idx="478">
                  <c:v>4.7799999999999425</c:v>
                </c:pt>
                <c:pt idx="479">
                  <c:v>4.7899999999999423</c:v>
                </c:pt>
                <c:pt idx="480">
                  <c:v>4.7999999999999421</c:v>
                </c:pt>
                <c:pt idx="481">
                  <c:v>4.8099999999999419</c:v>
                </c:pt>
                <c:pt idx="482">
                  <c:v>4.8199999999999417</c:v>
                </c:pt>
                <c:pt idx="483">
                  <c:v>4.8299999999999415</c:v>
                </c:pt>
                <c:pt idx="484">
                  <c:v>4.8399999999999412</c:v>
                </c:pt>
                <c:pt idx="485">
                  <c:v>4.849999999999941</c:v>
                </c:pt>
                <c:pt idx="486">
                  <c:v>4.8599999999999408</c:v>
                </c:pt>
                <c:pt idx="487">
                  <c:v>4.8699999999999406</c:v>
                </c:pt>
                <c:pt idx="488">
                  <c:v>4.8799999999999404</c:v>
                </c:pt>
                <c:pt idx="489">
                  <c:v>4.8899999999999402</c:v>
                </c:pt>
                <c:pt idx="490">
                  <c:v>4.89999999999994</c:v>
                </c:pt>
                <c:pt idx="491">
                  <c:v>4.9099999999999397</c:v>
                </c:pt>
                <c:pt idx="492">
                  <c:v>4.9199999999999395</c:v>
                </c:pt>
                <c:pt idx="493">
                  <c:v>4.9299999999999393</c:v>
                </c:pt>
                <c:pt idx="494">
                  <c:v>4.9399999999999391</c:v>
                </c:pt>
                <c:pt idx="495">
                  <c:v>4.9499999999999389</c:v>
                </c:pt>
                <c:pt idx="496">
                  <c:v>4.9599999999999387</c:v>
                </c:pt>
                <c:pt idx="497">
                  <c:v>4.9699999999999385</c:v>
                </c:pt>
                <c:pt idx="498">
                  <c:v>4.9799999999999383</c:v>
                </c:pt>
                <c:pt idx="499">
                  <c:v>4.989999999999938</c:v>
                </c:pt>
                <c:pt idx="500">
                  <c:v>4.9999999999999378</c:v>
                </c:pt>
                <c:pt idx="501">
                  <c:v>5.0099999999999376</c:v>
                </c:pt>
                <c:pt idx="502">
                  <c:v>5.0199999999999374</c:v>
                </c:pt>
                <c:pt idx="503">
                  <c:v>5.0299999999999372</c:v>
                </c:pt>
                <c:pt idx="504">
                  <c:v>5.039999999999937</c:v>
                </c:pt>
                <c:pt idx="505">
                  <c:v>5.0499999999999368</c:v>
                </c:pt>
                <c:pt idx="506">
                  <c:v>5.0599999999999365</c:v>
                </c:pt>
                <c:pt idx="507">
                  <c:v>5.0699999999999363</c:v>
                </c:pt>
                <c:pt idx="508">
                  <c:v>5.0799999999999361</c:v>
                </c:pt>
                <c:pt idx="509">
                  <c:v>5.0899999999999359</c:v>
                </c:pt>
                <c:pt idx="510">
                  <c:v>5.0999999999999357</c:v>
                </c:pt>
                <c:pt idx="511">
                  <c:v>5.1099999999999355</c:v>
                </c:pt>
                <c:pt idx="512">
                  <c:v>5.1199999999999353</c:v>
                </c:pt>
                <c:pt idx="513">
                  <c:v>5.1299999999999351</c:v>
                </c:pt>
                <c:pt idx="514">
                  <c:v>5.1399999999999348</c:v>
                </c:pt>
                <c:pt idx="515">
                  <c:v>5.1499999999999346</c:v>
                </c:pt>
                <c:pt idx="516">
                  <c:v>5.1599999999999344</c:v>
                </c:pt>
                <c:pt idx="517">
                  <c:v>5.1699999999999342</c:v>
                </c:pt>
                <c:pt idx="518">
                  <c:v>5.179999999999934</c:v>
                </c:pt>
                <c:pt idx="519">
                  <c:v>5.1899999999999338</c:v>
                </c:pt>
                <c:pt idx="520">
                  <c:v>5.1999999999999336</c:v>
                </c:pt>
                <c:pt idx="521">
                  <c:v>5.2099999999999334</c:v>
                </c:pt>
                <c:pt idx="522">
                  <c:v>5.2199999999999331</c:v>
                </c:pt>
                <c:pt idx="523">
                  <c:v>5.2299999999999329</c:v>
                </c:pt>
                <c:pt idx="524">
                  <c:v>5.2399999999999327</c:v>
                </c:pt>
                <c:pt idx="525">
                  <c:v>5.2499999999999325</c:v>
                </c:pt>
                <c:pt idx="526">
                  <c:v>5.2599999999999323</c:v>
                </c:pt>
                <c:pt idx="527">
                  <c:v>5.2699999999999321</c:v>
                </c:pt>
                <c:pt idx="528">
                  <c:v>5.2799999999999319</c:v>
                </c:pt>
                <c:pt idx="529">
                  <c:v>5.2899999999999316</c:v>
                </c:pt>
                <c:pt idx="530">
                  <c:v>5.2999999999999314</c:v>
                </c:pt>
                <c:pt idx="531">
                  <c:v>5.3099999999999312</c:v>
                </c:pt>
                <c:pt idx="532">
                  <c:v>5.319999999999931</c:v>
                </c:pt>
                <c:pt idx="533">
                  <c:v>5.3299999999999308</c:v>
                </c:pt>
                <c:pt idx="534">
                  <c:v>5.3399999999999306</c:v>
                </c:pt>
                <c:pt idx="535">
                  <c:v>5.3499999999999304</c:v>
                </c:pt>
                <c:pt idx="536">
                  <c:v>5.3599999999999302</c:v>
                </c:pt>
                <c:pt idx="537">
                  <c:v>5.3699999999999299</c:v>
                </c:pt>
                <c:pt idx="538">
                  <c:v>5.3799999999999297</c:v>
                </c:pt>
                <c:pt idx="539">
                  <c:v>5.3899999999999295</c:v>
                </c:pt>
                <c:pt idx="540">
                  <c:v>5.3999999999999293</c:v>
                </c:pt>
                <c:pt idx="541">
                  <c:v>5.4099999999999291</c:v>
                </c:pt>
                <c:pt idx="542">
                  <c:v>5.4199999999999289</c:v>
                </c:pt>
                <c:pt idx="543">
                  <c:v>5.4299999999999287</c:v>
                </c:pt>
                <c:pt idx="544">
                  <c:v>5.4399999999999284</c:v>
                </c:pt>
                <c:pt idx="545">
                  <c:v>5.4499999999999282</c:v>
                </c:pt>
                <c:pt idx="546">
                  <c:v>5.459999999999928</c:v>
                </c:pt>
                <c:pt idx="547">
                  <c:v>5.4699999999999278</c:v>
                </c:pt>
                <c:pt idx="548">
                  <c:v>5.4799999999999276</c:v>
                </c:pt>
                <c:pt idx="549">
                  <c:v>5.4899999999999274</c:v>
                </c:pt>
                <c:pt idx="550">
                  <c:v>5.4999999999999272</c:v>
                </c:pt>
                <c:pt idx="551">
                  <c:v>5.509999999999927</c:v>
                </c:pt>
                <c:pt idx="552">
                  <c:v>5.5199999999999267</c:v>
                </c:pt>
                <c:pt idx="553">
                  <c:v>5.5299999999999265</c:v>
                </c:pt>
                <c:pt idx="554">
                  <c:v>5.5399999999999263</c:v>
                </c:pt>
                <c:pt idx="555">
                  <c:v>5.5499999999999261</c:v>
                </c:pt>
                <c:pt idx="556">
                  <c:v>5.5599999999999259</c:v>
                </c:pt>
                <c:pt idx="557">
                  <c:v>5.5699999999999257</c:v>
                </c:pt>
                <c:pt idx="558">
                  <c:v>5.5799999999999255</c:v>
                </c:pt>
                <c:pt idx="559">
                  <c:v>5.5899999999999253</c:v>
                </c:pt>
                <c:pt idx="560">
                  <c:v>5.599999999999925</c:v>
                </c:pt>
                <c:pt idx="561">
                  <c:v>5.6099999999999248</c:v>
                </c:pt>
                <c:pt idx="562">
                  <c:v>5.6199999999999246</c:v>
                </c:pt>
                <c:pt idx="563">
                  <c:v>5.6299999999999244</c:v>
                </c:pt>
                <c:pt idx="564">
                  <c:v>5.6399999999999242</c:v>
                </c:pt>
                <c:pt idx="565">
                  <c:v>5.649999999999924</c:v>
                </c:pt>
                <c:pt idx="566">
                  <c:v>5.6599999999999238</c:v>
                </c:pt>
                <c:pt idx="567">
                  <c:v>5.6699999999999235</c:v>
                </c:pt>
                <c:pt idx="568">
                  <c:v>5.6799999999999233</c:v>
                </c:pt>
                <c:pt idx="569">
                  <c:v>5.6899999999999231</c:v>
                </c:pt>
                <c:pt idx="570">
                  <c:v>5.6999999999999229</c:v>
                </c:pt>
                <c:pt idx="571">
                  <c:v>5.7099999999999227</c:v>
                </c:pt>
                <c:pt idx="572">
                  <c:v>5.7199999999999225</c:v>
                </c:pt>
                <c:pt idx="573">
                  <c:v>5.7299999999999223</c:v>
                </c:pt>
                <c:pt idx="574">
                  <c:v>5.7399999999999221</c:v>
                </c:pt>
                <c:pt idx="575">
                  <c:v>5.7499999999999218</c:v>
                </c:pt>
                <c:pt idx="576">
                  <c:v>5.7599999999999216</c:v>
                </c:pt>
                <c:pt idx="577">
                  <c:v>5.7699999999999214</c:v>
                </c:pt>
                <c:pt idx="578">
                  <c:v>5.7799999999999212</c:v>
                </c:pt>
                <c:pt idx="579">
                  <c:v>5.789999999999921</c:v>
                </c:pt>
                <c:pt idx="580">
                  <c:v>5.7999999999999208</c:v>
                </c:pt>
                <c:pt idx="581">
                  <c:v>5.8099999999999206</c:v>
                </c:pt>
                <c:pt idx="582">
                  <c:v>5.8199999999999203</c:v>
                </c:pt>
                <c:pt idx="583">
                  <c:v>5.8299999999999201</c:v>
                </c:pt>
                <c:pt idx="584">
                  <c:v>5.8399999999999199</c:v>
                </c:pt>
                <c:pt idx="585">
                  <c:v>5.8499999999999197</c:v>
                </c:pt>
                <c:pt idx="586">
                  <c:v>5.8599999999999195</c:v>
                </c:pt>
                <c:pt idx="587">
                  <c:v>5.8699999999999193</c:v>
                </c:pt>
                <c:pt idx="588">
                  <c:v>5.8799999999999191</c:v>
                </c:pt>
                <c:pt idx="589">
                  <c:v>5.8899999999999189</c:v>
                </c:pt>
                <c:pt idx="590">
                  <c:v>5.8999999999999186</c:v>
                </c:pt>
                <c:pt idx="591">
                  <c:v>5.9099999999999184</c:v>
                </c:pt>
                <c:pt idx="592">
                  <c:v>5.9199999999999182</c:v>
                </c:pt>
                <c:pt idx="593">
                  <c:v>5.929999999999918</c:v>
                </c:pt>
                <c:pt idx="594">
                  <c:v>5.9399999999999178</c:v>
                </c:pt>
                <c:pt idx="595">
                  <c:v>5.9499999999999176</c:v>
                </c:pt>
                <c:pt idx="596">
                  <c:v>5.9599999999999174</c:v>
                </c:pt>
                <c:pt idx="597">
                  <c:v>5.9699999999999172</c:v>
                </c:pt>
                <c:pt idx="598">
                  <c:v>5.9799999999999169</c:v>
                </c:pt>
                <c:pt idx="599">
                  <c:v>5.9899999999999167</c:v>
                </c:pt>
                <c:pt idx="600">
                  <c:v>5.9999999999999165</c:v>
                </c:pt>
                <c:pt idx="601">
                  <c:v>6.0099999999999163</c:v>
                </c:pt>
                <c:pt idx="602">
                  <c:v>6.0199999999999161</c:v>
                </c:pt>
                <c:pt idx="603">
                  <c:v>6.0299999999999159</c:v>
                </c:pt>
                <c:pt idx="604">
                  <c:v>6.0399999999999157</c:v>
                </c:pt>
                <c:pt idx="605">
                  <c:v>6.0499999999999154</c:v>
                </c:pt>
                <c:pt idx="606">
                  <c:v>6.0599999999999152</c:v>
                </c:pt>
                <c:pt idx="607">
                  <c:v>6.069999999999915</c:v>
                </c:pt>
                <c:pt idx="608">
                  <c:v>6.0799999999999148</c:v>
                </c:pt>
                <c:pt idx="609">
                  <c:v>6.0899999999999146</c:v>
                </c:pt>
                <c:pt idx="610">
                  <c:v>6.0999999999999144</c:v>
                </c:pt>
                <c:pt idx="611">
                  <c:v>6.1099999999999142</c:v>
                </c:pt>
                <c:pt idx="612">
                  <c:v>6.119999999999914</c:v>
                </c:pt>
                <c:pt idx="613">
                  <c:v>6.1299999999999137</c:v>
                </c:pt>
                <c:pt idx="614">
                  <c:v>6.1399999999999135</c:v>
                </c:pt>
                <c:pt idx="615">
                  <c:v>6.1499999999999133</c:v>
                </c:pt>
                <c:pt idx="616">
                  <c:v>6.1599999999999131</c:v>
                </c:pt>
                <c:pt idx="617">
                  <c:v>6.1699999999999129</c:v>
                </c:pt>
                <c:pt idx="618">
                  <c:v>6.1799999999999127</c:v>
                </c:pt>
                <c:pt idx="619">
                  <c:v>6.1899999999999125</c:v>
                </c:pt>
                <c:pt idx="620">
                  <c:v>6.1999999999999122</c:v>
                </c:pt>
                <c:pt idx="621">
                  <c:v>6.209999999999912</c:v>
                </c:pt>
                <c:pt idx="622">
                  <c:v>6.2199999999999118</c:v>
                </c:pt>
                <c:pt idx="623">
                  <c:v>6.2299999999999116</c:v>
                </c:pt>
                <c:pt idx="624">
                  <c:v>6.2399999999999114</c:v>
                </c:pt>
                <c:pt idx="625">
                  <c:v>6.2499999999999112</c:v>
                </c:pt>
                <c:pt idx="626">
                  <c:v>6.259999999999911</c:v>
                </c:pt>
                <c:pt idx="627">
                  <c:v>6.2699999999999108</c:v>
                </c:pt>
                <c:pt idx="628">
                  <c:v>6.2799999999999105</c:v>
                </c:pt>
                <c:pt idx="629">
                  <c:v>6.2899999999999103</c:v>
                </c:pt>
                <c:pt idx="630">
                  <c:v>6.2999999999999101</c:v>
                </c:pt>
                <c:pt idx="631">
                  <c:v>6.3099999999999099</c:v>
                </c:pt>
                <c:pt idx="632">
                  <c:v>6.3199999999999097</c:v>
                </c:pt>
                <c:pt idx="633">
                  <c:v>6.3299999999999095</c:v>
                </c:pt>
                <c:pt idx="634">
                  <c:v>6.3399999999999093</c:v>
                </c:pt>
                <c:pt idx="635">
                  <c:v>6.3499999999999091</c:v>
                </c:pt>
                <c:pt idx="636">
                  <c:v>6.3599999999999088</c:v>
                </c:pt>
                <c:pt idx="637">
                  <c:v>6.3699999999999086</c:v>
                </c:pt>
                <c:pt idx="638">
                  <c:v>6.3799999999999084</c:v>
                </c:pt>
                <c:pt idx="639">
                  <c:v>6.3899999999999082</c:v>
                </c:pt>
                <c:pt idx="640">
                  <c:v>6.399999999999908</c:v>
                </c:pt>
                <c:pt idx="641">
                  <c:v>6.4099999999999078</c:v>
                </c:pt>
                <c:pt idx="642">
                  <c:v>6.4199999999999076</c:v>
                </c:pt>
                <c:pt idx="643">
                  <c:v>6.4299999999999073</c:v>
                </c:pt>
                <c:pt idx="644">
                  <c:v>6.4399999999999071</c:v>
                </c:pt>
                <c:pt idx="645">
                  <c:v>6.4499999999999069</c:v>
                </c:pt>
                <c:pt idx="646">
                  <c:v>6.4599999999999067</c:v>
                </c:pt>
                <c:pt idx="647">
                  <c:v>6.4699999999999065</c:v>
                </c:pt>
                <c:pt idx="648">
                  <c:v>6.4799999999999063</c:v>
                </c:pt>
                <c:pt idx="649">
                  <c:v>6.4899999999999061</c:v>
                </c:pt>
                <c:pt idx="650">
                  <c:v>6.4999999999999059</c:v>
                </c:pt>
                <c:pt idx="651">
                  <c:v>6.5099999999999056</c:v>
                </c:pt>
                <c:pt idx="652">
                  <c:v>6.5199999999999054</c:v>
                </c:pt>
                <c:pt idx="653">
                  <c:v>6.5299999999999052</c:v>
                </c:pt>
                <c:pt idx="654">
                  <c:v>6.539999999999905</c:v>
                </c:pt>
                <c:pt idx="655">
                  <c:v>6.5499999999999048</c:v>
                </c:pt>
                <c:pt idx="656">
                  <c:v>6.5599999999999046</c:v>
                </c:pt>
                <c:pt idx="657">
                  <c:v>6.5699999999999044</c:v>
                </c:pt>
                <c:pt idx="658">
                  <c:v>6.5799999999999041</c:v>
                </c:pt>
                <c:pt idx="659">
                  <c:v>6.5899999999999039</c:v>
                </c:pt>
                <c:pt idx="660">
                  <c:v>6.5999999999999037</c:v>
                </c:pt>
                <c:pt idx="661">
                  <c:v>6.6099999999999035</c:v>
                </c:pt>
                <c:pt idx="662">
                  <c:v>6.6199999999999033</c:v>
                </c:pt>
                <c:pt idx="663">
                  <c:v>6.6299999999999031</c:v>
                </c:pt>
                <c:pt idx="664">
                  <c:v>6.6399999999999029</c:v>
                </c:pt>
                <c:pt idx="665">
                  <c:v>6.6499999999999027</c:v>
                </c:pt>
                <c:pt idx="666">
                  <c:v>6.6599999999999024</c:v>
                </c:pt>
                <c:pt idx="667">
                  <c:v>6.6699999999999022</c:v>
                </c:pt>
                <c:pt idx="668">
                  <c:v>6.679999999999902</c:v>
                </c:pt>
                <c:pt idx="669">
                  <c:v>6.6899999999999018</c:v>
                </c:pt>
                <c:pt idx="670">
                  <c:v>6.6999999999999016</c:v>
                </c:pt>
                <c:pt idx="671">
                  <c:v>6.7099999999999014</c:v>
                </c:pt>
                <c:pt idx="672">
                  <c:v>6.7199999999999012</c:v>
                </c:pt>
                <c:pt idx="673">
                  <c:v>6.729999999999901</c:v>
                </c:pt>
                <c:pt idx="674">
                  <c:v>6.7399999999999007</c:v>
                </c:pt>
                <c:pt idx="675">
                  <c:v>6.7499999999999005</c:v>
                </c:pt>
                <c:pt idx="676">
                  <c:v>6.7599999999999003</c:v>
                </c:pt>
                <c:pt idx="677">
                  <c:v>6.7699999999999001</c:v>
                </c:pt>
                <c:pt idx="678">
                  <c:v>6.7799999999998999</c:v>
                </c:pt>
                <c:pt idx="679">
                  <c:v>6.7899999999998997</c:v>
                </c:pt>
                <c:pt idx="680">
                  <c:v>6.7999999999998995</c:v>
                </c:pt>
                <c:pt idx="681">
                  <c:v>6.8099999999998992</c:v>
                </c:pt>
                <c:pt idx="682">
                  <c:v>6.819999999999899</c:v>
                </c:pt>
                <c:pt idx="683">
                  <c:v>6.8299999999998988</c:v>
                </c:pt>
                <c:pt idx="684">
                  <c:v>6.8399999999998986</c:v>
                </c:pt>
                <c:pt idx="685">
                  <c:v>6.8499999999998984</c:v>
                </c:pt>
                <c:pt idx="686">
                  <c:v>6.8599999999998982</c:v>
                </c:pt>
                <c:pt idx="687">
                  <c:v>6.869999999999898</c:v>
                </c:pt>
                <c:pt idx="688">
                  <c:v>6.8799999999998978</c:v>
                </c:pt>
                <c:pt idx="689">
                  <c:v>6.8899999999998975</c:v>
                </c:pt>
                <c:pt idx="690">
                  <c:v>6.8999999999998973</c:v>
                </c:pt>
                <c:pt idx="691">
                  <c:v>6.9099999999998971</c:v>
                </c:pt>
                <c:pt idx="692">
                  <c:v>6.9199999999998969</c:v>
                </c:pt>
                <c:pt idx="693">
                  <c:v>6.9299999999998967</c:v>
                </c:pt>
                <c:pt idx="694">
                  <c:v>6.9399999999998965</c:v>
                </c:pt>
                <c:pt idx="695">
                  <c:v>6.9499999999998963</c:v>
                </c:pt>
                <c:pt idx="696">
                  <c:v>6.959999999999896</c:v>
                </c:pt>
                <c:pt idx="697">
                  <c:v>6.9699999999998958</c:v>
                </c:pt>
                <c:pt idx="698">
                  <c:v>6.9799999999998956</c:v>
                </c:pt>
                <c:pt idx="699">
                  <c:v>6.9899999999998954</c:v>
                </c:pt>
                <c:pt idx="700">
                  <c:v>6.9999999999998952</c:v>
                </c:pt>
                <c:pt idx="701">
                  <c:v>7.009999999999895</c:v>
                </c:pt>
                <c:pt idx="702">
                  <c:v>7.0199999999998948</c:v>
                </c:pt>
                <c:pt idx="703">
                  <c:v>7.0299999999998946</c:v>
                </c:pt>
                <c:pt idx="704">
                  <c:v>7.0399999999998943</c:v>
                </c:pt>
                <c:pt idx="705">
                  <c:v>7.0499999999998941</c:v>
                </c:pt>
                <c:pt idx="706">
                  <c:v>7.0599999999998939</c:v>
                </c:pt>
                <c:pt idx="707">
                  <c:v>7.0699999999998937</c:v>
                </c:pt>
                <c:pt idx="708">
                  <c:v>7.0799999999998935</c:v>
                </c:pt>
                <c:pt idx="709">
                  <c:v>7.0899999999998933</c:v>
                </c:pt>
                <c:pt idx="710">
                  <c:v>7.0999999999998931</c:v>
                </c:pt>
                <c:pt idx="711">
                  <c:v>7.1099999999998929</c:v>
                </c:pt>
                <c:pt idx="712">
                  <c:v>7.1199999999998926</c:v>
                </c:pt>
                <c:pt idx="713">
                  <c:v>7.1299999999998924</c:v>
                </c:pt>
                <c:pt idx="714">
                  <c:v>7.1399999999998922</c:v>
                </c:pt>
                <c:pt idx="715">
                  <c:v>7.149999999999892</c:v>
                </c:pt>
                <c:pt idx="716">
                  <c:v>7.1599999999998918</c:v>
                </c:pt>
                <c:pt idx="717">
                  <c:v>7.1699999999998916</c:v>
                </c:pt>
                <c:pt idx="718">
                  <c:v>7.1799999999998914</c:v>
                </c:pt>
                <c:pt idx="719">
                  <c:v>7.1899999999998911</c:v>
                </c:pt>
                <c:pt idx="720">
                  <c:v>7.1999999999998909</c:v>
                </c:pt>
                <c:pt idx="721">
                  <c:v>7.2099999999998907</c:v>
                </c:pt>
                <c:pt idx="722">
                  <c:v>7.2199999999998905</c:v>
                </c:pt>
                <c:pt idx="723">
                  <c:v>7.2299999999998903</c:v>
                </c:pt>
                <c:pt idx="724">
                  <c:v>7.2399999999998901</c:v>
                </c:pt>
                <c:pt idx="725">
                  <c:v>7.2499999999998899</c:v>
                </c:pt>
                <c:pt idx="726">
                  <c:v>7.2599999999998897</c:v>
                </c:pt>
                <c:pt idx="727">
                  <c:v>7.2699999999998894</c:v>
                </c:pt>
                <c:pt idx="728">
                  <c:v>7.2799999999998892</c:v>
                </c:pt>
                <c:pt idx="729">
                  <c:v>7.289999999999889</c:v>
                </c:pt>
                <c:pt idx="730">
                  <c:v>7.2999999999998888</c:v>
                </c:pt>
                <c:pt idx="731">
                  <c:v>7.3099999999998886</c:v>
                </c:pt>
                <c:pt idx="732">
                  <c:v>7.3199999999998884</c:v>
                </c:pt>
                <c:pt idx="733">
                  <c:v>7.3299999999998882</c:v>
                </c:pt>
                <c:pt idx="734">
                  <c:v>7.3399999999998879</c:v>
                </c:pt>
                <c:pt idx="735">
                  <c:v>7.3499999999998877</c:v>
                </c:pt>
                <c:pt idx="736">
                  <c:v>7.3599999999998875</c:v>
                </c:pt>
                <c:pt idx="737">
                  <c:v>7.3699999999998873</c:v>
                </c:pt>
                <c:pt idx="738">
                  <c:v>7.3799999999998871</c:v>
                </c:pt>
                <c:pt idx="739">
                  <c:v>7.3899999999998869</c:v>
                </c:pt>
                <c:pt idx="740">
                  <c:v>7.3999999999998867</c:v>
                </c:pt>
                <c:pt idx="741">
                  <c:v>7.4099999999998865</c:v>
                </c:pt>
                <c:pt idx="742">
                  <c:v>7.4199999999998862</c:v>
                </c:pt>
                <c:pt idx="743">
                  <c:v>7.429999999999886</c:v>
                </c:pt>
                <c:pt idx="744">
                  <c:v>7.4399999999998858</c:v>
                </c:pt>
                <c:pt idx="745">
                  <c:v>7.4499999999998856</c:v>
                </c:pt>
                <c:pt idx="746">
                  <c:v>7.4599999999998854</c:v>
                </c:pt>
                <c:pt idx="747">
                  <c:v>7.4699999999998852</c:v>
                </c:pt>
                <c:pt idx="748">
                  <c:v>7.479999999999885</c:v>
                </c:pt>
                <c:pt idx="749">
                  <c:v>7.4899999999998847</c:v>
                </c:pt>
                <c:pt idx="750">
                  <c:v>7.4999999999998845</c:v>
                </c:pt>
                <c:pt idx="751">
                  <c:v>7.5099999999998843</c:v>
                </c:pt>
                <c:pt idx="752">
                  <c:v>7.5199999999998841</c:v>
                </c:pt>
                <c:pt idx="753">
                  <c:v>7.5299999999998839</c:v>
                </c:pt>
                <c:pt idx="754">
                  <c:v>7.5399999999998837</c:v>
                </c:pt>
                <c:pt idx="755">
                  <c:v>7.5499999999998835</c:v>
                </c:pt>
                <c:pt idx="756">
                  <c:v>7.5599999999998833</c:v>
                </c:pt>
                <c:pt idx="757">
                  <c:v>7.569999999999883</c:v>
                </c:pt>
                <c:pt idx="758">
                  <c:v>7.5799999999998828</c:v>
                </c:pt>
                <c:pt idx="759">
                  <c:v>7.5899999999998826</c:v>
                </c:pt>
                <c:pt idx="760">
                  <c:v>7.5999999999998824</c:v>
                </c:pt>
                <c:pt idx="761">
                  <c:v>7.6099999999998822</c:v>
                </c:pt>
                <c:pt idx="762">
                  <c:v>7.619999999999882</c:v>
                </c:pt>
                <c:pt idx="763">
                  <c:v>7.6299999999998818</c:v>
                </c:pt>
                <c:pt idx="764">
                  <c:v>7.6399999999998816</c:v>
                </c:pt>
                <c:pt idx="765">
                  <c:v>7.6499999999998813</c:v>
                </c:pt>
                <c:pt idx="766">
                  <c:v>7.6599999999998811</c:v>
                </c:pt>
                <c:pt idx="767">
                  <c:v>7.6699999999998809</c:v>
                </c:pt>
                <c:pt idx="768">
                  <c:v>7.6799999999998807</c:v>
                </c:pt>
                <c:pt idx="769">
                  <c:v>7.6899999999998805</c:v>
                </c:pt>
                <c:pt idx="770">
                  <c:v>7.6999999999998803</c:v>
                </c:pt>
                <c:pt idx="771">
                  <c:v>7.7099999999998801</c:v>
                </c:pt>
                <c:pt idx="772">
                  <c:v>7.7199999999998798</c:v>
                </c:pt>
                <c:pt idx="773">
                  <c:v>7.7299999999998796</c:v>
                </c:pt>
                <c:pt idx="774">
                  <c:v>7.7399999999998794</c:v>
                </c:pt>
                <c:pt idx="775">
                  <c:v>7.7499999999998792</c:v>
                </c:pt>
                <c:pt idx="776">
                  <c:v>7.759999999999879</c:v>
                </c:pt>
                <c:pt idx="777">
                  <c:v>7.7699999999998788</c:v>
                </c:pt>
                <c:pt idx="778">
                  <c:v>7.7799999999998786</c:v>
                </c:pt>
                <c:pt idx="779">
                  <c:v>7.7899999999998784</c:v>
                </c:pt>
                <c:pt idx="780">
                  <c:v>7.7999999999998781</c:v>
                </c:pt>
                <c:pt idx="781">
                  <c:v>7.8099999999998779</c:v>
                </c:pt>
                <c:pt idx="782">
                  <c:v>7.8199999999998777</c:v>
                </c:pt>
                <c:pt idx="783">
                  <c:v>7.8299999999998775</c:v>
                </c:pt>
                <c:pt idx="784">
                  <c:v>7.8399999999998773</c:v>
                </c:pt>
                <c:pt idx="785">
                  <c:v>7.8499999999998771</c:v>
                </c:pt>
                <c:pt idx="786">
                  <c:v>7.8599999999998769</c:v>
                </c:pt>
                <c:pt idx="787">
                  <c:v>7.8699999999998766</c:v>
                </c:pt>
                <c:pt idx="788">
                  <c:v>7.8799999999998764</c:v>
                </c:pt>
                <c:pt idx="789">
                  <c:v>7.8899999999998762</c:v>
                </c:pt>
                <c:pt idx="790">
                  <c:v>7.899999999999876</c:v>
                </c:pt>
                <c:pt idx="791">
                  <c:v>7.9099999999998758</c:v>
                </c:pt>
                <c:pt idx="792">
                  <c:v>7.9199999999998756</c:v>
                </c:pt>
                <c:pt idx="793">
                  <c:v>7.9299999999998754</c:v>
                </c:pt>
                <c:pt idx="794">
                  <c:v>7.9399999999998752</c:v>
                </c:pt>
                <c:pt idx="795">
                  <c:v>7.9499999999998749</c:v>
                </c:pt>
                <c:pt idx="796">
                  <c:v>7.9599999999998747</c:v>
                </c:pt>
                <c:pt idx="797">
                  <c:v>7.9699999999998745</c:v>
                </c:pt>
                <c:pt idx="798">
                  <c:v>7.9799999999998743</c:v>
                </c:pt>
                <c:pt idx="799">
                  <c:v>7.9899999999998741</c:v>
                </c:pt>
                <c:pt idx="800">
                  <c:v>7.9999999999998739</c:v>
                </c:pt>
                <c:pt idx="801">
                  <c:v>8.0099999999998737</c:v>
                </c:pt>
                <c:pt idx="802">
                  <c:v>8.0199999999998735</c:v>
                </c:pt>
                <c:pt idx="803">
                  <c:v>8.0299999999998732</c:v>
                </c:pt>
                <c:pt idx="804">
                  <c:v>8.039999999999873</c:v>
                </c:pt>
                <c:pt idx="805">
                  <c:v>8.0499999999998728</c:v>
                </c:pt>
                <c:pt idx="806">
                  <c:v>8.0599999999998726</c:v>
                </c:pt>
                <c:pt idx="807">
                  <c:v>8.0699999999998724</c:v>
                </c:pt>
                <c:pt idx="808">
                  <c:v>8.0799999999998722</c:v>
                </c:pt>
                <c:pt idx="809">
                  <c:v>8.089999999999872</c:v>
                </c:pt>
                <c:pt idx="810">
                  <c:v>8.0999999999998717</c:v>
                </c:pt>
                <c:pt idx="811">
                  <c:v>8.1099999999998715</c:v>
                </c:pt>
                <c:pt idx="812">
                  <c:v>8.1199999999998713</c:v>
                </c:pt>
                <c:pt idx="813">
                  <c:v>8.1299999999998711</c:v>
                </c:pt>
                <c:pt idx="814">
                  <c:v>8.1399999999998709</c:v>
                </c:pt>
                <c:pt idx="815">
                  <c:v>8.1499999999998707</c:v>
                </c:pt>
                <c:pt idx="816">
                  <c:v>8.1599999999998705</c:v>
                </c:pt>
                <c:pt idx="817">
                  <c:v>8.1699999999998703</c:v>
                </c:pt>
                <c:pt idx="818">
                  <c:v>8.17999999999987</c:v>
                </c:pt>
                <c:pt idx="819">
                  <c:v>8.1899999999998698</c:v>
                </c:pt>
                <c:pt idx="820">
                  <c:v>8.1999999999998696</c:v>
                </c:pt>
                <c:pt idx="821">
                  <c:v>8.2099999999998694</c:v>
                </c:pt>
                <c:pt idx="822">
                  <c:v>8.2199999999998692</c:v>
                </c:pt>
                <c:pt idx="823">
                  <c:v>8.229999999999869</c:v>
                </c:pt>
                <c:pt idx="824">
                  <c:v>8.2399999999998688</c:v>
                </c:pt>
                <c:pt idx="825">
                  <c:v>8.2499999999998685</c:v>
                </c:pt>
                <c:pt idx="826">
                  <c:v>8.2599999999998683</c:v>
                </c:pt>
                <c:pt idx="827">
                  <c:v>8.2699999999998681</c:v>
                </c:pt>
                <c:pt idx="828">
                  <c:v>8.2799999999998679</c:v>
                </c:pt>
                <c:pt idx="829">
                  <c:v>8.2899999999998677</c:v>
                </c:pt>
                <c:pt idx="830">
                  <c:v>8.2999999999998675</c:v>
                </c:pt>
                <c:pt idx="831">
                  <c:v>8.3099999999998673</c:v>
                </c:pt>
                <c:pt idx="832">
                  <c:v>8.3199999999998671</c:v>
                </c:pt>
                <c:pt idx="833">
                  <c:v>8.3299999999998668</c:v>
                </c:pt>
                <c:pt idx="834">
                  <c:v>8.3399999999998666</c:v>
                </c:pt>
                <c:pt idx="835">
                  <c:v>8.3499999999998664</c:v>
                </c:pt>
                <c:pt idx="836">
                  <c:v>8.3599999999998662</c:v>
                </c:pt>
                <c:pt idx="837">
                  <c:v>8.369999999999866</c:v>
                </c:pt>
                <c:pt idx="838">
                  <c:v>8.3799999999998658</c:v>
                </c:pt>
                <c:pt idx="839">
                  <c:v>8.3899999999998656</c:v>
                </c:pt>
                <c:pt idx="840">
                  <c:v>8.3999999999998654</c:v>
                </c:pt>
                <c:pt idx="841">
                  <c:v>8.4099999999998651</c:v>
                </c:pt>
                <c:pt idx="842">
                  <c:v>8.4199999999998649</c:v>
                </c:pt>
                <c:pt idx="843">
                  <c:v>8.4299999999998647</c:v>
                </c:pt>
                <c:pt idx="844">
                  <c:v>8.4399999999998645</c:v>
                </c:pt>
                <c:pt idx="845">
                  <c:v>8.4499999999998643</c:v>
                </c:pt>
                <c:pt idx="846">
                  <c:v>8.4599999999998641</c:v>
                </c:pt>
                <c:pt idx="847">
                  <c:v>8.4699999999998639</c:v>
                </c:pt>
                <c:pt idx="848">
                  <c:v>8.4799999999998636</c:v>
                </c:pt>
                <c:pt idx="849">
                  <c:v>8.4899999999998634</c:v>
                </c:pt>
                <c:pt idx="850">
                  <c:v>8.4999999999998632</c:v>
                </c:pt>
                <c:pt idx="851">
                  <c:v>8.509999999999863</c:v>
                </c:pt>
                <c:pt idx="852">
                  <c:v>8.5199999999998628</c:v>
                </c:pt>
                <c:pt idx="853">
                  <c:v>8.5299999999998626</c:v>
                </c:pt>
                <c:pt idx="854">
                  <c:v>8.5399999999998624</c:v>
                </c:pt>
                <c:pt idx="855">
                  <c:v>8.5499999999998622</c:v>
                </c:pt>
                <c:pt idx="856">
                  <c:v>8.5599999999998619</c:v>
                </c:pt>
                <c:pt idx="857">
                  <c:v>8.5699999999998617</c:v>
                </c:pt>
                <c:pt idx="858">
                  <c:v>8.5799999999998615</c:v>
                </c:pt>
                <c:pt idx="859">
                  <c:v>8.5899999999998613</c:v>
                </c:pt>
                <c:pt idx="860">
                  <c:v>8.5999999999998611</c:v>
                </c:pt>
                <c:pt idx="861">
                  <c:v>8.6099999999998609</c:v>
                </c:pt>
                <c:pt idx="862">
                  <c:v>8.6199999999998607</c:v>
                </c:pt>
                <c:pt idx="863">
                  <c:v>8.6299999999998604</c:v>
                </c:pt>
                <c:pt idx="864">
                  <c:v>8.6399999999998602</c:v>
                </c:pt>
                <c:pt idx="865">
                  <c:v>8.64999999999986</c:v>
                </c:pt>
                <c:pt idx="866">
                  <c:v>8.6599999999998598</c:v>
                </c:pt>
                <c:pt idx="867">
                  <c:v>8.6699999999998596</c:v>
                </c:pt>
                <c:pt idx="868">
                  <c:v>8.6799999999998594</c:v>
                </c:pt>
                <c:pt idx="869">
                  <c:v>8.6899999999998592</c:v>
                </c:pt>
                <c:pt idx="870">
                  <c:v>8.699999999999859</c:v>
                </c:pt>
                <c:pt idx="871">
                  <c:v>8.7099999999998587</c:v>
                </c:pt>
                <c:pt idx="872">
                  <c:v>8.7199999999998585</c:v>
                </c:pt>
                <c:pt idx="873">
                  <c:v>8.7299999999998583</c:v>
                </c:pt>
                <c:pt idx="874">
                  <c:v>8.7399999999998581</c:v>
                </c:pt>
                <c:pt idx="875">
                  <c:v>8.7499999999998579</c:v>
                </c:pt>
                <c:pt idx="876">
                  <c:v>8.7599999999998577</c:v>
                </c:pt>
                <c:pt idx="877">
                  <c:v>8.7699999999998575</c:v>
                </c:pt>
                <c:pt idx="878">
                  <c:v>8.7799999999998573</c:v>
                </c:pt>
                <c:pt idx="879">
                  <c:v>8.789999999999857</c:v>
                </c:pt>
                <c:pt idx="880">
                  <c:v>8.7999999999998568</c:v>
                </c:pt>
                <c:pt idx="881">
                  <c:v>8.8099999999998566</c:v>
                </c:pt>
                <c:pt idx="882">
                  <c:v>8.8199999999998564</c:v>
                </c:pt>
                <c:pt idx="883">
                  <c:v>8.8299999999998562</c:v>
                </c:pt>
                <c:pt idx="884">
                  <c:v>8.839999999999856</c:v>
                </c:pt>
                <c:pt idx="885">
                  <c:v>8.8499999999998558</c:v>
                </c:pt>
                <c:pt idx="886">
                  <c:v>8.8599999999998555</c:v>
                </c:pt>
                <c:pt idx="887">
                  <c:v>8.8699999999998553</c:v>
                </c:pt>
                <c:pt idx="888">
                  <c:v>8.8799999999998551</c:v>
                </c:pt>
                <c:pt idx="889">
                  <c:v>8.8899999999998549</c:v>
                </c:pt>
                <c:pt idx="890">
                  <c:v>8.8999999999998547</c:v>
                </c:pt>
                <c:pt idx="891">
                  <c:v>8.9099999999998545</c:v>
                </c:pt>
                <c:pt idx="892">
                  <c:v>8.9199999999998543</c:v>
                </c:pt>
                <c:pt idx="893">
                  <c:v>8.9299999999998541</c:v>
                </c:pt>
                <c:pt idx="894">
                  <c:v>8.9399999999998538</c:v>
                </c:pt>
                <c:pt idx="895">
                  <c:v>8.9499999999998536</c:v>
                </c:pt>
                <c:pt idx="896">
                  <c:v>8.9599999999998534</c:v>
                </c:pt>
                <c:pt idx="897">
                  <c:v>8.9699999999998532</c:v>
                </c:pt>
                <c:pt idx="898">
                  <c:v>8.979999999999853</c:v>
                </c:pt>
                <c:pt idx="899">
                  <c:v>8.9899999999998528</c:v>
                </c:pt>
                <c:pt idx="900">
                  <c:v>8.9999999999998526</c:v>
                </c:pt>
                <c:pt idx="901">
                  <c:v>9.0099999999998523</c:v>
                </c:pt>
                <c:pt idx="902">
                  <c:v>9.0199999999998521</c:v>
                </c:pt>
                <c:pt idx="903">
                  <c:v>9.0299999999998519</c:v>
                </c:pt>
                <c:pt idx="904">
                  <c:v>9.0399999999998517</c:v>
                </c:pt>
                <c:pt idx="905">
                  <c:v>9.0499999999998515</c:v>
                </c:pt>
                <c:pt idx="906">
                  <c:v>9.0599999999998513</c:v>
                </c:pt>
                <c:pt idx="907">
                  <c:v>9.0699999999998511</c:v>
                </c:pt>
                <c:pt idx="908">
                  <c:v>9.0799999999998509</c:v>
                </c:pt>
                <c:pt idx="909">
                  <c:v>9.0899999999998506</c:v>
                </c:pt>
                <c:pt idx="910">
                  <c:v>9.0999999999998504</c:v>
                </c:pt>
                <c:pt idx="911">
                  <c:v>9.1099999999998502</c:v>
                </c:pt>
                <c:pt idx="912">
                  <c:v>9.11999999999985</c:v>
                </c:pt>
                <c:pt idx="913">
                  <c:v>9.1299999999998498</c:v>
                </c:pt>
                <c:pt idx="914">
                  <c:v>9.1399999999998496</c:v>
                </c:pt>
                <c:pt idx="915">
                  <c:v>9.1499999999998494</c:v>
                </c:pt>
                <c:pt idx="916">
                  <c:v>9.1599999999998492</c:v>
                </c:pt>
                <c:pt idx="917">
                  <c:v>9.1699999999998489</c:v>
                </c:pt>
                <c:pt idx="918">
                  <c:v>9.1799999999998487</c:v>
                </c:pt>
                <c:pt idx="919">
                  <c:v>9.1899999999998485</c:v>
                </c:pt>
                <c:pt idx="920">
                  <c:v>9.1999999999998483</c:v>
                </c:pt>
                <c:pt idx="921">
                  <c:v>9.2099999999998481</c:v>
                </c:pt>
                <c:pt idx="922">
                  <c:v>9.2199999999998479</c:v>
                </c:pt>
                <c:pt idx="923">
                  <c:v>9.2299999999998477</c:v>
                </c:pt>
                <c:pt idx="924">
                  <c:v>9.2399999999998474</c:v>
                </c:pt>
                <c:pt idx="925">
                  <c:v>9.2499999999998472</c:v>
                </c:pt>
                <c:pt idx="926">
                  <c:v>9.259999999999847</c:v>
                </c:pt>
                <c:pt idx="927">
                  <c:v>9.2699999999998468</c:v>
                </c:pt>
                <c:pt idx="928">
                  <c:v>9.2799999999998466</c:v>
                </c:pt>
                <c:pt idx="929">
                  <c:v>9.2899999999998464</c:v>
                </c:pt>
                <c:pt idx="930">
                  <c:v>9.2999999999998462</c:v>
                </c:pt>
                <c:pt idx="931">
                  <c:v>9.309999999999846</c:v>
                </c:pt>
                <c:pt idx="932">
                  <c:v>9.3199999999998457</c:v>
                </c:pt>
                <c:pt idx="933">
                  <c:v>9.3299999999998455</c:v>
                </c:pt>
                <c:pt idx="934">
                  <c:v>9.3399999999998453</c:v>
                </c:pt>
                <c:pt idx="935">
                  <c:v>9.3499999999998451</c:v>
                </c:pt>
                <c:pt idx="936">
                  <c:v>9.3599999999998449</c:v>
                </c:pt>
                <c:pt idx="937">
                  <c:v>9.3699999999998447</c:v>
                </c:pt>
                <c:pt idx="938">
                  <c:v>9.3799999999998445</c:v>
                </c:pt>
                <c:pt idx="939">
                  <c:v>9.3899999999998442</c:v>
                </c:pt>
                <c:pt idx="940">
                  <c:v>9.399999999999844</c:v>
                </c:pt>
                <c:pt idx="941">
                  <c:v>9.4099999999998438</c:v>
                </c:pt>
                <c:pt idx="942">
                  <c:v>9.4199999999998436</c:v>
                </c:pt>
                <c:pt idx="943">
                  <c:v>9.4299999999998434</c:v>
                </c:pt>
                <c:pt idx="944">
                  <c:v>9.4399999999998432</c:v>
                </c:pt>
                <c:pt idx="945">
                  <c:v>9.449999999999843</c:v>
                </c:pt>
                <c:pt idx="946">
                  <c:v>9.4599999999998428</c:v>
                </c:pt>
                <c:pt idx="947">
                  <c:v>9.4699999999998425</c:v>
                </c:pt>
                <c:pt idx="948">
                  <c:v>9.4799999999998423</c:v>
                </c:pt>
                <c:pt idx="949">
                  <c:v>9.4899999999998421</c:v>
                </c:pt>
                <c:pt idx="950">
                  <c:v>9.4999999999998419</c:v>
                </c:pt>
                <c:pt idx="951">
                  <c:v>9.5099999999998417</c:v>
                </c:pt>
                <c:pt idx="952">
                  <c:v>9.5199999999998415</c:v>
                </c:pt>
                <c:pt idx="953">
                  <c:v>9.5299999999998413</c:v>
                </c:pt>
                <c:pt idx="954">
                  <c:v>9.5399999999998411</c:v>
                </c:pt>
                <c:pt idx="955">
                  <c:v>9.5499999999998408</c:v>
                </c:pt>
                <c:pt idx="956">
                  <c:v>9.5599999999998406</c:v>
                </c:pt>
                <c:pt idx="957">
                  <c:v>9.5699999999998404</c:v>
                </c:pt>
                <c:pt idx="958">
                  <c:v>9.5799999999998402</c:v>
                </c:pt>
                <c:pt idx="959">
                  <c:v>9.58999999999984</c:v>
                </c:pt>
                <c:pt idx="960">
                  <c:v>9.5999999999998398</c:v>
                </c:pt>
                <c:pt idx="961">
                  <c:v>9.6099999999998396</c:v>
                </c:pt>
                <c:pt idx="962">
                  <c:v>9.6199999999998393</c:v>
                </c:pt>
                <c:pt idx="963">
                  <c:v>9.6299999999998391</c:v>
                </c:pt>
                <c:pt idx="964">
                  <c:v>9.6399999999998389</c:v>
                </c:pt>
                <c:pt idx="965">
                  <c:v>9.6499999999998387</c:v>
                </c:pt>
                <c:pt idx="966">
                  <c:v>9.6599999999998385</c:v>
                </c:pt>
                <c:pt idx="967">
                  <c:v>9.6699999999998383</c:v>
                </c:pt>
                <c:pt idx="968">
                  <c:v>9.6799999999998381</c:v>
                </c:pt>
                <c:pt idx="969">
                  <c:v>9.6899999999998379</c:v>
                </c:pt>
                <c:pt idx="970">
                  <c:v>9.6999999999998376</c:v>
                </c:pt>
                <c:pt idx="971">
                  <c:v>9.7099999999998374</c:v>
                </c:pt>
                <c:pt idx="972">
                  <c:v>9.7199999999998372</c:v>
                </c:pt>
                <c:pt idx="973">
                  <c:v>9.729999999999837</c:v>
                </c:pt>
                <c:pt idx="974">
                  <c:v>9.7399999999998368</c:v>
                </c:pt>
                <c:pt idx="975">
                  <c:v>9.7499999999998366</c:v>
                </c:pt>
                <c:pt idx="976">
                  <c:v>9.7599999999998364</c:v>
                </c:pt>
                <c:pt idx="977">
                  <c:v>9.7699999999998361</c:v>
                </c:pt>
                <c:pt idx="978">
                  <c:v>9.7799999999998359</c:v>
                </c:pt>
                <c:pt idx="979">
                  <c:v>9.7899999999998357</c:v>
                </c:pt>
                <c:pt idx="980">
                  <c:v>9.7999999999998355</c:v>
                </c:pt>
                <c:pt idx="981">
                  <c:v>9.8099999999998353</c:v>
                </c:pt>
                <c:pt idx="982">
                  <c:v>9.8199999999998351</c:v>
                </c:pt>
                <c:pt idx="983">
                  <c:v>9.8299999999998349</c:v>
                </c:pt>
                <c:pt idx="984">
                  <c:v>9.8399999999998347</c:v>
                </c:pt>
                <c:pt idx="985">
                  <c:v>9.8499999999998344</c:v>
                </c:pt>
                <c:pt idx="986">
                  <c:v>9.8599999999998342</c:v>
                </c:pt>
                <c:pt idx="987">
                  <c:v>9.869999999999834</c:v>
                </c:pt>
                <c:pt idx="988">
                  <c:v>9.8799999999998338</c:v>
                </c:pt>
                <c:pt idx="989">
                  <c:v>9.8899999999998336</c:v>
                </c:pt>
                <c:pt idx="990">
                  <c:v>9.8999999999998334</c:v>
                </c:pt>
                <c:pt idx="991">
                  <c:v>9.9099999999998332</c:v>
                </c:pt>
                <c:pt idx="992">
                  <c:v>9.919999999999833</c:v>
                </c:pt>
                <c:pt idx="993">
                  <c:v>9.9299999999998327</c:v>
                </c:pt>
                <c:pt idx="994">
                  <c:v>9.9399999999998325</c:v>
                </c:pt>
                <c:pt idx="995">
                  <c:v>9.9499999999998323</c:v>
                </c:pt>
                <c:pt idx="996">
                  <c:v>9.9599999999998321</c:v>
                </c:pt>
                <c:pt idx="997">
                  <c:v>9.9699999999998319</c:v>
                </c:pt>
                <c:pt idx="998">
                  <c:v>9.9799999999998317</c:v>
                </c:pt>
                <c:pt idx="999">
                  <c:v>9.9899999999998315</c:v>
                </c:pt>
                <c:pt idx="1000">
                  <c:v>9.9999999999998312</c:v>
                </c:pt>
                <c:pt idx="1001">
                  <c:v>10.009999999999831</c:v>
                </c:pt>
                <c:pt idx="1002">
                  <c:v>10.019999999999831</c:v>
                </c:pt>
                <c:pt idx="1003">
                  <c:v>10.029999999999831</c:v>
                </c:pt>
                <c:pt idx="1004">
                  <c:v>10.03999999999983</c:v>
                </c:pt>
                <c:pt idx="1005">
                  <c:v>10.04999999999983</c:v>
                </c:pt>
                <c:pt idx="1006">
                  <c:v>10.05999999999983</c:v>
                </c:pt>
                <c:pt idx="1007">
                  <c:v>10.06999999999983</c:v>
                </c:pt>
                <c:pt idx="1008">
                  <c:v>10.07999999999983</c:v>
                </c:pt>
                <c:pt idx="1009">
                  <c:v>10.089999999999829</c:v>
                </c:pt>
                <c:pt idx="1010">
                  <c:v>10.099999999999829</c:v>
                </c:pt>
                <c:pt idx="1011">
                  <c:v>10.109999999999829</c:v>
                </c:pt>
                <c:pt idx="1012">
                  <c:v>10.119999999999829</c:v>
                </c:pt>
                <c:pt idx="1013">
                  <c:v>10.129999999999828</c:v>
                </c:pt>
                <c:pt idx="1014">
                  <c:v>10.139999999999828</c:v>
                </c:pt>
                <c:pt idx="1015">
                  <c:v>10.149999999999828</c:v>
                </c:pt>
                <c:pt idx="1016">
                  <c:v>10.159999999999828</c:v>
                </c:pt>
                <c:pt idx="1017">
                  <c:v>10.169999999999828</c:v>
                </c:pt>
                <c:pt idx="1018">
                  <c:v>10.179999999999827</c:v>
                </c:pt>
                <c:pt idx="1019">
                  <c:v>10.189999999999827</c:v>
                </c:pt>
                <c:pt idx="1020">
                  <c:v>10.199999999999827</c:v>
                </c:pt>
                <c:pt idx="1021">
                  <c:v>10.209999999999827</c:v>
                </c:pt>
                <c:pt idx="1022">
                  <c:v>10.219999999999827</c:v>
                </c:pt>
                <c:pt idx="1023">
                  <c:v>10.229999999999826</c:v>
                </c:pt>
                <c:pt idx="1024">
                  <c:v>10.239999999999826</c:v>
                </c:pt>
                <c:pt idx="1025">
                  <c:v>10.249999999999826</c:v>
                </c:pt>
                <c:pt idx="1026">
                  <c:v>10.259999999999826</c:v>
                </c:pt>
                <c:pt idx="1027">
                  <c:v>10.269999999999825</c:v>
                </c:pt>
                <c:pt idx="1028">
                  <c:v>10.279999999999825</c:v>
                </c:pt>
                <c:pt idx="1029">
                  <c:v>10.289999999999825</c:v>
                </c:pt>
                <c:pt idx="1030">
                  <c:v>10.299999999999825</c:v>
                </c:pt>
                <c:pt idx="1031">
                  <c:v>10.309999999999825</c:v>
                </c:pt>
                <c:pt idx="1032">
                  <c:v>10.319999999999824</c:v>
                </c:pt>
                <c:pt idx="1033">
                  <c:v>10.329999999999824</c:v>
                </c:pt>
                <c:pt idx="1034">
                  <c:v>10.339999999999824</c:v>
                </c:pt>
                <c:pt idx="1035">
                  <c:v>10.349999999999824</c:v>
                </c:pt>
                <c:pt idx="1036">
                  <c:v>10.359999999999824</c:v>
                </c:pt>
                <c:pt idx="1037">
                  <c:v>10.369999999999823</c:v>
                </c:pt>
                <c:pt idx="1038">
                  <c:v>10.379999999999823</c:v>
                </c:pt>
                <c:pt idx="1039">
                  <c:v>10.389999999999823</c:v>
                </c:pt>
                <c:pt idx="1040">
                  <c:v>10.399999999999823</c:v>
                </c:pt>
                <c:pt idx="1041">
                  <c:v>10.409999999999823</c:v>
                </c:pt>
                <c:pt idx="1042">
                  <c:v>10.419999999999822</c:v>
                </c:pt>
                <c:pt idx="1043">
                  <c:v>10.429999999999822</c:v>
                </c:pt>
                <c:pt idx="1044">
                  <c:v>10.439999999999822</c:v>
                </c:pt>
                <c:pt idx="1045">
                  <c:v>10.449999999999822</c:v>
                </c:pt>
                <c:pt idx="1046">
                  <c:v>10.459999999999821</c:v>
                </c:pt>
                <c:pt idx="1047">
                  <c:v>10.469999999999821</c:v>
                </c:pt>
                <c:pt idx="1048">
                  <c:v>10.479999999999821</c:v>
                </c:pt>
                <c:pt idx="1049">
                  <c:v>10.489999999999821</c:v>
                </c:pt>
                <c:pt idx="1050">
                  <c:v>10.499999999999821</c:v>
                </c:pt>
                <c:pt idx="1051">
                  <c:v>10.50999999999982</c:v>
                </c:pt>
                <c:pt idx="1052">
                  <c:v>10.51999999999982</c:v>
                </c:pt>
                <c:pt idx="1053">
                  <c:v>10.52999999999982</c:v>
                </c:pt>
                <c:pt idx="1054">
                  <c:v>10.53999999999982</c:v>
                </c:pt>
                <c:pt idx="1055">
                  <c:v>10.54999999999982</c:v>
                </c:pt>
                <c:pt idx="1056">
                  <c:v>10.559999999999819</c:v>
                </c:pt>
                <c:pt idx="1057">
                  <c:v>10.569999999999819</c:v>
                </c:pt>
                <c:pt idx="1058">
                  <c:v>10.579999999999819</c:v>
                </c:pt>
                <c:pt idx="1059">
                  <c:v>10.589999999999819</c:v>
                </c:pt>
                <c:pt idx="1060">
                  <c:v>10.599999999999818</c:v>
                </c:pt>
                <c:pt idx="1061">
                  <c:v>10.609999999999818</c:v>
                </c:pt>
                <c:pt idx="1062">
                  <c:v>10.619999999999818</c:v>
                </c:pt>
                <c:pt idx="1063">
                  <c:v>10.629999999999818</c:v>
                </c:pt>
                <c:pt idx="1064">
                  <c:v>10.639999999999818</c:v>
                </c:pt>
                <c:pt idx="1065">
                  <c:v>10.649999999999817</c:v>
                </c:pt>
                <c:pt idx="1066">
                  <c:v>10.659999999999817</c:v>
                </c:pt>
                <c:pt idx="1067">
                  <c:v>10.669999999999817</c:v>
                </c:pt>
                <c:pt idx="1068">
                  <c:v>10.679999999999817</c:v>
                </c:pt>
                <c:pt idx="1069">
                  <c:v>10.689999999999817</c:v>
                </c:pt>
                <c:pt idx="1070">
                  <c:v>10.699999999999816</c:v>
                </c:pt>
                <c:pt idx="1071">
                  <c:v>10.709999999999816</c:v>
                </c:pt>
                <c:pt idx="1072">
                  <c:v>10.719999999999816</c:v>
                </c:pt>
                <c:pt idx="1073">
                  <c:v>10.729999999999816</c:v>
                </c:pt>
                <c:pt idx="1074">
                  <c:v>10.739999999999815</c:v>
                </c:pt>
                <c:pt idx="1075">
                  <c:v>10.749999999999815</c:v>
                </c:pt>
                <c:pt idx="1076">
                  <c:v>10.759999999999815</c:v>
                </c:pt>
                <c:pt idx="1077">
                  <c:v>10.769999999999815</c:v>
                </c:pt>
                <c:pt idx="1078">
                  <c:v>10.779999999999815</c:v>
                </c:pt>
                <c:pt idx="1079">
                  <c:v>10.789999999999814</c:v>
                </c:pt>
                <c:pt idx="1080">
                  <c:v>10.799999999999814</c:v>
                </c:pt>
                <c:pt idx="1081">
                  <c:v>10.809999999999814</c:v>
                </c:pt>
                <c:pt idx="1082">
                  <c:v>10.819999999999814</c:v>
                </c:pt>
                <c:pt idx="1083">
                  <c:v>10.829999999999814</c:v>
                </c:pt>
                <c:pt idx="1084">
                  <c:v>10.839999999999813</c:v>
                </c:pt>
                <c:pt idx="1085">
                  <c:v>10.849999999999813</c:v>
                </c:pt>
                <c:pt idx="1086">
                  <c:v>10.859999999999813</c:v>
                </c:pt>
                <c:pt idx="1087">
                  <c:v>10.869999999999813</c:v>
                </c:pt>
                <c:pt idx="1088">
                  <c:v>10.879999999999812</c:v>
                </c:pt>
                <c:pt idx="1089">
                  <c:v>10.889999999999812</c:v>
                </c:pt>
                <c:pt idx="1090">
                  <c:v>10.899999999999812</c:v>
                </c:pt>
                <c:pt idx="1091">
                  <c:v>10.909999999999812</c:v>
                </c:pt>
                <c:pt idx="1092">
                  <c:v>10.919999999999812</c:v>
                </c:pt>
                <c:pt idx="1093">
                  <c:v>10.929999999999811</c:v>
                </c:pt>
                <c:pt idx="1094">
                  <c:v>10.939999999999811</c:v>
                </c:pt>
                <c:pt idx="1095">
                  <c:v>10.949999999999811</c:v>
                </c:pt>
                <c:pt idx="1096">
                  <c:v>10.959999999999811</c:v>
                </c:pt>
                <c:pt idx="1097">
                  <c:v>10.969999999999811</c:v>
                </c:pt>
                <c:pt idx="1098">
                  <c:v>10.97999999999981</c:v>
                </c:pt>
                <c:pt idx="1099">
                  <c:v>10.98999999999981</c:v>
                </c:pt>
                <c:pt idx="1100">
                  <c:v>10.99999999999981</c:v>
                </c:pt>
                <c:pt idx="1101">
                  <c:v>11.00999999999981</c:v>
                </c:pt>
                <c:pt idx="1102">
                  <c:v>11.01999999999981</c:v>
                </c:pt>
                <c:pt idx="1103">
                  <c:v>11.029999999999809</c:v>
                </c:pt>
                <c:pt idx="1104">
                  <c:v>11.039999999999809</c:v>
                </c:pt>
                <c:pt idx="1105">
                  <c:v>11.049999999999809</c:v>
                </c:pt>
                <c:pt idx="1106">
                  <c:v>11.059999999999809</c:v>
                </c:pt>
                <c:pt idx="1107">
                  <c:v>11.069999999999808</c:v>
                </c:pt>
                <c:pt idx="1108">
                  <c:v>11.079999999999808</c:v>
                </c:pt>
                <c:pt idx="1109">
                  <c:v>11.089999999999808</c:v>
                </c:pt>
                <c:pt idx="1110">
                  <c:v>11.099999999999808</c:v>
                </c:pt>
                <c:pt idx="1111">
                  <c:v>11.109999999999808</c:v>
                </c:pt>
                <c:pt idx="1112">
                  <c:v>11.119999999999807</c:v>
                </c:pt>
                <c:pt idx="1113">
                  <c:v>11.129999999999807</c:v>
                </c:pt>
                <c:pt idx="1114">
                  <c:v>11.139999999999807</c:v>
                </c:pt>
                <c:pt idx="1115">
                  <c:v>11.149999999999807</c:v>
                </c:pt>
                <c:pt idx="1116">
                  <c:v>11.159999999999807</c:v>
                </c:pt>
                <c:pt idx="1117">
                  <c:v>11.169999999999806</c:v>
                </c:pt>
                <c:pt idx="1118">
                  <c:v>11.179999999999806</c:v>
                </c:pt>
                <c:pt idx="1119">
                  <c:v>11.189999999999806</c:v>
                </c:pt>
                <c:pt idx="1120">
                  <c:v>11.199999999999806</c:v>
                </c:pt>
                <c:pt idx="1121">
                  <c:v>11.209999999999805</c:v>
                </c:pt>
                <c:pt idx="1122">
                  <c:v>11.219999999999805</c:v>
                </c:pt>
                <c:pt idx="1123">
                  <c:v>11.229999999999805</c:v>
                </c:pt>
                <c:pt idx="1124">
                  <c:v>11.239999999999805</c:v>
                </c:pt>
                <c:pt idx="1125">
                  <c:v>11.249999999999805</c:v>
                </c:pt>
                <c:pt idx="1126">
                  <c:v>11.259999999999804</c:v>
                </c:pt>
                <c:pt idx="1127">
                  <c:v>11.269999999999804</c:v>
                </c:pt>
                <c:pt idx="1128">
                  <c:v>11.279999999999804</c:v>
                </c:pt>
                <c:pt idx="1129">
                  <c:v>11.289999999999804</c:v>
                </c:pt>
                <c:pt idx="1130">
                  <c:v>11.299999999999804</c:v>
                </c:pt>
                <c:pt idx="1131">
                  <c:v>11.309999999999803</c:v>
                </c:pt>
                <c:pt idx="1132">
                  <c:v>11.319999999999803</c:v>
                </c:pt>
                <c:pt idx="1133">
                  <c:v>11.329999999999803</c:v>
                </c:pt>
                <c:pt idx="1134">
                  <c:v>11.339999999999803</c:v>
                </c:pt>
                <c:pt idx="1135">
                  <c:v>11.349999999999802</c:v>
                </c:pt>
                <c:pt idx="1136">
                  <c:v>11.359999999999802</c:v>
                </c:pt>
                <c:pt idx="1137">
                  <c:v>11.369999999999802</c:v>
                </c:pt>
                <c:pt idx="1138">
                  <c:v>11.379999999999802</c:v>
                </c:pt>
                <c:pt idx="1139">
                  <c:v>11.389999999999802</c:v>
                </c:pt>
                <c:pt idx="1140">
                  <c:v>11.399999999999801</c:v>
                </c:pt>
                <c:pt idx="1141">
                  <c:v>11.409999999999801</c:v>
                </c:pt>
                <c:pt idx="1142">
                  <c:v>11.419999999999801</c:v>
                </c:pt>
                <c:pt idx="1143">
                  <c:v>11.429999999999801</c:v>
                </c:pt>
                <c:pt idx="1144">
                  <c:v>11.439999999999801</c:v>
                </c:pt>
                <c:pt idx="1145">
                  <c:v>11.4499999999998</c:v>
                </c:pt>
                <c:pt idx="1146">
                  <c:v>11.4599999999998</c:v>
                </c:pt>
                <c:pt idx="1147">
                  <c:v>11.4699999999998</c:v>
                </c:pt>
                <c:pt idx="1148">
                  <c:v>11.4799999999998</c:v>
                </c:pt>
                <c:pt idx="1149">
                  <c:v>11.489999999999799</c:v>
                </c:pt>
                <c:pt idx="1150">
                  <c:v>11.499999999999799</c:v>
                </c:pt>
                <c:pt idx="1151">
                  <c:v>11.509999999999799</c:v>
                </c:pt>
                <c:pt idx="1152">
                  <c:v>11.519999999999799</c:v>
                </c:pt>
                <c:pt idx="1153">
                  <c:v>11.529999999999799</c:v>
                </c:pt>
                <c:pt idx="1154">
                  <c:v>11.539999999999798</c:v>
                </c:pt>
                <c:pt idx="1155">
                  <c:v>11.549999999999798</c:v>
                </c:pt>
                <c:pt idx="1156">
                  <c:v>11.559999999999798</c:v>
                </c:pt>
                <c:pt idx="1157">
                  <c:v>11.569999999999798</c:v>
                </c:pt>
                <c:pt idx="1158">
                  <c:v>11.579999999999798</c:v>
                </c:pt>
                <c:pt idx="1159">
                  <c:v>11.589999999999797</c:v>
                </c:pt>
                <c:pt idx="1160">
                  <c:v>11.599999999999797</c:v>
                </c:pt>
                <c:pt idx="1161">
                  <c:v>11.609999999999797</c:v>
                </c:pt>
                <c:pt idx="1162">
                  <c:v>11.619999999999797</c:v>
                </c:pt>
                <c:pt idx="1163">
                  <c:v>11.629999999999797</c:v>
                </c:pt>
                <c:pt idx="1164">
                  <c:v>11.639999999999796</c:v>
                </c:pt>
                <c:pt idx="1165">
                  <c:v>11.649999999999796</c:v>
                </c:pt>
                <c:pt idx="1166">
                  <c:v>11.659999999999796</c:v>
                </c:pt>
                <c:pt idx="1167">
                  <c:v>11.669999999999796</c:v>
                </c:pt>
                <c:pt idx="1168">
                  <c:v>11.679999999999795</c:v>
                </c:pt>
                <c:pt idx="1169">
                  <c:v>11.689999999999795</c:v>
                </c:pt>
                <c:pt idx="1170">
                  <c:v>11.699999999999795</c:v>
                </c:pt>
                <c:pt idx="1171">
                  <c:v>11.709999999999795</c:v>
                </c:pt>
                <c:pt idx="1172">
                  <c:v>11.719999999999795</c:v>
                </c:pt>
                <c:pt idx="1173">
                  <c:v>11.729999999999794</c:v>
                </c:pt>
                <c:pt idx="1174">
                  <c:v>11.739999999999794</c:v>
                </c:pt>
                <c:pt idx="1175">
                  <c:v>11.749999999999794</c:v>
                </c:pt>
                <c:pt idx="1176">
                  <c:v>11.759999999999794</c:v>
                </c:pt>
                <c:pt idx="1177">
                  <c:v>11.769999999999794</c:v>
                </c:pt>
                <c:pt idx="1178">
                  <c:v>11.779999999999793</c:v>
                </c:pt>
                <c:pt idx="1179">
                  <c:v>11.789999999999793</c:v>
                </c:pt>
                <c:pt idx="1180">
                  <c:v>11.799999999999793</c:v>
                </c:pt>
                <c:pt idx="1181">
                  <c:v>11.809999999999793</c:v>
                </c:pt>
                <c:pt idx="1182">
                  <c:v>11.819999999999792</c:v>
                </c:pt>
                <c:pt idx="1183">
                  <c:v>11.829999999999792</c:v>
                </c:pt>
                <c:pt idx="1184">
                  <c:v>11.839999999999792</c:v>
                </c:pt>
                <c:pt idx="1185">
                  <c:v>11.849999999999792</c:v>
                </c:pt>
                <c:pt idx="1186">
                  <c:v>11.859999999999792</c:v>
                </c:pt>
                <c:pt idx="1187">
                  <c:v>11.869999999999791</c:v>
                </c:pt>
                <c:pt idx="1188">
                  <c:v>11.879999999999791</c:v>
                </c:pt>
                <c:pt idx="1189">
                  <c:v>11.889999999999791</c:v>
                </c:pt>
                <c:pt idx="1190">
                  <c:v>11.899999999999791</c:v>
                </c:pt>
                <c:pt idx="1191">
                  <c:v>11.909999999999791</c:v>
                </c:pt>
                <c:pt idx="1192">
                  <c:v>11.91999999999979</c:v>
                </c:pt>
                <c:pt idx="1193">
                  <c:v>11.92999999999979</c:v>
                </c:pt>
                <c:pt idx="1194">
                  <c:v>11.93999999999979</c:v>
                </c:pt>
                <c:pt idx="1195">
                  <c:v>11.94999999999979</c:v>
                </c:pt>
                <c:pt idx="1196">
                  <c:v>11.959999999999789</c:v>
                </c:pt>
                <c:pt idx="1197">
                  <c:v>11.969999999999789</c:v>
                </c:pt>
                <c:pt idx="1198">
                  <c:v>11.979999999999789</c:v>
                </c:pt>
                <c:pt idx="1199">
                  <c:v>11.989999999999789</c:v>
                </c:pt>
                <c:pt idx="1200">
                  <c:v>11.999999999999789</c:v>
                </c:pt>
                <c:pt idx="1201">
                  <c:v>12.009999999999788</c:v>
                </c:pt>
                <c:pt idx="1202">
                  <c:v>12.019999999999788</c:v>
                </c:pt>
                <c:pt idx="1203">
                  <c:v>12.029999999999788</c:v>
                </c:pt>
                <c:pt idx="1204">
                  <c:v>12.039999999999788</c:v>
                </c:pt>
                <c:pt idx="1205">
                  <c:v>12.049999999999788</c:v>
                </c:pt>
                <c:pt idx="1206">
                  <c:v>12.059999999999787</c:v>
                </c:pt>
                <c:pt idx="1207">
                  <c:v>12.069999999999787</c:v>
                </c:pt>
                <c:pt idx="1208">
                  <c:v>12.079999999999787</c:v>
                </c:pt>
                <c:pt idx="1209">
                  <c:v>12.089999999999787</c:v>
                </c:pt>
                <c:pt idx="1210">
                  <c:v>12.099999999999786</c:v>
                </c:pt>
                <c:pt idx="1211">
                  <c:v>12.109999999999786</c:v>
                </c:pt>
                <c:pt idx="1212">
                  <c:v>12.119999999999786</c:v>
                </c:pt>
                <c:pt idx="1213">
                  <c:v>12.129999999999786</c:v>
                </c:pt>
                <c:pt idx="1214">
                  <c:v>12.139999999999786</c:v>
                </c:pt>
                <c:pt idx="1215">
                  <c:v>12.149999999999785</c:v>
                </c:pt>
                <c:pt idx="1216">
                  <c:v>12.159999999999785</c:v>
                </c:pt>
                <c:pt idx="1217">
                  <c:v>12.169999999999785</c:v>
                </c:pt>
                <c:pt idx="1218">
                  <c:v>12.179999999999785</c:v>
                </c:pt>
                <c:pt idx="1219">
                  <c:v>12.189999999999785</c:v>
                </c:pt>
                <c:pt idx="1220">
                  <c:v>12.199999999999784</c:v>
                </c:pt>
                <c:pt idx="1221">
                  <c:v>12.209999999999784</c:v>
                </c:pt>
                <c:pt idx="1222">
                  <c:v>12.219999999999784</c:v>
                </c:pt>
                <c:pt idx="1223">
                  <c:v>12.229999999999784</c:v>
                </c:pt>
                <c:pt idx="1224">
                  <c:v>12.239999999999783</c:v>
                </c:pt>
                <c:pt idx="1225">
                  <c:v>12.249999999999783</c:v>
                </c:pt>
                <c:pt idx="1226">
                  <c:v>12.259999999999783</c:v>
                </c:pt>
                <c:pt idx="1227">
                  <c:v>12.269999999999783</c:v>
                </c:pt>
                <c:pt idx="1228">
                  <c:v>12.279999999999783</c:v>
                </c:pt>
                <c:pt idx="1229">
                  <c:v>12.289999999999782</c:v>
                </c:pt>
                <c:pt idx="1230">
                  <c:v>12.299999999999782</c:v>
                </c:pt>
                <c:pt idx="1231">
                  <c:v>12.309999999999782</c:v>
                </c:pt>
                <c:pt idx="1232">
                  <c:v>12.319999999999782</c:v>
                </c:pt>
                <c:pt idx="1233">
                  <c:v>12.329999999999782</c:v>
                </c:pt>
                <c:pt idx="1234">
                  <c:v>12.339999999999781</c:v>
                </c:pt>
                <c:pt idx="1235">
                  <c:v>12.349999999999781</c:v>
                </c:pt>
                <c:pt idx="1236">
                  <c:v>12.359999999999781</c:v>
                </c:pt>
                <c:pt idx="1237">
                  <c:v>12.369999999999781</c:v>
                </c:pt>
                <c:pt idx="1238">
                  <c:v>12.379999999999781</c:v>
                </c:pt>
                <c:pt idx="1239">
                  <c:v>12.38999999999978</c:v>
                </c:pt>
                <c:pt idx="1240">
                  <c:v>12.39999999999978</c:v>
                </c:pt>
                <c:pt idx="1241">
                  <c:v>12.40999999999978</c:v>
                </c:pt>
                <c:pt idx="1242">
                  <c:v>12.41999999999978</c:v>
                </c:pt>
                <c:pt idx="1243">
                  <c:v>12.429999999999779</c:v>
                </c:pt>
                <c:pt idx="1244">
                  <c:v>12.439999999999779</c:v>
                </c:pt>
                <c:pt idx="1245">
                  <c:v>12.449999999999779</c:v>
                </c:pt>
                <c:pt idx="1246">
                  <c:v>12.459999999999779</c:v>
                </c:pt>
                <c:pt idx="1247">
                  <c:v>12.469999999999779</c:v>
                </c:pt>
                <c:pt idx="1248">
                  <c:v>12.479999999999778</c:v>
                </c:pt>
                <c:pt idx="1249">
                  <c:v>12.489999999999778</c:v>
                </c:pt>
                <c:pt idx="1250">
                  <c:v>12.499999999999778</c:v>
                </c:pt>
                <c:pt idx="1251">
                  <c:v>12.509999999999778</c:v>
                </c:pt>
                <c:pt idx="1252">
                  <c:v>12.519999999999778</c:v>
                </c:pt>
                <c:pt idx="1253">
                  <c:v>12.529999999999777</c:v>
                </c:pt>
                <c:pt idx="1254">
                  <c:v>12.539999999999777</c:v>
                </c:pt>
                <c:pt idx="1255">
                  <c:v>12.549999999999777</c:v>
                </c:pt>
                <c:pt idx="1256">
                  <c:v>12.559999999999777</c:v>
                </c:pt>
                <c:pt idx="1257">
                  <c:v>12.569999999999776</c:v>
                </c:pt>
                <c:pt idx="1258">
                  <c:v>12.579999999999776</c:v>
                </c:pt>
                <c:pt idx="1259">
                  <c:v>12.589999999999776</c:v>
                </c:pt>
                <c:pt idx="1260">
                  <c:v>12.599999999999776</c:v>
                </c:pt>
                <c:pt idx="1261">
                  <c:v>12.609999999999776</c:v>
                </c:pt>
                <c:pt idx="1262">
                  <c:v>12.619999999999775</c:v>
                </c:pt>
                <c:pt idx="1263">
                  <c:v>12.629999999999775</c:v>
                </c:pt>
                <c:pt idx="1264">
                  <c:v>12.639999999999775</c:v>
                </c:pt>
                <c:pt idx="1265">
                  <c:v>12.649999999999775</c:v>
                </c:pt>
                <c:pt idx="1266">
                  <c:v>12.659999999999775</c:v>
                </c:pt>
                <c:pt idx="1267">
                  <c:v>12.669999999999774</c:v>
                </c:pt>
                <c:pt idx="1268">
                  <c:v>12.679999999999774</c:v>
                </c:pt>
                <c:pt idx="1269">
                  <c:v>12.689999999999774</c:v>
                </c:pt>
                <c:pt idx="1270">
                  <c:v>12.699999999999774</c:v>
                </c:pt>
                <c:pt idx="1271">
                  <c:v>12.709999999999773</c:v>
                </c:pt>
                <c:pt idx="1272">
                  <c:v>12.719999999999773</c:v>
                </c:pt>
                <c:pt idx="1273">
                  <c:v>12.729999999999773</c:v>
                </c:pt>
                <c:pt idx="1274">
                  <c:v>12.739999999999773</c:v>
                </c:pt>
                <c:pt idx="1275">
                  <c:v>12.749999999999773</c:v>
                </c:pt>
                <c:pt idx="1276">
                  <c:v>12.759999999999772</c:v>
                </c:pt>
                <c:pt idx="1277">
                  <c:v>12.769999999999772</c:v>
                </c:pt>
                <c:pt idx="1278">
                  <c:v>12.779999999999772</c:v>
                </c:pt>
                <c:pt idx="1279">
                  <c:v>12.789999999999772</c:v>
                </c:pt>
                <c:pt idx="1280">
                  <c:v>12.799999999999772</c:v>
                </c:pt>
                <c:pt idx="1281">
                  <c:v>12.809999999999771</c:v>
                </c:pt>
                <c:pt idx="1282">
                  <c:v>12.819999999999771</c:v>
                </c:pt>
                <c:pt idx="1283">
                  <c:v>12.829999999999771</c:v>
                </c:pt>
                <c:pt idx="1284">
                  <c:v>12.839999999999771</c:v>
                </c:pt>
                <c:pt idx="1285">
                  <c:v>12.84999999999977</c:v>
                </c:pt>
                <c:pt idx="1286">
                  <c:v>12.85999999999977</c:v>
                </c:pt>
                <c:pt idx="1287">
                  <c:v>12.86999999999977</c:v>
                </c:pt>
                <c:pt idx="1288">
                  <c:v>12.87999999999977</c:v>
                </c:pt>
                <c:pt idx="1289">
                  <c:v>12.88999999999977</c:v>
                </c:pt>
                <c:pt idx="1290">
                  <c:v>12.899999999999769</c:v>
                </c:pt>
                <c:pt idx="1291">
                  <c:v>12.909999999999769</c:v>
                </c:pt>
                <c:pt idx="1292">
                  <c:v>12.919999999999769</c:v>
                </c:pt>
                <c:pt idx="1293">
                  <c:v>12.929999999999769</c:v>
                </c:pt>
                <c:pt idx="1294">
                  <c:v>12.939999999999769</c:v>
                </c:pt>
                <c:pt idx="1295">
                  <c:v>12.949999999999768</c:v>
                </c:pt>
                <c:pt idx="1296">
                  <c:v>12.959999999999768</c:v>
                </c:pt>
                <c:pt idx="1297">
                  <c:v>12.969999999999768</c:v>
                </c:pt>
                <c:pt idx="1298">
                  <c:v>12.979999999999768</c:v>
                </c:pt>
                <c:pt idx="1299">
                  <c:v>12.989999999999768</c:v>
                </c:pt>
                <c:pt idx="1300">
                  <c:v>12.999999999999767</c:v>
                </c:pt>
                <c:pt idx="1301">
                  <c:v>13.009999999999767</c:v>
                </c:pt>
                <c:pt idx="1302">
                  <c:v>13.019999999999767</c:v>
                </c:pt>
                <c:pt idx="1303">
                  <c:v>13.029999999999767</c:v>
                </c:pt>
                <c:pt idx="1304">
                  <c:v>13.039999999999766</c:v>
                </c:pt>
                <c:pt idx="1305">
                  <c:v>13.049999999999766</c:v>
                </c:pt>
                <c:pt idx="1306">
                  <c:v>13.059999999999766</c:v>
                </c:pt>
                <c:pt idx="1307">
                  <c:v>13.069999999999766</c:v>
                </c:pt>
                <c:pt idx="1308">
                  <c:v>13.079999999999766</c:v>
                </c:pt>
                <c:pt idx="1309">
                  <c:v>13.089999999999765</c:v>
                </c:pt>
                <c:pt idx="1310">
                  <c:v>13.099999999999765</c:v>
                </c:pt>
                <c:pt idx="1311">
                  <c:v>13.109999999999765</c:v>
                </c:pt>
                <c:pt idx="1312">
                  <c:v>13.119999999999765</c:v>
                </c:pt>
                <c:pt idx="1313">
                  <c:v>13.129999999999765</c:v>
                </c:pt>
                <c:pt idx="1314">
                  <c:v>13.139999999999764</c:v>
                </c:pt>
                <c:pt idx="1315">
                  <c:v>13.149999999999764</c:v>
                </c:pt>
                <c:pt idx="1316">
                  <c:v>13.159999999999764</c:v>
                </c:pt>
                <c:pt idx="1317">
                  <c:v>13.169999999999764</c:v>
                </c:pt>
                <c:pt idx="1318">
                  <c:v>13.179999999999763</c:v>
                </c:pt>
                <c:pt idx="1319">
                  <c:v>13.189999999999763</c:v>
                </c:pt>
                <c:pt idx="1320">
                  <c:v>13.199999999999763</c:v>
                </c:pt>
                <c:pt idx="1321">
                  <c:v>13.209999999999763</c:v>
                </c:pt>
                <c:pt idx="1322">
                  <c:v>13.219999999999763</c:v>
                </c:pt>
                <c:pt idx="1323">
                  <c:v>13.229999999999762</c:v>
                </c:pt>
                <c:pt idx="1324">
                  <c:v>13.239999999999762</c:v>
                </c:pt>
                <c:pt idx="1325">
                  <c:v>13.249999999999762</c:v>
                </c:pt>
                <c:pt idx="1326">
                  <c:v>13.259999999999762</c:v>
                </c:pt>
                <c:pt idx="1327">
                  <c:v>13.269999999999762</c:v>
                </c:pt>
                <c:pt idx="1328">
                  <c:v>13.279999999999761</c:v>
                </c:pt>
                <c:pt idx="1329">
                  <c:v>13.289999999999761</c:v>
                </c:pt>
                <c:pt idx="1330">
                  <c:v>13.299999999999761</c:v>
                </c:pt>
                <c:pt idx="1331">
                  <c:v>13.309999999999761</c:v>
                </c:pt>
                <c:pt idx="1332">
                  <c:v>13.31999999999976</c:v>
                </c:pt>
                <c:pt idx="1333">
                  <c:v>13.32999999999976</c:v>
                </c:pt>
                <c:pt idx="1334">
                  <c:v>13.33999999999976</c:v>
                </c:pt>
                <c:pt idx="1335">
                  <c:v>13.34999999999976</c:v>
                </c:pt>
                <c:pt idx="1336">
                  <c:v>13.35999999999976</c:v>
                </c:pt>
                <c:pt idx="1337">
                  <c:v>13.369999999999759</c:v>
                </c:pt>
                <c:pt idx="1338">
                  <c:v>13.379999999999759</c:v>
                </c:pt>
                <c:pt idx="1339">
                  <c:v>13.389999999999759</c:v>
                </c:pt>
                <c:pt idx="1340">
                  <c:v>13.399999999999759</c:v>
                </c:pt>
                <c:pt idx="1341">
                  <c:v>13.409999999999759</c:v>
                </c:pt>
                <c:pt idx="1342">
                  <c:v>13.419999999999758</c:v>
                </c:pt>
                <c:pt idx="1343">
                  <c:v>13.429999999999758</c:v>
                </c:pt>
                <c:pt idx="1344">
                  <c:v>13.439999999999758</c:v>
                </c:pt>
                <c:pt idx="1345">
                  <c:v>13.449999999999758</c:v>
                </c:pt>
                <c:pt idx="1346">
                  <c:v>13.459999999999757</c:v>
                </c:pt>
                <c:pt idx="1347">
                  <c:v>13.469999999999757</c:v>
                </c:pt>
                <c:pt idx="1348">
                  <c:v>13.479999999999757</c:v>
                </c:pt>
                <c:pt idx="1349">
                  <c:v>13.489999999999757</c:v>
                </c:pt>
                <c:pt idx="1350">
                  <c:v>13.499999999999757</c:v>
                </c:pt>
                <c:pt idx="1351">
                  <c:v>13.509999999999756</c:v>
                </c:pt>
                <c:pt idx="1352">
                  <c:v>13.519999999999756</c:v>
                </c:pt>
                <c:pt idx="1353">
                  <c:v>13.529999999999756</c:v>
                </c:pt>
                <c:pt idx="1354">
                  <c:v>13.539999999999756</c:v>
                </c:pt>
                <c:pt idx="1355">
                  <c:v>13.549999999999756</c:v>
                </c:pt>
                <c:pt idx="1356">
                  <c:v>13.559999999999755</c:v>
                </c:pt>
                <c:pt idx="1357">
                  <c:v>13.569999999999755</c:v>
                </c:pt>
                <c:pt idx="1358">
                  <c:v>13.579999999999755</c:v>
                </c:pt>
                <c:pt idx="1359">
                  <c:v>13.589999999999755</c:v>
                </c:pt>
                <c:pt idx="1360">
                  <c:v>13.599999999999755</c:v>
                </c:pt>
                <c:pt idx="1361">
                  <c:v>13.609999999999754</c:v>
                </c:pt>
                <c:pt idx="1362">
                  <c:v>13.619999999999754</c:v>
                </c:pt>
                <c:pt idx="1363">
                  <c:v>13.629999999999754</c:v>
                </c:pt>
                <c:pt idx="1364">
                  <c:v>13.639999999999754</c:v>
                </c:pt>
                <c:pt idx="1365">
                  <c:v>13.649999999999753</c:v>
                </c:pt>
                <c:pt idx="1366">
                  <c:v>13.659999999999753</c:v>
                </c:pt>
                <c:pt idx="1367">
                  <c:v>13.669999999999753</c:v>
                </c:pt>
                <c:pt idx="1368">
                  <c:v>13.679999999999753</c:v>
                </c:pt>
                <c:pt idx="1369">
                  <c:v>13.689999999999753</c:v>
                </c:pt>
                <c:pt idx="1370">
                  <c:v>13.699999999999752</c:v>
                </c:pt>
                <c:pt idx="1371">
                  <c:v>13.709999999999752</c:v>
                </c:pt>
                <c:pt idx="1372">
                  <c:v>13.719999999999752</c:v>
                </c:pt>
                <c:pt idx="1373">
                  <c:v>13.729999999999752</c:v>
                </c:pt>
                <c:pt idx="1374">
                  <c:v>13.739999999999752</c:v>
                </c:pt>
                <c:pt idx="1375">
                  <c:v>13.749999999999751</c:v>
                </c:pt>
                <c:pt idx="1376">
                  <c:v>13.759999999999751</c:v>
                </c:pt>
                <c:pt idx="1377">
                  <c:v>13.769999999999751</c:v>
                </c:pt>
                <c:pt idx="1378">
                  <c:v>13.779999999999751</c:v>
                </c:pt>
                <c:pt idx="1379">
                  <c:v>13.78999999999975</c:v>
                </c:pt>
                <c:pt idx="1380">
                  <c:v>13.79999999999975</c:v>
                </c:pt>
                <c:pt idx="1381">
                  <c:v>13.80999999999975</c:v>
                </c:pt>
                <c:pt idx="1382">
                  <c:v>13.81999999999975</c:v>
                </c:pt>
                <c:pt idx="1383">
                  <c:v>13.82999999999975</c:v>
                </c:pt>
                <c:pt idx="1384">
                  <c:v>13.839999999999749</c:v>
                </c:pt>
                <c:pt idx="1385">
                  <c:v>13.849999999999749</c:v>
                </c:pt>
                <c:pt idx="1386">
                  <c:v>13.859999999999749</c:v>
                </c:pt>
                <c:pt idx="1387">
                  <c:v>13.869999999999749</c:v>
                </c:pt>
                <c:pt idx="1388">
                  <c:v>13.879999999999749</c:v>
                </c:pt>
                <c:pt idx="1389">
                  <c:v>13.889999999999748</c:v>
                </c:pt>
                <c:pt idx="1390">
                  <c:v>13.899999999999748</c:v>
                </c:pt>
                <c:pt idx="1391">
                  <c:v>13.909999999999748</c:v>
                </c:pt>
                <c:pt idx="1392">
                  <c:v>13.919999999999748</c:v>
                </c:pt>
                <c:pt idx="1393">
                  <c:v>13.929999999999747</c:v>
                </c:pt>
                <c:pt idx="1394">
                  <c:v>13.939999999999747</c:v>
                </c:pt>
                <c:pt idx="1395">
                  <c:v>13.949999999999747</c:v>
                </c:pt>
                <c:pt idx="1396">
                  <c:v>13.959999999999747</c:v>
                </c:pt>
                <c:pt idx="1397">
                  <c:v>13.969999999999747</c:v>
                </c:pt>
                <c:pt idx="1398">
                  <c:v>13.979999999999746</c:v>
                </c:pt>
                <c:pt idx="1399">
                  <c:v>13.989999999999746</c:v>
                </c:pt>
                <c:pt idx="1400">
                  <c:v>13.999999999999746</c:v>
                </c:pt>
                <c:pt idx="1401">
                  <c:v>14.009999999999746</c:v>
                </c:pt>
                <c:pt idx="1402">
                  <c:v>14.019999999999746</c:v>
                </c:pt>
                <c:pt idx="1403">
                  <c:v>14.029999999999745</c:v>
                </c:pt>
                <c:pt idx="1404">
                  <c:v>14.039999999999745</c:v>
                </c:pt>
                <c:pt idx="1405">
                  <c:v>14.049999999999745</c:v>
                </c:pt>
                <c:pt idx="1406">
                  <c:v>14.059999999999745</c:v>
                </c:pt>
                <c:pt idx="1407">
                  <c:v>14.069999999999744</c:v>
                </c:pt>
                <c:pt idx="1408">
                  <c:v>14.079999999999744</c:v>
                </c:pt>
                <c:pt idx="1409">
                  <c:v>14.089999999999744</c:v>
                </c:pt>
                <c:pt idx="1410">
                  <c:v>14.099999999999744</c:v>
                </c:pt>
                <c:pt idx="1411">
                  <c:v>14.109999999999744</c:v>
                </c:pt>
                <c:pt idx="1412">
                  <c:v>14.119999999999743</c:v>
                </c:pt>
                <c:pt idx="1413">
                  <c:v>14.129999999999743</c:v>
                </c:pt>
                <c:pt idx="1414">
                  <c:v>14.139999999999743</c:v>
                </c:pt>
                <c:pt idx="1415">
                  <c:v>14.149999999999743</c:v>
                </c:pt>
                <c:pt idx="1416">
                  <c:v>14.159999999999743</c:v>
                </c:pt>
                <c:pt idx="1417">
                  <c:v>14.169999999999742</c:v>
                </c:pt>
                <c:pt idx="1418">
                  <c:v>14.179999999999742</c:v>
                </c:pt>
                <c:pt idx="1419">
                  <c:v>14.189999999999742</c:v>
                </c:pt>
                <c:pt idx="1420">
                  <c:v>14.199999999999742</c:v>
                </c:pt>
                <c:pt idx="1421">
                  <c:v>14.209999999999742</c:v>
                </c:pt>
                <c:pt idx="1422">
                  <c:v>14.219999999999741</c:v>
                </c:pt>
                <c:pt idx="1423">
                  <c:v>14.229999999999741</c:v>
                </c:pt>
                <c:pt idx="1424">
                  <c:v>14.239999999999741</c:v>
                </c:pt>
                <c:pt idx="1425">
                  <c:v>14.249999999999741</c:v>
                </c:pt>
                <c:pt idx="1426">
                  <c:v>14.25999999999974</c:v>
                </c:pt>
                <c:pt idx="1427">
                  <c:v>14.26999999999974</c:v>
                </c:pt>
                <c:pt idx="1428">
                  <c:v>14.27999999999974</c:v>
                </c:pt>
                <c:pt idx="1429">
                  <c:v>14.28999999999974</c:v>
                </c:pt>
                <c:pt idx="1430">
                  <c:v>14.29999999999974</c:v>
                </c:pt>
                <c:pt idx="1431">
                  <c:v>14.309999999999739</c:v>
                </c:pt>
                <c:pt idx="1432">
                  <c:v>14.319999999999739</c:v>
                </c:pt>
                <c:pt idx="1433">
                  <c:v>14.329999999999739</c:v>
                </c:pt>
                <c:pt idx="1434">
                  <c:v>14.339999999999739</c:v>
                </c:pt>
                <c:pt idx="1435">
                  <c:v>14.349999999999739</c:v>
                </c:pt>
                <c:pt idx="1436">
                  <c:v>14.359999999999738</c:v>
                </c:pt>
                <c:pt idx="1437">
                  <c:v>14.369999999999738</c:v>
                </c:pt>
                <c:pt idx="1438">
                  <c:v>14.379999999999738</c:v>
                </c:pt>
                <c:pt idx="1439">
                  <c:v>14.389999999999738</c:v>
                </c:pt>
                <c:pt idx="1440">
                  <c:v>14.399999999999737</c:v>
                </c:pt>
                <c:pt idx="1441">
                  <c:v>14.409999999999737</c:v>
                </c:pt>
                <c:pt idx="1442">
                  <c:v>14.419999999999737</c:v>
                </c:pt>
                <c:pt idx="1443">
                  <c:v>14.429999999999737</c:v>
                </c:pt>
                <c:pt idx="1444">
                  <c:v>14.439999999999737</c:v>
                </c:pt>
                <c:pt idx="1445">
                  <c:v>14.449999999999736</c:v>
                </c:pt>
                <c:pt idx="1446">
                  <c:v>14.459999999999736</c:v>
                </c:pt>
                <c:pt idx="1447">
                  <c:v>14.469999999999736</c:v>
                </c:pt>
                <c:pt idx="1448">
                  <c:v>14.479999999999736</c:v>
                </c:pt>
                <c:pt idx="1449">
                  <c:v>14.489999999999736</c:v>
                </c:pt>
                <c:pt idx="1450">
                  <c:v>14.499999999999735</c:v>
                </c:pt>
                <c:pt idx="1451">
                  <c:v>14.509999999999735</c:v>
                </c:pt>
                <c:pt idx="1452">
                  <c:v>14.519999999999735</c:v>
                </c:pt>
                <c:pt idx="1453">
                  <c:v>14.529999999999735</c:v>
                </c:pt>
                <c:pt idx="1454">
                  <c:v>14.539999999999734</c:v>
                </c:pt>
                <c:pt idx="1455">
                  <c:v>14.549999999999734</c:v>
                </c:pt>
                <c:pt idx="1456">
                  <c:v>14.559999999999734</c:v>
                </c:pt>
                <c:pt idx="1457">
                  <c:v>14.569999999999734</c:v>
                </c:pt>
                <c:pt idx="1458">
                  <c:v>14.579999999999734</c:v>
                </c:pt>
                <c:pt idx="1459">
                  <c:v>14.589999999999733</c:v>
                </c:pt>
                <c:pt idx="1460">
                  <c:v>14.599999999999733</c:v>
                </c:pt>
                <c:pt idx="1461">
                  <c:v>14.609999999999733</c:v>
                </c:pt>
                <c:pt idx="1462">
                  <c:v>14.619999999999733</c:v>
                </c:pt>
                <c:pt idx="1463">
                  <c:v>14.629999999999733</c:v>
                </c:pt>
                <c:pt idx="1464">
                  <c:v>14.639999999999732</c:v>
                </c:pt>
                <c:pt idx="1465">
                  <c:v>14.649999999999732</c:v>
                </c:pt>
                <c:pt idx="1466">
                  <c:v>14.659999999999732</c:v>
                </c:pt>
                <c:pt idx="1467">
                  <c:v>14.669999999999732</c:v>
                </c:pt>
                <c:pt idx="1468">
                  <c:v>14.679999999999731</c:v>
                </c:pt>
                <c:pt idx="1469">
                  <c:v>14.689999999999731</c:v>
                </c:pt>
                <c:pt idx="1470">
                  <c:v>14.699999999999731</c:v>
                </c:pt>
                <c:pt idx="1471">
                  <c:v>14.709999999999731</c:v>
                </c:pt>
                <c:pt idx="1472">
                  <c:v>14.719999999999731</c:v>
                </c:pt>
                <c:pt idx="1473">
                  <c:v>14.72999999999973</c:v>
                </c:pt>
                <c:pt idx="1474">
                  <c:v>14.73999999999973</c:v>
                </c:pt>
                <c:pt idx="1475">
                  <c:v>14.74999999999973</c:v>
                </c:pt>
                <c:pt idx="1476">
                  <c:v>14.75999999999973</c:v>
                </c:pt>
                <c:pt idx="1477">
                  <c:v>14.76999999999973</c:v>
                </c:pt>
                <c:pt idx="1478">
                  <c:v>14.779999999999729</c:v>
                </c:pt>
                <c:pt idx="1479">
                  <c:v>14.789999999999729</c:v>
                </c:pt>
                <c:pt idx="1480">
                  <c:v>14.799999999999729</c:v>
                </c:pt>
                <c:pt idx="1481">
                  <c:v>14.809999999999729</c:v>
                </c:pt>
                <c:pt idx="1482">
                  <c:v>14.819999999999729</c:v>
                </c:pt>
                <c:pt idx="1483">
                  <c:v>14.829999999999728</c:v>
                </c:pt>
                <c:pt idx="1484">
                  <c:v>14.839999999999728</c:v>
                </c:pt>
                <c:pt idx="1485">
                  <c:v>14.849999999999728</c:v>
                </c:pt>
                <c:pt idx="1486">
                  <c:v>14.859999999999728</c:v>
                </c:pt>
                <c:pt idx="1487">
                  <c:v>14.869999999999727</c:v>
                </c:pt>
                <c:pt idx="1488">
                  <c:v>14.879999999999727</c:v>
                </c:pt>
                <c:pt idx="1489">
                  <c:v>14.889999999999727</c:v>
                </c:pt>
                <c:pt idx="1490">
                  <c:v>14.899999999999727</c:v>
                </c:pt>
                <c:pt idx="1491">
                  <c:v>14.909999999999727</c:v>
                </c:pt>
                <c:pt idx="1492">
                  <c:v>14.919999999999726</c:v>
                </c:pt>
                <c:pt idx="1493">
                  <c:v>14.929999999999726</c:v>
                </c:pt>
                <c:pt idx="1494">
                  <c:v>14.939999999999726</c:v>
                </c:pt>
                <c:pt idx="1495">
                  <c:v>14.949999999999726</c:v>
                </c:pt>
                <c:pt idx="1496">
                  <c:v>14.959999999999726</c:v>
                </c:pt>
                <c:pt idx="1497">
                  <c:v>14.969999999999725</c:v>
                </c:pt>
                <c:pt idx="1498">
                  <c:v>14.979999999999725</c:v>
                </c:pt>
                <c:pt idx="1499">
                  <c:v>14.989999999999725</c:v>
                </c:pt>
                <c:pt idx="1500">
                  <c:v>14.999999999999725</c:v>
                </c:pt>
                <c:pt idx="1501">
                  <c:v>15.009999999999724</c:v>
                </c:pt>
                <c:pt idx="1502">
                  <c:v>15.019999999999724</c:v>
                </c:pt>
                <c:pt idx="1503">
                  <c:v>15.029999999999724</c:v>
                </c:pt>
                <c:pt idx="1504">
                  <c:v>15.039999999999724</c:v>
                </c:pt>
                <c:pt idx="1505">
                  <c:v>15.049999999999724</c:v>
                </c:pt>
                <c:pt idx="1506">
                  <c:v>15.059999999999723</c:v>
                </c:pt>
                <c:pt idx="1507">
                  <c:v>15.069999999999723</c:v>
                </c:pt>
                <c:pt idx="1508">
                  <c:v>15.079999999999723</c:v>
                </c:pt>
                <c:pt idx="1509">
                  <c:v>15.089999999999723</c:v>
                </c:pt>
                <c:pt idx="1510">
                  <c:v>15.099999999999723</c:v>
                </c:pt>
                <c:pt idx="1511">
                  <c:v>15.109999999999722</c:v>
                </c:pt>
                <c:pt idx="1512">
                  <c:v>15.119999999999722</c:v>
                </c:pt>
                <c:pt idx="1513">
                  <c:v>15.129999999999722</c:v>
                </c:pt>
                <c:pt idx="1514">
                  <c:v>15.139999999999722</c:v>
                </c:pt>
                <c:pt idx="1515">
                  <c:v>15.149999999999721</c:v>
                </c:pt>
                <c:pt idx="1516">
                  <c:v>15.159999999999721</c:v>
                </c:pt>
                <c:pt idx="1517">
                  <c:v>15.169999999999721</c:v>
                </c:pt>
                <c:pt idx="1518">
                  <c:v>15.179999999999721</c:v>
                </c:pt>
                <c:pt idx="1519">
                  <c:v>15.189999999999721</c:v>
                </c:pt>
                <c:pt idx="1520">
                  <c:v>15.19999999999972</c:v>
                </c:pt>
                <c:pt idx="1521">
                  <c:v>15.20999999999972</c:v>
                </c:pt>
                <c:pt idx="1522">
                  <c:v>15.21999999999972</c:v>
                </c:pt>
                <c:pt idx="1523">
                  <c:v>15.22999999999972</c:v>
                </c:pt>
                <c:pt idx="1524">
                  <c:v>15.23999999999972</c:v>
                </c:pt>
                <c:pt idx="1525">
                  <c:v>15.249999999999719</c:v>
                </c:pt>
                <c:pt idx="1526">
                  <c:v>15.259999999999719</c:v>
                </c:pt>
                <c:pt idx="1527">
                  <c:v>15.269999999999719</c:v>
                </c:pt>
                <c:pt idx="1528">
                  <c:v>15.279999999999719</c:v>
                </c:pt>
                <c:pt idx="1529">
                  <c:v>15.289999999999718</c:v>
                </c:pt>
                <c:pt idx="1530">
                  <c:v>15.299999999999718</c:v>
                </c:pt>
                <c:pt idx="1531">
                  <c:v>15.309999999999718</c:v>
                </c:pt>
                <c:pt idx="1532">
                  <c:v>15.319999999999718</c:v>
                </c:pt>
                <c:pt idx="1533">
                  <c:v>15.329999999999718</c:v>
                </c:pt>
                <c:pt idx="1534">
                  <c:v>15.339999999999717</c:v>
                </c:pt>
                <c:pt idx="1535">
                  <c:v>15.349999999999717</c:v>
                </c:pt>
                <c:pt idx="1536">
                  <c:v>15.359999999999717</c:v>
                </c:pt>
                <c:pt idx="1537">
                  <c:v>15.369999999999717</c:v>
                </c:pt>
                <c:pt idx="1538">
                  <c:v>15.379999999999717</c:v>
                </c:pt>
                <c:pt idx="1539">
                  <c:v>15.389999999999716</c:v>
                </c:pt>
                <c:pt idx="1540">
                  <c:v>15.399999999999716</c:v>
                </c:pt>
                <c:pt idx="1541">
                  <c:v>15.409999999999716</c:v>
                </c:pt>
                <c:pt idx="1542">
                  <c:v>15.419999999999716</c:v>
                </c:pt>
                <c:pt idx="1543">
                  <c:v>15.429999999999715</c:v>
                </c:pt>
                <c:pt idx="1544">
                  <c:v>15.439999999999715</c:v>
                </c:pt>
                <c:pt idx="1545">
                  <c:v>15.449999999999715</c:v>
                </c:pt>
                <c:pt idx="1546">
                  <c:v>15.459999999999715</c:v>
                </c:pt>
                <c:pt idx="1547">
                  <c:v>15.469999999999715</c:v>
                </c:pt>
                <c:pt idx="1548">
                  <c:v>15.479999999999714</c:v>
                </c:pt>
                <c:pt idx="1549">
                  <c:v>15.489999999999714</c:v>
                </c:pt>
                <c:pt idx="1550">
                  <c:v>15.499999999999714</c:v>
                </c:pt>
                <c:pt idx="1551">
                  <c:v>15.509999999999714</c:v>
                </c:pt>
                <c:pt idx="1552">
                  <c:v>15.519999999999714</c:v>
                </c:pt>
                <c:pt idx="1553">
                  <c:v>15.529999999999713</c:v>
                </c:pt>
                <c:pt idx="1554">
                  <c:v>15.539999999999713</c:v>
                </c:pt>
                <c:pt idx="1555">
                  <c:v>15.549999999999713</c:v>
                </c:pt>
                <c:pt idx="1556">
                  <c:v>15.559999999999713</c:v>
                </c:pt>
                <c:pt idx="1557">
                  <c:v>15.569999999999713</c:v>
                </c:pt>
                <c:pt idx="1558">
                  <c:v>15.579999999999712</c:v>
                </c:pt>
                <c:pt idx="1559">
                  <c:v>15.589999999999712</c:v>
                </c:pt>
                <c:pt idx="1560">
                  <c:v>15.599999999999712</c:v>
                </c:pt>
                <c:pt idx="1561">
                  <c:v>15.609999999999712</c:v>
                </c:pt>
                <c:pt idx="1562">
                  <c:v>15.619999999999711</c:v>
                </c:pt>
                <c:pt idx="1563">
                  <c:v>15.629999999999711</c:v>
                </c:pt>
                <c:pt idx="1564">
                  <c:v>15.639999999999711</c:v>
                </c:pt>
                <c:pt idx="1565">
                  <c:v>15.649999999999711</c:v>
                </c:pt>
                <c:pt idx="1566">
                  <c:v>15.659999999999711</c:v>
                </c:pt>
                <c:pt idx="1567">
                  <c:v>15.66999999999971</c:v>
                </c:pt>
                <c:pt idx="1568">
                  <c:v>15.67999999999971</c:v>
                </c:pt>
                <c:pt idx="1569">
                  <c:v>15.68999999999971</c:v>
                </c:pt>
                <c:pt idx="1570">
                  <c:v>15.69999999999971</c:v>
                </c:pt>
                <c:pt idx="1571">
                  <c:v>15.70999999999971</c:v>
                </c:pt>
                <c:pt idx="1572">
                  <c:v>15.719999999999709</c:v>
                </c:pt>
                <c:pt idx="1573">
                  <c:v>15.729999999999709</c:v>
                </c:pt>
                <c:pt idx="1574">
                  <c:v>15.739999999999709</c:v>
                </c:pt>
                <c:pt idx="1575">
                  <c:v>15.749999999999709</c:v>
                </c:pt>
                <c:pt idx="1576">
                  <c:v>15.759999999999708</c:v>
                </c:pt>
                <c:pt idx="1577">
                  <c:v>15.769999999999708</c:v>
                </c:pt>
                <c:pt idx="1578">
                  <c:v>15.779999999999708</c:v>
                </c:pt>
                <c:pt idx="1579">
                  <c:v>15.789999999999708</c:v>
                </c:pt>
                <c:pt idx="1580">
                  <c:v>15.799999999999708</c:v>
                </c:pt>
                <c:pt idx="1581">
                  <c:v>15.809999999999707</c:v>
                </c:pt>
                <c:pt idx="1582">
                  <c:v>15.819999999999707</c:v>
                </c:pt>
                <c:pt idx="1583">
                  <c:v>15.829999999999707</c:v>
                </c:pt>
                <c:pt idx="1584">
                  <c:v>15.839999999999707</c:v>
                </c:pt>
                <c:pt idx="1585">
                  <c:v>15.849999999999707</c:v>
                </c:pt>
                <c:pt idx="1586">
                  <c:v>15.859999999999706</c:v>
                </c:pt>
                <c:pt idx="1587">
                  <c:v>15.869999999999706</c:v>
                </c:pt>
                <c:pt idx="1588">
                  <c:v>15.879999999999706</c:v>
                </c:pt>
                <c:pt idx="1589">
                  <c:v>15.889999999999706</c:v>
                </c:pt>
                <c:pt idx="1590">
                  <c:v>15.899999999999705</c:v>
                </c:pt>
                <c:pt idx="1591">
                  <c:v>15.909999999999705</c:v>
                </c:pt>
                <c:pt idx="1592">
                  <c:v>15.919999999999705</c:v>
                </c:pt>
                <c:pt idx="1593">
                  <c:v>15.929999999999705</c:v>
                </c:pt>
                <c:pt idx="1594">
                  <c:v>15.939999999999705</c:v>
                </c:pt>
                <c:pt idx="1595">
                  <c:v>15.949999999999704</c:v>
                </c:pt>
                <c:pt idx="1596">
                  <c:v>15.959999999999704</c:v>
                </c:pt>
                <c:pt idx="1597">
                  <c:v>15.969999999999704</c:v>
                </c:pt>
                <c:pt idx="1598">
                  <c:v>15.979999999999704</c:v>
                </c:pt>
                <c:pt idx="1599">
                  <c:v>15.989999999999704</c:v>
                </c:pt>
                <c:pt idx="1600">
                  <c:v>15.999999999999703</c:v>
                </c:pt>
                <c:pt idx="1601">
                  <c:v>16.009999999999703</c:v>
                </c:pt>
                <c:pt idx="1602">
                  <c:v>16.019999999999705</c:v>
                </c:pt>
                <c:pt idx="1603">
                  <c:v>16.029999999999706</c:v>
                </c:pt>
                <c:pt idx="1604">
                  <c:v>16.039999999999708</c:v>
                </c:pt>
                <c:pt idx="1605">
                  <c:v>16.049999999999709</c:v>
                </c:pt>
                <c:pt idx="1606">
                  <c:v>16.059999999999711</c:v>
                </c:pt>
                <c:pt idx="1607">
                  <c:v>16.069999999999713</c:v>
                </c:pt>
                <c:pt idx="1608">
                  <c:v>16.079999999999714</c:v>
                </c:pt>
                <c:pt idx="1609">
                  <c:v>16.089999999999716</c:v>
                </c:pt>
                <c:pt idx="1610">
                  <c:v>16.099999999999717</c:v>
                </c:pt>
                <c:pt idx="1611">
                  <c:v>16.109999999999719</c:v>
                </c:pt>
                <c:pt idx="1612">
                  <c:v>16.11999999999972</c:v>
                </c:pt>
                <c:pt idx="1613">
                  <c:v>16.129999999999722</c:v>
                </c:pt>
                <c:pt idx="1614">
                  <c:v>16.139999999999723</c:v>
                </c:pt>
                <c:pt idx="1615">
                  <c:v>16.149999999999725</c:v>
                </c:pt>
                <c:pt idx="1616">
                  <c:v>16.159999999999727</c:v>
                </c:pt>
                <c:pt idx="1617">
                  <c:v>16.169999999999728</c:v>
                </c:pt>
                <c:pt idx="1618">
                  <c:v>16.17999999999973</c:v>
                </c:pt>
                <c:pt idx="1619">
                  <c:v>16.189999999999731</c:v>
                </c:pt>
                <c:pt idx="1620">
                  <c:v>16.199999999999733</c:v>
                </c:pt>
                <c:pt idx="1621">
                  <c:v>16.209999999999734</c:v>
                </c:pt>
                <c:pt idx="1622">
                  <c:v>16.219999999999736</c:v>
                </c:pt>
                <c:pt idx="1623">
                  <c:v>16.229999999999738</c:v>
                </c:pt>
                <c:pt idx="1624">
                  <c:v>16.239999999999739</c:v>
                </c:pt>
                <c:pt idx="1625">
                  <c:v>16.249999999999741</c:v>
                </c:pt>
                <c:pt idx="1626">
                  <c:v>16.259999999999742</c:v>
                </c:pt>
                <c:pt idx="1627">
                  <c:v>16.269999999999744</c:v>
                </c:pt>
                <c:pt idx="1628">
                  <c:v>16.279999999999745</c:v>
                </c:pt>
                <c:pt idx="1629">
                  <c:v>16.289999999999747</c:v>
                </c:pt>
                <c:pt idx="1630">
                  <c:v>16.299999999999748</c:v>
                </c:pt>
                <c:pt idx="1631">
                  <c:v>16.30999999999975</c:v>
                </c:pt>
                <c:pt idx="1632">
                  <c:v>16.319999999999752</c:v>
                </c:pt>
                <c:pt idx="1633">
                  <c:v>16.329999999999753</c:v>
                </c:pt>
                <c:pt idx="1634">
                  <c:v>16.339999999999755</c:v>
                </c:pt>
                <c:pt idx="1635">
                  <c:v>16.349999999999756</c:v>
                </c:pt>
                <c:pt idx="1636">
                  <c:v>16.359999999999758</c:v>
                </c:pt>
                <c:pt idx="1637">
                  <c:v>16.369999999999759</c:v>
                </c:pt>
                <c:pt idx="1638">
                  <c:v>16.379999999999761</c:v>
                </c:pt>
                <c:pt idx="1639">
                  <c:v>16.389999999999763</c:v>
                </c:pt>
                <c:pt idx="1640">
                  <c:v>16.399999999999764</c:v>
                </c:pt>
                <c:pt idx="1641">
                  <c:v>16.409999999999766</c:v>
                </c:pt>
                <c:pt idx="1642">
                  <c:v>16.419999999999767</c:v>
                </c:pt>
                <c:pt idx="1643">
                  <c:v>16.429999999999769</c:v>
                </c:pt>
                <c:pt idx="1644">
                  <c:v>16.43999999999977</c:v>
                </c:pt>
                <c:pt idx="1645">
                  <c:v>16.449999999999772</c:v>
                </c:pt>
                <c:pt idx="1646">
                  <c:v>16.459999999999773</c:v>
                </c:pt>
                <c:pt idx="1647">
                  <c:v>16.469999999999775</c:v>
                </c:pt>
                <c:pt idx="1648">
                  <c:v>16.479999999999777</c:v>
                </c:pt>
                <c:pt idx="1649">
                  <c:v>16.489999999999778</c:v>
                </c:pt>
                <c:pt idx="1650">
                  <c:v>16.49999999999978</c:v>
                </c:pt>
                <c:pt idx="1651">
                  <c:v>16.509999999999781</c:v>
                </c:pt>
                <c:pt idx="1652">
                  <c:v>16.519999999999783</c:v>
                </c:pt>
                <c:pt idx="1653">
                  <c:v>16.529999999999784</c:v>
                </c:pt>
                <c:pt idx="1654">
                  <c:v>16.539999999999786</c:v>
                </c:pt>
                <c:pt idx="1655">
                  <c:v>16.549999999999788</c:v>
                </c:pt>
                <c:pt idx="1656">
                  <c:v>16.559999999999789</c:v>
                </c:pt>
                <c:pt idx="1657">
                  <c:v>16.569999999999791</c:v>
                </c:pt>
                <c:pt idx="1658">
                  <c:v>16.579999999999792</c:v>
                </c:pt>
                <c:pt idx="1659">
                  <c:v>16.589999999999794</c:v>
                </c:pt>
                <c:pt idx="1660">
                  <c:v>16.599999999999795</c:v>
                </c:pt>
                <c:pt idx="1661">
                  <c:v>16.609999999999797</c:v>
                </c:pt>
                <c:pt idx="1662">
                  <c:v>16.619999999999798</c:v>
                </c:pt>
                <c:pt idx="1663">
                  <c:v>16.6299999999998</c:v>
                </c:pt>
                <c:pt idx="1664">
                  <c:v>16.639999999999802</c:v>
                </c:pt>
                <c:pt idx="1665">
                  <c:v>16.649999999999803</c:v>
                </c:pt>
                <c:pt idx="1666">
                  <c:v>16.659999999999805</c:v>
                </c:pt>
                <c:pt idx="1667">
                  <c:v>16.669999999999806</c:v>
                </c:pt>
                <c:pt idx="1668">
                  <c:v>16.679999999999808</c:v>
                </c:pt>
                <c:pt idx="1669">
                  <c:v>16.689999999999809</c:v>
                </c:pt>
                <c:pt idx="1670">
                  <c:v>16.699999999999811</c:v>
                </c:pt>
                <c:pt idx="1671">
                  <c:v>16.709999999999813</c:v>
                </c:pt>
                <c:pt idx="1672">
                  <c:v>16.719999999999814</c:v>
                </c:pt>
                <c:pt idx="1673">
                  <c:v>16.729999999999816</c:v>
                </c:pt>
                <c:pt idx="1674">
                  <c:v>16.739999999999817</c:v>
                </c:pt>
                <c:pt idx="1675">
                  <c:v>16.749999999999819</c:v>
                </c:pt>
                <c:pt idx="1676">
                  <c:v>16.75999999999982</c:v>
                </c:pt>
                <c:pt idx="1677">
                  <c:v>16.769999999999822</c:v>
                </c:pt>
                <c:pt idx="1678">
                  <c:v>16.779999999999824</c:v>
                </c:pt>
                <c:pt idx="1679">
                  <c:v>16.789999999999825</c:v>
                </c:pt>
                <c:pt idx="1680">
                  <c:v>16.799999999999827</c:v>
                </c:pt>
                <c:pt idx="1681">
                  <c:v>16.809999999999828</c:v>
                </c:pt>
                <c:pt idx="1682">
                  <c:v>16.81999999999983</c:v>
                </c:pt>
                <c:pt idx="1683">
                  <c:v>16.829999999999831</c:v>
                </c:pt>
                <c:pt idx="1684">
                  <c:v>16.839999999999833</c:v>
                </c:pt>
                <c:pt idx="1685">
                  <c:v>16.849999999999834</c:v>
                </c:pt>
                <c:pt idx="1686">
                  <c:v>16.859999999999836</c:v>
                </c:pt>
                <c:pt idx="1687">
                  <c:v>16.869999999999838</c:v>
                </c:pt>
                <c:pt idx="1688">
                  <c:v>16.879999999999839</c:v>
                </c:pt>
                <c:pt idx="1689">
                  <c:v>16.889999999999841</c:v>
                </c:pt>
                <c:pt idx="1690">
                  <c:v>16.899999999999842</c:v>
                </c:pt>
                <c:pt idx="1691">
                  <c:v>16.909999999999844</c:v>
                </c:pt>
                <c:pt idx="1692">
                  <c:v>16.919999999999845</c:v>
                </c:pt>
                <c:pt idx="1693">
                  <c:v>16.929999999999847</c:v>
                </c:pt>
                <c:pt idx="1694">
                  <c:v>16.939999999999849</c:v>
                </c:pt>
                <c:pt idx="1695">
                  <c:v>16.94999999999985</c:v>
                </c:pt>
                <c:pt idx="1696">
                  <c:v>16.959999999999852</c:v>
                </c:pt>
                <c:pt idx="1697">
                  <c:v>16.969999999999853</c:v>
                </c:pt>
                <c:pt idx="1698">
                  <c:v>16.979999999999855</c:v>
                </c:pt>
                <c:pt idx="1699">
                  <c:v>16.989999999999856</c:v>
                </c:pt>
                <c:pt idx="1700">
                  <c:v>16.999999999999858</c:v>
                </c:pt>
                <c:pt idx="1701">
                  <c:v>17.009999999999859</c:v>
                </c:pt>
                <c:pt idx="1702">
                  <c:v>17.019999999999861</c:v>
                </c:pt>
                <c:pt idx="1703">
                  <c:v>17.029999999999863</c:v>
                </c:pt>
                <c:pt idx="1704">
                  <c:v>17.039999999999864</c:v>
                </c:pt>
                <c:pt idx="1705">
                  <c:v>17.049999999999866</c:v>
                </c:pt>
                <c:pt idx="1706">
                  <c:v>17.059999999999867</c:v>
                </c:pt>
                <c:pt idx="1707">
                  <c:v>17.069999999999869</c:v>
                </c:pt>
                <c:pt idx="1708">
                  <c:v>17.07999999999987</c:v>
                </c:pt>
                <c:pt idx="1709">
                  <c:v>17.089999999999872</c:v>
                </c:pt>
                <c:pt idx="1710">
                  <c:v>17.099999999999874</c:v>
                </c:pt>
                <c:pt idx="1711">
                  <c:v>17.109999999999875</c:v>
                </c:pt>
                <c:pt idx="1712">
                  <c:v>17.119999999999877</c:v>
                </c:pt>
                <c:pt idx="1713">
                  <c:v>17.129999999999878</c:v>
                </c:pt>
                <c:pt idx="1714">
                  <c:v>17.13999999999988</c:v>
                </c:pt>
                <c:pt idx="1715">
                  <c:v>17.149999999999881</c:v>
                </c:pt>
                <c:pt idx="1716">
                  <c:v>17.159999999999883</c:v>
                </c:pt>
                <c:pt idx="1717">
                  <c:v>17.169999999999884</c:v>
                </c:pt>
                <c:pt idx="1718">
                  <c:v>17.179999999999886</c:v>
                </c:pt>
                <c:pt idx="1719">
                  <c:v>17.189999999999888</c:v>
                </c:pt>
                <c:pt idx="1720">
                  <c:v>17.199999999999889</c:v>
                </c:pt>
                <c:pt idx="1721">
                  <c:v>17.209999999999891</c:v>
                </c:pt>
                <c:pt idx="1722">
                  <c:v>17.219999999999892</c:v>
                </c:pt>
                <c:pt idx="1723">
                  <c:v>17.229999999999894</c:v>
                </c:pt>
                <c:pt idx="1724">
                  <c:v>17.239999999999895</c:v>
                </c:pt>
                <c:pt idx="1725">
                  <c:v>17.249999999999897</c:v>
                </c:pt>
                <c:pt idx="1726">
                  <c:v>17.259999999999899</c:v>
                </c:pt>
                <c:pt idx="1727">
                  <c:v>17.2699999999999</c:v>
                </c:pt>
                <c:pt idx="1728">
                  <c:v>17.279999999999902</c:v>
                </c:pt>
                <c:pt idx="1729">
                  <c:v>17.289999999999903</c:v>
                </c:pt>
                <c:pt idx="1730">
                  <c:v>17.299999999999905</c:v>
                </c:pt>
                <c:pt idx="1731">
                  <c:v>17.309999999999906</c:v>
                </c:pt>
                <c:pt idx="1732">
                  <c:v>17.319999999999908</c:v>
                </c:pt>
                <c:pt idx="1733">
                  <c:v>17.329999999999909</c:v>
                </c:pt>
                <c:pt idx="1734">
                  <c:v>17.339999999999911</c:v>
                </c:pt>
                <c:pt idx="1735">
                  <c:v>17.349999999999913</c:v>
                </c:pt>
                <c:pt idx="1736">
                  <c:v>17.359999999999914</c:v>
                </c:pt>
                <c:pt idx="1737">
                  <c:v>17.369999999999916</c:v>
                </c:pt>
                <c:pt idx="1738">
                  <c:v>17.379999999999917</c:v>
                </c:pt>
                <c:pt idx="1739">
                  <c:v>17.389999999999919</c:v>
                </c:pt>
                <c:pt idx="1740">
                  <c:v>17.39999999999992</c:v>
                </c:pt>
                <c:pt idx="1741">
                  <c:v>17.409999999999922</c:v>
                </c:pt>
                <c:pt idx="1742">
                  <c:v>17.419999999999924</c:v>
                </c:pt>
                <c:pt idx="1743">
                  <c:v>17.429999999999925</c:v>
                </c:pt>
                <c:pt idx="1744">
                  <c:v>17.439999999999927</c:v>
                </c:pt>
                <c:pt idx="1745">
                  <c:v>17.449999999999928</c:v>
                </c:pt>
                <c:pt idx="1746">
                  <c:v>17.45999999999993</c:v>
                </c:pt>
                <c:pt idx="1747">
                  <c:v>17.469999999999931</c:v>
                </c:pt>
                <c:pt idx="1748">
                  <c:v>17.479999999999933</c:v>
                </c:pt>
                <c:pt idx="1749">
                  <c:v>17.489999999999934</c:v>
                </c:pt>
                <c:pt idx="1750">
                  <c:v>17.499999999999936</c:v>
                </c:pt>
                <c:pt idx="1751">
                  <c:v>17.509999999999938</c:v>
                </c:pt>
                <c:pt idx="1752">
                  <c:v>17.519999999999939</c:v>
                </c:pt>
                <c:pt idx="1753">
                  <c:v>17.529999999999941</c:v>
                </c:pt>
                <c:pt idx="1754">
                  <c:v>17.539999999999942</c:v>
                </c:pt>
                <c:pt idx="1755">
                  <c:v>17.549999999999944</c:v>
                </c:pt>
                <c:pt idx="1756">
                  <c:v>17.559999999999945</c:v>
                </c:pt>
                <c:pt idx="1757">
                  <c:v>17.569999999999947</c:v>
                </c:pt>
                <c:pt idx="1758">
                  <c:v>17.579999999999949</c:v>
                </c:pt>
                <c:pt idx="1759">
                  <c:v>17.58999999999995</c:v>
                </c:pt>
                <c:pt idx="1760">
                  <c:v>17.599999999999952</c:v>
                </c:pt>
                <c:pt idx="1761">
                  <c:v>17.609999999999953</c:v>
                </c:pt>
                <c:pt idx="1762">
                  <c:v>17.619999999999955</c:v>
                </c:pt>
                <c:pt idx="1763">
                  <c:v>17.629999999999956</c:v>
                </c:pt>
                <c:pt idx="1764">
                  <c:v>17.639999999999958</c:v>
                </c:pt>
                <c:pt idx="1765">
                  <c:v>17.649999999999959</c:v>
                </c:pt>
                <c:pt idx="1766">
                  <c:v>17.659999999999961</c:v>
                </c:pt>
                <c:pt idx="1767">
                  <c:v>17.669999999999963</c:v>
                </c:pt>
                <c:pt idx="1768">
                  <c:v>17.679999999999964</c:v>
                </c:pt>
                <c:pt idx="1769">
                  <c:v>17.689999999999966</c:v>
                </c:pt>
                <c:pt idx="1770">
                  <c:v>17.699999999999967</c:v>
                </c:pt>
                <c:pt idx="1771">
                  <c:v>17.709999999999969</c:v>
                </c:pt>
                <c:pt idx="1772">
                  <c:v>17.71999999999997</c:v>
                </c:pt>
                <c:pt idx="1773">
                  <c:v>17.729999999999972</c:v>
                </c:pt>
                <c:pt idx="1774">
                  <c:v>17.739999999999974</c:v>
                </c:pt>
                <c:pt idx="1775">
                  <c:v>17.749999999999975</c:v>
                </c:pt>
                <c:pt idx="1776">
                  <c:v>17.759999999999977</c:v>
                </c:pt>
                <c:pt idx="1777">
                  <c:v>17.769999999999978</c:v>
                </c:pt>
                <c:pt idx="1778">
                  <c:v>17.77999999999998</c:v>
                </c:pt>
                <c:pt idx="1779">
                  <c:v>17.789999999999981</c:v>
                </c:pt>
                <c:pt idx="1780">
                  <c:v>17.799999999999983</c:v>
                </c:pt>
                <c:pt idx="1781">
                  <c:v>17.809999999999985</c:v>
                </c:pt>
                <c:pt idx="1782">
                  <c:v>17.819999999999986</c:v>
                </c:pt>
                <c:pt idx="1783">
                  <c:v>17.829999999999988</c:v>
                </c:pt>
                <c:pt idx="1784">
                  <c:v>17.839999999999989</c:v>
                </c:pt>
                <c:pt idx="1785">
                  <c:v>17.849999999999991</c:v>
                </c:pt>
                <c:pt idx="1786">
                  <c:v>17.859999999999992</c:v>
                </c:pt>
                <c:pt idx="1787">
                  <c:v>17.869999999999994</c:v>
                </c:pt>
                <c:pt idx="1788">
                  <c:v>17.879999999999995</c:v>
                </c:pt>
                <c:pt idx="1789">
                  <c:v>17.889999999999997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17.930000000000003</c:v>
                </c:pt>
                <c:pt idx="1794">
                  <c:v>17.940000000000005</c:v>
                </c:pt>
                <c:pt idx="1795">
                  <c:v>17.950000000000006</c:v>
                </c:pt>
                <c:pt idx="1796">
                  <c:v>17.960000000000008</c:v>
                </c:pt>
                <c:pt idx="1797">
                  <c:v>17.97000000000001</c:v>
                </c:pt>
                <c:pt idx="1798">
                  <c:v>17.980000000000011</c:v>
                </c:pt>
                <c:pt idx="1799">
                  <c:v>17.990000000000013</c:v>
                </c:pt>
                <c:pt idx="1800">
                  <c:v>18.000000000000014</c:v>
                </c:pt>
                <c:pt idx="1801">
                  <c:v>18.010000000000016</c:v>
                </c:pt>
                <c:pt idx="1802">
                  <c:v>18.020000000000017</c:v>
                </c:pt>
                <c:pt idx="1803">
                  <c:v>18.030000000000019</c:v>
                </c:pt>
                <c:pt idx="1804">
                  <c:v>18.04000000000002</c:v>
                </c:pt>
                <c:pt idx="1805">
                  <c:v>18.050000000000022</c:v>
                </c:pt>
                <c:pt idx="1806">
                  <c:v>18.060000000000024</c:v>
                </c:pt>
                <c:pt idx="1807">
                  <c:v>18.070000000000025</c:v>
                </c:pt>
                <c:pt idx="1808">
                  <c:v>18.080000000000027</c:v>
                </c:pt>
                <c:pt idx="1809">
                  <c:v>18.090000000000028</c:v>
                </c:pt>
                <c:pt idx="1810">
                  <c:v>18.10000000000003</c:v>
                </c:pt>
                <c:pt idx="1811">
                  <c:v>18.110000000000031</c:v>
                </c:pt>
                <c:pt idx="1812">
                  <c:v>18.120000000000033</c:v>
                </c:pt>
                <c:pt idx="1813">
                  <c:v>18.130000000000035</c:v>
                </c:pt>
                <c:pt idx="1814">
                  <c:v>18.140000000000036</c:v>
                </c:pt>
                <c:pt idx="1815">
                  <c:v>18.150000000000038</c:v>
                </c:pt>
                <c:pt idx="1816">
                  <c:v>18.160000000000039</c:v>
                </c:pt>
                <c:pt idx="1817">
                  <c:v>18.170000000000041</c:v>
                </c:pt>
                <c:pt idx="1818">
                  <c:v>18.180000000000042</c:v>
                </c:pt>
                <c:pt idx="1819">
                  <c:v>18.190000000000044</c:v>
                </c:pt>
                <c:pt idx="1820">
                  <c:v>18.200000000000045</c:v>
                </c:pt>
                <c:pt idx="1821">
                  <c:v>18.210000000000047</c:v>
                </c:pt>
                <c:pt idx="1822">
                  <c:v>18.220000000000049</c:v>
                </c:pt>
                <c:pt idx="1823">
                  <c:v>18.23000000000005</c:v>
                </c:pt>
                <c:pt idx="1824">
                  <c:v>18.240000000000052</c:v>
                </c:pt>
                <c:pt idx="1825">
                  <c:v>18.250000000000053</c:v>
                </c:pt>
                <c:pt idx="1826">
                  <c:v>18.260000000000055</c:v>
                </c:pt>
                <c:pt idx="1827">
                  <c:v>18.270000000000056</c:v>
                </c:pt>
                <c:pt idx="1828">
                  <c:v>18.280000000000058</c:v>
                </c:pt>
                <c:pt idx="1829">
                  <c:v>18.29000000000006</c:v>
                </c:pt>
                <c:pt idx="1830">
                  <c:v>18.300000000000061</c:v>
                </c:pt>
                <c:pt idx="1831">
                  <c:v>18.310000000000063</c:v>
                </c:pt>
                <c:pt idx="1832">
                  <c:v>18.320000000000064</c:v>
                </c:pt>
                <c:pt idx="1833">
                  <c:v>18.330000000000066</c:v>
                </c:pt>
                <c:pt idx="1834">
                  <c:v>18.340000000000067</c:v>
                </c:pt>
                <c:pt idx="1835">
                  <c:v>18.350000000000069</c:v>
                </c:pt>
                <c:pt idx="1836">
                  <c:v>18.36000000000007</c:v>
                </c:pt>
                <c:pt idx="1837">
                  <c:v>18.370000000000072</c:v>
                </c:pt>
                <c:pt idx="1838">
                  <c:v>18.380000000000074</c:v>
                </c:pt>
                <c:pt idx="1839">
                  <c:v>18.390000000000075</c:v>
                </c:pt>
                <c:pt idx="1840">
                  <c:v>18.400000000000077</c:v>
                </c:pt>
                <c:pt idx="1841">
                  <c:v>18.410000000000078</c:v>
                </c:pt>
                <c:pt idx="1842">
                  <c:v>18.42000000000008</c:v>
                </c:pt>
                <c:pt idx="1843">
                  <c:v>18.430000000000081</c:v>
                </c:pt>
                <c:pt idx="1844">
                  <c:v>18.440000000000083</c:v>
                </c:pt>
                <c:pt idx="1845">
                  <c:v>18.450000000000085</c:v>
                </c:pt>
                <c:pt idx="1846">
                  <c:v>18.460000000000086</c:v>
                </c:pt>
                <c:pt idx="1847">
                  <c:v>18.470000000000088</c:v>
                </c:pt>
                <c:pt idx="1848">
                  <c:v>18.480000000000089</c:v>
                </c:pt>
                <c:pt idx="1849">
                  <c:v>18.490000000000091</c:v>
                </c:pt>
                <c:pt idx="1850">
                  <c:v>18.500000000000092</c:v>
                </c:pt>
                <c:pt idx="1851">
                  <c:v>18.510000000000094</c:v>
                </c:pt>
                <c:pt idx="1852">
                  <c:v>18.520000000000095</c:v>
                </c:pt>
                <c:pt idx="1853">
                  <c:v>18.530000000000097</c:v>
                </c:pt>
                <c:pt idx="1854">
                  <c:v>18.540000000000099</c:v>
                </c:pt>
                <c:pt idx="1855">
                  <c:v>18.5500000000001</c:v>
                </c:pt>
                <c:pt idx="1856">
                  <c:v>18.560000000000102</c:v>
                </c:pt>
                <c:pt idx="1857">
                  <c:v>18.570000000000103</c:v>
                </c:pt>
                <c:pt idx="1858">
                  <c:v>18.580000000000105</c:v>
                </c:pt>
                <c:pt idx="1859">
                  <c:v>18.590000000000106</c:v>
                </c:pt>
                <c:pt idx="1860">
                  <c:v>18.600000000000108</c:v>
                </c:pt>
                <c:pt idx="1861">
                  <c:v>18.61000000000011</c:v>
                </c:pt>
                <c:pt idx="1862">
                  <c:v>18.620000000000111</c:v>
                </c:pt>
                <c:pt idx="1863">
                  <c:v>18.630000000000113</c:v>
                </c:pt>
                <c:pt idx="1864">
                  <c:v>18.640000000000114</c:v>
                </c:pt>
                <c:pt idx="1865">
                  <c:v>18.650000000000116</c:v>
                </c:pt>
                <c:pt idx="1866">
                  <c:v>18.660000000000117</c:v>
                </c:pt>
                <c:pt idx="1867">
                  <c:v>18.670000000000119</c:v>
                </c:pt>
                <c:pt idx="1868">
                  <c:v>18.680000000000121</c:v>
                </c:pt>
                <c:pt idx="1869">
                  <c:v>18.690000000000122</c:v>
                </c:pt>
                <c:pt idx="1870">
                  <c:v>18.700000000000124</c:v>
                </c:pt>
                <c:pt idx="1871">
                  <c:v>18.710000000000125</c:v>
                </c:pt>
                <c:pt idx="1872">
                  <c:v>18.720000000000127</c:v>
                </c:pt>
                <c:pt idx="1873">
                  <c:v>18.730000000000128</c:v>
                </c:pt>
                <c:pt idx="1874">
                  <c:v>18.74000000000013</c:v>
                </c:pt>
                <c:pt idx="1875">
                  <c:v>18.750000000000131</c:v>
                </c:pt>
                <c:pt idx="1876">
                  <c:v>18.760000000000133</c:v>
                </c:pt>
                <c:pt idx="1877">
                  <c:v>18.770000000000135</c:v>
                </c:pt>
                <c:pt idx="1878">
                  <c:v>18.780000000000136</c:v>
                </c:pt>
                <c:pt idx="1879">
                  <c:v>18.790000000000138</c:v>
                </c:pt>
                <c:pt idx="1880">
                  <c:v>18.800000000000139</c:v>
                </c:pt>
                <c:pt idx="1881">
                  <c:v>18.810000000000141</c:v>
                </c:pt>
                <c:pt idx="1882">
                  <c:v>18.820000000000142</c:v>
                </c:pt>
                <c:pt idx="1883">
                  <c:v>18.830000000000144</c:v>
                </c:pt>
                <c:pt idx="1884">
                  <c:v>18.840000000000146</c:v>
                </c:pt>
                <c:pt idx="1885">
                  <c:v>18.850000000000147</c:v>
                </c:pt>
                <c:pt idx="1886">
                  <c:v>18.860000000000149</c:v>
                </c:pt>
                <c:pt idx="1887">
                  <c:v>18.87000000000015</c:v>
                </c:pt>
                <c:pt idx="1888">
                  <c:v>18.880000000000152</c:v>
                </c:pt>
                <c:pt idx="1889">
                  <c:v>18.890000000000153</c:v>
                </c:pt>
                <c:pt idx="1890">
                  <c:v>18.900000000000155</c:v>
                </c:pt>
                <c:pt idx="1891">
                  <c:v>18.910000000000156</c:v>
                </c:pt>
                <c:pt idx="1892">
                  <c:v>18.920000000000158</c:v>
                </c:pt>
                <c:pt idx="1893">
                  <c:v>18.93000000000016</c:v>
                </c:pt>
                <c:pt idx="1894">
                  <c:v>18.940000000000161</c:v>
                </c:pt>
                <c:pt idx="1895">
                  <c:v>18.950000000000163</c:v>
                </c:pt>
                <c:pt idx="1896">
                  <c:v>18.960000000000164</c:v>
                </c:pt>
                <c:pt idx="1897">
                  <c:v>18.970000000000166</c:v>
                </c:pt>
                <c:pt idx="1898">
                  <c:v>18.980000000000167</c:v>
                </c:pt>
                <c:pt idx="1899">
                  <c:v>18.990000000000169</c:v>
                </c:pt>
                <c:pt idx="1900">
                  <c:v>19.000000000000171</c:v>
                </c:pt>
                <c:pt idx="1901">
                  <c:v>19.010000000000172</c:v>
                </c:pt>
                <c:pt idx="1902">
                  <c:v>19.020000000000174</c:v>
                </c:pt>
                <c:pt idx="1903">
                  <c:v>19.030000000000175</c:v>
                </c:pt>
                <c:pt idx="1904">
                  <c:v>19.040000000000177</c:v>
                </c:pt>
                <c:pt idx="1905">
                  <c:v>19.050000000000178</c:v>
                </c:pt>
                <c:pt idx="1906">
                  <c:v>19.06000000000018</c:v>
                </c:pt>
                <c:pt idx="1907">
                  <c:v>19.070000000000181</c:v>
                </c:pt>
                <c:pt idx="1908">
                  <c:v>19.080000000000183</c:v>
                </c:pt>
                <c:pt idx="1909">
                  <c:v>19.090000000000185</c:v>
                </c:pt>
                <c:pt idx="1910">
                  <c:v>19.100000000000186</c:v>
                </c:pt>
                <c:pt idx="1911">
                  <c:v>19.110000000000188</c:v>
                </c:pt>
                <c:pt idx="1912">
                  <c:v>19.120000000000189</c:v>
                </c:pt>
                <c:pt idx="1913">
                  <c:v>19.130000000000191</c:v>
                </c:pt>
                <c:pt idx="1914">
                  <c:v>19.140000000000192</c:v>
                </c:pt>
                <c:pt idx="1915">
                  <c:v>19.150000000000194</c:v>
                </c:pt>
                <c:pt idx="1916">
                  <c:v>19.160000000000196</c:v>
                </c:pt>
                <c:pt idx="1917">
                  <c:v>19.170000000000197</c:v>
                </c:pt>
                <c:pt idx="1918">
                  <c:v>19.180000000000199</c:v>
                </c:pt>
                <c:pt idx="1919">
                  <c:v>19.1900000000002</c:v>
                </c:pt>
                <c:pt idx="1920">
                  <c:v>19.200000000000202</c:v>
                </c:pt>
                <c:pt idx="1921">
                  <c:v>19.210000000000203</c:v>
                </c:pt>
                <c:pt idx="1922">
                  <c:v>19.220000000000205</c:v>
                </c:pt>
                <c:pt idx="1923">
                  <c:v>19.230000000000206</c:v>
                </c:pt>
                <c:pt idx="1924">
                  <c:v>19.240000000000208</c:v>
                </c:pt>
                <c:pt idx="1925">
                  <c:v>19.25000000000021</c:v>
                </c:pt>
                <c:pt idx="1926">
                  <c:v>19.260000000000211</c:v>
                </c:pt>
                <c:pt idx="1927">
                  <c:v>19.270000000000213</c:v>
                </c:pt>
                <c:pt idx="1928">
                  <c:v>19.280000000000214</c:v>
                </c:pt>
                <c:pt idx="1929">
                  <c:v>19.290000000000216</c:v>
                </c:pt>
                <c:pt idx="1930">
                  <c:v>19.300000000000217</c:v>
                </c:pt>
                <c:pt idx="1931">
                  <c:v>19.310000000000219</c:v>
                </c:pt>
                <c:pt idx="1932">
                  <c:v>19.320000000000221</c:v>
                </c:pt>
                <c:pt idx="1933">
                  <c:v>19.330000000000222</c:v>
                </c:pt>
                <c:pt idx="1934">
                  <c:v>19.340000000000224</c:v>
                </c:pt>
                <c:pt idx="1935">
                  <c:v>19.350000000000225</c:v>
                </c:pt>
                <c:pt idx="1936">
                  <c:v>19.360000000000227</c:v>
                </c:pt>
                <c:pt idx="1937">
                  <c:v>19.370000000000228</c:v>
                </c:pt>
                <c:pt idx="1938">
                  <c:v>19.38000000000023</c:v>
                </c:pt>
                <c:pt idx="1939">
                  <c:v>19.390000000000231</c:v>
                </c:pt>
                <c:pt idx="1940">
                  <c:v>19.400000000000233</c:v>
                </c:pt>
                <c:pt idx="1941">
                  <c:v>19.410000000000235</c:v>
                </c:pt>
                <c:pt idx="1942">
                  <c:v>19.420000000000236</c:v>
                </c:pt>
                <c:pt idx="1943">
                  <c:v>19.430000000000238</c:v>
                </c:pt>
                <c:pt idx="1944">
                  <c:v>19.440000000000239</c:v>
                </c:pt>
                <c:pt idx="1945">
                  <c:v>19.450000000000241</c:v>
                </c:pt>
                <c:pt idx="1946">
                  <c:v>19.460000000000242</c:v>
                </c:pt>
                <c:pt idx="1947">
                  <c:v>19.470000000000244</c:v>
                </c:pt>
                <c:pt idx="1948">
                  <c:v>19.480000000000246</c:v>
                </c:pt>
                <c:pt idx="1949">
                  <c:v>19.490000000000247</c:v>
                </c:pt>
                <c:pt idx="1950">
                  <c:v>19.500000000000249</c:v>
                </c:pt>
                <c:pt idx="1951">
                  <c:v>19.51000000000025</c:v>
                </c:pt>
                <c:pt idx="1952">
                  <c:v>19.520000000000252</c:v>
                </c:pt>
                <c:pt idx="1953">
                  <c:v>19.530000000000253</c:v>
                </c:pt>
                <c:pt idx="1954">
                  <c:v>19.540000000000255</c:v>
                </c:pt>
                <c:pt idx="1955">
                  <c:v>19.550000000000257</c:v>
                </c:pt>
                <c:pt idx="1956">
                  <c:v>19.560000000000258</c:v>
                </c:pt>
                <c:pt idx="1957">
                  <c:v>19.57000000000026</c:v>
                </c:pt>
                <c:pt idx="1958">
                  <c:v>19.580000000000261</c:v>
                </c:pt>
                <c:pt idx="1959">
                  <c:v>19.590000000000263</c:v>
                </c:pt>
                <c:pt idx="1960">
                  <c:v>19.600000000000264</c:v>
                </c:pt>
                <c:pt idx="1961">
                  <c:v>19.610000000000266</c:v>
                </c:pt>
                <c:pt idx="1962">
                  <c:v>19.620000000000267</c:v>
                </c:pt>
                <c:pt idx="1963">
                  <c:v>19.630000000000269</c:v>
                </c:pt>
                <c:pt idx="1964">
                  <c:v>19.640000000000271</c:v>
                </c:pt>
                <c:pt idx="1965">
                  <c:v>19.650000000000272</c:v>
                </c:pt>
                <c:pt idx="1966">
                  <c:v>19.660000000000274</c:v>
                </c:pt>
                <c:pt idx="1967">
                  <c:v>19.670000000000275</c:v>
                </c:pt>
                <c:pt idx="1968">
                  <c:v>19.680000000000277</c:v>
                </c:pt>
                <c:pt idx="1969">
                  <c:v>19.690000000000278</c:v>
                </c:pt>
                <c:pt idx="1970">
                  <c:v>19.70000000000028</c:v>
                </c:pt>
                <c:pt idx="1971">
                  <c:v>19.710000000000282</c:v>
                </c:pt>
                <c:pt idx="1972">
                  <c:v>19.720000000000283</c:v>
                </c:pt>
                <c:pt idx="1973">
                  <c:v>19.730000000000285</c:v>
                </c:pt>
                <c:pt idx="1974">
                  <c:v>19.740000000000286</c:v>
                </c:pt>
                <c:pt idx="1975">
                  <c:v>19.750000000000288</c:v>
                </c:pt>
                <c:pt idx="1976">
                  <c:v>19.760000000000289</c:v>
                </c:pt>
                <c:pt idx="1977">
                  <c:v>19.770000000000291</c:v>
                </c:pt>
                <c:pt idx="1978">
                  <c:v>19.780000000000292</c:v>
                </c:pt>
                <c:pt idx="1979">
                  <c:v>19.790000000000294</c:v>
                </c:pt>
                <c:pt idx="1980">
                  <c:v>19.800000000000296</c:v>
                </c:pt>
                <c:pt idx="1981">
                  <c:v>19.810000000000297</c:v>
                </c:pt>
                <c:pt idx="1982">
                  <c:v>19.820000000000299</c:v>
                </c:pt>
                <c:pt idx="1983">
                  <c:v>19.8300000000003</c:v>
                </c:pt>
                <c:pt idx="1984">
                  <c:v>19.840000000000302</c:v>
                </c:pt>
                <c:pt idx="1985">
                  <c:v>19.850000000000303</c:v>
                </c:pt>
                <c:pt idx="1986">
                  <c:v>19.860000000000305</c:v>
                </c:pt>
                <c:pt idx="1987">
                  <c:v>19.870000000000307</c:v>
                </c:pt>
                <c:pt idx="1988">
                  <c:v>19.880000000000308</c:v>
                </c:pt>
                <c:pt idx="1989">
                  <c:v>19.89000000000031</c:v>
                </c:pt>
                <c:pt idx="1990">
                  <c:v>19.900000000000311</c:v>
                </c:pt>
                <c:pt idx="1991">
                  <c:v>19.910000000000313</c:v>
                </c:pt>
                <c:pt idx="1992">
                  <c:v>19.920000000000314</c:v>
                </c:pt>
                <c:pt idx="1993">
                  <c:v>19.930000000000316</c:v>
                </c:pt>
                <c:pt idx="1994">
                  <c:v>19.940000000000317</c:v>
                </c:pt>
                <c:pt idx="1995">
                  <c:v>19.950000000000319</c:v>
                </c:pt>
                <c:pt idx="1996">
                  <c:v>19.960000000000321</c:v>
                </c:pt>
                <c:pt idx="1997">
                  <c:v>19.970000000000322</c:v>
                </c:pt>
                <c:pt idx="1998">
                  <c:v>19.980000000000324</c:v>
                </c:pt>
                <c:pt idx="1999">
                  <c:v>19.990000000000325</c:v>
                </c:pt>
                <c:pt idx="2000">
                  <c:v>20.000000000000327</c:v>
                </c:pt>
                <c:pt idx="2001">
                  <c:v>20.010000000000328</c:v>
                </c:pt>
                <c:pt idx="2002">
                  <c:v>20.02000000000033</c:v>
                </c:pt>
                <c:pt idx="2003">
                  <c:v>20.030000000000332</c:v>
                </c:pt>
                <c:pt idx="2004">
                  <c:v>20.040000000000333</c:v>
                </c:pt>
                <c:pt idx="2005">
                  <c:v>20.050000000000335</c:v>
                </c:pt>
                <c:pt idx="2006">
                  <c:v>20.060000000000336</c:v>
                </c:pt>
                <c:pt idx="2007">
                  <c:v>20.070000000000338</c:v>
                </c:pt>
                <c:pt idx="2008">
                  <c:v>20.080000000000339</c:v>
                </c:pt>
                <c:pt idx="2009">
                  <c:v>20.090000000000341</c:v>
                </c:pt>
                <c:pt idx="2010">
                  <c:v>20.100000000000342</c:v>
                </c:pt>
                <c:pt idx="2011">
                  <c:v>20.110000000000344</c:v>
                </c:pt>
                <c:pt idx="2012">
                  <c:v>20.120000000000346</c:v>
                </c:pt>
                <c:pt idx="2013">
                  <c:v>20.130000000000347</c:v>
                </c:pt>
                <c:pt idx="2014">
                  <c:v>20.140000000000349</c:v>
                </c:pt>
                <c:pt idx="2015">
                  <c:v>20.15000000000035</c:v>
                </c:pt>
                <c:pt idx="2016">
                  <c:v>20.160000000000352</c:v>
                </c:pt>
                <c:pt idx="2017">
                  <c:v>20.170000000000353</c:v>
                </c:pt>
                <c:pt idx="2018">
                  <c:v>20.180000000000355</c:v>
                </c:pt>
                <c:pt idx="2019">
                  <c:v>20.190000000000357</c:v>
                </c:pt>
                <c:pt idx="2020">
                  <c:v>20.200000000000358</c:v>
                </c:pt>
                <c:pt idx="2021">
                  <c:v>20.21000000000036</c:v>
                </c:pt>
                <c:pt idx="2022">
                  <c:v>20.220000000000361</c:v>
                </c:pt>
                <c:pt idx="2023">
                  <c:v>20.230000000000363</c:v>
                </c:pt>
                <c:pt idx="2024">
                  <c:v>20.240000000000364</c:v>
                </c:pt>
                <c:pt idx="2025">
                  <c:v>20.250000000000366</c:v>
                </c:pt>
                <c:pt idx="2026">
                  <c:v>20.260000000000367</c:v>
                </c:pt>
                <c:pt idx="2027">
                  <c:v>20.270000000000369</c:v>
                </c:pt>
                <c:pt idx="2028">
                  <c:v>20.280000000000371</c:v>
                </c:pt>
                <c:pt idx="2029">
                  <c:v>20.290000000000372</c:v>
                </c:pt>
                <c:pt idx="2030">
                  <c:v>20.300000000000374</c:v>
                </c:pt>
                <c:pt idx="2031">
                  <c:v>20.310000000000375</c:v>
                </c:pt>
                <c:pt idx="2032">
                  <c:v>20.320000000000377</c:v>
                </c:pt>
                <c:pt idx="2033">
                  <c:v>20.330000000000378</c:v>
                </c:pt>
                <c:pt idx="2034">
                  <c:v>20.34000000000038</c:v>
                </c:pt>
                <c:pt idx="2035">
                  <c:v>20.350000000000382</c:v>
                </c:pt>
                <c:pt idx="2036">
                  <c:v>20.360000000000383</c:v>
                </c:pt>
                <c:pt idx="2037">
                  <c:v>20.370000000000385</c:v>
                </c:pt>
                <c:pt idx="2038">
                  <c:v>20.380000000000386</c:v>
                </c:pt>
                <c:pt idx="2039">
                  <c:v>20.390000000000388</c:v>
                </c:pt>
                <c:pt idx="2040">
                  <c:v>20.400000000000389</c:v>
                </c:pt>
                <c:pt idx="2041">
                  <c:v>20.410000000000391</c:v>
                </c:pt>
                <c:pt idx="2042">
                  <c:v>20.420000000000393</c:v>
                </c:pt>
                <c:pt idx="2043">
                  <c:v>20.430000000000394</c:v>
                </c:pt>
                <c:pt idx="2044">
                  <c:v>20.440000000000396</c:v>
                </c:pt>
                <c:pt idx="2045">
                  <c:v>20.450000000000397</c:v>
                </c:pt>
                <c:pt idx="2046">
                  <c:v>20.460000000000399</c:v>
                </c:pt>
                <c:pt idx="2047">
                  <c:v>20.4700000000004</c:v>
                </c:pt>
                <c:pt idx="2048">
                  <c:v>20.480000000000402</c:v>
                </c:pt>
                <c:pt idx="2049">
                  <c:v>20.490000000000403</c:v>
                </c:pt>
                <c:pt idx="2050">
                  <c:v>20.500000000000405</c:v>
                </c:pt>
                <c:pt idx="2051">
                  <c:v>20.510000000000407</c:v>
                </c:pt>
                <c:pt idx="2052">
                  <c:v>20.520000000000408</c:v>
                </c:pt>
                <c:pt idx="2053">
                  <c:v>20.53000000000041</c:v>
                </c:pt>
                <c:pt idx="2054">
                  <c:v>20.540000000000411</c:v>
                </c:pt>
                <c:pt idx="2055">
                  <c:v>20.550000000000413</c:v>
                </c:pt>
                <c:pt idx="2056">
                  <c:v>20.560000000000414</c:v>
                </c:pt>
                <c:pt idx="2057">
                  <c:v>20.570000000000416</c:v>
                </c:pt>
                <c:pt idx="2058">
                  <c:v>20.580000000000418</c:v>
                </c:pt>
                <c:pt idx="2059">
                  <c:v>20.590000000000419</c:v>
                </c:pt>
                <c:pt idx="2060">
                  <c:v>20.600000000000421</c:v>
                </c:pt>
                <c:pt idx="2061">
                  <c:v>20.610000000000422</c:v>
                </c:pt>
                <c:pt idx="2062">
                  <c:v>20.620000000000424</c:v>
                </c:pt>
                <c:pt idx="2063">
                  <c:v>20.630000000000425</c:v>
                </c:pt>
                <c:pt idx="2064">
                  <c:v>20.640000000000427</c:v>
                </c:pt>
                <c:pt idx="2065">
                  <c:v>20.650000000000428</c:v>
                </c:pt>
                <c:pt idx="2066">
                  <c:v>20.66000000000043</c:v>
                </c:pt>
                <c:pt idx="2067">
                  <c:v>20.670000000000432</c:v>
                </c:pt>
                <c:pt idx="2068">
                  <c:v>20.680000000000433</c:v>
                </c:pt>
                <c:pt idx="2069">
                  <c:v>20.690000000000435</c:v>
                </c:pt>
                <c:pt idx="2070">
                  <c:v>20.700000000000436</c:v>
                </c:pt>
                <c:pt idx="2071">
                  <c:v>20.710000000000438</c:v>
                </c:pt>
                <c:pt idx="2072">
                  <c:v>20.720000000000439</c:v>
                </c:pt>
                <c:pt idx="2073">
                  <c:v>20.730000000000441</c:v>
                </c:pt>
                <c:pt idx="2074">
                  <c:v>20.740000000000443</c:v>
                </c:pt>
                <c:pt idx="2075">
                  <c:v>20.750000000000444</c:v>
                </c:pt>
                <c:pt idx="2076">
                  <c:v>20.760000000000446</c:v>
                </c:pt>
                <c:pt idx="2077">
                  <c:v>20.770000000000447</c:v>
                </c:pt>
                <c:pt idx="2078">
                  <c:v>20.780000000000449</c:v>
                </c:pt>
                <c:pt idx="2079">
                  <c:v>20.79000000000045</c:v>
                </c:pt>
                <c:pt idx="2080">
                  <c:v>20.800000000000452</c:v>
                </c:pt>
                <c:pt idx="2081">
                  <c:v>20.810000000000453</c:v>
                </c:pt>
                <c:pt idx="2082">
                  <c:v>20.820000000000455</c:v>
                </c:pt>
                <c:pt idx="2083">
                  <c:v>20.830000000000457</c:v>
                </c:pt>
                <c:pt idx="2084">
                  <c:v>20.840000000000458</c:v>
                </c:pt>
                <c:pt idx="2085">
                  <c:v>20.85000000000046</c:v>
                </c:pt>
                <c:pt idx="2086">
                  <c:v>20.860000000000461</c:v>
                </c:pt>
                <c:pt idx="2087">
                  <c:v>20.870000000000463</c:v>
                </c:pt>
                <c:pt idx="2088">
                  <c:v>20.880000000000464</c:v>
                </c:pt>
                <c:pt idx="2089">
                  <c:v>20.890000000000466</c:v>
                </c:pt>
                <c:pt idx="2090">
                  <c:v>20.900000000000468</c:v>
                </c:pt>
                <c:pt idx="2091">
                  <c:v>20.910000000000469</c:v>
                </c:pt>
                <c:pt idx="2092">
                  <c:v>20.920000000000471</c:v>
                </c:pt>
                <c:pt idx="2093">
                  <c:v>20.930000000000472</c:v>
                </c:pt>
                <c:pt idx="2094">
                  <c:v>20.940000000000474</c:v>
                </c:pt>
                <c:pt idx="2095">
                  <c:v>20.950000000000475</c:v>
                </c:pt>
                <c:pt idx="2096">
                  <c:v>20.960000000000477</c:v>
                </c:pt>
                <c:pt idx="2097">
                  <c:v>20.970000000000478</c:v>
                </c:pt>
                <c:pt idx="2098">
                  <c:v>20.98000000000048</c:v>
                </c:pt>
                <c:pt idx="2099">
                  <c:v>20.990000000000482</c:v>
                </c:pt>
                <c:pt idx="2100">
                  <c:v>21.000000000000483</c:v>
                </c:pt>
                <c:pt idx="2101">
                  <c:v>21.010000000000485</c:v>
                </c:pt>
                <c:pt idx="2102">
                  <c:v>21.020000000000486</c:v>
                </c:pt>
                <c:pt idx="2103">
                  <c:v>21.030000000000488</c:v>
                </c:pt>
                <c:pt idx="2104">
                  <c:v>21.040000000000489</c:v>
                </c:pt>
                <c:pt idx="2105">
                  <c:v>21.050000000000491</c:v>
                </c:pt>
                <c:pt idx="2106">
                  <c:v>21.060000000000493</c:v>
                </c:pt>
                <c:pt idx="2107">
                  <c:v>21.070000000000494</c:v>
                </c:pt>
                <c:pt idx="2108">
                  <c:v>21.080000000000496</c:v>
                </c:pt>
                <c:pt idx="2109">
                  <c:v>21.090000000000497</c:v>
                </c:pt>
                <c:pt idx="2110">
                  <c:v>21.100000000000499</c:v>
                </c:pt>
                <c:pt idx="2111">
                  <c:v>21.1100000000005</c:v>
                </c:pt>
                <c:pt idx="2112">
                  <c:v>21.120000000000502</c:v>
                </c:pt>
                <c:pt idx="2113">
                  <c:v>21.130000000000503</c:v>
                </c:pt>
                <c:pt idx="2114">
                  <c:v>21.140000000000505</c:v>
                </c:pt>
                <c:pt idx="2115">
                  <c:v>21.150000000000507</c:v>
                </c:pt>
                <c:pt idx="2116">
                  <c:v>21.160000000000508</c:v>
                </c:pt>
                <c:pt idx="2117">
                  <c:v>21.17000000000051</c:v>
                </c:pt>
                <c:pt idx="2118">
                  <c:v>21.180000000000511</c:v>
                </c:pt>
                <c:pt idx="2119">
                  <c:v>21.190000000000513</c:v>
                </c:pt>
                <c:pt idx="2120">
                  <c:v>21.200000000000514</c:v>
                </c:pt>
                <c:pt idx="2121">
                  <c:v>21.210000000000516</c:v>
                </c:pt>
                <c:pt idx="2122">
                  <c:v>21.220000000000518</c:v>
                </c:pt>
                <c:pt idx="2123">
                  <c:v>21.230000000000519</c:v>
                </c:pt>
                <c:pt idx="2124">
                  <c:v>21.240000000000521</c:v>
                </c:pt>
                <c:pt idx="2125">
                  <c:v>21.250000000000522</c:v>
                </c:pt>
                <c:pt idx="2126">
                  <c:v>21.260000000000524</c:v>
                </c:pt>
                <c:pt idx="2127">
                  <c:v>21.270000000000525</c:v>
                </c:pt>
                <c:pt idx="2128">
                  <c:v>21.280000000000527</c:v>
                </c:pt>
                <c:pt idx="2129">
                  <c:v>21.290000000000529</c:v>
                </c:pt>
                <c:pt idx="2130">
                  <c:v>21.30000000000053</c:v>
                </c:pt>
                <c:pt idx="2131">
                  <c:v>21.310000000000532</c:v>
                </c:pt>
                <c:pt idx="2132">
                  <c:v>21.320000000000533</c:v>
                </c:pt>
                <c:pt idx="2133">
                  <c:v>21.330000000000535</c:v>
                </c:pt>
                <c:pt idx="2134">
                  <c:v>21.340000000000536</c:v>
                </c:pt>
                <c:pt idx="2135">
                  <c:v>21.350000000000538</c:v>
                </c:pt>
                <c:pt idx="2136">
                  <c:v>21.360000000000539</c:v>
                </c:pt>
                <c:pt idx="2137">
                  <c:v>21.370000000000541</c:v>
                </c:pt>
                <c:pt idx="2138">
                  <c:v>21.380000000000543</c:v>
                </c:pt>
                <c:pt idx="2139">
                  <c:v>21.390000000000544</c:v>
                </c:pt>
                <c:pt idx="2140">
                  <c:v>21.400000000000546</c:v>
                </c:pt>
                <c:pt idx="2141">
                  <c:v>21.410000000000547</c:v>
                </c:pt>
                <c:pt idx="2142">
                  <c:v>21.420000000000549</c:v>
                </c:pt>
                <c:pt idx="2143">
                  <c:v>21.43000000000055</c:v>
                </c:pt>
                <c:pt idx="2144">
                  <c:v>21.440000000000552</c:v>
                </c:pt>
                <c:pt idx="2145">
                  <c:v>21.450000000000554</c:v>
                </c:pt>
                <c:pt idx="2146">
                  <c:v>21.460000000000555</c:v>
                </c:pt>
                <c:pt idx="2147">
                  <c:v>21.470000000000557</c:v>
                </c:pt>
                <c:pt idx="2148">
                  <c:v>21.480000000000558</c:v>
                </c:pt>
                <c:pt idx="2149">
                  <c:v>21.49000000000056</c:v>
                </c:pt>
                <c:pt idx="2150">
                  <c:v>21.500000000000561</c:v>
                </c:pt>
                <c:pt idx="2151">
                  <c:v>21.510000000000563</c:v>
                </c:pt>
                <c:pt idx="2152">
                  <c:v>21.520000000000564</c:v>
                </c:pt>
                <c:pt idx="2153">
                  <c:v>21.530000000000566</c:v>
                </c:pt>
                <c:pt idx="2154">
                  <c:v>21.540000000000568</c:v>
                </c:pt>
                <c:pt idx="2155">
                  <c:v>21.550000000000569</c:v>
                </c:pt>
                <c:pt idx="2156">
                  <c:v>21.560000000000571</c:v>
                </c:pt>
                <c:pt idx="2157">
                  <c:v>21.570000000000572</c:v>
                </c:pt>
                <c:pt idx="2158">
                  <c:v>21.580000000000574</c:v>
                </c:pt>
                <c:pt idx="2159">
                  <c:v>21.590000000000575</c:v>
                </c:pt>
                <c:pt idx="2160">
                  <c:v>21.600000000000577</c:v>
                </c:pt>
                <c:pt idx="2161">
                  <c:v>21.610000000000579</c:v>
                </c:pt>
                <c:pt idx="2162">
                  <c:v>21.62000000000058</c:v>
                </c:pt>
                <c:pt idx="2163">
                  <c:v>21.630000000000582</c:v>
                </c:pt>
                <c:pt idx="2164">
                  <c:v>21.640000000000583</c:v>
                </c:pt>
                <c:pt idx="2165">
                  <c:v>21.650000000000585</c:v>
                </c:pt>
                <c:pt idx="2166">
                  <c:v>21.660000000000586</c:v>
                </c:pt>
                <c:pt idx="2167">
                  <c:v>21.670000000000588</c:v>
                </c:pt>
                <c:pt idx="2168">
                  <c:v>21.680000000000589</c:v>
                </c:pt>
                <c:pt idx="2169">
                  <c:v>21.690000000000591</c:v>
                </c:pt>
                <c:pt idx="2170">
                  <c:v>21.700000000000593</c:v>
                </c:pt>
                <c:pt idx="2171">
                  <c:v>21.710000000000594</c:v>
                </c:pt>
                <c:pt idx="2172">
                  <c:v>21.720000000000596</c:v>
                </c:pt>
                <c:pt idx="2173">
                  <c:v>21.730000000000597</c:v>
                </c:pt>
                <c:pt idx="2174">
                  <c:v>21.740000000000599</c:v>
                </c:pt>
                <c:pt idx="2175">
                  <c:v>21.7500000000006</c:v>
                </c:pt>
                <c:pt idx="2176">
                  <c:v>21.760000000000602</c:v>
                </c:pt>
                <c:pt idx="2177">
                  <c:v>21.770000000000604</c:v>
                </c:pt>
                <c:pt idx="2178">
                  <c:v>21.780000000000605</c:v>
                </c:pt>
                <c:pt idx="2179">
                  <c:v>21.790000000000607</c:v>
                </c:pt>
                <c:pt idx="2180">
                  <c:v>21.800000000000608</c:v>
                </c:pt>
                <c:pt idx="2181">
                  <c:v>21.81000000000061</c:v>
                </c:pt>
                <c:pt idx="2182">
                  <c:v>21.820000000000611</c:v>
                </c:pt>
                <c:pt idx="2183">
                  <c:v>21.830000000000613</c:v>
                </c:pt>
                <c:pt idx="2184">
                  <c:v>21.840000000000614</c:v>
                </c:pt>
                <c:pt idx="2185">
                  <c:v>21.850000000000616</c:v>
                </c:pt>
                <c:pt idx="2186">
                  <c:v>21.860000000000618</c:v>
                </c:pt>
                <c:pt idx="2187">
                  <c:v>21.870000000000619</c:v>
                </c:pt>
                <c:pt idx="2188">
                  <c:v>21.880000000000621</c:v>
                </c:pt>
                <c:pt idx="2189">
                  <c:v>21.890000000000622</c:v>
                </c:pt>
                <c:pt idx="2190">
                  <c:v>21.900000000000624</c:v>
                </c:pt>
                <c:pt idx="2191">
                  <c:v>21.910000000000625</c:v>
                </c:pt>
                <c:pt idx="2192">
                  <c:v>21.920000000000627</c:v>
                </c:pt>
                <c:pt idx="2193">
                  <c:v>21.930000000000629</c:v>
                </c:pt>
                <c:pt idx="2194">
                  <c:v>21.94000000000063</c:v>
                </c:pt>
                <c:pt idx="2195">
                  <c:v>21.950000000000632</c:v>
                </c:pt>
                <c:pt idx="2196">
                  <c:v>21.960000000000633</c:v>
                </c:pt>
                <c:pt idx="2197">
                  <c:v>21.970000000000635</c:v>
                </c:pt>
                <c:pt idx="2198">
                  <c:v>21.980000000000636</c:v>
                </c:pt>
                <c:pt idx="2199">
                  <c:v>21.990000000000638</c:v>
                </c:pt>
                <c:pt idx="2200">
                  <c:v>22.000000000000639</c:v>
                </c:pt>
                <c:pt idx="2201">
                  <c:v>22.010000000000641</c:v>
                </c:pt>
                <c:pt idx="2202">
                  <c:v>22.020000000000643</c:v>
                </c:pt>
                <c:pt idx="2203">
                  <c:v>22.030000000000644</c:v>
                </c:pt>
                <c:pt idx="2204">
                  <c:v>22.040000000000646</c:v>
                </c:pt>
                <c:pt idx="2205">
                  <c:v>22.050000000000647</c:v>
                </c:pt>
                <c:pt idx="2206">
                  <c:v>22.060000000000649</c:v>
                </c:pt>
                <c:pt idx="2207">
                  <c:v>22.07000000000065</c:v>
                </c:pt>
                <c:pt idx="2208">
                  <c:v>22.080000000000652</c:v>
                </c:pt>
                <c:pt idx="2209">
                  <c:v>22.090000000000654</c:v>
                </c:pt>
                <c:pt idx="2210">
                  <c:v>22.100000000000655</c:v>
                </c:pt>
                <c:pt idx="2211">
                  <c:v>22.110000000000657</c:v>
                </c:pt>
                <c:pt idx="2212">
                  <c:v>22.120000000000658</c:v>
                </c:pt>
                <c:pt idx="2213">
                  <c:v>22.13000000000066</c:v>
                </c:pt>
                <c:pt idx="2214">
                  <c:v>22.140000000000661</c:v>
                </c:pt>
                <c:pt idx="2215">
                  <c:v>22.150000000000663</c:v>
                </c:pt>
                <c:pt idx="2216">
                  <c:v>22.160000000000664</c:v>
                </c:pt>
                <c:pt idx="2217">
                  <c:v>22.170000000000666</c:v>
                </c:pt>
                <c:pt idx="2218">
                  <c:v>22.180000000000668</c:v>
                </c:pt>
                <c:pt idx="2219">
                  <c:v>22.190000000000669</c:v>
                </c:pt>
                <c:pt idx="2220">
                  <c:v>22.200000000000671</c:v>
                </c:pt>
                <c:pt idx="2221">
                  <c:v>22.210000000000672</c:v>
                </c:pt>
                <c:pt idx="2222">
                  <c:v>22.220000000000674</c:v>
                </c:pt>
                <c:pt idx="2223">
                  <c:v>22.230000000000675</c:v>
                </c:pt>
                <c:pt idx="2224">
                  <c:v>22.240000000000677</c:v>
                </c:pt>
                <c:pt idx="2225">
                  <c:v>22.250000000000679</c:v>
                </c:pt>
                <c:pt idx="2226">
                  <c:v>22.26000000000068</c:v>
                </c:pt>
                <c:pt idx="2227">
                  <c:v>22.270000000000682</c:v>
                </c:pt>
                <c:pt idx="2228">
                  <c:v>22.280000000000683</c:v>
                </c:pt>
                <c:pt idx="2229">
                  <c:v>22.290000000000685</c:v>
                </c:pt>
                <c:pt idx="2230">
                  <c:v>22.300000000000686</c:v>
                </c:pt>
                <c:pt idx="2231">
                  <c:v>22.310000000000688</c:v>
                </c:pt>
                <c:pt idx="2232">
                  <c:v>22.32000000000069</c:v>
                </c:pt>
                <c:pt idx="2233">
                  <c:v>22.330000000000691</c:v>
                </c:pt>
                <c:pt idx="2234">
                  <c:v>22.340000000000693</c:v>
                </c:pt>
                <c:pt idx="2235">
                  <c:v>22.350000000000694</c:v>
                </c:pt>
                <c:pt idx="2236">
                  <c:v>22.360000000000696</c:v>
                </c:pt>
                <c:pt idx="2237">
                  <c:v>22.370000000000697</c:v>
                </c:pt>
                <c:pt idx="2238">
                  <c:v>22.380000000000699</c:v>
                </c:pt>
                <c:pt idx="2239">
                  <c:v>22.3900000000007</c:v>
                </c:pt>
                <c:pt idx="2240">
                  <c:v>22.400000000000702</c:v>
                </c:pt>
                <c:pt idx="2241">
                  <c:v>22.410000000000704</c:v>
                </c:pt>
                <c:pt idx="2242">
                  <c:v>22.420000000000705</c:v>
                </c:pt>
                <c:pt idx="2243">
                  <c:v>22.430000000000707</c:v>
                </c:pt>
                <c:pt idx="2244">
                  <c:v>22.440000000000708</c:v>
                </c:pt>
                <c:pt idx="2245">
                  <c:v>22.45000000000071</c:v>
                </c:pt>
                <c:pt idx="2246">
                  <c:v>22.460000000000711</c:v>
                </c:pt>
                <c:pt idx="2247">
                  <c:v>22.470000000000713</c:v>
                </c:pt>
                <c:pt idx="2248">
                  <c:v>22.480000000000715</c:v>
                </c:pt>
                <c:pt idx="2249">
                  <c:v>22.490000000000716</c:v>
                </c:pt>
                <c:pt idx="2250">
                  <c:v>22.500000000000718</c:v>
                </c:pt>
                <c:pt idx="2251">
                  <c:v>22.510000000000719</c:v>
                </c:pt>
                <c:pt idx="2252">
                  <c:v>22.520000000000721</c:v>
                </c:pt>
                <c:pt idx="2253">
                  <c:v>22.530000000000722</c:v>
                </c:pt>
                <c:pt idx="2254">
                  <c:v>22.540000000000724</c:v>
                </c:pt>
                <c:pt idx="2255">
                  <c:v>22.550000000000725</c:v>
                </c:pt>
                <c:pt idx="2256">
                  <c:v>22.560000000000727</c:v>
                </c:pt>
                <c:pt idx="2257">
                  <c:v>22.570000000000729</c:v>
                </c:pt>
                <c:pt idx="2258">
                  <c:v>22.58000000000073</c:v>
                </c:pt>
                <c:pt idx="2259">
                  <c:v>22.590000000000732</c:v>
                </c:pt>
                <c:pt idx="2260">
                  <c:v>22.600000000000733</c:v>
                </c:pt>
                <c:pt idx="2261">
                  <c:v>22.610000000000735</c:v>
                </c:pt>
                <c:pt idx="2262">
                  <c:v>22.620000000000736</c:v>
                </c:pt>
                <c:pt idx="2263">
                  <c:v>22.630000000000738</c:v>
                </c:pt>
                <c:pt idx="2264">
                  <c:v>22.64000000000074</c:v>
                </c:pt>
                <c:pt idx="2265">
                  <c:v>22.650000000000741</c:v>
                </c:pt>
                <c:pt idx="2266">
                  <c:v>22.660000000000743</c:v>
                </c:pt>
                <c:pt idx="2267">
                  <c:v>22.670000000000744</c:v>
                </c:pt>
                <c:pt idx="2268">
                  <c:v>22.680000000000746</c:v>
                </c:pt>
                <c:pt idx="2269">
                  <c:v>22.690000000000747</c:v>
                </c:pt>
                <c:pt idx="2270">
                  <c:v>22.700000000000749</c:v>
                </c:pt>
                <c:pt idx="2271">
                  <c:v>22.71000000000075</c:v>
                </c:pt>
                <c:pt idx="2272">
                  <c:v>22.720000000000752</c:v>
                </c:pt>
                <c:pt idx="2273">
                  <c:v>22.730000000000754</c:v>
                </c:pt>
                <c:pt idx="2274">
                  <c:v>22.740000000000755</c:v>
                </c:pt>
                <c:pt idx="2275">
                  <c:v>22.750000000000757</c:v>
                </c:pt>
                <c:pt idx="2276">
                  <c:v>22.760000000000758</c:v>
                </c:pt>
                <c:pt idx="2277">
                  <c:v>22.77000000000076</c:v>
                </c:pt>
                <c:pt idx="2278">
                  <c:v>22.780000000000761</c:v>
                </c:pt>
                <c:pt idx="2279">
                  <c:v>22.790000000000763</c:v>
                </c:pt>
                <c:pt idx="2280">
                  <c:v>22.800000000000765</c:v>
                </c:pt>
                <c:pt idx="2281">
                  <c:v>22.810000000000766</c:v>
                </c:pt>
                <c:pt idx="2282">
                  <c:v>22.820000000000768</c:v>
                </c:pt>
                <c:pt idx="2283">
                  <c:v>22.830000000000769</c:v>
                </c:pt>
                <c:pt idx="2284">
                  <c:v>22.840000000000771</c:v>
                </c:pt>
                <c:pt idx="2285">
                  <c:v>22.850000000000772</c:v>
                </c:pt>
                <c:pt idx="2286">
                  <c:v>22.860000000000774</c:v>
                </c:pt>
                <c:pt idx="2287">
                  <c:v>22.870000000000775</c:v>
                </c:pt>
                <c:pt idx="2288">
                  <c:v>22.880000000000777</c:v>
                </c:pt>
                <c:pt idx="2289">
                  <c:v>22.890000000000779</c:v>
                </c:pt>
                <c:pt idx="2290">
                  <c:v>22.90000000000078</c:v>
                </c:pt>
                <c:pt idx="2291">
                  <c:v>22.910000000000782</c:v>
                </c:pt>
                <c:pt idx="2292">
                  <c:v>22.920000000000783</c:v>
                </c:pt>
                <c:pt idx="2293">
                  <c:v>22.930000000000785</c:v>
                </c:pt>
                <c:pt idx="2294">
                  <c:v>22.940000000000786</c:v>
                </c:pt>
                <c:pt idx="2295">
                  <c:v>22.950000000000788</c:v>
                </c:pt>
                <c:pt idx="2296">
                  <c:v>22.96000000000079</c:v>
                </c:pt>
                <c:pt idx="2297">
                  <c:v>22.970000000000791</c:v>
                </c:pt>
                <c:pt idx="2298">
                  <c:v>22.980000000000793</c:v>
                </c:pt>
                <c:pt idx="2299">
                  <c:v>22.990000000000794</c:v>
                </c:pt>
                <c:pt idx="2300">
                  <c:v>23.000000000000796</c:v>
                </c:pt>
                <c:pt idx="2301">
                  <c:v>23.010000000000797</c:v>
                </c:pt>
                <c:pt idx="2302">
                  <c:v>23.020000000000799</c:v>
                </c:pt>
                <c:pt idx="2303">
                  <c:v>23.0300000000008</c:v>
                </c:pt>
                <c:pt idx="2304">
                  <c:v>23.040000000000802</c:v>
                </c:pt>
                <c:pt idx="2305">
                  <c:v>23.050000000000804</c:v>
                </c:pt>
                <c:pt idx="2306">
                  <c:v>23.060000000000805</c:v>
                </c:pt>
                <c:pt idx="2307">
                  <c:v>23.070000000000807</c:v>
                </c:pt>
                <c:pt idx="2308">
                  <c:v>23.080000000000808</c:v>
                </c:pt>
                <c:pt idx="2309">
                  <c:v>23.09000000000081</c:v>
                </c:pt>
                <c:pt idx="2310">
                  <c:v>23.100000000000811</c:v>
                </c:pt>
                <c:pt idx="2311">
                  <c:v>23.110000000000813</c:v>
                </c:pt>
                <c:pt idx="2312">
                  <c:v>23.120000000000815</c:v>
                </c:pt>
                <c:pt idx="2313">
                  <c:v>23.130000000000816</c:v>
                </c:pt>
                <c:pt idx="2314">
                  <c:v>23.140000000000818</c:v>
                </c:pt>
                <c:pt idx="2315">
                  <c:v>23.150000000000819</c:v>
                </c:pt>
                <c:pt idx="2316">
                  <c:v>23.160000000000821</c:v>
                </c:pt>
                <c:pt idx="2317">
                  <c:v>23.170000000000822</c:v>
                </c:pt>
                <c:pt idx="2318">
                  <c:v>23.180000000000824</c:v>
                </c:pt>
                <c:pt idx="2319">
                  <c:v>23.190000000000826</c:v>
                </c:pt>
                <c:pt idx="2320">
                  <c:v>23.200000000000827</c:v>
                </c:pt>
                <c:pt idx="2321">
                  <c:v>23.210000000000829</c:v>
                </c:pt>
                <c:pt idx="2322">
                  <c:v>23.22000000000083</c:v>
                </c:pt>
                <c:pt idx="2323">
                  <c:v>23.230000000000832</c:v>
                </c:pt>
                <c:pt idx="2324">
                  <c:v>23.240000000000833</c:v>
                </c:pt>
                <c:pt idx="2325">
                  <c:v>23.250000000000835</c:v>
                </c:pt>
                <c:pt idx="2326">
                  <c:v>23.260000000000836</c:v>
                </c:pt>
                <c:pt idx="2327">
                  <c:v>23.270000000000838</c:v>
                </c:pt>
                <c:pt idx="2328">
                  <c:v>23.28000000000084</c:v>
                </c:pt>
                <c:pt idx="2329">
                  <c:v>23.290000000000841</c:v>
                </c:pt>
                <c:pt idx="2330">
                  <c:v>23.300000000000843</c:v>
                </c:pt>
                <c:pt idx="2331">
                  <c:v>23.310000000000844</c:v>
                </c:pt>
                <c:pt idx="2332">
                  <c:v>23.320000000000846</c:v>
                </c:pt>
                <c:pt idx="2333">
                  <c:v>23.330000000000847</c:v>
                </c:pt>
                <c:pt idx="2334">
                  <c:v>23.340000000000849</c:v>
                </c:pt>
                <c:pt idx="2335">
                  <c:v>23.350000000000851</c:v>
                </c:pt>
                <c:pt idx="2336">
                  <c:v>23.360000000000852</c:v>
                </c:pt>
                <c:pt idx="2337">
                  <c:v>23.370000000000854</c:v>
                </c:pt>
                <c:pt idx="2338">
                  <c:v>23.380000000000855</c:v>
                </c:pt>
                <c:pt idx="2339">
                  <c:v>23.390000000000857</c:v>
                </c:pt>
                <c:pt idx="2340">
                  <c:v>23.400000000000858</c:v>
                </c:pt>
                <c:pt idx="2341">
                  <c:v>23.41000000000086</c:v>
                </c:pt>
                <c:pt idx="2342">
                  <c:v>23.420000000000861</c:v>
                </c:pt>
                <c:pt idx="2343">
                  <c:v>23.430000000000863</c:v>
                </c:pt>
                <c:pt idx="2344">
                  <c:v>23.440000000000865</c:v>
                </c:pt>
                <c:pt idx="2345">
                  <c:v>23.450000000000866</c:v>
                </c:pt>
                <c:pt idx="2346">
                  <c:v>23.460000000000868</c:v>
                </c:pt>
                <c:pt idx="2347">
                  <c:v>23.470000000000869</c:v>
                </c:pt>
                <c:pt idx="2348">
                  <c:v>23.480000000000871</c:v>
                </c:pt>
                <c:pt idx="2349">
                  <c:v>23.490000000000872</c:v>
                </c:pt>
                <c:pt idx="2350">
                  <c:v>23.500000000000874</c:v>
                </c:pt>
                <c:pt idx="2351">
                  <c:v>23.510000000000876</c:v>
                </c:pt>
                <c:pt idx="2352">
                  <c:v>23.520000000000877</c:v>
                </c:pt>
                <c:pt idx="2353">
                  <c:v>23.530000000000879</c:v>
                </c:pt>
                <c:pt idx="2354">
                  <c:v>23.54000000000088</c:v>
                </c:pt>
                <c:pt idx="2355">
                  <c:v>23.550000000000882</c:v>
                </c:pt>
                <c:pt idx="2356">
                  <c:v>23.560000000000883</c:v>
                </c:pt>
                <c:pt idx="2357">
                  <c:v>23.570000000000885</c:v>
                </c:pt>
                <c:pt idx="2358">
                  <c:v>23.580000000000886</c:v>
                </c:pt>
                <c:pt idx="2359">
                  <c:v>23.590000000000888</c:v>
                </c:pt>
                <c:pt idx="2360">
                  <c:v>23.60000000000089</c:v>
                </c:pt>
                <c:pt idx="2361">
                  <c:v>23.610000000000891</c:v>
                </c:pt>
                <c:pt idx="2362">
                  <c:v>23.620000000000893</c:v>
                </c:pt>
                <c:pt idx="2363">
                  <c:v>23.630000000000894</c:v>
                </c:pt>
                <c:pt idx="2364">
                  <c:v>23.640000000000896</c:v>
                </c:pt>
                <c:pt idx="2365">
                  <c:v>23.650000000000897</c:v>
                </c:pt>
                <c:pt idx="2366">
                  <c:v>23.660000000000899</c:v>
                </c:pt>
                <c:pt idx="2367">
                  <c:v>23.670000000000901</c:v>
                </c:pt>
                <c:pt idx="2368">
                  <c:v>23.680000000000902</c:v>
                </c:pt>
                <c:pt idx="2369">
                  <c:v>23.690000000000904</c:v>
                </c:pt>
                <c:pt idx="2370">
                  <c:v>23.700000000000905</c:v>
                </c:pt>
                <c:pt idx="2371">
                  <c:v>23.710000000000907</c:v>
                </c:pt>
                <c:pt idx="2372">
                  <c:v>23.720000000000908</c:v>
                </c:pt>
                <c:pt idx="2373">
                  <c:v>23.73000000000091</c:v>
                </c:pt>
                <c:pt idx="2374">
                  <c:v>23.740000000000911</c:v>
                </c:pt>
                <c:pt idx="2375">
                  <c:v>23.750000000000913</c:v>
                </c:pt>
                <c:pt idx="2376">
                  <c:v>23.760000000000915</c:v>
                </c:pt>
                <c:pt idx="2377">
                  <c:v>23.770000000000916</c:v>
                </c:pt>
                <c:pt idx="2378">
                  <c:v>23.780000000000918</c:v>
                </c:pt>
                <c:pt idx="2379">
                  <c:v>23.790000000000919</c:v>
                </c:pt>
                <c:pt idx="2380">
                  <c:v>23.800000000000921</c:v>
                </c:pt>
                <c:pt idx="2381">
                  <c:v>23.810000000000922</c:v>
                </c:pt>
                <c:pt idx="2382">
                  <c:v>23.820000000000924</c:v>
                </c:pt>
                <c:pt idx="2383">
                  <c:v>23.830000000000926</c:v>
                </c:pt>
                <c:pt idx="2384">
                  <c:v>23.840000000000927</c:v>
                </c:pt>
                <c:pt idx="2385">
                  <c:v>23.850000000000929</c:v>
                </c:pt>
                <c:pt idx="2386">
                  <c:v>23.86000000000093</c:v>
                </c:pt>
                <c:pt idx="2387">
                  <c:v>23.870000000000932</c:v>
                </c:pt>
                <c:pt idx="2388">
                  <c:v>23.880000000000933</c:v>
                </c:pt>
                <c:pt idx="2389">
                  <c:v>23.890000000000935</c:v>
                </c:pt>
                <c:pt idx="2390">
                  <c:v>23.900000000000936</c:v>
                </c:pt>
                <c:pt idx="2391">
                  <c:v>23.910000000000938</c:v>
                </c:pt>
                <c:pt idx="2392">
                  <c:v>23.92000000000094</c:v>
                </c:pt>
                <c:pt idx="2393">
                  <c:v>23.930000000000941</c:v>
                </c:pt>
                <c:pt idx="2394">
                  <c:v>23.940000000000943</c:v>
                </c:pt>
                <c:pt idx="2395">
                  <c:v>23.950000000000944</c:v>
                </c:pt>
                <c:pt idx="2396">
                  <c:v>23.960000000000946</c:v>
                </c:pt>
                <c:pt idx="2397">
                  <c:v>23.970000000000947</c:v>
                </c:pt>
                <c:pt idx="2398">
                  <c:v>23.980000000000949</c:v>
                </c:pt>
                <c:pt idx="2399">
                  <c:v>23.990000000000951</c:v>
                </c:pt>
                <c:pt idx="2400">
                  <c:v>24.000000000000952</c:v>
                </c:pt>
                <c:pt idx="2401">
                  <c:v>24.010000000000954</c:v>
                </c:pt>
                <c:pt idx="2402">
                  <c:v>24.020000000000955</c:v>
                </c:pt>
                <c:pt idx="2403">
                  <c:v>24.030000000000957</c:v>
                </c:pt>
                <c:pt idx="2404">
                  <c:v>24.040000000000958</c:v>
                </c:pt>
                <c:pt idx="2405">
                  <c:v>24.05000000000096</c:v>
                </c:pt>
                <c:pt idx="2406">
                  <c:v>24.060000000000962</c:v>
                </c:pt>
                <c:pt idx="2407">
                  <c:v>24.070000000000963</c:v>
                </c:pt>
                <c:pt idx="2408">
                  <c:v>24.080000000000965</c:v>
                </c:pt>
                <c:pt idx="2409">
                  <c:v>24.090000000000966</c:v>
                </c:pt>
                <c:pt idx="2410">
                  <c:v>24.100000000000968</c:v>
                </c:pt>
                <c:pt idx="2411">
                  <c:v>24.110000000000969</c:v>
                </c:pt>
                <c:pt idx="2412">
                  <c:v>24.120000000000971</c:v>
                </c:pt>
                <c:pt idx="2413">
                  <c:v>24.130000000000972</c:v>
                </c:pt>
                <c:pt idx="2414">
                  <c:v>24.140000000000974</c:v>
                </c:pt>
                <c:pt idx="2415">
                  <c:v>24.150000000000976</c:v>
                </c:pt>
                <c:pt idx="2416">
                  <c:v>24.160000000000977</c:v>
                </c:pt>
                <c:pt idx="2417">
                  <c:v>24.170000000000979</c:v>
                </c:pt>
                <c:pt idx="2418">
                  <c:v>24.18000000000098</c:v>
                </c:pt>
                <c:pt idx="2419">
                  <c:v>24.190000000000982</c:v>
                </c:pt>
                <c:pt idx="2420">
                  <c:v>24.200000000000983</c:v>
                </c:pt>
                <c:pt idx="2421">
                  <c:v>24.210000000000985</c:v>
                </c:pt>
                <c:pt idx="2422">
                  <c:v>24.220000000000987</c:v>
                </c:pt>
                <c:pt idx="2423">
                  <c:v>24.230000000000988</c:v>
                </c:pt>
                <c:pt idx="2424">
                  <c:v>24.24000000000099</c:v>
                </c:pt>
                <c:pt idx="2425">
                  <c:v>24.250000000000991</c:v>
                </c:pt>
                <c:pt idx="2426">
                  <c:v>24.260000000000993</c:v>
                </c:pt>
                <c:pt idx="2427">
                  <c:v>24.270000000000994</c:v>
                </c:pt>
                <c:pt idx="2428">
                  <c:v>24.280000000000996</c:v>
                </c:pt>
                <c:pt idx="2429">
                  <c:v>24.290000000000997</c:v>
                </c:pt>
                <c:pt idx="2430">
                  <c:v>24.300000000000999</c:v>
                </c:pt>
                <c:pt idx="2431">
                  <c:v>24.310000000001001</c:v>
                </c:pt>
                <c:pt idx="2432">
                  <c:v>24.320000000001002</c:v>
                </c:pt>
                <c:pt idx="2433">
                  <c:v>24.330000000001004</c:v>
                </c:pt>
                <c:pt idx="2434">
                  <c:v>24.340000000001005</c:v>
                </c:pt>
                <c:pt idx="2435">
                  <c:v>24.350000000001007</c:v>
                </c:pt>
                <c:pt idx="2436">
                  <c:v>24.360000000001008</c:v>
                </c:pt>
                <c:pt idx="2437">
                  <c:v>24.37000000000101</c:v>
                </c:pt>
                <c:pt idx="2438">
                  <c:v>24.380000000001012</c:v>
                </c:pt>
                <c:pt idx="2439">
                  <c:v>24.390000000001013</c:v>
                </c:pt>
                <c:pt idx="2440">
                  <c:v>24.400000000001015</c:v>
                </c:pt>
                <c:pt idx="2441">
                  <c:v>24.410000000001016</c:v>
                </c:pt>
                <c:pt idx="2442">
                  <c:v>24.420000000001018</c:v>
                </c:pt>
                <c:pt idx="2443">
                  <c:v>24.430000000001019</c:v>
                </c:pt>
                <c:pt idx="2444">
                  <c:v>24.440000000001021</c:v>
                </c:pt>
                <c:pt idx="2445">
                  <c:v>24.450000000001022</c:v>
                </c:pt>
                <c:pt idx="2446">
                  <c:v>24.460000000001024</c:v>
                </c:pt>
                <c:pt idx="2447">
                  <c:v>24.470000000001026</c:v>
                </c:pt>
                <c:pt idx="2448">
                  <c:v>24.480000000001027</c:v>
                </c:pt>
                <c:pt idx="2449">
                  <c:v>24.490000000001029</c:v>
                </c:pt>
                <c:pt idx="2450">
                  <c:v>24.50000000000103</c:v>
                </c:pt>
                <c:pt idx="2451">
                  <c:v>24.510000000001032</c:v>
                </c:pt>
                <c:pt idx="2452">
                  <c:v>24.520000000001033</c:v>
                </c:pt>
                <c:pt idx="2453">
                  <c:v>24.530000000001035</c:v>
                </c:pt>
                <c:pt idx="2454">
                  <c:v>24.540000000001037</c:v>
                </c:pt>
                <c:pt idx="2455">
                  <c:v>24.550000000001038</c:v>
                </c:pt>
                <c:pt idx="2456">
                  <c:v>24.56000000000104</c:v>
                </c:pt>
                <c:pt idx="2457">
                  <c:v>24.570000000001041</c:v>
                </c:pt>
                <c:pt idx="2458">
                  <c:v>24.580000000001043</c:v>
                </c:pt>
                <c:pt idx="2459">
                  <c:v>24.590000000001044</c:v>
                </c:pt>
                <c:pt idx="2460">
                  <c:v>24.600000000001046</c:v>
                </c:pt>
                <c:pt idx="2461">
                  <c:v>24.610000000001047</c:v>
                </c:pt>
                <c:pt idx="2462">
                  <c:v>24.620000000001049</c:v>
                </c:pt>
                <c:pt idx="2463">
                  <c:v>24.630000000001051</c:v>
                </c:pt>
                <c:pt idx="2464">
                  <c:v>24.640000000001052</c:v>
                </c:pt>
                <c:pt idx="2465">
                  <c:v>24.650000000001054</c:v>
                </c:pt>
                <c:pt idx="2466">
                  <c:v>24.660000000001055</c:v>
                </c:pt>
                <c:pt idx="2467">
                  <c:v>24.670000000001057</c:v>
                </c:pt>
                <c:pt idx="2468">
                  <c:v>24.680000000001058</c:v>
                </c:pt>
                <c:pt idx="2469">
                  <c:v>24.69000000000106</c:v>
                </c:pt>
                <c:pt idx="2470">
                  <c:v>24.700000000001062</c:v>
                </c:pt>
                <c:pt idx="2471">
                  <c:v>24.710000000001063</c:v>
                </c:pt>
                <c:pt idx="2472">
                  <c:v>24.720000000001065</c:v>
                </c:pt>
                <c:pt idx="2473">
                  <c:v>24.730000000001066</c:v>
                </c:pt>
                <c:pt idx="2474">
                  <c:v>24.740000000001068</c:v>
                </c:pt>
                <c:pt idx="2475">
                  <c:v>24.750000000001069</c:v>
                </c:pt>
                <c:pt idx="2476">
                  <c:v>24.760000000001071</c:v>
                </c:pt>
                <c:pt idx="2477">
                  <c:v>24.770000000001072</c:v>
                </c:pt>
                <c:pt idx="2478">
                  <c:v>24.780000000001074</c:v>
                </c:pt>
                <c:pt idx="2479">
                  <c:v>24.790000000001076</c:v>
                </c:pt>
                <c:pt idx="2480">
                  <c:v>24.800000000001077</c:v>
                </c:pt>
                <c:pt idx="2481">
                  <c:v>24.810000000001079</c:v>
                </c:pt>
                <c:pt idx="2482">
                  <c:v>24.82000000000108</c:v>
                </c:pt>
                <c:pt idx="2483">
                  <c:v>24.830000000001082</c:v>
                </c:pt>
                <c:pt idx="2484">
                  <c:v>24.840000000001083</c:v>
                </c:pt>
                <c:pt idx="2485">
                  <c:v>24.850000000001085</c:v>
                </c:pt>
                <c:pt idx="2486">
                  <c:v>24.860000000001087</c:v>
                </c:pt>
                <c:pt idx="2487">
                  <c:v>24.870000000001088</c:v>
                </c:pt>
                <c:pt idx="2488">
                  <c:v>24.88000000000109</c:v>
                </c:pt>
                <c:pt idx="2489">
                  <c:v>24.890000000001091</c:v>
                </c:pt>
                <c:pt idx="2490">
                  <c:v>24.900000000001093</c:v>
                </c:pt>
                <c:pt idx="2491">
                  <c:v>24.910000000001094</c:v>
                </c:pt>
                <c:pt idx="2492">
                  <c:v>24.920000000001096</c:v>
                </c:pt>
                <c:pt idx="2493">
                  <c:v>24.930000000001098</c:v>
                </c:pt>
                <c:pt idx="2494">
                  <c:v>24.940000000001099</c:v>
                </c:pt>
                <c:pt idx="2495">
                  <c:v>24.950000000001101</c:v>
                </c:pt>
                <c:pt idx="2496">
                  <c:v>24.960000000001102</c:v>
                </c:pt>
                <c:pt idx="2497">
                  <c:v>24.970000000001104</c:v>
                </c:pt>
                <c:pt idx="2498">
                  <c:v>24.980000000001105</c:v>
                </c:pt>
                <c:pt idx="2499">
                  <c:v>24.990000000001107</c:v>
                </c:pt>
                <c:pt idx="2500">
                  <c:v>25.000000000001108</c:v>
                </c:pt>
                <c:pt idx="2501">
                  <c:v>25.01000000000111</c:v>
                </c:pt>
                <c:pt idx="2502">
                  <c:v>25.020000000001112</c:v>
                </c:pt>
                <c:pt idx="2503">
                  <c:v>25.030000000001113</c:v>
                </c:pt>
                <c:pt idx="2504">
                  <c:v>25.040000000001115</c:v>
                </c:pt>
                <c:pt idx="2505">
                  <c:v>25.050000000001116</c:v>
                </c:pt>
                <c:pt idx="2506">
                  <c:v>25.060000000001118</c:v>
                </c:pt>
                <c:pt idx="2507">
                  <c:v>25.070000000001119</c:v>
                </c:pt>
                <c:pt idx="2508">
                  <c:v>25.080000000001121</c:v>
                </c:pt>
                <c:pt idx="2509">
                  <c:v>25.090000000001123</c:v>
                </c:pt>
                <c:pt idx="2510">
                  <c:v>25.100000000001124</c:v>
                </c:pt>
                <c:pt idx="2511">
                  <c:v>25.110000000001126</c:v>
                </c:pt>
                <c:pt idx="2512">
                  <c:v>25.120000000001127</c:v>
                </c:pt>
                <c:pt idx="2513">
                  <c:v>25.130000000001129</c:v>
                </c:pt>
                <c:pt idx="2514">
                  <c:v>25.14000000000113</c:v>
                </c:pt>
                <c:pt idx="2515">
                  <c:v>25.150000000001132</c:v>
                </c:pt>
                <c:pt idx="2516">
                  <c:v>25.160000000001133</c:v>
                </c:pt>
                <c:pt idx="2517">
                  <c:v>25.170000000001135</c:v>
                </c:pt>
                <c:pt idx="2518">
                  <c:v>25.180000000001137</c:v>
                </c:pt>
                <c:pt idx="2519">
                  <c:v>25.190000000001138</c:v>
                </c:pt>
                <c:pt idx="2520">
                  <c:v>25.20000000000114</c:v>
                </c:pt>
                <c:pt idx="2521">
                  <c:v>25.210000000001141</c:v>
                </c:pt>
                <c:pt idx="2522">
                  <c:v>25.220000000001143</c:v>
                </c:pt>
                <c:pt idx="2523">
                  <c:v>25.230000000001144</c:v>
                </c:pt>
                <c:pt idx="2524">
                  <c:v>25.240000000001146</c:v>
                </c:pt>
                <c:pt idx="2525">
                  <c:v>25.250000000001148</c:v>
                </c:pt>
                <c:pt idx="2526">
                  <c:v>25.260000000001149</c:v>
                </c:pt>
                <c:pt idx="2527">
                  <c:v>25.270000000001151</c:v>
                </c:pt>
                <c:pt idx="2528">
                  <c:v>25.280000000001152</c:v>
                </c:pt>
                <c:pt idx="2529">
                  <c:v>25.290000000001154</c:v>
                </c:pt>
                <c:pt idx="2530">
                  <c:v>25.300000000001155</c:v>
                </c:pt>
                <c:pt idx="2531">
                  <c:v>25.310000000001157</c:v>
                </c:pt>
                <c:pt idx="2532">
                  <c:v>25.320000000001158</c:v>
                </c:pt>
                <c:pt idx="2533">
                  <c:v>25.33000000000116</c:v>
                </c:pt>
                <c:pt idx="2534">
                  <c:v>25.340000000001162</c:v>
                </c:pt>
                <c:pt idx="2535">
                  <c:v>25.350000000001163</c:v>
                </c:pt>
                <c:pt idx="2536">
                  <c:v>25.360000000001165</c:v>
                </c:pt>
                <c:pt idx="2537">
                  <c:v>25.370000000001166</c:v>
                </c:pt>
                <c:pt idx="2538">
                  <c:v>25.380000000001168</c:v>
                </c:pt>
                <c:pt idx="2539">
                  <c:v>25.390000000001169</c:v>
                </c:pt>
                <c:pt idx="2540">
                  <c:v>25.400000000001171</c:v>
                </c:pt>
                <c:pt idx="2541">
                  <c:v>25.410000000001173</c:v>
                </c:pt>
                <c:pt idx="2542">
                  <c:v>25.420000000001174</c:v>
                </c:pt>
                <c:pt idx="2543">
                  <c:v>25.430000000001176</c:v>
                </c:pt>
                <c:pt idx="2544">
                  <c:v>25.440000000001177</c:v>
                </c:pt>
                <c:pt idx="2545">
                  <c:v>25.450000000001179</c:v>
                </c:pt>
                <c:pt idx="2546">
                  <c:v>25.46000000000118</c:v>
                </c:pt>
                <c:pt idx="2547">
                  <c:v>25.470000000001182</c:v>
                </c:pt>
                <c:pt idx="2548">
                  <c:v>25.480000000001183</c:v>
                </c:pt>
                <c:pt idx="2549">
                  <c:v>25.490000000001185</c:v>
                </c:pt>
                <c:pt idx="2550">
                  <c:v>25.500000000001187</c:v>
                </c:pt>
                <c:pt idx="2551">
                  <c:v>25.510000000001188</c:v>
                </c:pt>
                <c:pt idx="2552">
                  <c:v>25.52000000000119</c:v>
                </c:pt>
                <c:pt idx="2553">
                  <c:v>25.530000000001191</c:v>
                </c:pt>
                <c:pt idx="2554">
                  <c:v>25.540000000001193</c:v>
                </c:pt>
                <c:pt idx="2555">
                  <c:v>25.550000000001194</c:v>
                </c:pt>
                <c:pt idx="2556">
                  <c:v>25.560000000001196</c:v>
                </c:pt>
                <c:pt idx="2557">
                  <c:v>25.570000000001198</c:v>
                </c:pt>
                <c:pt idx="2558">
                  <c:v>25.580000000001199</c:v>
                </c:pt>
                <c:pt idx="2559">
                  <c:v>25.590000000001201</c:v>
                </c:pt>
                <c:pt idx="2560">
                  <c:v>25.600000000001202</c:v>
                </c:pt>
                <c:pt idx="2561">
                  <c:v>25.610000000001204</c:v>
                </c:pt>
                <c:pt idx="2562">
                  <c:v>25.620000000001205</c:v>
                </c:pt>
                <c:pt idx="2563">
                  <c:v>25.630000000001207</c:v>
                </c:pt>
                <c:pt idx="2564">
                  <c:v>25.640000000001208</c:v>
                </c:pt>
                <c:pt idx="2565">
                  <c:v>25.65000000000121</c:v>
                </c:pt>
                <c:pt idx="2566">
                  <c:v>25.660000000001212</c:v>
                </c:pt>
                <c:pt idx="2567">
                  <c:v>25.670000000001213</c:v>
                </c:pt>
                <c:pt idx="2568">
                  <c:v>25.680000000001215</c:v>
                </c:pt>
                <c:pt idx="2569">
                  <c:v>25.690000000001216</c:v>
                </c:pt>
                <c:pt idx="2570">
                  <c:v>25.700000000001218</c:v>
                </c:pt>
                <c:pt idx="2571">
                  <c:v>25.710000000001219</c:v>
                </c:pt>
                <c:pt idx="2572">
                  <c:v>25.720000000001221</c:v>
                </c:pt>
                <c:pt idx="2573">
                  <c:v>25.730000000001223</c:v>
                </c:pt>
                <c:pt idx="2574">
                  <c:v>25.740000000001224</c:v>
                </c:pt>
                <c:pt idx="2575">
                  <c:v>25.750000000001226</c:v>
                </c:pt>
                <c:pt idx="2576">
                  <c:v>25.760000000001227</c:v>
                </c:pt>
                <c:pt idx="2577">
                  <c:v>25.770000000001229</c:v>
                </c:pt>
                <c:pt idx="2578">
                  <c:v>25.78000000000123</c:v>
                </c:pt>
                <c:pt idx="2579">
                  <c:v>25.790000000001232</c:v>
                </c:pt>
                <c:pt idx="2580">
                  <c:v>25.800000000001234</c:v>
                </c:pt>
                <c:pt idx="2581">
                  <c:v>25.810000000001235</c:v>
                </c:pt>
                <c:pt idx="2582">
                  <c:v>25.820000000001237</c:v>
                </c:pt>
                <c:pt idx="2583">
                  <c:v>25.830000000001238</c:v>
                </c:pt>
                <c:pt idx="2584">
                  <c:v>25.84000000000124</c:v>
                </c:pt>
                <c:pt idx="2585">
                  <c:v>25.850000000001241</c:v>
                </c:pt>
                <c:pt idx="2586">
                  <c:v>25.860000000001243</c:v>
                </c:pt>
                <c:pt idx="2587">
                  <c:v>25.870000000001244</c:v>
                </c:pt>
                <c:pt idx="2588">
                  <c:v>25.880000000001246</c:v>
                </c:pt>
                <c:pt idx="2589">
                  <c:v>25.890000000001248</c:v>
                </c:pt>
                <c:pt idx="2590">
                  <c:v>25.900000000001249</c:v>
                </c:pt>
                <c:pt idx="2591">
                  <c:v>25.910000000001251</c:v>
                </c:pt>
                <c:pt idx="2592">
                  <c:v>25.920000000001252</c:v>
                </c:pt>
                <c:pt idx="2593">
                  <c:v>25.930000000001254</c:v>
                </c:pt>
                <c:pt idx="2594">
                  <c:v>25.940000000001255</c:v>
                </c:pt>
                <c:pt idx="2595">
                  <c:v>25.950000000001257</c:v>
                </c:pt>
                <c:pt idx="2596">
                  <c:v>25.960000000001259</c:v>
                </c:pt>
                <c:pt idx="2597">
                  <c:v>25.97000000000126</c:v>
                </c:pt>
                <c:pt idx="2598">
                  <c:v>25.980000000001262</c:v>
                </c:pt>
                <c:pt idx="2599">
                  <c:v>25.990000000001263</c:v>
                </c:pt>
                <c:pt idx="2600">
                  <c:v>26.000000000001265</c:v>
                </c:pt>
                <c:pt idx="2601">
                  <c:v>26.010000000001266</c:v>
                </c:pt>
                <c:pt idx="2602">
                  <c:v>26.020000000001268</c:v>
                </c:pt>
                <c:pt idx="2603">
                  <c:v>26.030000000001269</c:v>
                </c:pt>
                <c:pt idx="2604">
                  <c:v>26.040000000001271</c:v>
                </c:pt>
                <c:pt idx="2605">
                  <c:v>26.050000000001273</c:v>
                </c:pt>
                <c:pt idx="2606">
                  <c:v>26.060000000001274</c:v>
                </c:pt>
                <c:pt idx="2607">
                  <c:v>26.070000000001276</c:v>
                </c:pt>
                <c:pt idx="2608">
                  <c:v>26.080000000001277</c:v>
                </c:pt>
                <c:pt idx="2609">
                  <c:v>26.090000000001279</c:v>
                </c:pt>
                <c:pt idx="2610">
                  <c:v>26.10000000000128</c:v>
                </c:pt>
                <c:pt idx="2611">
                  <c:v>26.110000000001282</c:v>
                </c:pt>
                <c:pt idx="2612">
                  <c:v>26.120000000001284</c:v>
                </c:pt>
                <c:pt idx="2613">
                  <c:v>26.130000000001285</c:v>
                </c:pt>
                <c:pt idx="2614">
                  <c:v>26.140000000001287</c:v>
                </c:pt>
                <c:pt idx="2615">
                  <c:v>26.150000000001288</c:v>
                </c:pt>
                <c:pt idx="2616">
                  <c:v>26.16000000000129</c:v>
                </c:pt>
                <c:pt idx="2617">
                  <c:v>26.170000000001291</c:v>
                </c:pt>
                <c:pt idx="2618">
                  <c:v>26.180000000001293</c:v>
                </c:pt>
                <c:pt idx="2619">
                  <c:v>26.190000000001294</c:v>
                </c:pt>
                <c:pt idx="2620">
                  <c:v>26.200000000001296</c:v>
                </c:pt>
                <c:pt idx="2621">
                  <c:v>26.210000000001298</c:v>
                </c:pt>
                <c:pt idx="2622">
                  <c:v>26.220000000001299</c:v>
                </c:pt>
                <c:pt idx="2623">
                  <c:v>26.230000000001301</c:v>
                </c:pt>
                <c:pt idx="2624">
                  <c:v>26.240000000001302</c:v>
                </c:pt>
                <c:pt idx="2625">
                  <c:v>26.250000000001304</c:v>
                </c:pt>
                <c:pt idx="2626">
                  <c:v>26.260000000001305</c:v>
                </c:pt>
                <c:pt idx="2627">
                  <c:v>26.270000000001307</c:v>
                </c:pt>
                <c:pt idx="2628">
                  <c:v>26.280000000001309</c:v>
                </c:pt>
                <c:pt idx="2629">
                  <c:v>26.29000000000131</c:v>
                </c:pt>
                <c:pt idx="2630">
                  <c:v>26.300000000001312</c:v>
                </c:pt>
                <c:pt idx="2631">
                  <c:v>26.310000000001313</c:v>
                </c:pt>
                <c:pt idx="2632">
                  <c:v>26.320000000001315</c:v>
                </c:pt>
                <c:pt idx="2633">
                  <c:v>26.330000000001316</c:v>
                </c:pt>
                <c:pt idx="2634">
                  <c:v>26.340000000001318</c:v>
                </c:pt>
                <c:pt idx="2635">
                  <c:v>26.350000000001319</c:v>
                </c:pt>
                <c:pt idx="2636">
                  <c:v>26.360000000001321</c:v>
                </c:pt>
                <c:pt idx="2637">
                  <c:v>26.370000000001323</c:v>
                </c:pt>
                <c:pt idx="2638">
                  <c:v>26.380000000001324</c:v>
                </c:pt>
                <c:pt idx="2639">
                  <c:v>26.390000000001326</c:v>
                </c:pt>
                <c:pt idx="2640">
                  <c:v>26.400000000001327</c:v>
                </c:pt>
                <c:pt idx="2641">
                  <c:v>26.410000000001329</c:v>
                </c:pt>
                <c:pt idx="2642">
                  <c:v>26.42000000000133</c:v>
                </c:pt>
                <c:pt idx="2643">
                  <c:v>26.430000000001332</c:v>
                </c:pt>
                <c:pt idx="2644">
                  <c:v>26.440000000001334</c:v>
                </c:pt>
                <c:pt idx="2645">
                  <c:v>26.450000000001335</c:v>
                </c:pt>
                <c:pt idx="2646">
                  <c:v>26.460000000001337</c:v>
                </c:pt>
                <c:pt idx="2647">
                  <c:v>26.470000000001338</c:v>
                </c:pt>
                <c:pt idx="2648">
                  <c:v>26.48000000000134</c:v>
                </c:pt>
                <c:pt idx="2649">
                  <c:v>26.490000000001341</c:v>
                </c:pt>
                <c:pt idx="2650">
                  <c:v>26.500000000001343</c:v>
                </c:pt>
                <c:pt idx="2651">
                  <c:v>26.510000000001344</c:v>
                </c:pt>
                <c:pt idx="2652">
                  <c:v>26.520000000001346</c:v>
                </c:pt>
                <c:pt idx="2653">
                  <c:v>26.530000000001348</c:v>
                </c:pt>
                <c:pt idx="2654">
                  <c:v>26.540000000001349</c:v>
                </c:pt>
                <c:pt idx="2655">
                  <c:v>26.550000000001351</c:v>
                </c:pt>
                <c:pt idx="2656">
                  <c:v>26.560000000001352</c:v>
                </c:pt>
                <c:pt idx="2657">
                  <c:v>26.570000000001354</c:v>
                </c:pt>
                <c:pt idx="2658">
                  <c:v>26.580000000001355</c:v>
                </c:pt>
                <c:pt idx="2659">
                  <c:v>26.590000000001357</c:v>
                </c:pt>
                <c:pt idx="2660">
                  <c:v>26.600000000001359</c:v>
                </c:pt>
                <c:pt idx="2661">
                  <c:v>26.61000000000136</c:v>
                </c:pt>
                <c:pt idx="2662">
                  <c:v>26.620000000001362</c:v>
                </c:pt>
                <c:pt idx="2663">
                  <c:v>26.630000000001363</c:v>
                </c:pt>
                <c:pt idx="2664">
                  <c:v>26.640000000001365</c:v>
                </c:pt>
                <c:pt idx="2665">
                  <c:v>26.650000000001366</c:v>
                </c:pt>
                <c:pt idx="2666">
                  <c:v>26.660000000001368</c:v>
                </c:pt>
                <c:pt idx="2667">
                  <c:v>26.67000000000137</c:v>
                </c:pt>
                <c:pt idx="2668">
                  <c:v>26.680000000001371</c:v>
                </c:pt>
                <c:pt idx="2669">
                  <c:v>26.690000000001373</c:v>
                </c:pt>
                <c:pt idx="2670">
                  <c:v>26.700000000001374</c:v>
                </c:pt>
                <c:pt idx="2671">
                  <c:v>26.710000000001376</c:v>
                </c:pt>
                <c:pt idx="2672">
                  <c:v>26.720000000001377</c:v>
                </c:pt>
                <c:pt idx="2673">
                  <c:v>26.730000000001379</c:v>
                </c:pt>
                <c:pt idx="2674">
                  <c:v>26.74000000000138</c:v>
                </c:pt>
                <c:pt idx="2675">
                  <c:v>26.750000000001382</c:v>
                </c:pt>
                <c:pt idx="2676">
                  <c:v>26.760000000001384</c:v>
                </c:pt>
                <c:pt idx="2677">
                  <c:v>26.770000000001385</c:v>
                </c:pt>
                <c:pt idx="2678">
                  <c:v>26.780000000001387</c:v>
                </c:pt>
                <c:pt idx="2679">
                  <c:v>26.790000000001388</c:v>
                </c:pt>
                <c:pt idx="2680">
                  <c:v>26.80000000000139</c:v>
                </c:pt>
                <c:pt idx="2681">
                  <c:v>26.810000000001391</c:v>
                </c:pt>
                <c:pt idx="2682">
                  <c:v>26.820000000001393</c:v>
                </c:pt>
                <c:pt idx="2683">
                  <c:v>26.830000000001395</c:v>
                </c:pt>
                <c:pt idx="2684">
                  <c:v>26.840000000001396</c:v>
                </c:pt>
                <c:pt idx="2685">
                  <c:v>26.850000000001398</c:v>
                </c:pt>
                <c:pt idx="2686">
                  <c:v>26.860000000001399</c:v>
                </c:pt>
                <c:pt idx="2687">
                  <c:v>26.870000000001401</c:v>
                </c:pt>
                <c:pt idx="2688">
                  <c:v>26.880000000001402</c:v>
                </c:pt>
                <c:pt idx="2689">
                  <c:v>26.890000000001404</c:v>
                </c:pt>
                <c:pt idx="2690">
                  <c:v>26.900000000001405</c:v>
                </c:pt>
                <c:pt idx="2691">
                  <c:v>26.910000000001407</c:v>
                </c:pt>
                <c:pt idx="2692">
                  <c:v>26.920000000001409</c:v>
                </c:pt>
                <c:pt idx="2693">
                  <c:v>26.93000000000141</c:v>
                </c:pt>
                <c:pt idx="2694">
                  <c:v>26.940000000001412</c:v>
                </c:pt>
                <c:pt idx="2695">
                  <c:v>26.950000000001413</c:v>
                </c:pt>
                <c:pt idx="2696">
                  <c:v>26.960000000001415</c:v>
                </c:pt>
                <c:pt idx="2697">
                  <c:v>26.970000000001416</c:v>
                </c:pt>
                <c:pt idx="2698">
                  <c:v>26.980000000001418</c:v>
                </c:pt>
                <c:pt idx="2699">
                  <c:v>26.99000000000142</c:v>
                </c:pt>
                <c:pt idx="2700">
                  <c:v>27.000000000001421</c:v>
                </c:pt>
                <c:pt idx="2701">
                  <c:v>27.010000000001423</c:v>
                </c:pt>
                <c:pt idx="2702">
                  <c:v>27.020000000001424</c:v>
                </c:pt>
                <c:pt idx="2703">
                  <c:v>27.030000000001426</c:v>
                </c:pt>
                <c:pt idx="2704">
                  <c:v>27.040000000001427</c:v>
                </c:pt>
                <c:pt idx="2705">
                  <c:v>27.050000000001429</c:v>
                </c:pt>
                <c:pt idx="2706">
                  <c:v>27.06000000000143</c:v>
                </c:pt>
                <c:pt idx="2707">
                  <c:v>27.070000000001432</c:v>
                </c:pt>
                <c:pt idx="2708">
                  <c:v>27.080000000001434</c:v>
                </c:pt>
                <c:pt idx="2709">
                  <c:v>27.090000000001435</c:v>
                </c:pt>
                <c:pt idx="2710">
                  <c:v>27.100000000001437</c:v>
                </c:pt>
                <c:pt idx="2711">
                  <c:v>27.110000000001438</c:v>
                </c:pt>
                <c:pt idx="2712">
                  <c:v>27.12000000000144</c:v>
                </c:pt>
                <c:pt idx="2713">
                  <c:v>27.130000000001441</c:v>
                </c:pt>
                <c:pt idx="2714">
                  <c:v>27.140000000001443</c:v>
                </c:pt>
                <c:pt idx="2715">
                  <c:v>27.150000000001445</c:v>
                </c:pt>
                <c:pt idx="2716">
                  <c:v>27.160000000001446</c:v>
                </c:pt>
                <c:pt idx="2717">
                  <c:v>27.170000000001448</c:v>
                </c:pt>
                <c:pt idx="2718">
                  <c:v>27.180000000001449</c:v>
                </c:pt>
                <c:pt idx="2719">
                  <c:v>27.190000000001451</c:v>
                </c:pt>
                <c:pt idx="2720">
                  <c:v>27.200000000001452</c:v>
                </c:pt>
                <c:pt idx="2721">
                  <c:v>27.210000000001454</c:v>
                </c:pt>
                <c:pt idx="2722">
                  <c:v>27.220000000001455</c:v>
                </c:pt>
                <c:pt idx="2723">
                  <c:v>27.230000000001457</c:v>
                </c:pt>
                <c:pt idx="2724">
                  <c:v>27.240000000001459</c:v>
                </c:pt>
                <c:pt idx="2725">
                  <c:v>27.25000000000146</c:v>
                </c:pt>
                <c:pt idx="2726">
                  <c:v>27.260000000001462</c:v>
                </c:pt>
                <c:pt idx="2727">
                  <c:v>27.270000000001463</c:v>
                </c:pt>
                <c:pt idx="2728">
                  <c:v>27.280000000001465</c:v>
                </c:pt>
                <c:pt idx="2729">
                  <c:v>27.290000000001466</c:v>
                </c:pt>
                <c:pt idx="2730">
                  <c:v>27.300000000001468</c:v>
                </c:pt>
                <c:pt idx="2731">
                  <c:v>27.31000000000147</c:v>
                </c:pt>
                <c:pt idx="2732">
                  <c:v>27.320000000001471</c:v>
                </c:pt>
                <c:pt idx="2733">
                  <c:v>27.330000000001473</c:v>
                </c:pt>
                <c:pt idx="2734">
                  <c:v>27.340000000001474</c:v>
                </c:pt>
                <c:pt idx="2735">
                  <c:v>27.350000000001476</c:v>
                </c:pt>
                <c:pt idx="2736">
                  <c:v>27.360000000001477</c:v>
                </c:pt>
                <c:pt idx="2737">
                  <c:v>27.370000000001479</c:v>
                </c:pt>
                <c:pt idx="2738">
                  <c:v>27.38000000000148</c:v>
                </c:pt>
                <c:pt idx="2739">
                  <c:v>27.390000000001482</c:v>
                </c:pt>
                <c:pt idx="2740">
                  <c:v>27.400000000001484</c:v>
                </c:pt>
                <c:pt idx="2741">
                  <c:v>27.410000000001485</c:v>
                </c:pt>
                <c:pt idx="2742">
                  <c:v>27.420000000001487</c:v>
                </c:pt>
                <c:pt idx="2743">
                  <c:v>27.430000000001488</c:v>
                </c:pt>
                <c:pt idx="2744">
                  <c:v>27.44000000000149</c:v>
                </c:pt>
                <c:pt idx="2745">
                  <c:v>27.450000000001491</c:v>
                </c:pt>
                <c:pt idx="2746">
                  <c:v>27.460000000001493</c:v>
                </c:pt>
                <c:pt idx="2747">
                  <c:v>27.470000000001495</c:v>
                </c:pt>
                <c:pt idx="2748">
                  <c:v>27.480000000001496</c:v>
                </c:pt>
                <c:pt idx="2749">
                  <c:v>27.490000000001498</c:v>
                </c:pt>
                <c:pt idx="2750">
                  <c:v>27.500000000001499</c:v>
                </c:pt>
                <c:pt idx="2751">
                  <c:v>27.510000000001501</c:v>
                </c:pt>
                <c:pt idx="2752">
                  <c:v>27.520000000001502</c:v>
                </c:pt>
                <c:pt idx="2753">
                  <c:v>27.530000000001504</c:v>
                </c:pt>
                <c:pt idx="2754">
                  <c:v>27.540000000001505</c:v>
                </c:pt>
                <c:pt idx="2755">
                  <c:v>27.550000000001507</c:v>
                </c:pt>
                <c:pt idx="2756">
                  <c:v>27.560000000001509</c:v>
                </c:pt>
                <c:pt idx="2757">
                  <c:v>27.57000000000151</c:v>
                </c:pt>
                <c:pt idx="2758">
                  <c:v>27.580000000001512</c:v>
                </c:pt>
                <c:pt idx="2759">
                  <c:v>27.590000000001513</c:v>
                </c:pt>
                <c:pt idx="2760">
                  <c:v>27.600000000001515</c:v>
                </c:pt>
                <c:pt idx="2761">
                  <c:v>27.610000000001516</c:v>
                </c:pt>
                <c:pt idx="2762">
                  <c:v>27.620000000001518</c:v>
                </c:pt>
                <c:pt idx="2763">
                  <c:v>27.63000000000152</c:v>
                </c:pt>
                <c:pt idx="2764">
                  <c:v>27.640000000001521</c:v>
                </c:pt>
                <c:pt idx="2765">
                  <c:v>27.650000000001523</c:v>
                </c:pt>
                <c:pt idx="2766">
                  <c:v>27.660000000001524</c:v>
                </c:pt>
                <c:pt idx="2767">
                  <c:v>27.670000000001526</c:v>
                </c:pt>
                <c:pt idx="2768">
                  <c:v>27.680000000001527</c:v>
                </c:pt>
                <c:pt idx="2769">
                  <c:v>27.690000000001529</c:v>
                </c:pt>
                <c:pt idx="2770">
                  <c:v>27.700000000001531</c:v>
                </c:pt>
                <c:pt idx="2771">
                  <c:v>27.710000000001532</c:v>
                </c:pt>
                <c:pt idx="2772">
                  <c:v>27.720000000001534</c:v>
                </c:pt>
                <c:pt idx="2773">
                  <c:v>27.730000000001535</c:v>
                </c:pt>
                <c:pt idx="2774">
                  <c:v>27.740000000001537</c:v>
                </c:pt>
                <c:pt idx="2775">
                  <c:v>27.750000000001538</c:v>
                </c:pt>
                <c:pt idx="2776">
                  <c:v>27.76000000000154</c:v>
                </c:pt>
                <c:pt idx="2777">
                  <c:v>27.770000000001541</c:v>
                </c:pt>
                <c:pt idx="2778">
                  <c:v>27.780000000001543</c:v>
                </c:pt>
                <c:pt idx="2779">
                  <c:v>27.790000000001545</c:v>
                </c:pt>
                <c:pt idx="2780">
                  <c:v>27.800000000001546</c:v>
                </c:pt>
                <c:pt idx="2781">
                  <c:v>27.810000000001548</c:v>
                </c:pt>
                <c:pt idx="2782">
                  <c:v>27.820000000001549</c:v>
                </c:pt>
                <c:pt idx="2783">
                  <c:v>27.830000000001551</c:v>
                </c:pt>
                <c:pt idx="2784">
                  <c:v>27.840000000001552</c:v>
                </c:pt>
                <c:pt idx="2785">
                  <c:v>27.850000000001554</c:v>
                </c:pt>
                <c:pt idx="2786">
                  <c:v>27.860000000001556</c:v>
                </c:pt>
                <c:pt idx="2787">
                  <c:v>27.870000000001557</c:v>
                </c:pt>
                <c:pt idx="2788">
                  <c:v>27.880000000001559</c:v>
                </c:pt>
                <c:pt idx="2789">
                  <c:v>27.89000000000156</c:v>
                </c:pt>
                <c:pt idx="2790">
                  <c:v>27.900000000001562</c:v>
                </c:pt>
                <c:pt idx="2791">
                  <c:v>27.910000000001563</c:v>
                </c:pt>
                <c:pt idx="2792">
                  <c:v>27.920000000001565</c:v>
                </c:pt>
                <c:pt idx="2793">
                  <c:v>27.930000000001566</c:v>
                </c:pt>
                <c:pt idx="2794">
                  <c:v>27.940000000001568</c:v>
                </c:pt>
                <c:pt idx="2795">
                  <c:v>27.95000000000157</c:v>
                </c:pt>
                <c:pt idx="2796">
                  <c:v>27.960000000001571</c:v>
                </c:pt>
                <c:pt idx="2797">
                  <c:v>27.970000000001573</c:v>
                </c:pt>
                <c:pt idx="2798">
                  <c:v>27.980000000001574</c:v>
                </c:pt>
                <c:pt idx="2799">
                  <c:v>27.990000000001576</c:v>
                </c:pt>
                <c:pt idx="2800">
                  <c:v>28.000000000001577</c:v>
                </c:pt>
                <c:pt idx="2801">
                  <c:v>28.010000000001579</c:v>
                </c:pt>
                <c:pt idx="2802">
                  <c:v>28.020000000001581</c:v>
                </c:pt>
                <c:pt idx="2803">
                  <c:v>28.030000000001582</c:v>
                </c:pt>
                <c:pt idx="2804">
                  <c:v>28.040000000001584</c:v>
                </c:pt>
                <c:pt idx="2805">
                  <c:v>28.050000000001585</c:v>
                </c:pt>
                <c:pt idx="2806">
                  <c:v>28.060000000001587</c:v>
                </c:pt>
                <c:pt idx="2807">
                  <c:v>28.070000000001588</c:v>
                </c:pt>
                <c:pt idx="2808">
                  <c:v>28.08000000000159</c:v>
                </c:pt>
                <c:pt idx="2809">
                  <c:v>28.090000000001591</c:v>
                </c:pt>
                <c:pt idx="2810">
                  <c:v>28.100000000001593</c:v>
                </c:pt>
                <c:pt idx="2811">
                  <c:v>28.110000000001595</c:v>
                </c:pt>
                <c:pt idx="2812">
                  <c:v>28.120000000001596</c:v>
                </c:pt>
                <c:pt idx="2813">
                  <c:v>28.130000000001598</c:v>
                </c:pt>
                <c:pt idx="2814">
                  <c:v>28.140000000001599</c:v>
                </c:pt>
                <c:pt idx="2815">
                  <c:v>28.150000000001601</c:v>
                </c:pt>
                <c:pt idx="2816">
                  <c:v>28.160000000001602</c:v>
                </c:pt>
                <c:pt idx="2817">
                  <c:v>28.170000000001604</c:v>
                </c:pt>
                <c:pt idx="2818">
                  <c:v>28.180000000001606</c:v>
                </c:pt>
                <c:pt idx="2819">
                  <c:v>28.190000000001607</c:v>
                </c:pt>
                <c:pt idx="2820">
                  <c:v>28.200000000001609</c:v>
                </c:pt>
                <c:pt idx="2821">
                  <c:v>28.21000000000161</c:v>
                </c:pt>
                <c:pt idx="2822">
                  <c:v>28.220000000001612</c:v>
                </c:pt>
                <c:pt idx="2823">
                  <c:v>28.230000000001613</c:v>
                </c:pt>
                <c:pt idx="2824">
                  <c:v>28.240000000001615</c:v>
                </c:pt>
                <c:pt idx="2825">
                  <c:v>28.250000000001616</c:v>
                </c:pt>
                <c:pt idx="2826">
                  <c:v>28.260000000001618</c:v>
                </c:pt>
                <c:pt idx="2827">
                  <c:v>28.27000000000162</c:v>
                </c:pt>
                <c:pt idx="2828">
                  <c:v>28.280000000001621</c:v>
                </c:pt>
                <c:pt idx="2829">
                  <c:v>28.290000000001623</c:v>
                </c:pt>
                <c:pt idx="2830">
                  <c:v>28.300000000001624</c:v>
                </c:pt>
                <c:pt idx="2831">
                  <c:v>28.310000000001626</c:v>
                </c:pt>
                <c:pt idx="2832">
                  <c:v>28.320000000001627</c:v>
                </c:pt>
                <c:pt idx="2833">
                  <c:v>28.330000000001629</c:v>
                </c:pt>
                <c:pt idx="2834">
                  <c:v>28.340000000001631</c:v>
                </c:pt>
                <c:pt idx="2835">
                  <c:v>28.350000000001632</c:v>
                </c:pt>
                <c:pt idx="2836">
                  <c:v>28.360000000001634</c:v>
                </c:pt>
                <c:pt idx="2837">
                  <c:v>28.370000000001635</c:v>
                </c:pt>
                <c:pt idx="2838">
                  <c:v>28.380000000001637</c:v>
                </c:pt>
                <c:pt idx="2839">
                  <c:v>28.390000000001638</c:v>
                </c:pt>
                <c:pt idx="2840">
                  <c:v>28.40000000000164</c:v>
                </c:pt>
                <c:pt idx="2841">
                  <c:v>28.410000000001641</c:v>
                </c:pt>
                <c:pt idx="2842">
                  <c:v>28.420000000001643</c:v>
                </c:pt>
                <c:pt idx="2843">
                  <c:v>28.430000000001645</c:v>
                </c:pt>
                <c:pt idx="2844">
                  <c:v>28.440000000001646</c:v>
                </c:pt>
                <c:pt idx="2845">
                  <c:v>28.450000000001648</c:v>
                </c:pt>
                <c:pt idx="2846">
                  <c:v>28.460000000001649</c:v>
                </c:pt>
                <c:pt idx="2847">
                  <c:v>28.470000000001651</c:v>
                </c:pt>
                <c:pt idx="2848">
                  <c:v>28.480000000001652</c:v>
                </c:pt>
                <c:pt idx="2849">
                  <c:v>28.490000000001654</c:v>
                </c:pt>
                <c:pt idx="2850">
                  <c:v>28.500000000001656</c:v>
                </c:pt>
                <c:pt idx="2851">
                  <c:v>28.510000000001657</c:v>
                </c:pt>
                <c:pt idx="2852">
                  <c:v>28.520000000001659</c:v>
                </c:pt>
                <c:pt idx="2853">
                  <c:v>28.53000000000166</c:v>
                </c:pt>
                <c:pt idx="2854">
                  <c:v>28.540000000001662</c:v>
                </c:pt>
                <c:pt idx="2855">
                  <c:v>28.550000000001663</c:v>
                </c:pt>
                <c:pt idx="2856">
                  <c:v>28.560000000001665</c:v>
                </c:pt>
                <c:pt idx="2857">
                  <c:v>28.570000000001667</c:v>
                </c:pt>
                <c:pt idx="2858">
                  <c:v>28.580000000001668</c:v>
                </c:pt>
                <c:pt idx="2859">
                  <c:v>28.59000000000167</c:v>
                </c:pt>
                <c:pt idx="2860">
                  <c:v>28.600000000001671</c:v>
                </c:pt>
                <c:pt idx="2861">
                  <c:v>28.610000000001673</c:v>
                </c:pt>
                <c:pt idx="2862">
                  <c:v>28.620000000001674</c:v>
                </c:pt>
                <c:pt idx="2863">
                  <c:v>28.630000000001676</c:v>
                </c:pt>
                <c:pt idx="2864">
                  <c:v>28.640000000001677</c:v>
                </c:pt>
                <c:pt idx="2865">
                  <c:v>28.650000000001679</c:v>
                </c:pt>
                <c:pt idx="2866">
                  <c:v>28.660000000001681</c:v>
                </c:pt>
                <c:pt idx="2867">
                  <c:v>28.670000000001682</c:v>
                </c:pt>
                <c:pt idx="2868">
                  <c:v>28.680000000001684</c:v>
                </c:pt>
                <c:pt idx="2869">
                  <c:v>28.690000000001685</c:v>
                </c:pt>
                <c:pt idx="2870">
                  <c:v>28.700000000001687</c:v>
                </c:pt>
                <c:pt idx="2871">
                  <c:v>28.710000000001688</c:v>
                </c:pt>
                <c:pt idx="2872">
                  <c:v>28.72000000000169</c:v>
                </c:pt>
                <c:pt idx="2873">
                  <c:v>28.730000000001692</c:v>
                </c:pt>
                <c:pt idx="2874">
                  <c:v>28.740000000001693</c:v>
                </c:pt>
                <c:pt idx="2875">
                  <c:v>28.750000000001695</c:v>
                </c:pt>
                <c:pt idx="2876">
                  <c:v>28.760000000001696</c:v>
                </c:pt>
                <c:pt idx="2877">
                  <c:v>28.770000000001698</c:v>
                </c:pt>
                <c:pt idx="2878">
                  <c:v>28.780000000001699</c:v>
                </c:pt>
                <c:pt idx="2879">
                  <c:v>28.790000000001701</c:v>
                </c:pt>
                <c:pt idx="2880">
                  <c:v>28.800000000001702</c:v>
                </c:pt>
                <c:pt idx="2881">
                  <c:v>28.810000000001704</c:v>
                </c:pt>
                <c:pt idx="2882">
                  <c:v>28.820000000001706</c:v>
                </c:pt>
                <c:pt idx="2883">
                  <c:v>28.830000000001707</c:v>
                </c:pt>
                <c:pt idx="2884">
                  <c:v>28.840000000001709</c:v>
                </c:pt>
                <c:pt idx="2885">
                  <c:v>28.85000000000171</c:v>
                </c:pt>
                <c:pt idx="2886">
                  <c:v>28.860000000001712</c:v>
                </c:pt>
                <c:pt idx="2887">
                  <c:v>28.870000000001713</c:v>
                </c:pt>
                <c:pt idx="2888">
                  <c:v>28.880000000001715</c:v>
                </c:pt>
                <c:pt idx="2889">
                  <c:v>28.890000000001717</c:v>
                </c:pt>
                <c:pt idx="2890">
                  <c:v>28.900000000001718</c:v>
                </c:pt>
                <c:pt idx="2891">
                  <c:v>28.91000000000172</c:v>
                </c:pt>
                <c:pt idx="2892">
                  <c:v>28.920000000001721</c:v>
                </c:pt>
                <c:pt idx="2893">
                  <c:v>28.930000000001723</c:v>
                </c:pt>
                <c:pt idx="2894">
                  <c:v>28.940000000001724</c:v>
                </c:pt>
                <c:pt idx="2895">
                  <c:v>28.950000000001726</c:v>
                </c:pt>
                <c:pt idx="2896">
                  <c:v>28.960000000001727</c:v>
                </c:pt>
                <c:pt idx="2897">
                  <c:v>28.970000000001729</c:v>
                </c:pt>
                <c:pt idx="2898">
                  <c:v>28.980000000001731</c:v>
                </c:pt>
                <c:pt idx="2899">
                  <c:v>28.990000000001732</c:v>
                </c:pt>
                <c:pt idx="2900">
                  <c:v>29.000000000001734</c:v>
                </c:pt>
                <c:pt idx="2901">
                  <c:v>29.010000000001735</c:v>
                </c:pt>
                <c:pt idx="2902">
                  <c:v>29.020000000001737</c:v>
                </c:pt>
                <c:pt idx="2903">
                  <c:v>29.030000000001738</c:v>
                </c:pt>
                <c:pt idx="2904">
                  <c:v>29.04000000000174</c:v>
                </c:pt>
                <c:pt idx="2905">
                  <c:v>29.050000000001742</c:v>
                </c:pt>
                <c:pt idx="2906">
                  <c:v>29.060000000001743</c:v>
                </c:pt>
                <c:pt idx="2907">
                  <c:v>29.070000000001745</c:v>
                </c:pt>
                <c:pt idx="2908">
                  <c:v>29.080000000001746</c:v>
                </c:pt>
                <c:pt idx="2909">
                  <c:v>29.090000000001748</c:v>
                </c:pt>
                <c:pt idx="2910">
                  <c:v>29.100000000001749</c:v>
                </c:pt>
                <c:pt idx="2911">
                  <c:v>29.110000000001751</c:v>
                </c:pt>
                <c:pt idx="2912">
                  <c:v>29.120000000001752</c:v>
                </c:pt>
                <c:pt idx="2913">
                  <c:v>29.130000000001754</c:v>
                </c:pt>
                <c:pt idx="2914">
                  <c:v>29.140000000001756</c:v>
                </c:pt>
                <c:pt idx="2915">
                  <c:v>29.150000000001757</c:v>
                </c:pt>
                <c:pt idx="2916">
                  <c:v>29.160000000001759</c:v>
                </c:pt>
                <c:pt idx="2917">
                  <c:v>29.17000000000176</c:v>
                </c:pt>
                <c:pt idx="2918">
                  <c:v>29.180000000001762</c:v>
                </c:pt>
                <c:pt idx="2919">
                  <c:v>29.190000000001763</c:v>
                </c:pt>
                <c:pt idx="2920">
                  <c:v>29.200000000001765</c:v>
                </c:pt>
                <c:pt idx="2921">
                  <c:v>29.210000000001767</c:v>
                </c:pt>
                <c:pt idx="2922">
                  <c:v>29.220000000001768</c:v>
                </c:pt>
                <c:pt idx="2923">
                  <c:v>29.23000000000177</c:v>
                </c:pt>
                <c:pt idx="2924">
                  <c:v>29.240000000001771</c:v>
                </c:pt>
                <c:pt idx="2925">
                  <c:v>29.250000000001773</c:v>
                </c:pt>
                <c:pt idx="2926">
                  <c:v>29.260000000001774</c:v>
                </c:pt>
                <c:pt idx="2927">
                  <c:v>29.270000000001776</c:v>
                </c:pt>
                <c:pt idx="2928">
                  <c:v>29.280000000001777</c:v>
                </c:pt>
                <c:pt idx="2929">
                  <c:v>29.290000000001779</c:v>
                </c:pt>
                <c:pt idx="2930">
                  <c:v>29.300000000001781</c:v>
                </c:pt>
                <c:pt idx="2931">
                  <c:v>29.310000000001782</c:v>
                </c:pt>
                <c:pt idx="2932">
                  <c:v>29.320000000001784</c:v>
                </c:pt>
                <c:pt idx="2933">
                  <c:v>29.330000000001785</c:v>
                </c:pt>
                <c:pt idx="2934">
                  <c:v>29.340000000001787</c:v>
                </c:pt>
                <c:pt idx="2935">
                  <c:v>29.350000000001788</c:v>
                </c:pt>
                <c:pt idx="2936">
                  <c:v>29.36000000000179</c:v>
                </c:pt>
                <c:pt idx="2937">
                  <c:v>29.370000000001792</c:v>
                </c:pt>
                <c:pt idx="2938">
                  <c:v>29.380000000001793</c:v>
                </c:pt>
                <c:pt idx="2939">
                  <c:v>29.390000000001795</c:v>
                </c:pt>
                <c:pt idx="2940">
                  <c:v>29.400000000001796</c:v>
                </c:pt>
                <c:pt idx="2941">
                  <c:v>29.410000000001798</c:v>
                </c:pt>
                <c:pt idx="2942">
                  <c:v>29.420000000001799</c:v>
                </c:pt>
                <c:pt idx="2943">
                  <c:v>29.430000000001801</c:v>
                </c:pt>
                <c:pt idx="2944">
                  <c:v>29.440000000001803</c:v>
                </c:pt>
                <c:pt idx="2945">
                  <c:v>29.450000000001804</c:v>
                </c:pt>
                <c:pt idx="2946">
                  <c:v>29.460000000001806</c:v>
                </c:pt>
                <c:pt idx="2947">
                  <c:v>29.470000000001807</c:v>
                </c:pt>
                <c:pt idx="2948">
                  <c:v>29.480000000001809</c:v>
                </c:pt>
                <c:pt idx="2949">
                  <c:v>29.49000000000181</c:v>
                </c:pt>
                <c:pt idx="2950">
                  <c:v>29.500000000001812</c:v>
                </c:pt>
                <c:pt idx="2951">
                  <c:v>29.510000000001813</c:v>
                </c:pt>
                <c:pt idx="2952">
                  <c:v>29.520000000001815</c:v>
                </c:pt>
                <c:pt idx="2953">
                  <c:v>29.530000000001817</c:v>
                </c:pt>
                <c:pt idx="2954">
                  <c:v>29.540000000001818</c:v>
                </c:pt>
                <c:pt idx="2955">
                  <c:v>29.55000000000182</c:v>
                </c:pt>
                <c:pt idx="2956">
                  <c:v>29.560000000001821</c:v>
                </c:pt>
                <c:pt idx="2957">
                  <c:v>29.570000000001823</c:v>
                </c:pt>
                <c:pt idx="2958">
                  <c:v>29.580000000001824</c:v>
                </c:pt>
                <c:pt idx="2959">
                  <c:v>29.590000000001826</c:v>
                </c:pt>
                <c:pt idx="2960">
                  <c:v>29.600000000001828</c:v>
                </c:pt>
                <c:pt idx="2961">
                  <c:v>29.610000000001829</c:v>
                </c:pt>
                <c:pt idx="2962">
                  <c:v>29.620000000001831</c:v>
                </c:pt>
                <c:pt idx="2963">
                  <c:v>29.630000000001832</c:v>
                </c:pt>
                <c:pt idx="2964">
                  <c:v>29.640000000001834</c:v>
                </c:pt>
                <c:pt idx="2965">
                  <c:v>29.650000000001835</c:v>
                </c:pt>
                <c:pt idx="2966">
                  <c:v>29.660000000001837</c:v>
                </c:pt>
                <c:pt idx="2967">
                  <c:v>29.670000000001838</c:v>
                </c:pt>
                <c:pt idx="2968">
                  <c:v>29.68000000000184</c:v>
                </c:pt>
                <c:pt idx="2969">
                  <c:v>29.690000000001842</c:v>
                </c:pt>
                <c:pt idx="2970">
                  <c:v>29.700000000001843</c:v>
                </c:pt>
                <c:pt idx="2971">
                  <c:v>29.710000000001845</c:v>
                </c:pt>
                <c:pt idx="2972">
                  <c:v>29.720000000001846</c:v>
                </c:pt>
                <c:pt idx="2973">
                  <c:v>29.730000000001848</c:v>
                </c:pt>
                <c:pt idx="2974">
                  <c:v>29.740000000001849</c:v>
                </c:pt>
                <c:pt idx="2975">
                  <c:v>29.750000000001851</c:v>
                </c:pt>
                <c:pt idx="2976">
                  <c:v>29.760000000001853</c:v>
                </c:pt>
                <c:pt idx="2977">
                  <c:v>29.770000000001854</c:v>
                </c:pt>
                <c:pt idx="2978">
                  <c:v>29.780000000001856</c:v>
                </c:pt>
                <c:pt idx="2979">
                  <c:v>29.790000000001857</c:v>
                </c:pt>
                <c:pt idx="2980">
                  <c:v>29.800000000001859</c:v>
                </c:pt>
                <c:pt idx="2981">
                  <c:v>29.81000000000186</c:v>
                </c:pt>
                <c:pt idx="2982">
                  <c:v>29.820000000001862</c:v>
                </c:pt>
                <c:pt idx="2983">
                  <c:v>29.830000000001863</c:v>
                </c:pt>
                <c:pt idx="2984">
                  <c:v>29.840000000001865</c:v>
                </c:pt>
                <c:pt idx="2985">
                  <c:v>29.850000000001867</c:v>
                </c:pt>
                <c:pt idx="2986">
                  <c:v>29.860000000001868</c:v>
                </c:pt>
                <c:pt idx="2987">
                  <c:v>29.87000000000187</c:v>
                </c:pt>
                <c:pt idx="2988">
                  <c:v>29.880000000001871</c:v>
                </c:pt>
                <c:pt idx="2989">
                  <c:v>29.890000000001873</c:v>
                </c:pt>
                <c:pt idx="2990">
                  <c:v>29.900000000001874</c:v>
                </c:pt>
                <c:pt idx="2991">
                  <c:v>29.910000000001876</c:v>
                </c:pt>
                <c:pt idx="2992">
                  <c:v>29.920000000001878</c:v>
                </c:pt>
                <c:pt idx="2993">
                  <c:v>29.930000000001879</c:v>
                </c:pt>
                <c:pt idx="2994">
                  <c:v>29.940000000001881</c:v>
                </c:pt>
                <c:pt idx="2995">
                  <c:v>29.950000000001882</c:v>
                </c:pt>
                <c:pt idx="2996">
                  <c:v>29.960000000001884</c:v>
                </c:pt>
                <c:pt idx="2997">
                  <c:v>29.970000000001885</c:v>
                </c:pt>
                <c:pt idx="2998">
                  <c:v>29.980000000001887</c:v>
                </c:pt>
                <c:pt idx="2999">
                  <c:v>29.990000000001888</c:v>
                </c:pt>
                <c:pt idx="3000">
                  <c:v>30.00000000000189</c:v>
                </c:pt>
                <c:pt idx="3001">
                  <c:v>30.010000000001892</c:v>
                </c:pt>
                <c:pt idx="3002">
                  <c:v>30.020000000001893</c:v>
                </c:pt>
                <c:pt idx="3003">
                  <c:v>30.030000000001895</c:v>
                </c:pt>
                <c:pt idx="3004">
                  <c:v>30.040000000001896</c:v>
                </c:pt>
                <c:pt idx="3005">
                  <c:v>30.050000000001898</c:v>
                </c:pt>
                <c:pt idx="3006">
                  <c:v>30.060000000001899</c:v>
                </c:pt>
                <c:pt idx="3007">
                  <c:v>30.070000000001901</c:v>
                </c:pt>
                <c:pt idx="3008">
                  <c:v>30.080000000001903</c:v>
                </c:pt>
                <c:pt idx="3009">
                  <c:v>30.090000000001904</c:v>
                </c:pt>
                <c:pt idx="3010">
                  <c:v>30.100000000001906</c:v>
                </c:pt>
                <c:pt idx="3011">
                  <c:v>30.110000000001907</c:v>
                </c:pt>
                <c:pt idx="3012">
                  <c:v>30.120000000001909</c:v>
                </c:pt>
                <c:pt idx="3013">
                  <c:v>30.13000000000191</c:v>
                </c:pt>
                <c:pt idx="3014">
                  <c:v>30.140000000001912</c:v>
                </c:pt>
                <c:pt idx="3015">
                  <c:v>30.150000000001913</c:v>
                </c:pt>
                <c:pt idx="3016">
                  <c:v>30.160000000001915</c:v>
                </c:pt>
                <c:pt idx="3017">
                  <c:v>30.170000000001917</c:v>
                </c:pt>
                <c:pt idx="3018">
                  <c:v>30.180000000001918</c:v>
                </c:pt>
                <c:pt idx="3019">
                  <c:v>30.19000000000192</c:v>
                </c:pt>
                <c:pt idx="3020">
                  <c:v>30.200000000001921</c:v>
                </c:pt>
                <c:pt idx="3021">
                  <c:v>30.210000000001923</c:v>
                </c:pt>
                <c:pt idx="3022">
                  <c:v>30.220000000001924</c:v>
                </c:pt>
                <c:pt idx="3023">
                  <c:v>30.230000000001926</c:v>
                </c:pt>
                <c:pt idx="3024">
                  <c:v>30.240000000001928</c:v>
                </c:pt>
                <c:pt idx="3025">
                  <c:v>30.250000000001929</c:v>
                </c:pt>
                <c:pt idx="3026">
                  <c:v>30.260000000001931</c:v>
                </c:pt>
                <c:pt idx="3027">
                  <c:v>30.270000000001932</c:v>
                </c:pt>
                <c:pt idx="3028">
                  <c:v>30.280000000001934</c:v>
                </c:pt>
                <c:pt idx="3029">
                  <c:v>30.290000000001935</c:v>
                </c:pt>
                <c:pt idx="3030">
                  <c:v>30.300000000001937</c:v>
                </c:pt>
                <c:pt idx="3031">
                  <c:v>30.310000000001939</c:v>
                </c:pt>
                <c:pt idx="3032">
                  <c:v>30.32000000000194</c:v>
                </c:pt>
                <c:pt idx="3033">
                  <c:v>30.330000000001942</c:v>
                </c:pt>
                <c:pt idx="3034">
                  <c:v>30.340000000001943</c:v>
                </c:pt>
                <c:pt idx="3035">
                  <c:v>30.350000000001945</c:v>
                </c:pt>
                <c:pt idx="3036">
                  <c:v>30.360000000001946</c:v>
                </c:pt>
                <c:pt idx="3037">
                  <c:v>30.370000000001948</c:v>
                </c:pt>
                <c:pt idx="3038">
                  <c:v>30.380000000001949</c:v>
                </c:pt>
                <c:pt idx="3039">
                  <c:v>30.390000000001951</c:v>
                </c:pt>
                <c:pt idx="3040">
                  <c:v>30.400000000001953</c:v>
                </c:pt>
                <c:pt idx="3041">
                  <c:v>30.410000000001954</c:v>
                </c:pt>
                <c:pt idx="3042">
                  <c:v>30.420000000001956</c:v>
                </c:pt>
                <c:pt idx="3043">
                  <c:v>30.430000000001957</c:v>
                </c:pt>
                <c:pt idx="3044">
                  <c:v>30.440000000001959</c:v>
                </c:pt>
                <c:pt idx="3045">
                  <c:v>30.45000000000196</c:v>
                </c:pt>
                <c:pt idx="3046">
                  <c:v>30.460000000001962</c:v>
                </c:pt>
                <c:pt idx="3047">
                  <c:v>30.470000000001964</c:v>
                </c:pt>
                <c:pt idx="3048">
                  <c:v>30.480000000001965</c:v>
                </c:pt>
                <c:pt idx="3049">
                  <c:v>30.490000000001967</c:v>
                </c:pt>
                <c:pt idx="3050">
                  <c:v>30.500000000001968</c:v>
                </c:pt>
                <c:pt idx="3051">
                  <c:v>30.51000000000197</c:v>
                </c:pt>
                <c:pt idx="3052">
                  <c:v>30.520000000001971</c:v>
                </c:pt>
                <c:pt idx="3053">
                  <c:v>30.530000000001973</c:v>
                </c:pt>
                <c:pt idx="3054">
                  <c:v>30.540000000001974</c:v>
                </c:pt>
                <c:pt idx="3055">
                  <c:v>30.550000000001976</c:v>
                </c:pt>
                <c:pt idx="3056">
                  <c:v>30.560000000001978</c:v>
                </c:pt>
                <c:pt idx="3057">
                  <c:v>30.570000000001979</c:v>
                </c:pt>
                <c:pt idx="3058">
                  <c:v>30.580000000001981</c:v>
                </c:pt>
                <c:pt idx="3059">
                  <c:v>30.590000000001982</c:v>
                </c:pt>
                <c:pt idx="3060">
                  <c:v>30.600000000001984</c:v>
                </c:pt>
                <c:pt idx="3061">
                  <c:v>30.610000000001985</c:v>
                </c:pt>
                <c:pt idx="3062">
                  <c:v>30.620000000001987</c:v>
                </c:pt>
                <c:pt idx="3063">
                  <c:v>30.630000000001989</c:v>
                </c:pt>
                <c:pt idx="3064">
                  <c:v>30.64000000000199</c:v>
                </c:pt>
                <c:pt idx="3065">
                  <c:v>30.650000000001992</c:v>
                </c:pt>
                <c:pt idx="3066">
                  <c:v>30.660000000001993</c:v>
                </c:pt>
                <c:pt idx="3067">
                  <c:v>30.670000000001995</c:v>
                </c:pt>
                <c:pt idx="3068">
                  <c:v>30.680000000001996</c:v>
                </c:pt>
                <c:pt idx="3069">
                  <c:v>30.690000000001998</c:v>
                </c:pt>
                <c:pt idx="3070">
                  <c:v>30.700000000001999</c:v>
                </c:pt>
                <c:pt idx="3071">
                  <c:v>30.710000000002001</c:v>
                </c:pt>
                <c:pt idx="3072">
                  <c:v>30.720000000002003</c:v>
                </c:pt>
                <c:pt idx="3073">
                  <c:v>30.730000000002004</c:v>
                </c:pt>
                <c:pt idx="3074">
                  <c:v>30.740000000002006</c:v>
                </c:pt>
                <c:pt idx="3075">
                  <c:v>30.750000000002007</c:v>
                </c:pt>
                <c:pt idx="3076">
                  <c:v>30.760000000002009</c:v>
                </c:pt>
                <c:pt idx="3077">
                  <c:v>30.77000000000201</c:v>
                </c:pt>
                <c:pt idx="3078">
                  <c:v>30.780000000002012</c:v>
                </c:pt>
                <c:pt idx="3079">
                  <c:v>30.790000000002014</c:v>
                </c:pt>
                <c:pt idx="3080">
                  <c:v>30.800000000002015</c:v>
                </c:pt>
                <c:pt idx="3081">
                  <c:v>30.810000000002017</c:v>
                </c:pt>
                <c:pt idx="3082">
                  <c:v>30.820000000002018</c:v>
                </c:pt>
                <c:pt idx="3083">
                  <c:v>30.83000000000202</c:v>
                </c:pt>
                <c:pt idx="3084">
                  <c:v>30.840000000002021</c:v>
                </c:pt>
                <c:pt idx="3085">
                  <c:v>30.850000000002023</c:v>
                </c:pt>
                <c:pt idx="3086">
                  <c:v>30.860000000002024</c:v>
                </c:pt>
                <c:pt idx="3087">
                  <c:v>30.870000000002026</c:v>
                </c:pt>
                <c:pt idx="3088">
                  <c:v>30.880000000002028</c:v>
                </c:pt>
                <c:pt idx="3089">
                  <c:v>30.890000000002029</c:v>
                </c:pt>
                <c:pt idx="3090">
                  <c:v>30.900000000002031</c:v>
                </c:pt>
                <c:pt idx="3091">
                  <c:v>30.910000000002032</c:v>
                </c:pt>
                <c:pt idx="3092">
                  <c:v>30.920000000002034</c:v>
                </c:pt>
                <c:pt idx="3093">
                  <c:v>30.930000000002035</c:v>
                </c:pt>
                <c:pt idx="3094">
                  <c:v>30.940000000002037</c:v>
                </c:pt>
                <c:pt idx="3095">
                  <c:v>30.950000000002039</c:v>
                </c:pt>
                <c:pt idx="3096">
                  <c:v>30.96000000000204</c:v>
                </c:pt>
                <c:pt idx="3097">
                  <c:v>30.970000000002042</c:v>
                </c:pt>
                <c:pt idx="3098">
                  <c:v>30.980000000002043</c:v>
                </c:pt>
                <c:pt idx="3099">
                  <c:v>30.990000000002045</c:v>
                </c:pt>
                <c:pt idx="3100">
                  <c:v>31.000000000002046</c:v>
                </c:pt>
                <c:pt idx="3101">
                  <c:v>31.010000000002048</c:v>
                </c:pt>
                <c:pt idx="3102">
                  <c:v>31.020000000002049</c:v>
                </c:pt>
                <c:pt idx="3103">
                  <c:v>31.030000000002051</c:v>
                </c:pt>
                <c:pt idx="3104">
                  <c:v>31.040000000002053</c:v>
                </c:pt>
                <c:pt idx="3105">
                  <c:v>31.050000000002054</c:v>
                </c:pt>
                <c:pt idx="3106">
                  <c:v>31.060000000002056</c:v>
                </c:pt>
                <c:pt idx="3107">
                  <c:v>31.070000000002057</c:v>
                </c:pt>
                <c:pt idx="3108">
                  <c:v>31.080000000002059</c:v>
                </c:pt>
                <c:pt idx="3109">
                  <c:v>31.09000000000206</c:v>
                </c:pt>
                <c:pt idx="3110">
                  <c:v>31.100000000002062</c:v>
                </c:pt>
                <c:pt idx="3111">
                  <c:v>31.110000000002064</c:v>
                </c:pt>
                <c:pt idx="3112">
                  <c:v>31.120000000002065</c:v>
                </c:pt>
                <c:pt idx="3113">
                  <c:v>31.130000000002067</c:v>
                </c:pt>
                <c:pt idx="3114">
                  <c:v>31.140000000002068</c:v>
                </c:pt>
                <c:pt idx="3115">
                  <c:v>31.15000000000207</c:v>
                </c:pt>
                <c:pt idx="3116">
                  <c:v>31.160000000002071</c:v>
                </c:pt>
                <c:pt idx="3117">
                  <c:v>31.170000000002073</c:v>
                </c:pt>
                <c:pt idx="3118">
                  <c:v>31.180000000002075</c:v>
                </c:pt>
                <c:pt idx="3119">
                  <c:v>31.190000000002076</c:v>
                </c:pt>
                <c:pt idx="3120">
                  <c:v>31.200000000002078</c:v>
                </c:pt>
                <c:pt idx="3121">
                  <c:v>31.210000000002079</c:v>
                </c:pt>
                <c:pt idx="3122">
                  <c:v>31.220000000002081</c:v>
                </c:pt>
                <c:pt idx="3123">
                  <c:v>31.230000000002082</c:v>
                </c:pt>
                <c:pt idx="3124">
                  <c:v>31.240000000002084</c:v>
                </c:pt>
                <c:pt idx="3125">
                  <c:v>31.250000000002085</c:v>
                </c:pt>
                <c:pt idx="3126">
                  <c:v>31.260000000002087</c:v>
                </c:pt>
                <c:pt idx="3127">
                  <c:v>31.270000000002089</c:v>
                </c:pt>
                <c:pt idx="3128">
                  <c:v>31.28000000000209</c:v>
                </c:pt>
                <c:pt idx="3129">
                  <c:v>31.290000000002092</c:v>
                </c:pt>
                <c:pt idx="3130">
                  <c:v>31.300000000002093</c:v>
                </c:pt>
                <c:pt idx="3131">
                  <c:v>31.310000000002095</c:v>
                </c:pt>
                <c:pt idx="3132">
                  <c:v>31.320000000002096</c:v>
                </c:pt>
                <c:pt idx="3133">
                  <c:v>31.330000000002098</c:v>
                </c:pt>
                <c:pt idx="3134">
                  <c:v>31.3400000000021</c:v>
                </c:pt>
                <c:pt idx="3135">
                  <c:v>31.350000000002101</c:v>
                </c:pt>
                <c:pt idx="3136">
                  <c:v>31.360000000002103</c:v>
                </c:pt>
                <c:pt idx="3137">
                  <c:v>31.370000000002104</c:v>
                </c:pt>
                <c:pt idx="3138">
                  <c:v>31.380000000002106</c:v>
                </c:pt>
                <c:pt idx="3139">
                  <c:v>31.390000000002107</c:v>
                </c:pt>
                <c:pt idx="3140">
                  <c:v>31.400000000002109</c:v>
                </c:pt>
                <c:pt idx="3141">
                  <c:v>31.41000000000211</c:v>
                </c:pt>
                <c:pt idx="3142">
                  <c:v>31.420000000002112</c:v>
                </c:pt>
                <c:pt idx="3143">
                  <c:v>31.430000000002114</c:v>
                </c:pt>
                <c:pt idx="3144">
                  <c:v>31.440000000002115</c:v>
                </c:pt>
                <c:pt idx="3145">
                  <c:v>31.450000000002117</c:v>
                </c:pt>
                <c:pt idx="3146">
                  <c:v>31.460000000002118</c:v>
                </c:pt>
                <c:pt idx="3147">
                  <c:v>31.47000000000212</c:v>
                </c:pt>
                <c:pt idx="3148">
                  <c:v>31.480000000002121</c:v>
                </c:pt>
                <c:pt idx="3149">
                  <c:v>31.490000000002123</c:v>
                </c:pt>
                <c:pt idx="3150">
                  <c:v>31.500000000002125</c:v>
                </c:pt>
                <c:pt idx="3151">
                  <c:v>31.510000000002126</c:v>
                </c:pt>
                <c:pt idx="3152">
                  <c:v>31.520000000002128</c:v>
                </c:pt>
                <c:pt idx="3153">
                  <c:v>31.530000000002129</c:v>
                </c:pt>
                <c:pt idx="3154">
                  <c:v>31.540000000002131</c:v>
                </c:pt>
                <c:pt idx="3155">
                  <c:v>31.550000000002132</c:v>
                </c:pt>
                <c:pt idx="3156">
                  <c:v>31.560000000002134</c:v>
                </c:pt>
                <c:pt idx="3157">
                  <c:v>31.570000000002135</c:v>
                </c:pt>
                <c:pt idx="3158">
                  <c:v>31.580000000002137</c:v>
                </c:pt>
                <c:pt idx="3159">
                  <c:v>31.590000000002139</c:v>
                </c:pt>
                <c:pt idx="3160">
                  <c:v>31.60000000000214</c:v>
                </c:pt>
                <c:pt idx="3161">
                  <c:v>31.610000000002142</c:v>
                </c:pt>
                <c:pt idx="3162">
                  <c:v>31.620000000002143</c:v>
                </c:pt>
                <c:pt idx="3163">
                  <c:v>31.630000000002145</c:v>
                </c:pt>
                <c:pt idx="3164">
                  <c:v>31.640000000002146</c:v>
                </c:pt>
                <c:pt idx="3165">
                  <c:v>31.650000000002148</c:v>
                </c:pt>
                <c:pt idx="3166">
                  <c:v>31.66000000000215</c:v>
                </c:pt>
                <c:pt idx="3167">
                  <c:v>31.670000000002151</c:v>
                </c:pt>
                <c:pt idx="3168">
                  <c:v>31.680000000002153</c:v>
                </c:pt>
                <c:pt idx="3169">
                  <c:v>31.690000000002154</c:v>
                </c:pt>
                <c:pt idx="3170">
                  <c:v>31.700000000002156</c:v>
                </c:pt>
                <c:pt idx="3171">
                  <c:v>31.710000000002157</c:v>
                </c:pt>
                <c:pt idx="3172">
                  <c:v>31.720000000002159</c:v>
                </c:pt>
                <c:pt idx="3173">
                  <c:v>31.73000000000216</c:v>
                </c:pt>
                <c:pt idx="3174">
                  <c:v>31.740000000002162</c:v>
                </c:pt>
                <c:pt idx="3175">
                  <c:v>31.750000000002164</c:v>
                </c:pt>
                <c:pt idx="3176">
                  <c:v>31.760000000002165</c:v>
                </c:pt>
                <c:pt idx="3177">
                  <c:v>31.770000000002167</c:v>
                </c:pt>
                <c:pt idx="3178">
                  <c:v>31.780000000002168</c:v>
                </c:pt>
                <c:pt idx="3179">
                  <c:v>31.79000000000217</c:v>
                </c:pt>
                <c:pt idx="3180">
                  <c:v>31.800000000002171</c:v>
                </c:pt>
                <c:pt idx="3181">
                  <c:v>31.810000000002173</c:v>
                </c:pt>
                <c:pt idx="3182">
                  <c:v>31.820000000002175</c:v>
                </c:pt>
                <c:pt idx="3183">
                  <c:v>31.830000000002176</c:v>
                </c:pt>
                <c:pt idx="3184">
                  <c:v>31.840000000002178</c:v>
                </c:pt>
                <c:pt idx="3185">
                  <c:v>31.850000000002179</c:v>
                </c:pt>
                <c:pt idx="3186">
                  <c:v>31.860000000002181</c:v>
                </c:pt>
                <c:pt idx="3187">
                  <c:v>31.870000000002182</c:v>
                </c:pt>
                <c:pt idx="3188">
                  <c:v>31.880000000002184</c:v>
                </c:pt>
                <c:pt idx="3189">
                  <c:v>31.890000000002185</c:v>
                </c:pt>
                <c:pt idx="3190">
                  <c:v>31.900000000002187</c:v>
                </c:pt>
                <c:pt idx="3191">
                  <c:v>31.910000000002189</c:v>
                </c:pt>
                <c:pt idx="3192">
                  <c:v>31.92000000000219</c:v>
                </c:pt>
                <c:pt idx="3193">
                  <c:v>31.930000000002192</c:v>
                </c:pt>
                <c:pt idx="3194">
                  <c:v>31.940000000002193</c:v>
                </c:pt>
                <c:pt idx="3195">
                  <c:v>31.950000000002195</c:v>
                </c:pt>
                <c:pt idx="3196">
                  <c:v>31.960000000002196</c:v>
                </c:pt>
                <c:pt idx="3197">
                  <c:v>31.970000000002198</c:v>
                </c:pt>
                <c:pt idx="3198">
                  <c:v>31.9800000000022</c:v>
                </c:pt>
                <c:pt idx="3199">
                  <c:v>31.990000000002201</c:v>
                </c:pt>
                <c:pt idx="3200">
                  <c:v>32.000000000002203</c:v>
                </c:pt>
                <c:pt idx="3201">
                  <c:v>32.010000000002201</c:v>
                </c:pt>
                <c:pt idx="3202">
                  <c:v>32.020000000002199</c:v>
                </c:pt>
                <c:pt idx="3203">
                  <c:v>32.030000000002197</c:v>
                </c:pt>
                <c:pt idx="3204">
                  <c:v>32.040000000002195</c:v>
                </c:pt>
                <c:pt idx="3205">
                  <c:v>32.050000000002193</c:v>
                </c:pt>
                <c:pt idx="3206">
                  <c:v>32.060000000002191</c:v>
                </c:pt>
                <c:pt idx="3207">
                  <c:v>32.070000000002189</c:v>
                </c:pt>
                <c:pt idx="3208">
                  <c:v>32.080000000002187</c:v>
                </c:pt>
                <c:pt idx="3209">
                  <c:v>32.090000000002185</c:v>
                </c:pt>
                <c:pt idx="3210">
                  <c:v>32.100000000002183</c:v>
                </c:pt>
                <c:pt idx="3211">
                  <c:v>32.110000000002181</c:v>
                </c:pt>
                <c:pt idx="3212">
                  <c:v>32.120000000002179</c:v>
                </c:pt>
                <c:pt idx="3213">
                  <c:v>32.130000000002177</c:v>
                </c:pt>
                <c:pt idx="3214">
                  <c:v>32.140000000002175</c:v>
                </c:pt>
                <c:pt idx="3215">
                  <c:v>32.150000000002173</c:v>
                </c:pt>
                <c:pt idx="3216">
                  <c:v>32.160000000002171</c:v>
                </c:pt>
                <c:pt idx="3217">
                  <c:v>32.170000000002169</c:v>
                </c:pt>
                <c:pt idx="3218">
                  <c:v>32.180000000002167</c:v>
                </c:pt>
                <c:pt idx="3219">
                  <c:v>32.190000000002165</c:v>
                </c:pt>
                <c:pt idx="3220">
                  <c:v>32.200000000002163</c:v>
                </c:pt>
                <c:pt idx="3221">
                  <c:v>32.210000000002161</c:v>
                </c:pt>
                <c:pt idx="3222">
                  <c:v>32.220000000002159</c:v>
                </c:pt>
                <c:pt idx="3223">
                  <c:v>32.230000000002157</c:v>
                </c:pt>
                <c:pt idx="3224">
                  <c:v>32.240000000002155</c:v>
                </c:pt>
                <c:pt idx="3225">
                  <c:v>32.250000000002153</c:v>
                </c:pt>
                <c:pt idx="3226">
                  <c:v>32.260000000002151</c:v>
                </c:pt>
                <c:pt idx="3227">
                  <c:v>32.270000000002149</c:v>
                </c:pt>
                <c:pt idx="3228">
                  <c:v>32.280000000002147</c:v>
                </c:pt>
                <c:pt idx="3229">
                  <c:v>32.290000000002145</c:v>
                </c:pt>
                <c:pt idx="3230">
                  <c:v>32.300000000002143</c:v>
                </c:pt>
                <c:pt idx="3231">
                  <c:v>32.310000000002141</c:v>
                </c:pt>
                <c:pt idx="3232">
                  <c:v>32.320000000002139</c:v>
                </c:pt>
                <c:pt idx="3233">
                  <c:v>32.330000000002137</c:v>
                </c:pt>
                <c:pt idx="3234">
                  <c:v>32.340000000002135</c:v>
                </c:pt>
                <c:pt idx="3235">
                  <c:v>32.350000000002133</c:v>
                </c:pt>
                <c:pt idx="3236">
                  <c:v>32.360000000002131</c:v>
                </c:pt>
                <c:pt idx="3237">
                  <c:v>32.370000000002129</c:v>
                </c:pt>
                <c:pt idx="3238">
                  <c:v>32.380000000002127</c:v>
                </c:pt>
                <c:pt idx="3239">
                  <c:v>32.390000000002125</c:v>
                </c:pt>
                <c:pt idx="3240">
                  <c:v>32.400000000002123</c:v>
                </c:pt>
                <c:pt idx="3241">
                  <c:v>32.410000000002121</c:v>
                </c:pt>
                <c:pt idx="3242">
                  <c:v>32.420000000002119</c:v>
                </c:pt>
                <c:pt idx="3243">
                  <c:v>32.430000000002117</c:v>
                </c:pt>
                <c:pt idx="3244">
                  <c:v>32.440000000002115</c:v>
                </c:pt>
                <c:pt idx="3245">
                  <c:v>32.450000000002113</c:v>
                </c:pt>
                <c:pt idx="3246">
                  <c:v>32.460000000002111</c:v>
                </c:pt>
                <c:pt idx="3247">
                  <c:v>32.470000000002109</c:v>
                </c:pt>
                <c:pt idx="3248">
                  <c:v>32.480000000002107</c:v>
                </c:pt>
                <c:pt idx="3249">
                  <c:v>32.490000000002105</c:v>
                </c:pt>
                <c:pt idx="3250">
                  <c:v>32.500000000002103</c:v>
                </c:pt>
                <c:pt idx="3251">
                  <c:v>32.510000000002101</c:v>
                </c:pt>
                <c:pt idx="3252">
                  <c:v>32.520000000002099</c:v>
                </c:pt>
                <c:pt idx="3253">
                  <c:v>32.530000000002097</c:v>
                </c:pt>
                <c:pt idx="3254">
                  <c:v>32.540000000002095</c:v>
                </c:pt>
                <c:pt idx="3255">
                  <c:v>32.550000000002093</c:v>
                </c:pt>
                <c:pt idx="3256">
                  <c:v>32.560000000002091</c:v>
                </c:pt>
                <c:pt idx="3257">
                  <c:v>32.570000000002089</c:v>
                </c:pt>
                <c:pt idx="3258">
                  <c:v>32.580000000002087</c:v>
                </c:pt>
                <c:pt idx="3259">
                  <c:v>32.590000000002085</c:v>
                </c:pt>
                <c:pt idx="3260">
                  <c:v>32.600000000002083</c:v>
                </c:pt>
                <c:pt idx="3261">
                  <c:v>32.610000000002081</c:v>
                </c:pt>
                <c:pt idx="3262">
                  <c:v>32.620000000002079</c:v>
                </c:pt>
                <c:pt idx="3263">
                  <c:v>32.630000000002077</c:v>
                </c:pt>
                <c:pt idx="3264">
                  <c:v>32.640000000002075</c:v>
                </c:pt>
                <c:pt idx="3265">
                  <c:v>32.650000000002073</c:v>
                </c:pt>
                <c:pt idx="3266">
                  <c:v>32.660000000002071</c:v>
                </c:pt>
                <c:pt idx="3267">
                  <c:v>32.670000000002069</c:v>
                </c:pt>
                <c:pt idx="3268">
                  <c:v>32.680000000002067</c:v>
                </c:pt>
                <c:pt idx="3269">
                  <c:v>32.690000000002065</c:v>
                </c:pt>
                <c:pt idx="3270">
                  <c:v>32.700000000002063</c:v>
                </c:pt>
                <c:pt idx="3271">
                  <c:v>32.710000000002061</c:v>
                </c:pt>
                <c:pt idx="3272">
                  <c:v>32.720000000002059</c:v>
                </c:pt>
                <c:pt idx="3273">
                  <c:v>32.730000000002057</c:v>
                </c:pt>
                <c:pt idx="3274">
                  <c:v>32.740000000002055</c:v>
                </c:pt>
                <c:pt idx="3275">
                  <c:v>32.750000000002053</c:v>
                </c:pt>
                <c:pt idx="3276">
                  <c:v>32.760000000002051</c:v>
                </c:pt>
                <c:pt idx="3277">
                  <c:v>32.770000000002049</c:v>
                </c:pt>
                <c:pt idx="3278">
                  <c:v>32.780000000002047</c:v>
                </c:pt>
                <c:pt idx="3279">
                  <c:v>32.790000000002046</c:v>
                </c:pt>
                <c:pt idx="3280">
                  <c:v>32.800000000002044</c:v>
                </c:pt>
                <c:pt idx="3281">
                  <c:v>32.810000000002042</c:v>
                </c:pt>
                <c:pt idx="3282">
                  <c:v>32.82000000000204</c:v>
                </c:pt>
                <c:pt idx="3283">
                  <c:v>32.830000000002038</c:v>
                </c:pt>
                <c:pt idx="3284">
                  <c:v>32.840000000002036</c:v>
                </c:pt>
                <c:pt idx="3285">
                  <c:v>32.850000000002034</c:v>
                </c:pt>
                <c:pt idx="3286">
                  <c:v>32.860000000002032</c:v>
                </c:pt>
                <c:pt idx="3287">
                  <c:v>32.87000000000203</c:v>
                </c:pt>
                <c:pt idx="3288">
                  <c:v>32.880000000002028</c:v>
                </c:pt>
                <c:pt idx="3289">
                  <c:v>32.890000000002026</c:v>
                </c:pt>
                <c:pt idx="3290">
                  <c:v>32.900000000002024</c:v>
                </c:pt>
                <c:pt idx="3291">
                  <c:v>32.910000000002022</c:v>
                </c:pt>
                <c:pt idx="3292">
                  <c:v>32.92000000000202</c:v>
                </c:pt>
                <c:pt idx="3293">
                  <c:v>32.930000000002018</c:v>
                </c:pt>
                <c:pt idx="3294">
                  <c:v>32.940000000002016</c:v>
                </c:pt>
                <c:pt idx="3295">
                  <c:v>32.950000000002014</c:v>
                </c:pt>
                <c:pt idx="3296">
                  <c:v>32.960000000002012</c:v>
                </c:pt>
                <c:pt idx="3297">
                  <c:v>32.97000000000201</c:v>
                </c:pt>
                <c:pt idx="3298">
                  <c:v>32.980000000002008</c:v>
                </c:pt>
                <c:pt idx="3299">
                  <c:v>32.990000000002006</c:v>
                </c:pt>
                <c:pt idx="3300">
                  <c:v>33.000000000002004</c:v>
                </c:pt>
                <c:pt idx="3301">
                  <c:v>33.010000000002002</c:v>
                </c:pt>
                <c:pt idx="3302">
                  <c:v>33.020000000002</c:v>
                </c:pt>
                <c:pt idx="3303">
                  <c:v>33.030000000001998</c:v>
                </c:pt>
                <c:pt idx="3304">
                  <c:v>33.040000000001996</c:v>
                </c:pt>
                <c:pt idx="3305">
                  <c:v>33.050000000001994</c:v>
                </c:pt>
                <c:pt idx="3306">
                  <c:v>33.060000000001992</c:v>
                </c:pt>
                <c:pt idx="3307">
                  <c:v>33.07000000000199</c:v>
                </c:pt>
                <c:pt idx="3308">
                  <c:v>33.080000000001988</c:v>
                </c:pt>
                <c:pt idx="3309">
                  <c:v>33.090000000001986</c:v>
                </c:pt>
                <c:pt idx="3310">
                  <c:v>33.100000000001984</c:v>
                </c:pt>
                <c:pt idx="3311">
                  <c:v>33.110000000001982</c:v>
                </c:pt>
                <c:pt idx="3312">
                  <c:v>33.12000000000198</c:v>
                </c:pt>
                <c:pt idx="3313">
                  <c:v>33.130000000001978</c:v>
                </c:pt>
                <c:pt idx="3314">
                  <c:v>33.140000000001976</c:v>
                </c:pt>
                <c:pt idx="3315">
                  <c:v>33.150000000001974</c:v>
                </c:pt>
                <c:pt idx="3316">
                  <c:v>33.160000000001972</c:v>
                </c:pt>
                <c:pt idx="3317">
                  <c:v>33.17000000000197</c:v>
                </c:pt>
                <c:pt idx="3318">
                  <c:v>33.180000000001968</c:v>
                </c:pt>
                <c:pt idx="3319">
                  <c:v>33.190000000001966</c:v>
                </c:pt>
                <c:pt idx="3320">
                  <c:v>33.200000000001964</c:v>
                </c:pt>
                <c:pt idx="3321">
                  <c:v>33.210000000001962</c:v>
                </c:pt>
                <c:pt idx="3322">
                  <c:v>33.22000000000196</c:v>
                </c:pt>
                <c:pt idx="3323">
                  <c:v>33.230000000001958</c:v>
                </c:pt>
                <c:pt idx="3324">
                  <c:v>33.240000000001956</c:v>
                </c:pt>
                <c:pt idx="3325">
                  <c:v>33.250000000001954</c:v>
                </c:pt>
                <c:pt idx="3326">
                  <c:v>33.260000000001952</c:v>
                </c:pt>
                <c:pt idx="3327">
                  <c:v>33.27000000000195</c:v>
                </c:pt>
                <c:pt idx="3328">
                  <c:v>33.280000000001948</c:v>
                </c:pt>
                <c:pt idx="3329">
                  <c:v>33.290000000001946</c:v>
                </c:pt>
                <c:pt idx="3330">
                  <c:v>33.300000000001944</c:v>
                </c:pt>
                <c:pt idx="3331">
                  <c:v>33.310000000001942</c:v>
                </c:pt>
                <c:pt idx="3332">
                  <c:v>33.32000000000194</c:v>
                </c:pt>
                <c:pt idx="3333">
                  <c:v>33.330000000001938</c:v>
                </c:pt>
                <c:pt idx="3334">
                  <c:v>33.340000000001936</c:v>
                </c:pt>
                <c:pt idx="3335">
                  <c:v>33.350000000001934</c:v>
                </c:pt>
                <c:pt idx="3336">
                  <c:v>33.360000000001932</c:v>
                </c:pt>
                <c:pt idx="3337">
                  <c:v>33.37000000000193</c:v>
                </c:pt>
                <c:pt idx="3338">
                  <c:v>33.380000000001928</c:v>
                </c:pt>
                <c:pt idx="3339">
                  <c:v>33.390000000001926</c:v>
                </c:pt>
                <c:pt idx="3340">
                  <c:v>33.400000000001924</c:v>
                </c:pt>
                <c:pt idx="3341">
                  <c:v>33.410000000001922</c:v>
                </c:pt>
                <c:pt idx="3342">
                  <c:v>33.42000000000192</c:v>
                </c:pt>
                <c:pt idx="3343">
                  <c:v>33.430000000001918</c:v>
                </c:pt>
                <c:pt idx="3344">
                  <c:v>33.440000000001916</c:v>
                </c:pt>
                <c:pt idx="3345">
                  <c:v>33.450000000001914</c:v>
                </c:pt>
                <c:pt idx="3346">
                  <c:v>33.460000000001912</c:v>
                </c:pt>
                <c:pt idx="3347">
                  <c:v>33.47000000000191</c:v>
                </c:pt>
                <c:pt idx="3348">
                  <c:v>33.480000000001908</c:v>
                </c:pt>
                <c:pt idx="3349">
                  <c:v>33.490000000001906</c:v>
                </c:pt>
                <c:pt idx="3350">
                  <c:v>33.500000000001904</c:v>
                </c:pt>
                <c:pt idx="3351">
                  <c:v>33.510000000001902</c:v>
                </c:pt>
                <c:pt idx="3352">
                  <c:v>33.5200000000019</c:v>
                </c:pt>
                <c:pt idx="3353">
                  <c:v>33.530000000001898</c:v>
                </c:pt>
                <c:pt idx="3354">
                  <c:v>33.540000000001896</c:v>
                </c:pt>
                <c:pt idx="3355">
                  <c:v>33.550000000001894</c:v>
                </c:pt>
                <c:pt idx="3356">
                  <c:v>33.560000000001892</c:v>
                </c:pt>
                <c:pt idx="3357">
                  <c:v>33.57000000000189</c:v>
                </c:pt>
                <c:pt idx="3358">
                  <c:v>33.580000000001888</c:v>
                </c:pt>
                <c:pt idx="3359">
                  <c:v>33.590000000001886</c:v>
                </c:pt>
                <c:pt idx="3360">
                  <c:v>33.600000000001884</c:v>
                </c:pt>
                <c:pt idx="3361">
                  <c:v>33.610000000001882</c:v>
                </c:pt>
                <c:pt idx="3362">
                  <c:v>33.62000000000188</c:v>
                </c:pt>
                <c:pt idx="3363">
                  <c:v>33.630000000001878</c:v>
                </c:pt>
                <c:pt idx="3364">
                  <c:v>33.640000000001876</c:v>
                </c:pt>
                <c:pt idx="3365">
                  <c:v>33.650000000001874</c:v>
                </c:pt>
                <c:pt idx="3366">
                  <c:v>33.660000000001872</c:v>
                </c:pt>
                <c:pt idx="3367">
                  <c:v>33.67000000000187</c:v>
                </c:pt>
                <c:pt idx="3368">
                  <c:v>33.680000000001868</c:v>
                </c:pt>
                <c:pt idx="3369">
                  <c:v>33.690000000001866</c:v>
                </c:pt>
                <c:pt idx="3370">
                  <c:v>33.700000000001864</c:v>
                </c:pt>
                <c:pt idx="3371">
                  <c:v>33.710000000001862</c:v>
                </c:pt>
                <c:pt idx="3372">
                  <c:v>33.72000000000186</c:v>
                </c:pt>
                <c:pt idx="3373">
                  <c:v>33.730000000001858</c:v>
                </c:pt>
                <c:pt idx="3374">
                  <c:v>33.740000000001857</c:v>
                </c:pt>
                <c:pt idx="3375">
                  <c:v>33.750000000001855</c:v>
                </c:pt>
                <c:pt idx="3376">
                  <c:v>33.760000000001853</c:v>
                </c:pt>
                <c:pt idx="3377">
                  <c:v>33.770000000001851</c:v>
                </c:pt>
                <c:pt idx="3378">
                  <c:v>33.780000000001849</c:v>
                </c:pt>
                <c:pt idx="3379">
                  <c:v>33.790000000001847</c:v>
                </c:pt>
                <c:pt idx="3380">
                  <c:v>33.800000000001845</c:v>
                </c:pt>
                <c:pt idx="3381">
                  <c:v>33.810000000001843</c:v>
                </c:pt>
                <c:pt idx="3382">
                  <c:v>33.820000000001841</c:v>
                </c:pt>
                <c:pt idx="3383">
                  <c:v>33.830000000001839</c:v>
                </c:pt>
                <c:pt idx="3384">
                  <c:v>33.840000000001837</c:v>
                </c:pt>
                <c:pt idx="3385">
                  <c:v>33.850000000001835</c:v>
                </c:pt>
                <c:pt idx="3386">
                  <c:v>33.860000000001833</c:v>
                </c:pt>
                <c:pt idx="3387">
                  <c:v>33.870000000001831</c:v>
                </c:pt>
                <c:pt idx="3388">
                  <c:v>33.880000000001829</c:v>
                </c:pt>
                <c:pt idx="3389">
                  <c:v>33.890000000001827</c:v>
                </c:pt>
                <c:pt idx="3390">
                  <c:v>33.900000000001825</c:v>
                </c:pt>
                <c:pt idx="3391">
                  <c:v>33.910000000001823</c:v>
                </c:pt>
                <c:pt idx="3392">
                  <c:v>33.920000000001821</c:v>
                </c:pt>
                <c:pt idx="3393">
                  <c:v>33.930000000001819</c:v>
                </c:pt>
                <c:pt idx="3394">
                  <c:v>33.940000000001817</c:v>
                </c:pt>
                <c:pt idx="3395">
                  <c:v>33.950000000001815</c:v>
                </c:pt>
                <c:pt idx="3396">
                  <c:v>33.960000000001813</c:v>
                </c:pt>
                <c:pt idx="3397">
                  <c:v>33.970000000001811</c:v>
                </c:pt>
                <c:pt idx="3398">
                  <c:v>33.980000000001809</c:v>
                </c:pt>
                <c:pt idx="3399">
                  <c:v>33.990000000001807</c:v>
                </c:pt>
                <c:pt idx="3400">
                  <c:v>34.000000000001805</c:v>
                </c:pt>
                <c:pt idx="3401">
                  <c:v>34.010000000001803</c:v>
                </c:pt>
                <c:pt idx="3402">
                  <c:v>34.020000000001801</c:v>
                </c:pt>
                <c:pt idx="3403">
                  <c:v>34.030000000001799</c:v>
                </c:pt>
                <c:pt idx="3404">
                  <c:v>34.040000000001797</c:v>
                </c:pt>
                <c:pt idx="3405">
                  <c:v>34.050000000001795</c:v>
                </c:pt>
                <c:pt idx="3406">
                  <c:v>34.060000000001793</c:v>
                </c:pt>
                <c:pt idx="3407">
                  <c:v>34.070000000001791</c:v>
                </c:pt>
                <c:pt idx="3408">
                  <c:v>34.080000000001789</c:v>
                </c:pt>
                <c:pt idx="3409">
                  <c:v>34.090000000001787</c:v>
                </c:pt>
                <c:pt idx="3410">
                  <c:v>34.100000000001785</c:v>
                </c:pt>
                <c:pt idx="3411">
                  <c:v>34.110000000001783</c:v>
                </c:pt>
                <c:pt idx="3412">
                  <c:v>34.120000000001781</c:v>
                </c:pt>
                <c:pt idx="3413">
                  <c:v>34.130000000001779</c:v>
                </c:pt>
                <c:pt idx="3414">
                  <c:v>34.140000000001777</c:v>
                </c:pt>
                <c:pt idx="3415">
                  <c:v>34.150000000001775</c:v>
                </c:pt>
                <c:pt idx="3416">
                  <c:v>34.160000000001773</c:v>
                </c:pt>
                <c:pt idx="3417">
                  <c:v>34.170000000001771</c:v>
                </c:pt>
                <c:pt idx="3418">
                  <c:v>34.180000000001769</c:v>
                </c:pt>
                <c:pt idx="3419">
                  <c:v>34.190000000001767</c:v>
                </c:pt>
                <c:pt idx="3420">
                  <c:v>34.200000000001765</c:v>
                </c:pt>
                <c:pt idx="3421">
                  <c:v>34.210000000001763</c:v>
                </c:pt>
                <c:pt idx="3422">
                  <c:v>34.220000000001761</c:v>
                </c:pt>
                <c:pt idx="3423">
                  <c:v>34.230000000001759</c:v>
                </c:pt>
                <c:pt idx="3424">
                  <c:v>34.240000000001757</c:v>
                </c:pt>
                <c:pt idx="3425">
                  <c:v>34.250000000001755</c:v>
                </c:pt>
                <c:pt idx="3426">
                  <c:v>34.260000000001753</c:v>
                </c:pt>
                <c:pt idx="3427">
                  <c:v>34.270000000001751</c:v>
                </c:pt>
                <c:pt idx="3428">
                  <c:v>34.280000000001749</c:v>
                </c:pt>
                <c:pt idx="3429">
                  <c:v>34.290000000001747</c:v>
                </c:pt>
                <c:pt idx="3430">
                  <c:v>34.300000000001745</c:v>
                </c:pt>
                <c:pt idx="3431">
                  <c:v>34.310000000001743</c:v>
                </c:pt>
                <c:pt idx="3432">
                  <c:v>34.320000000001741</c:v>
                </c:pt>
                <c:pt idx="3433">
                  <c:v>34.330000000001739</c:v>
                </c:pt>
                <c:pt idx="3434">
                  <c:v>34.340000000001737</c:v>
                </c:pt>
                <c:pt idx="3435">
                  <c:v>34.350000000001735</c:v>
                </c:pt>
                <c:pt idx="3436">
                  <c:v>34.360000000001733</c:v>
                </c:pt>
                <c:pt idx="3437">
                  <c:v>34.370000000001731</c:v>
                </c:pt>
                <c:pt idx="3438">
                  <c:v>34.380000000001729</c:v>
                </c:pt>
                <c:pt idx="3439">
                  <c:v>34.390000000001727</c:v>
                </c:pt>
                <c:pt idx="3440">
                  <c:v>34.400000000001725</c:v>
                </c:pt>
                <c:pt idx="3441">
                  <c:v>34.410000000001723</c:v>
                </c:pt>
                <c:pt idx="3442">
                  <c:v>34.420000000001721</c:v>
                </c:pt>
                <c:pt idx="3443">
                  <c:v>34.430000000001719</c:v>
                </c:pt>
                <c:pt idx="3444">
                  <c:v>34.440000000001717</c:v>
                </c:pt>
                <c:pt idx="3445">
                  <c:v>34.450000000001715</c:v>
                </c:pt>
                <c:pt idx="3446">
                  <c:v>34.460000000001713</c:v>
                </c:pt>
                <c:pt idx="3447">
                  <c:v>34.470000000001711</c:v>
                </c:pt>
                <c:pt idx="3448">
                  <c:v>34.480000000001709</c:v>
                </c:pt>
                <c:pt idx="3449">
                  <c:v>34.490000000001707</c:v>
                </c:pt>
                <c:pt idx="3450">
                  <c:v>34.500000000001705</c:v>
                </c:pt>
                <c:pt idx="3451">
                  <c:v>34.510000000001703</c:v>
                </c:pt>
                <c:pt idx="3452">
                  <c:v>34.520000000001701</c:v>
                </c:pt>
                <c:pt idx="3453">
                  <c:v>34.530000000001699</c:v>
                </c:pt>
                <c:pt idx="3454">
                  <c:v>34.540000000001697</c:v>
                </c:pt>
                <c:pt idx="3455">
                  <c:v>34.550000000001695</c:v>
                </c:pt>
                <c:pt idx="3456">
                  <c:v>34.560000000001693</c:v>
                </c:pt>
                <c:pt idx="3457">
                  <c:v>34.570000000001691</c:v>
                </c:pt>
                <c:pt idx="3458">
                  <c:v>34.580000000001689</c:v>
                </c:pt>
                <c:pt idx="3459">
                  <c:v>34.590000000001687</c:v>
                </c:pt>
                <c:pt idx="3460">
                  <c:v>34.600000000001685</c:v>
                </c:pt>
                <c:pt idx="3461">
                  <c:v>34.610000000001683</c:v>
                </c:pt>
                <c:pt idx="3462">
                  <c:v>34.620000000001681</c:v>
                </c:pt>
                <c:pt idx="3463">
                  <c:v>34.630000000001679</c:v>
                </c:pt>
                <c:pt idx="3464">
                  <c:v>34.640000000001677</c:v>
                </c:pt>
                <c:pt idx="3465">
                  <c:v>34.650000000001675</c:v>
                </c:pt>
                <c:pt idx="3466">
                  <c:v>34.660000000001673</c:v>
                </c:pt>
                <c:pt idx="3467">
                  <c:v>34.670000000001671</c:v>
                </c:pt>
                <c:pt idx="3468">
                  <c:v>34.680000000001669</c:v>
                </c:pt>
                <c:pt idx="3469">
                  <c:v>34.690000000001668</c:v>
                </c:pt>
                <c:pt idx="3470">
                  <c:v>34.700000000001666</c:v>
                </c:pt>
                <c:pt idx="3471">
                  <c:v>34.710000000001664</c:v>
                </c:pt>
                <c:pt idx="3472">
                  <c:v>34.720000000001662</c:v>
                </c:pt>
                <c:pt idx="3473">
                  <c:v>34.73000000000166</c:v>
                </c:pt>
                <c:pt idx="3474">
                  <c:v>34.740000000001658</c:v>
                </c:pt>
                <c:pt idx="3475">
                  <c:v>34.750000000001656</c:v>
                </c:pt>
                <c:pt idx="3476">
                  <c:v>34.760000000001654</c:v>
                </c:pt>
                <c:pt idx="3477">
                  <c:v>34.770000000001652</c:v>
                </c:pt>
                <c:pt idx="3478">
                  <c:v>34.78000000000165</c:v>
                </c:pt>
                <c:pt idx="3479">
                  <c:v>34.790000000001648</c:v>
                </c:pt>
                <c:pt idx="3480">
                  <c:v>34.800000000001646</c:v>
                </c:pt>
                <c:pt idx="3481">
                  <c:v>34.810000000001644</c:v>
                </c:pt>
                <c:pt idx="3482">
                  <c:v>34.820000000001642</c:v>
                </c:pt>
                <c:pt idx="3483">
                  <c:v>34.83000000000164</c:v>
                </c:pt>
                <c:pt idx="3484">
                  <c:v>34.840000000001638</c:v>
                </c:pt>
                <c:pt idx="3485">
                  <c:v>34.850000000001636</c:v>
                </c:pt>
                <c:pt idx="3486">
                  <c:v>34.860000000001634</c:v>
                </c:pt>
                <c:pt idx="3487">
                  <c:v>34.870000000001632</c:v>
                </c:pt>
                <c:pt idx="3488">
                  <c:v>34.88000000000163</c:v>
                </c:pt>
                <c:pt idx="3489">
                  <c:v>34.890000000001628</c:v>
                </c:pt>
                <c:pt idx="3490">
                  <c:v>34.900000000001626</c:v>
                </c:pt>
                <c:pt idx="3491">
                  <c:v>34.910000000001624</c:v>
                </c:pt>
                <c:pt idx="3492">
                  <c:v>34.920000000001622</c:v>
                </c:pt>
                <c:pt idx="3493">
                  <c:v>34.93000000000162</c:v>
                </c:pt>
                <c:pt idx="3494">
                  <c:v>34.940000000001618</c:v>
                </c:pt>
                <c:pt idx="3495">
                  <c:v>34.950000000001616</c:v>
                </c:pt>
                <c:pt idx="3496">
                  <c:v>34.960000000001614</c:v>
                </c:pt>
                <c:pt idx="3497">
                  <c:v>34.970000000001612</c:v>
                </c:pt>
                <c:pt idx="3498">
                  <c:v>34.98000000000161</c:v>
                </c:pt>
                <c:pt idx="3499">
                  <c:v>34.990000000001608</c:v>
                </c:pt>
                <c:pt idx="3500">
                  <c:v>35.000000000001606</c:v>
                </c:pt>
                <c:pt idx="3501">
                  <c:v>35.010000000001604</c:v>
                </c:pt>
                <c:pt idx="3502">
                  <c:v>35.020000000001602</c:v>
                </c:pt>
                <c:pt idx="3503">
                  <c:v>35.0300000000016</c:v>
                </c:pt>
                <c:pt idx="3504">
                  <c:v>35.040000000001598</c:v>
                </c:pt>
                <c:pt idx="3505">
                  <c:v>35.050000000001596</c:v>
                </c:pt>
                <c:pt idx="3506">
                  <c:v>35.060000000001594</c:v>
                </c:pt>
                <c:pt idx="3507">
                  <c:v>35.070000000001592</c:v>
                </c:pt>
                <c:pt idx="3508">
                  <c:v>35.08000000000159</c:v>
                </c:pt>
                <c:pt idx="3509">
                  <c:v>35.090000000001588</c:v>
                </c:pt>
                <c:pt idx="3510">
                  <c:v>35.100000000001586</c:v>
                </c:pt>
                <c:pt idx="3511">
                  <c:v>35.110000000001584</c:v>
                </c:pt>
                <c:pt idx="3512">
                  <c:v>35.120000000001582</c:v>
                </c:pt>
                <c:pt idx="3513">
                  <c:v>35.13000000000158</c:v>
                </c:pt>
                <c:pt idx="3514">
                  <c:v>35.140000000001578</c:v>
                </c:pt>
                <c:pt idx="3515">
                  <c:v>35.150000000001576</c:v>
                </c:pt>
                <c:pt idx="3516">
                  <c:v>35.160000000001574</c:v>
                </c:pt>
                <c:pt idx="3517">
                  <c:v>35.170000000001572</c:v>
                </c:pt>
                <c:pt idx="3518">
                  <c:v>35.18000000000157</c:v>
                </c:pt>
                <c:pt idx="3519">
                  <c:v>35.190000000001568</c:v>
                </c:pt>
                <c:pt idx="3520">
                  <c:v>35.200000000001566</c:v>
                </c:pt>
                <c:pt idx="3521">
                  <c:v>35.210000000001564</c:v>
                </c:pt>
                <c:pt idx="3522">
                  <c:v>35.220000000001562</c:v>
                </c:pt>
                <c:pt idx="3523">
                  <c:v>35.23000000000156</c:v>
                </c:pt>
                <c:pt idx="3524">
                  <c:v>35.240000000001558</c:v>
                </c:pt>
                <c:pt idx="3525">
                  <c:v>35.250000000001556</c:v>
                </c:pt>
                <c:pt idx="3526">
                  <c:v>35.260000000001554</c:v>
                </c:pt>
                <c:pt idx="3527">
                  <c:v>35.270000000001552</c:v>
                </c:pt>
                <c:pt idx="3528">
                  <c:v>35.28000000000155</c:v>
                </c:pt>
                <c:pt idx="3529">
                  <c:v>35.290000000001548</c:v>
                </c:pt>
                <c:pt idx="3530">
                  <c:v>35.300000000001546</c:v>
                </c:pt>
                <c:pt idx="3531">
                  <c:v>35.310000000001544</c:v>
                </c:pt>
                <c:pt idx="3532">
                  <c:v>35.320000000001542</c:v>
                </c:pt>
                <c:pt idx="3533">
                  <c:v>35.33000000000154</c:v>
                </c:pt>
                <c:pt idx="3534">
                  <c:v>35.340000000001538</c:v>
                </c:pt>
                <c:pt idx="3535">
                  <c:v>35.350000000001536</c:v>
                </c:pt>
                <c:pt idx="3536">
                  <c:v>35.360000000001534</c:v>
                </c:pt>
                <c:pt idx="3537">
                  <c:v>35.370000000001532</c:v>
                </c:pt>
                <c:pt idx="3538">
                  <c:v>35.38000000000153</c:v>
                </c:pt>
                <c:pt idx="3539">
                  <c:v>35.390000000001528</c:v>
                </c:pt>
                <c:pt idx="3540">
                  <c:v>35.400000000001526</c:v>
                </c:pt>
                <c:pt idx="3541">
                  <c:v>35.410000000001524</c:v>
                </c:pt>
                <c:pt idx="3542">
                  <c:v>35.420000000001522</c:v>
                </c:pt>
                <c:pt idx="3543">
                  <c:v>35.43000000000152</c:v>
                </c:pt>
                <c:pt idx="3544">
                  <c:v>35.440000000001518</c:v>
                </c:pt>
                <c:pt idx="3545">
                  <c:v>35.450000000001516</c:v>
                </c:pt>
                <c:pt idx="3546">
                  <c:v>35.460000000001514</c:v>
                </c:pt>
                <c:pt idx="3547">
                  <c:v>35.470000000001512</c:v>
                </c:pt>
                <c:pt idx="3548">
                  <c:v>35.48000000000151</c:v>
                </c:pt>
                <c:pt idx="3549">
                  <c:v>35.490000000001508</c:v>
                </c:pt>
                <c:pt idx="3550">
                  <c:v>35.500000000001506</c:v>
                </c:pt>
                <c:pt idx="3551">
                  <c:v>35.510000000001504</c:v>
                </c:pt>
                <c:pt idx="3552">
                  <c:v>35.520000000001502</c:v>
                </c:pt>
                <c:pt idx="3553">
                  <c:v>35.5300000000015</c:v>
                </c:pt>
                <c:pt idx="3554">
                  <c:v>35.540000000001498</c:v>
                </c:pt>
                <c:pt idx="3555">
                  <c:v>35.550000000001496</c:v>
                </c:pt>
                <c:pt idx="3556">
                  <c:v>35.560000000001494</c:v>
                </c:pt>
                <c:pt idx="3557">
                  <c:v>35.570000000001492</c:v>
                </c:pt>
                <c:pt idx="3558">
                  <c:v>35.58000000000149</c:v>
                </c:pt>
                <c:pt idx="3559">
                  <c:v>35.590000000001488</c:v>
                </c:pt>
                <c:pt idx="3560">
                  <c:v>35.600000000001486</c:v>
                </c:pt>
                <c:pt idx="3561">
                  <c:v>35.610000000001484</c:v>
                </c:pt>
                <c:pt idx="3562">
                  <c:v>35.620000000001482</c:v>
                </c:pt>
                <c:pt idx="3563">
                  <c:v>35.63000000000148</c:v>
                </c:pt>
                <c:pt idx="3564">
                  <c:v>35.640000000001478</c:v>
                </c:pt>
                <c:pt idx="3565">
                  <c:v>35.650000000001477</c:v>
                </c:pt>
                <c:pt idx="3566">
                  <c:v>35.660000000001475</c:v>
                </c:pt>
                <c:pt idx="3567">
                  <c:v>35.670000000001473</c:v>
                </c:pt>
                <c:pt idx="3568">
                  <c:v>35.680000000001471</c:v>
                </c:pt>
                <c:pt idx="3569">
                  <c:v>35.690000000001469</c:v>
                </c:pt>
                <c:pt idx="3570">
                  <c:v>35.700000000001467</c:v>
                </c:pt>
                <c:pt idx="3571">
                  <c:v>35.710000000001465</c:v>
                </c:pt>
                <c:pt idx="3572">
                  <c:v>35.720000000001463</c:v>
                </c:pt>
                <c:pt idx="3573">
                  <c:v>35.730000000001461</c:v>
                </c:pt>
                <c:pt idx="3574">
                  <c:v>35.740000000001459</c:v>
                </c:pt>
                <c:pt idx="3575">
                  <c:v>35.750000000001457</c:v>
                </c:pt>
                <c:pt idx="3576">
                  <c:v>35.760000000001455</c:v>
                </c:pt>
                <c:pt idx="3577">
                  <c:v>35.770000000001453</c:v>
                </c:pt>
                <c:pt idx="3578">
                  <c:v>35.780000000001451</c:v>
                </c:pt>
                <c:pt idx="3579">
                  <c:v>35.790000000001449</c:v>
                </c:pt>
                <c:pt idx="3580">
                  <c:v>35.800000000001447</c:v>
                </c:pt>
                <c:pt idx="3581">
                  <c:v>35.810000000001445</c:v>
                </c:pt>
                <c:pt idx="3582">
                  <c:v>35.820000000001443</c:v>
                </c:pt>
                <c:pt idx="3583">
                  <c:v>35.830000000001441</c:v>
                </c:pt>
                <c:pt idx="3584">
                  <c:v>35.840000000001439</c:v>
                </c:pt>
                <c:pt idx="3585">
                  <c:v>35.850000000001437</c:v>
                </c:pt>
                <c:pt idx="3586">
                  <c:v>35.860000000001435</c:v>
                </c:pt>
                <c:pt idx="3587">
                  <c:v>35.870000000001433</c:v>
                </c:pt>
                <c:pt idx="3588">
                  <c:v>35.880000000001431</c:v>
                </c:pt>
                <c:pt idx="3589">
                  <c:v>35.890000000001429</c:v>
                </c:pt>
                <c:pt idx="3590">
                  <c:v>35.900000000001427</c:v>
                </c:pt>
                <c:pt idx="3591">
                  <c:v>35.910000000001425</c:v>
                </c:pt>
                <c:pt idx="3592">
                  <c:v>35.920000000001423</c:v>
                </c:pt>
                <c:pt idx="3593">
                  <c:v>35.930000000001421</c:v>
                </c:pt>
                <c:pt idx="3594">
                  <c:v>35.940000000001419</c:v>
                </c:pt>
                <c:pt idx="3595">
                  <c:v>35.950000000001417</c:v>
                </c:pt>
                <c:pt idx="3596">
                  <c:v>35.960000000001415</c:v>
                </c:pt>
                <c:pt idx="3597">
                  <c:v>35.970000000001413</c:v>
                </c:pt>
                <c:pt idx="3598">
                  <c:v>35.980000000001411</c:v>
                </c:pt>
                <c:pt idx="3599">
                  <c:v>35.990000000001409</c:v>
                </c:pt>
                <c:pt idx="3600">
                  <c:v>36.000000000001407</c:v>
                </c:pt>
                <c:pt idx="3601">
                  <c:v>36.010000000001405</c:v>
                </c:pt>
                <c:pt idx="3602">
                  <c:v>36.020000000001403</c:v>
                </c:pt>
                <c:pt idx="3603">
                  <c:v>36.030000000001401</c:v>
                </c:pt>
                <c:pt idx="3604">
                  <c:v>36.040000000001399</c:v>
                </c:pt>
                <c:pt idx="3605">
                  <c:v>36.050000000001397</c:v>
                </c:pt>
                <c:pt idx="3606">
                  <c:v>36.060000000001395</c:v>
                </c:pt>
                <c:pt idx="3607">
                  <c:v>36.070000000001393</c:v>
                </c:pt>
                <c:pt idx="3608">
                  <c:v>36.080000000001391</c:v>
                </c:pt>
                <c:pt idx="3609">
                  <c:v>36.090000000001389</c:v>
                </c:pt>
                <c:pt idx="3610">
                  <c:v>36.100000000001387</c:v>
                </c:pt>
                <c:pt idx="3611">
                  <c:v>36.110000000001385</c:v>
                </c:pt>
                <c:pt idx="3612">
                  <c:v>36.120000000001383</c:v>
                </c:pt>
                <c:pt idx="3613">
                  <c:v>36.130000000001381</c:v>
                </c:pt>
                <c:pt idx="3614">
                  <c:v>36.140000000001379</c:v>
                </c:pt>
                <c:pt idx="3615">
                  <c:v>36.150000000001377</c:v>
                </c:pt>
                <c:pt idx="3616">
                  <c:v>36.160000000001375</c:v>
                </c:pt>
                <c:pt idx="3617">
                  <c:v>36.170000000001373</c:v>
                </c:pt>
                <c:pt idx="3618">
                  <c:v>36.180000000001371</c:v>
                </c:pt>
                <c:pt idx="3619">
                  <c:v>36.190000000001369</c:v>
                </c:pt>
                <c:pt idx="3620">
                  <c:v>36.200000000001367</c:v>
                </c:pt>
                <c:pt idx="3621">
                  <c:v>36.210000000001365</c:v>
                </c:pt>
                <c:pt idx="3622">
                  <c:v>36.220000000001363</c:v>
                </c:pt>
                <c:pt idx="3623">
                  <c:v>36.230000000001361</c:v>
                </c:pt>
                <c:pt idx="3624">
                  <c:v>36.240000000001359</c:v>
                </c:pt>
                <c:pt idx="3625">
                  <c:v>36.250000000001357</c:v>
                </c:pt>
                <c:pt idx="3626">
                  <c:v>36.260000000001355</c:v>
                </c:pt>
                <c:pt idx="3627">
                  <c:v>36.270000000001353</c:v>
                </c:pt>
                <c:pt idx="3628">
                  <c:v>36.280000000001351</c:v>
                </c:pt>
                <c:pt idx="3629">
                  <c:v>36.290000000001349</c:v>
                </c:pt>
                <c:pt idx="3630">
                  <c:v>36.300000000001347</c:v>
                </c:pt>
                <c:pt idx="3631">
                  <c:v>36.310000000001345</c:v>
                </c:pt>
                <c:pt idx="3632">
                  <c:v>36.320000000001343</c:v>
                </c:pt>
                <c:pt idx="3633">
                  <c:v>36.330000000001341</c:v>
                </c:pt>
                <c:pt idx="3634">
                  <c:v>36.340000000001339</c:v>
                </c:pt>
                <c:pt idx="3635">
                  <c:v>36.350000000001337</c:v>
                </c:pt>
                <c:pt idx="3636">
                  <c:v>36.360000000001335</c:v>
                </c:pt>
                <c:pt idx="3637">
                  <c:v>36.370000000001333</c:v>
                </c:pt>
                <c:pt idx="3638">
                  <c:v>36.380000000001331</c:v>
                </c:pt>
                <c:pt idx="3639">
                  <c:v>36.390000000001329</c:v>
                </c:pt>
                <c:pt idx="3640">
                  <c:v>36.400000000001327</c:v>
                </c:pt>
                <c:pt idx="3641">
                  <c:v>36.410000000001325</c:v>
                </c:pt>
                <c:pt idx="3642">
                  <c:v>36.420000000001323</c:v>
                </c:pt>
                <c:pt idx="3643">
                  <c:v>36.430000000001321</c:v>
                </c:pt>
                <c:pt idx="3644">
                  <c:v>36.440000000001319</c:v>
                </c:pt>
                <c:pt idx="3645">
                  <c:v>36.450000000001317</c:v>
                </c:pt>
                <c:pt idx="3646">
                  <c:v>36.460000000001315</c:v>
                </c:pt>
                <c:pt idx="3647">
                  <c:v>36.470000000001313</c:v>
                </c:pt>
                <c:pt idx="3648">
                  <c:v>36.480000000001311</c:v>
                </c:pt>
                <c:pt idx="3649">
                  <c:v>36.490000000001309</c:v>
                </c:pt>
                <c:pt idx="3650">
                  <c:v>36.500000000001307</c:v>
                </c:pt>
                <c:pt idx="3651">
                  <c:v>36.510000000001305</c:v>
                </c:pt>
                <c:pt idx="3652">
                  <c:v>36.520000000001303</c:v>
                </c:pt>
                <c:pt idx="3653">
                  <c:v>36.530000000001301</c:v>
                </c:pt>
                <c:pt idx="3654">
                  <c:v>36.540000000001299</c:v>
                </c:pt>
                <c:pt idx="3655">
                  <c:v>36.550000000001297</c:v>
                </c:pt>
                <c:pt idx="3656">
                  <c:v>36.560000000001295</c:v>
                </c:pt>
                <c:pt idx="3657">
                  <c:v>36.570000000001293</c:v>
                </c:pt>
                <c:pt idx="3658">
                  <c:v>36.580000000001291</c:v>
                </c:pt>
                <c:pt idx="3659">
                  <c:v>36.590000000001289</c:v>
                </c:pt>
                <c:pt idx="3660">
                  <c:v>36.600000000001288</c:v>
                </c:pt>
                <c:pt idx="3661">
                  <c:v>36.610000000001286</c:v>
                </c:pt>
                <c:pt idx="3662">
                  <c:v>36.620000000001284</c:v>
                </c:pt>
                <c:pt idx="3663">
                  <c:v>36.630000000001282</c:v>
                </c:pt>
                <c:pt idx="3664">
                  <c:v>36.64000000000128</c:v>
                </c:pt>
                <c:pt idx="3665">
                  <c:v>36.650000000001278</c:v>
                </c:pt>
                <c:pt idx="3666">
                  <c:v>36.660000000001276</c:v>
                </c:pt>
                <c:pt idx="3667">
                  <c:v>36.670000000001274</c:v>
                </c:pt>
                <c:pt idx="3668">
                  <c:v>36.680000000001272</c:v>
                </c:pt>
                <c:pt idx="3669">
                  <c:v>36.69000000000127</c:v>
                </c:pt>
                <c:pt idx="3670">
                  <c:v>36.700000000001268</c:v>
                </c:pt>
                <c:pt idx="3671">
                  <c:v>36.710000000001266</c:v>
                </c:pt>
                <c:pt idx="3672">
                  <c:v>36.720000000001264</c:v>
                </c:pt>
                <c:pt idx="3673">
                  <c:v>36.730000000001262</c:v>
                </c:pt>
                <c:pt idx="3674">
                  <c:v>36.74000000000126</c:v>
                </c:pt>
                <c:pt idx="3675">
                  <c:v>36.750000000001258</c:v>
                </c:pt>
                <c:pt idx="3676">
                  <c:v>36.760000000001256</c:v>
                </c:pt>
                <c:pt idx="3677">
                  <c:v>36.770000000001254</c:v>
                </c:pt>
                <c:pt idx="3678">
                  <c:v>36.780000000001252</c:v>
                </c:pt>
                <c:pt idx="3679">
                  <c:v>36.79000000000125</c:v>
                </c:pt>
                <c:pt idx="3680">
                  <c:v>36.800000000001248</c:v>
                </c:pt>
                <c:pt idx="3681">
                  <c:v>36.810000000001246</c:v>
                </c:pt>
                <c:pt idx="3682">
                  <c:v>36.820000000001244</c:v>
                </c:pt>
                <c:pt idx="3683">
                  <c:v>36.830000000001242</c:v>
                </c:pt>
                <c:pt idx="3684">
                  <c:v>36.84000000000124</c:v>
                </c:pt>
                <c:pt idx="3685">
                  <c:v>36.850000000001238</c:v>
                </c:pt>
                <c:pt idx="3686">
                  <c:v>36.860000000001236</c:v>
                </c:pt>
                <c:pt idx="3687">
                  <c:v>36.870000000001234</c:v>
                </c:pt>
                <c:pt idx="3688">
                  <c:v>36.880000000001232</c:v>
                </c:pt>
                <c:pt idx="3689">
                  <c:v>36.89000000000123</c:v>
                </c:pt>
                <c:pt idx="3690">
                  <c:v>36.900000000001228</c:v>
                </c:pt>
                <c:pt idx="3691">
                  <c:v>36.910000000001226</c:v>
                </c:pt>
                <c:pt idx="3692">
                  <c:v>36.920000000001224</c:v>
                </c:pt>
                <c:pt idx="3693">
                  <c:v>36.930000000001222</c:v>
                </c:pt>
                <c:pt idx="3694">
                  <c:v>36.94000000000122</c:v>
                </c:pt>
                <c:pt idx="3695">
                  <c:v>36.950000000001218</c:v>
                </c:pt>
                <c:pt idx="3696">
                  <c:v>36.960000000001216</c:v>
                </c:pt>
                <c:pt idx="3697">
                  <c:v>36.970000000001214</c:v>
                </c:pt>
                <c:pt idx="3698">
                  <c:v>36.980000000001212</c:v>
                </c:pt>
                <c:pt idx="3699">
                  <c:v>36.99000000000121</c:v>
                </c:pt>
                <c:pt idx="3700">
                  <c:v>37.000000000001208</c:v>
                </c:pt>
                <c:pt idx="3701">
                  <c:v>37.010000000001206</c:v>
                </c:pt>
                <c:pt idx="3702">
                  <c:v>37.020000000001204</c:v>
                </c:pt>
                <c:pt idx="3703">
                  <c:v>37.030000000001202</c:v>
                </c:pt>
                <c:pt idx="3704">
                  <c:v>37.0400000000012</c:v>
                </c:pt>
                <c:pt idx="3705">
                  <c:v>37.050000000001198</c:v>
                </c:pt>
                <c:pt idx="3706">
                  <c:v>37.060000000001196</c:v>
                </c:pt>
                <c:pt idx="3707">
                  <c:v>37.070000000001194</c:v>
                </c:pt>
                <c:pt idx="3708">
                  <c:v>37.080000000001192</c:v>
                </c:pt>
                <c:pt idx="3709">
                  <c:v>37.09000000000119</c:v>
                </c:pt>
                <c:pt idx="3710">
                  <c:v>37.100000000001188</c:v>
                </c:pt>
                <c:pt idx="3711">
                  <c:v>37.110000000001186</c:v>
                </c:pt>
                <c:pt idx="3712">
                  <c:v>37.120000000001184</c:v>
                </c:pt>
                <c:pt idx="3713">
                  <c:v>37.130000000001182</c:v>
                </c:pt>
                <c:pt idx="3714">
                  <c:v>37.14000000000118</c:v>
                </c:pt>
                <c:pt idx="3715">
                  <c:v>37.150000000001178</c:v>
                </c:pt>
                <c:pt idx="3716">
                  <c:v>37.160000000001176</c:v>
                </c:pt>
                <c:pt idx="3717">
                  <c:v>37.170000000001174</c:v>
                </c:pt>
                <c:pt idx="3718">
                  <c:v>37.180000000001172</c:v>
                </c:pt>
                <c:pt idx="3719">
                  <c:v>37.19000000000117</c:v>
                </c:pt>
                <c:pt idx="3720">
                  <c:v>37.200000000001168</c:v>
                </c:pt>
                <c:pt idx="3721">
                  <c:v>37.210000000001166</c:v>
                </c:pt>
                <c:pt idx="3722">
                  <c:v>37.220000000001164</c:v>
                </c:pt>
                <c:pt idx="3723">
                  <c:v>37.230000000001162</c:v>
                </c:pt>
                <c:pt idx="3724">
                  <c:v>37.24000000000116</c:v>
                </c:pt>
                <c:pt idx="3725">
                  <c:v>37.250000000001158</c:v>
                </c:pt>
                <c:pt idx="3726">
                  <c:v>37.260000000001156</c:v>
                </c:pt>
                <c:pt idx="3727">
                  <c:v>37.270000000001154</c:v>
                </c:pt>
                <c:pt idx="3728">
                  <c:v>37.280000000001152</c:v>
                </c:pt>
                <c:pt idx="3729">
                  <c:v>37.29000000000115</c:v>
                </c:pt>
                <c:pt idx="3730">
                  <c:v>37.300000000001148</c:v>
                </c:pt>
                <c:pt idx="3731">
                  <c:v>37.310000000001146</c:v>
                </c:pt>
                <c:pt idx="3732">
                  <c:v>37.320000000001144</c:v>
                </c:pt>
                <c:pt idx="3733">
                  <c:v>37.330000000001142</c:v>
                </c:pt>
                <c:pt idx="3734">
                  <c:v>37.34000000000114</c:v>
                </c:pt>
                <c:pt idx="3735">
                  <c:v>37.350000000001138</c:v>
                </c:pt>
                <c:pt idx="3736">
                  <c:v>37.360000000001136</c:v>
                </c:pt>
                <c:pt idx="3737">
                  <c:v>37.370000000001134</c:v>
                </c:pt>
                <c:pt idx="3738">
                  <c:v>37.380000000001132</c:v>
                </c:pt>
                <c:pt idx="3739">
                  <c:v>37.39000000000113</c:v>
                </c:pt>
                <c:pt idx="3740">
                  <c:v>37.400000000001128</c:v>
                </c:pt>
                <c:pt idx="3741">
                  <c:v>37.410000000001126</c:v>
                </c:pt>
                <c:pt idx="3742">
                  <c:v>37.420000000001124</c:v>
                </c:pt>
                <c:pt idx="3743">
                  <c:v>37.430000000001122</c:v>
                </c:pt>
                <c:pt idx="3744">
                  <c:v>37.44000000000112</c:v>
                </c:pt>
                <c:pt idx="3745">
                  <c:v>37.450000000001118</c:v>
                </c:pt>
                <c:pt idx="3746">
                  <c:v>37.460000000001116</c:v>
                </c:pt>
                <c:pt idx="3747">
                  <c:v>37.470000000001114</c:v>
                </c:pt>
                <c:pt idx="3748">
                  <c:v>37.480000000001112</c:v>
                </c:pt>
                <c:pt idx="3749">
                  <c:v>37.49000000000111</c:v>
                </c:pt>
                <c:pt idx="3750">
                  <c:v>37.500000000001108</c:v>
                </c:pt>
                <c:pt idx="3751">
                  <c:v>37.510000000001106</c:v>
                </c:pt>
                <c:pt idx="3752">
                  <c:v>37.520000000001104</c:v>
                </c:pt>
                <c:pt idx="3753">
                  <c:v>37.530000000001102</c:v>
                </c:pt>
                <c:pt idx="3754">
                  <c:v>37.5400000000011</c:v>
                </c:pt>
                <c:pt idx="3755">
                  <c:v>37.550000000001098</c:v>
                </c:pt>
                <c:pt idx="3756">
                  <c:v>37.560000000001097</c:v>
                </c:pt>
                <c:pt idx="3757">
                  <c:v>37.570000000001095</c:v>
                </c:pt>
                <c:pt idx="3758">
                  <c:v>37.580000000001093</c:v>
                </c:pt>
                <c:pt idx="3759">
                  <c:v>37.590000000001091</c:v>
                </c:pt>
                <c:pt idx="3760">
                  <c:v>37.600000000001089</c:v>
                </c:pt>
                <c:pt idx="3761">
                  <c:v>37.610000000001087</c:v>
                </c:pt>
                <c:pt idx="3762">
                  <c:v>37.620000000001085</c:v>
                </c:pt>
                <c:pt idx="3763">
                  <c:v>37.630000000001083</c:v>
                </c:pt>
                <c:pt idx="3764">
                  <c:v>37.640000000001081</c:v>
                </c:pt>
                <c:pt idx="3765">
                  <c:v>37.650000000001079</c:v>
                </c:pt>
                <c:pt idx="3766">
                  <c:v>37.660000000001077</c:v>
                </c:pt>
                <c:pt idx="3767">
                  <c:v>37.670000000001075</c:v>
                </c:pt>
                <c:pt idx="3768">
                  <c:v>37.680000000001073</c:v>
                </c:pt>
                <c:pt idx="3769">
                  <c:v>37.690000000001071</c:v>
                </c:pt>
                <c:pt idx="3770">
                  <c:v>37.700000000001069</c:v>
                </c:pt>
                <c:pt idx="3771">
                  <c:v>37.710000000001067</c:v>
                </c:pt>
                <c:pt idx="3772">
                  <c:v>37.720000000001065</c:v>
                </c:pt>
                <c:pt idx="3773">
                  <c:v>37.730000000001063</c:v>
                </c:pt>
                <c:pt idx="3774">
                  <c:v>37.740000000001061</c:v>
                </c:pt>
                <c:pt idx="3775">
                  <c:v>37.750000000001059</c:v>
                </c:pt>
                <c:pt idx="3776">
                  <c:v>37.760000000001057</c:v>
                </c:pt>
                <c:pt idx="3777">
                  <c:v>37.770000000001055</c:v>
                </c:pt>
                <c:pt idx="3778">
                  <c:v>37.780000000001053</c:v>
                </c:pt>
                <c:pt idx="3779">
                  <c:v>37.790000000001051</c:v>
                </c:pt>
                <c:pt idx="3780">
                  <c:v>37.800000000001049</c:v>
                </c:pt>
                <c:pt idx="3781">
                  <c:v>37.810000000001047</c:v>
                </c:pt>
                <c:pt idx="3782">
                  <c:v>37.820000000001045</c:v>
                </c:pt>
                <c:pt idx="3783">
                  <c:v>37.830000000001043</c:v>
                </c:pt>
                <c:pt idx="3784">
                  <c:v>37.840000000001041</c:v>
                </c:pt>
                <c:pt idx="3785">
                  <c:v>37.850000000001039</c:v>
                </c:pt>
                <c:pt idx="3786">
                  <c:v>37.860000000001037</c:v>
                </c:pt>
                <c:pt idx="3787">
                  <c:v>37.870000000001035</c:v>
                </c:pt>
                <c:pt idx="3788">
                  <c:v>37.880000000001033</c:v>
                </c:pt>
                <c:pt idx="3789">
                  <c:v>37.890000000001031</c:v>
                </c:pt>
                <c:pt idx="3790">
                  <c:v>37.900000000001029</c:v>
                </c:pt>
                <c:pt idx="3791">
                  <c:v>37.910000000001027</c:v>
                </c:pt>
                <c:pt idx="3792">
                  <c:v>37.920000000001025</c:v>
                </c:pt>
                <c:pt idx="3793">
                  <c:v>37.930000000001023</c:v>
                </c:pt>
                <c:pt idx="3794">
                  <c:v>37.940000000001021</c:v>
                </c:pt>
                <c:pt idx="3795">
                  <c:v>37.950000000001019</c:v>
                </c:pt>
                <c:pt idx="3796">
                  <c:v>37.960000000001017</c:v>
                </c:pt>
                <c:pt idx="3797">
                  <c:v>37.970000000001015</c:v>
                </c:pt>
                <c:pt idx="3798">
                  <c:v>37.980000000001013</c:v>
                </c:pt>
                <c:pt idx="3799">
                  <c:v>37.990000000001011</c:v>
                </c:pt>
                <c:pt idx="3800">
                  <c:v>38.000000000001009</c:v>
                </c:pt>
                <c:pt idx="3801">
                  <c:v>38.010000000001007</c:v>
                </c:pt>
                <c:pt idx="3802">
                  <c:v>38.020000000001005</c:v>
                </c:pt>
                <c:pt idx="3803">
                  <c:v>38.030000000001003</c:v>
                </c:pt>
                <c:pt idx="3804">
                  <c:v>38.040000000001001</c:v>
                </c:pt>
                <c:pt idx="3805">
                  <c:v>38.050000000000999</c:v>
                </c:pt>
                <c:pt idx="3806">
                  <c:v>38.060000000000997</c:v>
                </c:pt>
                <c:pt idx="3807">
                  <c:v>38.070000000000995</c:v>
                </c:pt>
                <c:pt idx="3808">
                  <c:v>38.080000000000993</c:v>
                </c:pt>
                <c:pt idx="3809">
                  <c:v>38.090000000000991</c:v>
                </c:pt>
                <c:pt idx="3810">
                  <c:v>38.100000000000989</c:v>
                </c:pt>
                <c:pt idx="3811">
                  <c:v>38.110000000000987</c:v>
                </c:pt>
                <c:pt idx="3812">
                  <c:v>38.120000000000985</c:v>
                </c:pt>
                <c:pt idx="3813">
                  <c:v>38.130000000000983</c:v>
                </c:pt>
                <c:pt idx="3814">
                  <c:v>38.140000000000981</c:v>
                </c:pt>
                <c:pt idx="3815">
                  <c:v>38.150000000000979</c:v>
                </c:pt>
                <c:pt idx="3816">
                  <c:v>38.160000000000977</c:v>
                </c:pt>
                <c:pt idx="3817">
                  <c:v>38.170000000000975</c:v>
                </c:pt>
                <c:pt idx="3818">
                  <c:v>38.180000000000973</c:v>
                </c:pt>
                <c:pt idx="3819">
                  <c:v>38.190000000000971</c:v>
                </c:pt>
                <c:pt idx="3820">
                  <c:v>38.200000000000969</c:v>
                </c:pt>
                <c:pt idx="3821">
                  <c:v>38.210000000000967</c:v>
                </c:pt>
                <c:pt idx="3822">
                  <c:v>38.220000000000965</c:v>
                </c:pt>
                <c:pt idx="3823">
                  <c:v>38.230000000000963</c:v>
                </c:pt>
                <c:pt idx="3824">
                  <c:v>38.240000000000961</c:v>
                </c:pt>
                <c:pt idx="3825">
                  <c:v>38.250000000000959</c:v>
                </c:pt>
                <c:pt idx="3826">
                  <c:v>38.260000000000957</c:v>
                </c:pt>
                <c:pt idx="3827">
                  <c:v>38.270000000000955</c:v>
                </c:pt>
                <c:pt idx="3828">
                  <c:v>38.280000000000953</c:v>
                </c:pt>
                <c:pt idx="3829">
                  <c:v>38.290000000000951</c:v>
                </c:pt>
                <c:pt idx="3830">
                  <c:v>38.300000000000949</c:v>
                </c:pt>
                <c:pt idx="3831">
                  <c:v>38.310000000000947</c:v>
                </c:pt>
                <c:pt idx="3832">
                  <c:v>38.320000000000945</c:v>
                </c:pt>
                <c:pt idx="3833">
                  <c:v>38.330000000000943</c:v>
                </c:pt>
                <c:pt idx="3834">
                  <c:v>38.340000000000941</c:v>
                </c:pt>
                <c:pt idx="3835">
                  <c:v>38.350000000000939</c:v>
                </c:pt>
                <c:pt idx="3836">
                  <c:v>38.360000000000937</c:v>
                </c:pt>
                <c:pt idx="3837">
                  <c:v>38.370000000000935</c:v>
                </c:pt>
                <c:pt idx="3838">
                  <c:v>38.380000000000933</c:v>
                </c:pt>
                <c:pt idx="3839">
                  <c:v>38.390000000000931</c:v>
                </c:pt>
                <c:pt idx="3840">
                  <c:v>38.400000000000929</c:v>
                </c:pt>
                <c:pt idx="3841">
                  <c:v>38.410000000000927</c:v>
                </c:pt>
                <c:pt idx="3842">
                  <c:v>38.420000000000925</c:v>
                </c:pt>
                <c:pt idx="3843">
                  <c:v>38.430000000000923</c:v>
                </c:pt>
                <c:pt idx="3844">
                  <c:v>38.440000000000921</c:v>
                </c:pt>
                <c:pt idx="3845">
                  <c:v>38.450000000000919</c:v>
                </c:pt>
                <c:pt idx="3846">
                  <c:v>38.460000000000917</c:v>
                </c:pt>
                <c:pt idx="3847">
                  <c:v>38.470000000000915</c:v>
                </c:pt>
                <c:pt idx="3848">
                  <c:v>38.480000000000913</c:v>
                </c:pt>
                <c:pt idx="3849">
                  <c:v>38.490000000000911</c:v>
                </c:pt>
                <c:pt idx="3850">
                  <c:v>38.500000000000909</c:v>
                </c:pt>
                <c:pt idx="3851">
                  <c:v>38.510000000000908</c:v>
                </c:pt>
                <c:pt idx="3852">
                  <c:v>38.520000000000906</c:v>
                </c:pt>
                <c:pt idx="3853">
                  <c:v>38.530000000000904</c:v>
                </c:pt>
                <c:pt idx="3854">
                  <c:v>38.540000000000902</c:v>
                </c:pt>
                <c:pt idx="3855">
                  <c:v>38.5500000000009</c:v>
                </c:pt>
                <c:pt idx="3856">
                  <c:v>38.560000000000898</c:v>
                </c:pt>
                <c:pt idx="3857">
                  <c:v>38.570000000000896</c:v>
                </c:pt>
                <c:pt idx="3858">
                  <c:v>38.580000000000894</c:v>
                </c:pt>
                <c:pt idx="3859">
                  <c:v>38.590000000000892</c:v>
                </c:pt>
                <c:pt idx="3860">
                  <c:v>38.60000000000089</c:v>
                </c:pt>
                <c:pt idx="3861">
                  <c:v>38.610000000000888</c:v>
                </c:pt>
                <c:pt idx="3862">
                  <c:v>38.620000000000886</c:v>
                </c:pt>
                <c:pt idx="3863">
                  <c:v>38.630000000000884</c:v>
                </c:pt>
                <c:pt idx="3864">
                  <c:v>38.640000000000882</c:v>
                </c:pt>
                <c:pt idx="3865">
                  <c:v>38.65000000000088</c:v>
                </c:pt>
                <c:pt idx="3866">
                  <c:v>38.660000000000878</c:v>
                </c:pt>
                <c:pt idx="3867">
                  <c:v>38.670000000000876</c:v>
                </c:pt>
                <c:pt idx="3868">
                  <c:v>38.680000000000874</c:v>
                </c:pt>
                <c:pt idx="3869">
                  <c:v>38.690000000000872</c:v>
                </c:pt>
                <c:pt idx="3870">
                  <c:v>38.70000000000087</c:v>
                </c:pt>
                <c:pt idx="3871">
                  <c:v>38.710000000000868</c:v>
                </c:pt>
                <c:pt idx="3872">
                  <c:v>38.720000000000866</c:v>
                </c:pt>
                <c:pt idx="3873">
                  <c:v>38.730000000000864</c:v>
                </c:pt>
                <c:pt idx="3874">
                  <c:v>38.740000000000862</c:v>
                </c:pt>
                <c:pt idx="3875">
                  <c:v>38.75000000000086</c:v>
                </c:pt>
                <c:pt idx="3876">
                  <c:v>38.760000000000858</c:v>
                </c:pt>
                <c:pt idx="3877">
                  <c:v>38.770000000000856</c:v>
                </c:pt>
                <c:pt idx="3878">
                  <c:v>38.780000000000854</c:v>
                </c:pt>
                <c:pt idx="3879">
                  <c:v>38.790000000000852</c:v>
                </c:pt>
                <c:pt idx="3880">
                  <c:v>38.80000000000085</c:v>
                </c:pt>
                <c:pt idx="3881">
                  <c:v>38.810000000000848</c:v>
                </c:pt>
                <c:pt idx="3882">
                  <c:v>38.820000000000846</c:v>
                </c:pt>
                <c:pt idx="3883">
                  <c:v>38.830000000000844</c:v>
                </c:pt>
                <c:pt idx="3884">
                  <c:v>38.840000000000842</c:v>
                </c:pt>
                <c:pt idx="3885">
                  <c:v>38.85000000000084</c:v>
                </c:pt>
                <c:pt idx="3886">
                  <c:v>38.860000000000838</c:v>
                </c:pt>
                <c:pt idx="3887">
                  <c:v>38.870000000000836</c:v>
                </c:pt>
                <c:pt idx="3888">
                  <c:v>38.880000000000834</c:v>
                </c:pt>
                <c:pt idx="3889">
                  <c:v>38.890000000000832</c:v>
                </c:pt>
                <c:pt idx="3890">
                  <c:v>38.90000000000083</c:v>
                </c:pt>
                <c:pt idx="3891">
                  <c:v>38.910000000000828</c:v>
                </c:pt>
                <c:pt idx="3892">
                  <c:v>38.920000000000826</c:v>
                </c:pt>
                <c:pt idx="3893">
                  <c:v>38.930000000000824</c:v>
                </c:pt>
                <c:pt idx="3894">
                  <c:v>38.940000000000822</c:v>
                </c:pt>
                <c:pt idx="3895">
                  <c:v>38.95000000000082</c:v>
                </c:pt>
                <c:pt idx="3896">
                  <c:v>38.960000000000818</c:v>
                </c:pt>
                <c:pt idx="3897">
                  <c:v>38.970000000000816</c:v>
                </c:pt>
                <c:pt idx="3898">
                  <c:v>38.980000000000814</c:v>
                </c:pt>
                <c:pt idx="3899">
                  <c:v>38.990000000000812</c:v>
                </c:pt>
                <c:pt idx="3900">
                  <c:v>39.00000000000081</c:v>
                </c:pt>
                <c:pt idx="3901">
                  <c:v>39.010000000000808</c:v>
                </c:pt>
                <c:pt idx="3902">
                  <c:v>39.020000000000806</c:v>
                </c:pt>
                <c:pt idx="3903">
                  <c:v>39.030000000000804</c:v>
                </c:pt>
                <c:pt idx="3904">
                  <c:v>39.040000000000802</c:v>
                </c:pt>
                <c:pt idx="3905">
                  <c:v>39.0500000000008</c:v>
                </c:pt>
                <c:pt idx="3906">
                  <c:v>39.060000000000798</c:v>
                </c:pt>
                <c:pt idx="3907">
                  <c:v>39.070000000000796</c:v>
                </c:pt>
                <c:pt idx="3908">
                  <c:v>39.080000000000794</c:v>
                </c:pt>
                <c:pt idx="3909">
                  <c:v>39.090000000000792</c:v>
                </c:pt>
                <c:pt idx="3910">
                  <c:v>39.10000000000079</c:v>
                </c:pt>
                <c:pt idx="3911">
                  <c:v>39.110000000000788</c:v>
                </c:pt>
                <c:pt idx="3912">
                  <c:v>39.120000000000786</c:v>
                </c:pt>
                <c:pt idx="3913">
                  <c:v>39.130000000000784</c:v>
                </c:pt>
                <c:pt idx="3914">
                  <c:v>39.140000000000782</c:v>
                </c:pt>
                <c:pt idx="3915">
                  <c:v>39.15000000000078</c:v>
                </c:pt>
                <c:pt idx="3916">
                  <c:v>39.160000000000778</c:v>
                </c:pt>
                <c:pt idx="3917">
                  <c:v>39.170000000000776</c:v>
                </c:pt>
                <c:pt idx="3918">
                  <c:v>39.180000000000774</c:v>
                </c:pt>
                <c:pt idx="3919">
                  <c:v>39.190000000000772</c:v>
                </c:pt>
                <c:pt idx="3920">
                  <c:v>39.20000000000077</c:v>
                </c:pt>
                <c:pt idx="3921">
                  <c:v>39.210000000000768</c:v>
                </c:pt>
                <c:pt idx="3922">
                  <c:v>39.220000000000766</c:v>
                </c:pt>
                <c:pt idx="3923">
                  <c:v>39.230000000000764</c:v>
                </c:pt>
                <c:pt idx="3924">
                  <c:v>39.240000000000762</c:v>
                </c:pt>
                <c:pt idx="3925">
                  <c:v>39.25000000000076</c:v>
                </c:pt>
                <c:pt idx="3926">
                  <c:v>39.260000000000758</c:v>
                </c:pt>
                <c:pt idx="3927">
                  <c:v>39.270000000000756</c:v>
                </c:pt>
                <c:pt idx="3928">
                  <c:v>39.280000000000754</c:v>
                </c:pt>
                <c:pt idx="3929">
                  <c:v>39.290000000000752</c:v>
                </c:pt>
                <c:pt idx="3930">
                  <c:v>39.30000000000075</c:v>
                </c:pt>
                <c:pt idx="3931">
                  <c:v>39.310000000000748</c:v>
                </c:pt>
                <c:pt idx="3932">
                  <c:v>39.320000000000746</c:v>
                </c:pt>
                <c:pt idx="3933">
                  <c:v>39.330000000000744</c:v>
                </c:pt>
                <c:pt idx="3934">
                  <c:v>39.340000000000742</c:v>
                </c:pt>
                <c:pt idx="3935">
                  <c:v>39.35000000000074</c:v>
                </c:pt>
                <c:pt idx="3936">
                  <c:v>39.360000000000738</c:v>
                </c:pt>
                <c:pt idx="3937">
                  <c:v>39.370000000000736</c:v>
                </c:pt>
                <c:pt idx="3938">
                  <c:v>39.380000000000734</c:v>
                </c:pt>
                <c:pt idx="3939">
                  <c:v>39.390000000000732</c:v>
                </c:pt>
                <c:pt idx="3940">
                  <c:v>39.40000000000073</c:v>
                </c:pt>
                <c:pt idx="3941">
                  <c:v>39.410000000000728</c:v>
                </c:pt>
                <c:pt idx="3942">
                  <c:v>39.420000000000726</c:v>
                </c:pt>
                <c:pt idx="3943">
                  <c:v>39.430000000000724</c:v>
                </c:pt>
                <c:pt idx="3944">
                  <c:v>39.440000000000722</c:v>
                </c:pt>
                <c:pt idx="3945">
                  <c:v>39.45000000000072</c:v>
                </c:pt>
                <c:pt idx="3946">
                  <c:v>39.460000000000719</c:v>
                </c:pt>
                <c:pt idx="3947">
                  <c:v>39.470000000000717</c:v>
                </c:pt>
                <c:pt idx="3948">
                  <c:v>39.480000000000715</c:v>
                </c:pt>
                <c:pt idx="3949">
                  <c:v>39.490000000000713</c:v>
                </c:pt>
                <c:pt idx="3950">
                  <c:v>39.500000000000711</c:v>
                </c:pt>
                <c:pt idx="3951">
                  <c:v>39.510000000000709</c:v>
                </c:pt>
                <c:pt idx="3952">
                  <c:v>39.520000000000707</c:v>
                </c:pt>
                <c:pt idx="3953">
                  <c:v>39.530000000000705</c:v>
                </c:pt>
                <c:pt idx="3954">
                  <c:v>39.540000000000703</c:v>
                </c:pt>
                <c:pt idx="3955">
                  <c:v>39.550000000000701</c:v>
                </c:pt>
                <c:pt idx="3956">
                  <c:v>39.560000000000699</c:v>
                </c:pt>
                <c:pt idx="3957">
                  <c:v>39.570000000000697</c:v>
                </c:pt>
                <c:pt idx="3958">
                  <c:v>39.580000000000695</c:v>
                </c:pt>
                <c:pt idx="3959">
                  <c:v>39.590000000000693</c:v>
                </c:pt>
                <c:pt idx="3960">
                  <c:v>39.600000000000691</c:v>
                </c:pt>
                <c:pt idx="3961">
                  <c:v>39.610000000000689</c:v>
                </c:pt>
                <c:pt idx="3962">
                  <c:v>39.620000000000687</c:v>
                </c:pt>
                <c:pt idx="3963">
                  <c:v>39.630000000000685</c:v>
                </c:pt>
                <c:pt idx="3964">
                  <c:v>39.640000000000683</c:v>
                </c:pt>
                <c:pt idx="3965">
                  <c:v>39.650000000000681</c:v>
                </c:pt>
                <c:pt idx="3966">
                  <c:v>39.660000000000679</c:v>
                </c:pt>
                <c:pt idx="3967">
                  <c:v>39.670000000000677</c:v>
                </c:pt>
                <c:pt idx="3968">
                  <c:v>39.680000000000675</c:v>
                </c:pt>
                <c:pt idx="3969">
                  <c:v>39.690000000000673</c:v>
                </c:pt>
                <c:pt idx="3970">
                  <c:v>39.700000000000671</c:v>
                </c:pt>
                <c:pt idx="3971">
                  <c:v>39.710000000000669</c:v>
                </c:pt>
                <c:pt idx="3972">
                  <c:v>39.720000000000667</c:v>
                </c:pt>
                <c:pt idx="3973">
                  <c:v>39.730000000000665</c:v>
                </c:pt>
                <c:pt idx="3974">
                  <c:v>39.740000000000663</c:v>
                </c:pt>
                <c:pt idx="3975">
                  <c:v>39.750000000000661</c:v>
                </c:pt>
                <c:pt idx="3976">
                  <c:v>39.760000000000659</c:v>
                </c:pt>
                <c:pt idx="3977">
                  <c:v>39.770000000000657</c:v>
                </c:pt>
                <c:pt idx="3978">
                  <c:v>39.780000000000655</c:v>
                </c:pt>
                <c:pt idx="3979">
                  <c:v>39.790000000000653</c:v>
                </c:pt>
                <c:pt idx="3980">
                  <c:v>39.800000000000651</c:v>
                </c:pt>
                <c:pt idx="3981">
                  <c:v>39.810000000000649</c:v>
                </c:pt>
                <c:pt idx="3982">
                  <c:v>39.820000000000647</c:v>
                </c:pt>
                <c:pt idx="3983">
                  <c:v>39.830000000000645</c:v>
                </c:pt>
                <c:pt idx="3984">
                  <c:v>39.840000000000643</c:v>
                </c:pt>
                <c:pt idx="3985">
                  <c:v>39.850000000000641</c:v>
                </c:pt>
                <c:pt idx="3986">
                  <c:v>39.860000000000639</c:v>
                </c:pt>
                <c:pt idx="3987">
                  <c:v>39.870000000000637</c:v>
                </c:pt>
                <c:pt idx="3988">
                  <c:v>39.880000000000635</c:v>
                </c:pt>
                <c:pt idx="3989">
                  <c:v>39.890000000000633</c:v>
                </c:pt>
                <c:pt idx="3990">
                  <c:v>39.900000000000631</c:v>
                </c:pt>
                <c:pt idx="3991">
                  <c:v>39.910000000000629</c:v>
                </c:pt>
                <c:pt idx="3992">
                  <c:v>39.920000000000627</c:v>
                </c:pt>
                <c:pt idx="3993">
                  <c:v>39.930000000000625</c:v>
                </c:pt>
                <c:pt idx="3994">
                  <c:v>39.940000000000623</c:v>
                </c:pt>
                <c:pt idx="3995">
                  <c:v>39.950000000000621</c:v>
                </c:pt>
                <c:pt idx="3996">
                  <c:v>39.960000000000619</c:v>
                </c:pt>
                <c:pt idx="3997">
                  <c:v>39.970000000000617</c:v>
                </c:pt>
                <c:pt idx="3998">
                  <c:v>39.980000000000615</c:v>
                </c:pt>
                <c:pt idx="3999">
                  <c:v>39.990000000000613</c:v>
                </c:pt>
              </c:numCache>
            </c:numRef>
          </c:xVal>
          <c:yVal>
            <c:numRef>
              <c:f>Dump_data_max_1p_scan_signoff_v!$AW$2:$AW$4001</c:f>
              <c:numCache>
                <c:formatCode>General</c:formatCode>
                <c:ptCount val="4000"/>
                <c:pt idx="0">
                  <c:v>7.8E-2</c:v>
                </c:pt>
                <c:pt idx="1">
                  <c:v>6.8000000000000005E-2</c:v>
                </c:pt>
                <c:pt idx="2">
                  <c:v>5.8000000000000003E-2</c:v>
                </c:pt>
                <c:pt idx="3">
                  <c:v>4.8000000000000001E-2</c:v>
                </c:pt>
                <c:pt idx="4">
                  <c:v>3.7999999999999999E-2</c:v>
                </c:pt>
                <c:pt idx="5">
                  <c:v>2.8000000000000001E-2</c:v>
                </c:pt>
                <c:pt idx="6">
                  <c:v>1.7999999999999999E-2</c:v>
                </c:pt>
                <c:pt idx="7">
                  <c:v>8.0000000000000002E-3</c:v>
                </c:pt>
                <c:pt idx="8">
                  <c:v>-2E-3</c:v>
                </c:pt>
                <c:pt idx="9">
                  <c:v>-1.2E-2</c:v>
                </c:pt>
                <c:pt idx="10">
                  <c:v>-2.1999999999999999E-2</c:v>
                </c:pt>
                <c:pt idx="11">
                  <c:v>-3.2000000000000001E-2</c:v>
                </c:pt>
                <c:pt idx="12">
                  <c:v>-4.2000000000000003E-2</c:v>
                </c:pt>
                <c:pt idx="13">
                  <c:v>-5.1999999999999998E-2</c:v>
                </c:pt>
                <c:pt idx="14">
                  <c:v>0.13300000000000001</c:v>
                </c:pt>
                <c:pt idx="15">
                  <c:v>0.123</c:v>
                </c:pt>
                <c:pt idx="16">
                  <c:v>0.113</c:v>
                </c:pt>
                <c:pt idx="17">
                  <c:v>0.10299999999999999</c:v>
                </c:pt>
                <c:pt idx="18">
                  <c:v>9.2999999999999999E-2</c:v>
                </c:pt>
                <c:pt idx="19">
                  <c:v>8.3000000000000004E-2</c:v>
                </c:pt>
                <c:pt idx="20">
                  <c:v>7.2999999999999995E-2</c:v>
                </c:pt>
                <c:pt idx="21">
                  <c:v>6.3E-2</c:v>
                </c:pt>
                <c:pt idx="22">
                  <c:v>5.2999999999999999E-2</c:v>
                </c:pt>
                <c:pt idx="23">
                  <c:v>4.2999999999999997E-2</c:v>
                </c:pt>
                <c:pt idx="24">
                  <c:v>3.3000000000000002E-2</c:v>
                </c:pt>
                <c:pt idx="25">
                  <c:v>2.3E-2</c:v>
                </c:pt>
                <c:pt idx="26">
                  <c:v>1.2999999999999999E-2</c:v>
                </c:pt>
                <c:pt idx="27">
                  <c:v>3.0000000000000001E-3</c:v>
                </c:pt>
                <c:pt idx="28">
                  <c:v>-7.0000000000000001E-3</c:v>
                </c:pt>
                <c:pt idx="29">
                  <c:v>-1.7000000000000001E-2</c:v>
                </c:pt>
                <c:pt idx="30">
                  <c:v>-2.7E-2</c:v>
                </c:pt>
                <c:pt idx="31">
                  <c:v>-3.6999999999999998E-2</c:v>
                </c:pt>
                <c:pt idx="32">
                  <c:v>-4.7E-2</c:v>
                </c:pt>
                <c:pt idx="33">
                  <c:v>0.13900000000000001</c:v>
                </c:pt>
                <c:pt idx="34">
                  <c:v>0.129</c:v>
                </c:pt>
                <c:pt idx="35">
                  <c:v>0.11899999999999999</c:v>
                </c:pt>
                <c:pt idx="36">
                  <c:v>0.109</c:v>
                </c:pt>
                <c:pt idx="37">
                  <c:v>9.9000000000000005E-2</c:v>
                </c:pt>
                <c:pt idx="38">
                  <c:v>8.8999999999999996E-2</c:v>
                </c:pt>
                <c:pt idx="39">
                  <c:v>7.9000000000000001E-2</c:v>
                </c:pt>
                <c:pt idx="40">
                  <c:v>6.9000000000000006E-2</c:v>
                </c:pt>
                <c:pt idx="41">
                  <c:v>5.8999999999999997E-2</c:v>
                </c:pt>
                <c:pt idx="42">
                  <c:v>4.9000000000000002E-2</c:v>
                </c:pt>
                <c:pt idx="43">
                  <c:v>3.9E-2</c:v>
                </c:pt>
                <c:pt idx="44">
                  <c:v>2.9000000000000001E-2</c:v>
                </c:pt>
                <c:pt idx="45">
                  <c:v>1.9E-2</c:v>
                </c:pt>
                <c:pt idx="46">
                  <c:v>8.9999999999999993E-3</c:v>
                </c:pt>
                <c:pt idx="47">
                  <c:v>-1E-3</c:v>
                </c:pt>
                <c:pt idx="48">
                  <c:v>-1.0999999999999999E-2</c:v>
                </c:pt>
                <c:pt idx="49">
                  <c:v>-2.1000000000000001E-2</c:v>
                </c:pt>
                <c:pt idx="50">
                  <c:v>-3.1E-2</c:v>
                </c:pt>
                <c:pt idx="51">
                  <c:v>-4.1000000000000002E-2</c:v>
                </c:pt>
                <c:pt idx="52">
                  <c:v>-5.0999999999999997E-2</c:v>
                </c:pt>
                <c:pt idx="53">
                  <c:v>0.13400000000000001</c:v>
                </c:pt>
                <c:pt idx="54">
                  <c:v>0.124</c:v>
                </c:pt>
                <c:pt idx="55">
                  <c:v>0.114</c:v>
                </c:pt>
                <c:pt idx="56">
                  <c:v>0.104</c:v>
                </c:pt>
                <c:pt idx="57">
                  <c:v>9.4E-2</c:v>
                </c:pt>
                <c:pt idx="58">
                  <c:v>8.4000000000000005E-2</c:v>
                </c:pt>
                <c:pt idx="59">
                  <c:v>7.3999999999999996E-2</c:v>
                </c:pt>
                <c:pt idx="60">
                  <c:v>6.4000000000000001E-2</c:v>
                </c:pt>
                <c:pt idx="61">
                  <c:v>5.3999999999999999E-2</c:v>
                </c:pt>
                <c:pt idx="62">
                  <c:v>4.3999999999999997E-2</c:v>
                </c:pt>
                <c:pt idx="63">
                  <c:v>3.4000000000000002E-2</c:v>
                </c:pt>
                <c:pt idx="64">
                  <c:v>2.4E-2</c:v>
                </c:pt>
                <c:pt idx="65">
                  <c:v>1.4E-2</c:v>
                </c:pt>
                <c:pt idx="66">
                  <c:v>4.0000000000000001E-3</c:v>
                </c:pt>
                <c:pt idx="67">
                  <c:v>-6.0000000000000001E-3</c:v>
                </c:pt>
                <c:pt idx="68">
                  <c:v>-1.6E-2</c:v>
                </c:pt>
                <c:pt idx="69">
                  <c:v>-2.5999999999999999E-2</c:v>
                </c:pt>
                <c:pt idx="70">
                  <c:v>-3.5999999999999997E-2</c:v>
                </c:pt>
                <c:pt idx="71">
                  <c:v>-4.5999999999999999E-2</c:v>
                </c:pt>
                <c:pt idx="72">
                  <c:v>-5.6000000000000001E-2</c:v>
                </c:pt>
                <c:pt idx="73">
                  <c:v>0.129</c:v>
                </c:pt>
                <c:pt idx="74">
                  <c:v>0.11899999999999999</c:v>
                </c:pt>
                <c:pt idx="75">
                  <c:v>0.109</c:v>
                </c:pt>
                <c:pt idx="76">
                  <c:v>9.9000000000000005E-2</c:v>
                </c:pt>
                <c:pt idx="77">
                  <c:v>8.8999999999999996E-2</c:v>
                </c:pt>
                <c:pt idx="78">
                  <c:v>7.9000000000000001E-2</c:v>
                </c:pt>
                <c:pt idx="79">
                  <c:v>6.9000000000000006E-2</c:v>
                </c:pt>
                <c:pt idx="80">
                  <c:v>5.8999999999999997E-2</c:v>
                </c:pt>
                <c:pt idx="81">
                  <c:v>4.9000000000000002E-2</c:v>
                </c:pt>
                <c:pt idx="82">
                  <c:v>3.9E-2</c:v>
                </c:pt>
                <c:pt idx="83">
                  <c:v>2.9000000000000001E-2</c:v>
                </c:pt>
                <c:pt idx="84">
                  <c:v>1.9E-2</c:v>
                </c:pt>
                <c:pt idx="85">
                  <c:v>8.9999999999999993E-3</c:v>
                </c:pt>
                <c:pt idx="86">
                  <c:v>-1E-3</c:v>
                </c:pt>
                <c:pt idx="87">
                  <c:v>-1.0999999999999999E-2</c:v>
                </c:pt>
                <c:pt idx="88">
                  <c:v>-2.1000000000000001E-2</c:v>
                </c:pt>
                <c:pt idx="89">
                  <c:v>-3.1E-2</c:v>
                </c:pt>
                <c:pt idx="90">
                  <c:v>-4.1000000000000002E-2</c:v>
                </c:pt>
                <c:pt idx="91">
                  <c:v>-5.0999999999999997E-2</c:v>
                </c:pt>
                <c:pt idx="92">
                  <c:v>0.13500000000000001</c:v>
                </c:pt>
                <c:pt idx="93">
                  <c:v>0.125</c:v>
                </c:pt>
                <c:pt idx="94">
                  <c:v>0.115</c:v>
                </c:pt>
                <c:pt idx="95">
                  <c:v>0.105</c:v>
                </c:pt>
                <c:pt idx="96">
                  <c:v>9.5000000000000001E-2</c:v>
                </c:pt>
                <c:pt idx="97">
                  <c:v>8.5000000000000006E-2</c:v>
                </c:pt>
                <c:pt idx="98">
                  <c:v>7.4999999999999997E-2</c:v>
                </c:pt>
                <c:pt idx="99">
                  <c:v>6.5000000000000002E-2</c:v>
                </c:pt>
                <c:pt idx="100">
                  <c:v>5.5E-2</c:v>
                </c:pt>
                <c:pt idx="101">
                  <c:v>4.4999999999999998E-2</c:v>
                </c:pt>
                <c:pt idx="102">
                  <c:v>3.5000000000000003E-2</c:v>
                </c:pt>
                <c:pt idx="103">
                  <c:v>2.5000000000000001E-2</c:v>
                </c:pt>
                <c:pt idx="104">
                  <c:v>1.4999999999999999E-2</c:v>
                </c:pt>
                <c:pt idx="105">
                  <c:v>5.0000000000000001E-3</c:v>
                </c:pt>
                <c:pt idx="106">
                  <c:v>-5.0000000000000001E-3</c:v>
                </c:pt>
                <c:pt idx="107">
                  <c:v>-1.4999999999999999E-2</c:v>
                </c:pt>
                <c:pt idx="108">
                  <c:v>-2.5000000000000001E-2</c:v>
                </c:pt>
                <c:pt idx="109">
                  <c:v>-3.5000000000000003E-2</c:v>
                </c:pt>
                <c:pt idx="110">
                  <c:v>-4.4999999999999998E-2</c:v>
                </c:pt>
                <c:pt idx="111">
                  <c:v>0.14000000000000001</c:v>
                </c:pt>
                <c:pt idx="112">
                  <c:v>0.13</c:v>
                </c:pt>
                <c:pt idx="113">
                  <c:v>0.12</c:v>
                </c:pt>
                <c:pt idx="114">
                  <c:v>0.11</c:v>
                </c:pt>
                <c:pt idx="115">
                  <c:v>0.1</c:v>
                </c:pt>
                <c:pt idx="116">
                  <c:v>0.09</c:v>
                </c:pt>
                <c:pt idx="117">
                  <c:v>0.08</c:v>
                </c:pt>
                <c:pt idx="118">
                  <c:v>7.0000000000000007E-2</c:v>
                </c:pt>
                <c:pt idx="119">
                  <c:v>0.06</c:v>
                </c:pt>
                <c:pt idx="120">
                  <c:v>0.05</c:v>
                </c:pt>
                <c:pt idx="121">
                  <c:v>0.04</c:v>
                </c:pt>
                <c:pt idx="122">
                  <c:v>0.03</c:v>
                </c:pt>
                <c:pt idx="123">
                  <c:v>0.02</c:v>
                </c:pt>
                <c:pt idx="124">
                  <c:v>0.01</c:v>
                </c:pt>
                <c:pt idx="125">
                  <c:v>0</c:v>
                </c:pt>
                <c:pt idx="126">
                  <c:v>-0.01</c:v>
                </c:pt>
                <c:pt idx="127">
                  <c:v>-0.02</c:v>
                </c:pt>
                <c:pt idx="128">
                  <c:v>-0.03</c:v>
                </c:pt>
                <c:pt idx="129">
                  <c:v>-0.04</c:v>
                </c:pt>
                <c:pt idx="130">
                  <c:v>-0.05</c:v>
                </c:pt>
                <c:pt idx="131">
                  <c:v>0.13500000000000001</c:v>
                </c:pt>
                <c:pt idx="132">
                  <c:v>0.125</c:v>
                </c:pt>
                <c:pt idx="133">
                  <c:v>0.115</c:v>
                </c:pt>
                <c:pt idx="134">
                  <c:v>0.105</c:v>
                </c:pt>
                <c:pt idx="135">
                  <c:v>9.5000000000000001E-2</c:v>
                </c:pt>
                <c:pt idx="136">
                  <c:v>8.5000000000000006E-2</c:v>
                </c:pt>
                <c:pt idx="137">
                  <c:v>7.4999999999999997E-2</c:v>
                </c:pt>
                <c:pt idx="138">
                  <c:v>6.5000000000000002E-2</c:v>
                </c:pt>
                <c:pt idx="139">
                  <c:v>5.5E-2</c:v>
                </c:pt>
                <c:pt idx="140">
                  <c:v>4.4999999999999998E-2</c:v>
                </c:pt>
                <c:pt idx="141">
                  <c:v>3.5000000000000003E-2</c:v>
                </c:pt>
                <c:pt idx="142">
                  <c:v>2.5000000000000001E-2</c:v>
                </c:pt>
                <c:pt idx="143">
                  <c:v>1.4999999999999999E-2</c:v>
                </c:pt>
                <c:pt idx="144">
                  <c:v>5.0000000000000001E-3</c:v>
                </c:pt>
                <c:pt idx="145">
                  <c:v>-5.0000000000000001E-3</c:v>
                </c:pt>
                <c:pt idx="146">
                  <c:v>-1.4999999999999999E-2</c:v>
                </c:pt>
                <c:pt idx="147">
                  <c:v>-2.5000000000000001E-2</c:v>
                </c:pt>
                <c:pt idx="148">
                  <c:v>-3.5000000000000003E-2</c:v>
                </c:pt>
                <c:pt idx="149">
                  <c:v>-4.4999999999999998E-2</c:v>
                </c:pt>
                <c:pt idx="150">
                  <c:v>-5.5E-2</c:v>
                </c:pt>
                <c:pt idx="151">
                  <c:v>0.13100000000000001</c:v>
                </c:pt>
                <c:pt idx="152">
                  <c:v>0.121</c:v>
                </c:pt>
                <c:pt idx="153">
                  <c:v>0.111</c:v>
                </c:pt>
                <c:pt idx="154">
                  <c:v>0.10100000000000001</c:v>
                </c:pt>
                <c:pt idx="155">
                  <c:v>9.0999999999999998E-2</c:v>
                </c:pt>
                <c:pt idx="156">
                  <c:v>8.1000000000000003E-2</c:v>
                </c:pt>
                <c:pt idx="157">
                  <c:v>7.0999999999999994E-2</c:v>
                </c:pt>
                <c:pt idx="158">
                  <c:v>6.0999999999999999E-2</c:v>
                </c:pt>
                <c:pt idx="159">
                  <c:v>5.0999999999999997E-2</c:v>
                </c:pt>
                <c:pt idx="160">
                  <c:v>4.1000000000000002E-2</c:v>
                </c:pt>
                <c:pt idx="161">
                  <c:v>3.1E-2</c:v>
                </c:pt>
                <c:pt idx="162">
                  <c:v>2.1000000000000001E-2</c:v>
                </c:pt>
                <c:pt idx="163">
                  <c:v>1.0999999999999999E-2</c:v>
                </c:pt>
                <c:pt idx="164">
                  <c:v>1E-3</c:v>
                </c:pt>
                <c:pt idx="165">
                  <c:v>-8.9999999999999993E-3</c:v>
                </c:pt>
                <c:pt idx="166">
                  <c:v>-1.9E-2</c:v>
                </c:pt>
                <c:pt idx="167">
                  <c:v>-2.9000000000000001E-2</c:v>
                </c:pt>
                <c:pt idx="168">
                  <c:v>-3.9E-2</c:v>
                </c:pt>
                <c:pt idx="169">
                  <c:v>-4.9000000000000002E-2</c:v>
                </c:pt>
                <c:pt idx="170">
                  <c:v>0.13600000000000001</c:v>
                </c:pt>
                <c:pt idx="171">
                  <c:v>0.126</c:v>
                </c:pt>
                <c:pt idx="172">
                  <c:v>0.11600000000000001</c:v>
                </c:pt>
                <c:pt idx="173">
                  <c:v>0.106</c:v>
                </c:pt>
                <c:pt idx="174">
                  <c:v>9.6000000000000002E-2</c:v>
                </c:pt>
                <c:pt idx="175">
                  <c:v>8.5999999999999993E-2</c:v>
                </c:pt>
                <c:pt idx="176">
                  <c:v>7.5999999999999998E-2</c:v>
                </c:pt>
                <c:pt idx="177">
                  <c:v>6.6000000000000003E-2</c:v>
                </c:pt>
                <c:pt idx="178">
                  <c:v>5.6000000000000001E-2</c:v>
                </c:pt>
                <c:pt idx="179">
                  <c:v>4.5999999999999999E-2</c:v>
                </c:pt>
                <c:pt idx="180">
                  <c:v>3.5999999999999997E-2</c:v>
                </c:pt>
                <c:pt idx="181">
                  <c:v>2.5999999999999999E-2</c:v>
                </c:pt>
                <c:pt idx="182">
                  <c:v>1.6E-2</c:v>
                </c:pt>
                <c:pt idx="183">
                  <c:v>6.0000000000000001E-3</c:v>
                </c:pt>
                <c:pt idx="184">
                  <c:v>-4.0000000000000001E-3</c:v>
                </c:pt>
                <c:pt idx="185">
                  <c:v>-1.4E-2</c:v>
                </c:pt>
                <c:pt idx="186">
                  <c:v>-2.4E-2</c:v>
                </c:pt>
                <c:pt idx="187">
                  <c:v>-3.4000000000000002E-2</c:v>
                </c:pt>
                <c:pt idx="188">
                  <c:v>-4.3999999999999997E-2</c:v>
                </c:pt>
                <c:pt idx="189">
                  <c:v>-5.3999999999999999E-2</c:v>
                </c:pt>
                <c:pt idx="190">
                  <c:v>0.13100000000000001</c:v>
                </c:pt>
                <c:pt idx="191">
                  <c:v>0.121</c:v>
                </c:pt>
                <c:pt idx="192">
                  <c:v>0.111</c:v>
                </c:pt>
                <c:pt idx="193">
                  <c:v>0.10100000000000001</c:v>
                </c:pt>
                <c:pt idx="194">
                  <c:v>9.0999999999999998E-2</c:v>
                </c:pt>
                <c:pt idx="195">
                  <c:v>8.1000000000000003E-2</c:v>
                </c:pt>
                <c:pt idx="196">
                  <c:v>7.0999999999999994E-2</c:v>
                </c:pt>
                <c:pt idx="197">
                  <c:v>6.0999999999999999E-2</c:v>
                </c:pt>
                <c:pt idx="198">
                  <c:v>5.0999999999999997E-2</c:v>
                </c:pt>
                <c:pt idx="199">
                  <c:v>4.1000000000000002E-2</c:v>
                </c:pt>
                <c:pt idx="200">
                  <c:v>3.1E-2</c:v>
                </c:pt>
                <c:pt idx="201">
                  <c:v>2.1000000000000001E-2</c:v>
                </c:pt>
                <c:pt idx="202">
                  <c:v>1.0999999999999999E-2</c:v>
                </c:pt>
                <c:pt idx="203">
                  <c:v>1E-3</c:v>
                </c:pt>
                <c:pt idx="204">
                  <c:v>-8.9999999999999993E-3</c:v>
                </c:pt>
                <c:pt idx="205">
                  <c:v>-1.9E-2</c:v>
                </c:pt>
                <c:pt idx="206">
                  <c:v>-2.9000000000000001E-2</c:v>
                </c:pt>
                <c:pt idx="207">
                  <c:v>-3.9E-2</c:v>
                </c:pt>
                <c:pt idx="208">
                  <c:v>-4.9000000000000002E-2</c:v>
                </c:pt>
                <c:pt idx="209">
                  <c:v>0.13700000000000001</c:v>
                </c:pt>
                <c:pt idx="210">
                  <c:v>0.127</c:v>
                </c:pt>
                <c:pt idx="211">
                  <c:v>0.11700000000000001</c:v>
                </c:pt>
                <c:pt idx="212">
                  <c:v>0.107</c:v>
                </c:pt>
                <c:pt idx="213">
                  <c:v>9.7000000000000003E-2</c:v>
                </c:pt>
                <c:pt idx="214">
                  <c:v>8.6999999999999994E-2</c:v>
                </c:pt>
                <c:pt idx="215">
                  <c:v>7.6999999999999999E-2</c:v>
                </c:pt>
                <c:pt idx="216">
                  <c:v>6.7000000000000004E-2</c:v>
                </c:pt>
                <c:pt idx="217">
                  <c:v>5.7000000000000002E-2</c:v>
                </c:pt>
                <c:pt idx="218">
                  <c:v>4.7E-2</c:v>
                </c:pt>
                <c:pt idx="219">
                  <c:v>3.6999999999999998E-2</c:v>
                </c:pt>
                <c:pt idx="220">
                  <c:v>2.7E-2</c:v>
                </c:pt>
                <c:pt idx="221">
                  <c:v>1.7000000000000001E-2</c:v>
                </c:pt>
                <c:pt idx="222">
                  <c:v>7.0000000000000001E-3</c:v>
                </c:pt>
                <c:pt idx="223">
                  <c:v>-3.0000000000000001E-3</c:v>
                </c:pt>
                <c:pt idx="224">
                  <c:v>-1.2999999999999999E-2</c:v>
                </c:pt>
                <c:pt idx="225">
                  <c:v>-2.3E-2</c:v>
                </c:pt>
                <c:pt idx="226">
                  <c:v>-3.3000000000000002E-2</c:v>
                </c:pt>
                <c:pt idx="227">
                  <c:v>-4.2999999999999997E-2</c:v>
                </c:pt>
                <c:pt idx="228">
                  <c:v>-5.2999999999999999E-2</c:v>
                </c:pt>
                <c:pt idx="229">
                  <c:v>0.13200000000000001</c:v>
                </c:pt>
                <c:pt idx="230">
                  <c:v>0.122</c:v>
                </c:pt>
                <c:pt idx="231">
                  <c:v>0.112</c:v>
                </c:pt>
                <c:pt idx="232">
                  <c:v>0.10199999999999999</c:v>
                </c:pt>
                <c:pt idx="233">
                  <c:v>9.1999999999999998E-2</c:v>
                </c:pt>
                <c:pt idx="234">
                  <c:v>8.2000000000000003E-2</c:v>
                </c:pt>
                <c:pt idx="235">
                  <c:v>7.1999999999999995E-2</c:v>
                </c:pt>
                <c:pt idx="236">
                  <c:v>6.2E-2</c:v>
                </c:pt>
                <c:pt idx="237">
                  <c:v>5.1999999999999998E-2</c:v>
                </c:pt>
                <c:pt idx="238">
                  <c:v>4.2000000000000003E-2</c:v>
                </c:pt>
                <c:pt idx="239">
                  <c:v>3.2000000000000001E-2</c:v>
                </c:pt>
                <c:pt idx="240">
                  <c:v>2.1999999999999999E-2</c:v>
                </c:pt>
                <c:pt idx="241">
                  <c:v>1.2E-2</c:v>
                </c:pt>
                <c:pt idx="242">
                  <c:v>2E-3</c:v>
                </c:pt>
                <c:pt idx="243">
                  <c:v>-8.0000000000000002E-3</c:v>
                </c:pt>
                <c:pt idx="244">
                  <c:v>-1.7999999999999999E-2</c:v>
                </c:pt>
                <c:pt idx="245">
                  <c:v>-2.8000000000000001E-2</c:v>
                </c:pt>
                <c:pt idx="246">
                  <c:v>-3.7999999999999999E-2</c:v>
                </c:pt>
                <c:pt idx="247">
                  <c:v>-4.8000000000000001E-2</c:v>
                </c:pt>
                <c:pt idx="248">
                  <c:v>0.13700000000000001</c:v>
                </c:pt>
                <c:pt idx="249">
                  <c:v>0.127</c:v>
                </c:pt>
                <c:pt idx="250">
                  <c:v>0.11700000000000001</c:v>
                </c:pt>
                <c:pt idx="251">
                  <c:v>0.107</c:v>
                </c:pt>
                <c:pt idx="252">
                  <c:v>9.7000000000000003E-2</c:v>
                </c:pt>
                <c:pt idx="253">
                  <c:v>8.6999999999999994E-2</c:v>
                </c:pt>
                <c:pt idx="254">
                  <c:v>7.6999999999999999E-2</c:v>
                </c:pt>
                <c:pt idx="255">
                  <c:v>6.7000000000000004E-2</c:v>
                </c:pt>
                <c:pt idx="256">
                  <c:v>5.7000000000000002E-2</c:v>
                </c:pt>
                <c:pt idx="257">
                  <c:v>4.7E-2</c:v>
                </c:pt>
                <c:pt idx="258">
                  <c:v>3.6999999999999998E-2</c:v>
                </c:pt>
                <c:pt idx="259">
                  <c:v>2.7E-2</c:v>
                </c:pt>
                <c:pt idx="260">
                  <c:v>1.7000000000000001E-2</c:v>
                </c:pt>
                <c:pt idx="261">
                  <c:v>7.0000000000000001E-3</c:v>
                </c:pt>
                <c:pt idx="262">
                  <c:v>-3.0000000000000001E-3</c:v>
                </c:pt>
                <c:pt idx="263">
                  <c:v>-1.2999999999999999E-2</c:v>
                </c:pt>
                <c:pt idx="264">
                  <c:v>-2.3E-2</c:v>
                </c:pt>
                <c:pt idx="265">
                  <c:v>-3.3000000000000002E-2</c:v>
                </c:pt>
                <c:pt idx="266">
                  <c:v>-4.2999999999999997E-2</c:v>
                </c:pt>
                <c:pt idx="267">
                  <c:v>-5.2999999999999999E-2</c:v>
                </c:pt>
                <c:pt idx="268">
                  <c:v>0.13200000000000001</c:v>
                </c:pt>
                <c:pt idx="269">
                  <c:v>0.123</c:v>
                </c:pt>
                <c:pt idx="270">
                  <c:v>0.112</c:v>
                </c:pt>
                <c:pt idx="271">
                  <c:v>0.10299999999999999</c:v>
                </c:pt>
                <c:pt idx="272">
                  <c:v>9.1999999999999998E-2</c:v>
                </c:pt>
                <c:pt idx="273">
                  <c:v>8.3000000000000004E-2</c:v>
                </c:pt>
                <c:pt idx="274">
                  <c:v>7.1999999999999995E-2</c:v>
                </c:pt>
                <c:pt idx="275">
                  <c:v>6.2E-2</c:v>
                </c:pt>
                <c:pt idx="276">
                  <c:v>5.2999999999999999E-2</c:v>
                </c:pt>
                <c:pt idx="277">
                  <c:v>4.2000000000000003E-2</c:v>
                </c:pt>
                <c:pt idx="278">
                  <c:v>3.3000000000000002E-2</c:v>
                </c:pt>
                <c:pt idx="279">
                  <c:v>2.1999999999999999E-2</c:v>
                </c:pt>
                <c:pt idx="280">
                  <c:v>1.2999999999999999E-2</c:v>
                </c:pt>
                <c:pt idx="281">
                  <c:v>2E-3</c:v>
                </c:pt>
                <c:pt idx="282">
                  <c:v>-7.0000000000000001E-3</c:v>
                </c:pt>
                <c:pt idx="283">
                  <c:v>-1.7999999999999999E-2</c:v>
                </c:pt>
                <c:pt idx="284">
                  <c:v>-2.8000000000000001E-2</c:v>
                </c:pt>
                <c:pt idx="285">
                  <c:v>-3.6999999999999998E-2</c:v>
                </c:pt>
                <c:pt idx="286">
                  <c:v>-4.8000000000000001E-2</c:v>
                </c:pt>
                <c:pt idx="287">
                  <c:v>0.13800000000000001</c:v>
                </c:pt>
                <c:pt idx="288">
                  <c:v>0.128</c:v>
                </c:pt>
                <c:pt idx="289">
                  <c:v>0.11799999999999999</c:v>
                </c:pt>
                <c:pt idx="290">
                  <c:v>0.108</c:v>
                </c:pt>
                <c:pt idx="291">
                  <c:v>9.8000000000000004E-2</c:v>
                </c:pt>
                <c:pt idx="292">
                  <c:v>8.7999999999999995E-2</c:v>
                </c:pt>
                <c:pt idx="293">
                  <c:v>7.8E-2</c:v>
                </c:pt>
                <c:pt idx="294">
                  <c:v>6.8000000000000005E-2</c:v>
                </c:pt>
                <c:pt idx="295">
                  <c:v>5.8000000000000003E-2</c:v>
                </c:pt>
                <c:pt idx="296">
                  <c:v>4.8000000000000001E-2</c:v>
                </c:pt>
                <c:pt idx="297">
                  <c:v>3.7999999999999999E-2</c:v>
                </c:pt>
                <c:pt idx="298">
                  <c:v>2.8000000000000001E-2</c:v>
                </c:pt>
                <c:pt idx="299">
                  <c:v>1.7999999999999999E-2</c:v>
                </c:pt>
                <c:pt idx="300">
                  <c:v>8.0000000000000002E-3</c:v>
                </c:pt>
                <c:pt idx="301">
                  <c:v>-2E-3</c:v>
                </c:pt>
                <c:pt idx="302">
                  <c:v>-1.2E-2</c:v>
                </c:pt>
                <c:pt idx="303">
                  <c:v>-2.1999999999999999E-2</c:v>
                </c:pt>
                <c:pt idx="304">
                  <c:v>-3.2000000000000001E-2</c:v>
                </c:pt>
                <c:pt idx="305">
                  <c:v>-4.2000000000000003E-2</c:v>
                </c:pt>
                <c:pt idx="306">
                  <c:v>-5.1999999999999998E-2</c:v>
                </c:pt>
                <c:pt idx="307">
                  <c:v>0.13300000000000001</c:v>
                </c:pt>
                <c:pt idx="308">
                  <c:v>0.123</c:v>
                </c:pt>
                <c:pt idx="309">
                  <c:v>0.113</c:v>
                </c:pt>
                <c:pt idx="310">
                  <c:v>0.10299999999999999</c:v>
                </c:pt>
                <c:pt idx="311">
                  <c:v>9.2999999999999999E-2</c:v>
                </c:pt>
                <c:pt idx="312">
                  <c:v>8.3000000000000004E-2</c:v>
                </c:pt>
                <c:pt idx="313">
                  <c:v>7.2999999999999995E-2</c:v>
                </c:pt>
                <c:pt idx="314">
                  <c:v>6.3E-2</c:v>
                </c:pt>
                <c:pt idx="315">
                  <c:v>5.2999999999999999E-2</c:v>
                </c:pt>
                <c:pt idx="316">
                  <c:v>4.2999999999999997E-2</c:v>
                </c:pt>
                <c:pt idx="317">
                  <c:v>3.3000000000000002E-2</c:v>
                </c:pt>
                <c:pt idx="318">
                  <c:v>2.3E-2</c:v>
                </c:pt>
                <c:pt idx="319">
                  <c:v>1.2999999999999999E-2</c:v>
                </c:pt>
                <c:pt idx="320">
                  <c:v>3.0000000000000001E-3</c:v>
                </c:pt>
                <c:pt idx="321">
                  <c:v>-7.0000000000000001E-3</c:v>
                </c:pt>
                <c:pt idx="322">
                  <c:v>-1.7000000000000001E-2</c:v>
                </c:pt>
                <c:pt idx="323">
                  <c:v>-2.7E-2</c:v>
                </c:pt>
                <c:pt idx="324">
                  <c:v>-3.6999999999999998E-2</c:v>
                </c:pt>
                <c:pt idx="325">
                  <c:v>-4.7E-2</c:v>
                </c:pt>
                <c:pt idx="326">
                  <c:v>0.13800000000000001</c:v>
                </c:pt>
                <c:pt idx="327">
                  <c:v>0.128</c:v>
                </c:pt>
                <c:pt idx="328">
                  <c:v>0.11799999999999999</c:v>
                </c:pt>
                <c:pt idx="329">
                  <c:v>0.108</c:v>
                </c:pt>
                <c:pt idx="330">
                  <c:v>9.8000000000000004E-2</c:v>
                </c:pt>
                <c:pt idx="331">
                  <c:v>8.7999999999999995E-2</c:v>
                </c:pt>
                <c:pt idx="332">
                  <c:v>7.8E-2</c:v>
                </c:pt>
                <c:pt idx="333">
                  <c:v>6.8000000000000005E-2</c:v>
                </c:pt>
                <c:pt idx="334">
                  <c:v>5.8000000000000003E-2</c:v>
                </c:pt>
                <c:pt idx="335">
                  <c:v>4.8000000000000001E-2</c:v>
                </c:pt>
                <c:pt idx="336">
                  <c:v>3.7999999999999999E-2</c:v>
                </c:pt>
                <c:pt idx="337">
                  <c:v>2.8000000000000001E-2</c:v>
                </c:pt>
                <c:pt idx="338">
                  <c:v>1.7999999999999999E-2</c:v>
                </c:pt>
                <c:pt idx="339">
                  <c:v>8.0000000000000002E-3</c:v>
                </c:pt>
                <c:pt idx="340">
                  <c:v>-2E-3</c:v>
                </c:pt>
                <c:pt idx="341">
                  <c:v>-1.2E-2</c:v>
                </c:pt>
                <c:pt idx="342">
                  <c:v>-2.1999999999999999E-2</c:v>
                </c:pt>
                <c:pt idx="343">
                  <c:v>-3.2000000000000001E-2</c:v>
                </c:pt>
                <c:pt idx="344">
                  <c:v>-4.2000000000000003E-2</c:v>
                </c:pt>
                <c:pt idx="345">
                  <c:v>-5.1999999999999998E-2</c:v>
                </c:pt>
                <c:pt idx="346">
                  <c:v>0.13400000000000001</c:v>
                </c:pt>
                <c:pt idx="347">
                  <c:v>0.124</c:v>
                </c:pt>
                <c:pt idx="348">
                  <c:v>0.114</c:v>
                </c:pt>
                <c:pt idx="349">
                  <c:v>0.104</c:v>
                </c:pt>
                <c:pt idx="350">
                  <c:v>9.4E-2</c:v>
                </c:pt>
                <c:pt idx="351">
                  <c:v>8.4000000000000005E-2</c:v>
                </c:pt>
                <c:pt idx="352">
                  <c:v>7.3999999999999996E-2</c:v>
                </c:pt>
                <c:pt idx="353">
                  <c:v>6.4000000000000001E-2</c:v>
                </c:pt>
                <c:pt idx="354">
                  <c:v>5.3999999999999999E-2</c:v>
                </c:pt>
                <c:pt idx="355">
                  <c:v>4.3999999999999997E-2</c:v>
                </c:pt>
                <c:pt idx="356">
                  <c:v>3.4000000000000002E-2</c:v>
                </c:pt>
                <c:pt idx="357">
                  <c:v>2.4E-2</c:v>
                </c:pt>
                <c:pt idx="358">
                  <c:v>1.4E-2</c:v>
                </c:pt>
                <c:pt idx="359">
                  <c:v>4.0000000000000001E-3</c:v>
                </c:pt>
                <c:pt idx="360">
                  <c:v>-6.0000000000000001E-3</c:v>
                </c:pt>
                <c:pt idx="361">
                  <c:v>-1.6E-2</c:v>
                </c:pt>
                <c:pt idx="362">
                  <c:v>-2.5999999999999999E-2</c:v>
                </c:pt>
                <c:pt idx="363">
                  <c:v>-3.5999999999999997E-2</c:v>
                </c:pt>
                <c:pt idx="364">
                  <c:v>-4.5999999999999999E-2</c:v>
                </c:pt>
                <c:pt idx="365">
                  <c:v>0.13900000000000001</c:v>
                </c:pt>
                <c:pt idx="366">
                  <c:v>0.129</c:v>
                </c:pt>
                <c:pt idx="367">
                  <c:v>0.11899999999999999</c:v>
                </c:pt>
                <c:pt idx="368">
                  <c:v>0.109</c:v>
                </c:pt>
                <c:pt idx="369">
                  <c:v>9.9000000000000005E-2</c:v>
                </c:pt>
                <c:pt idx="370">
                  <c:v>8.8999999999999996E-2</c:v>
                </c:pt>
                <c:pt idx="371">
                  <c:v>7.9000000000000001E-2</c:v>
                </c:pt>
                <c:pt idx="372">
                  <c:v>6.9000000000000006E-2</c:v>
                </c:pt>
                <c:pt idx="373">
                  <c:v>5.8999999999999997E-2</c:v>
                </c:pt>
                <c:pt idx="374">
                  <c:v>4.9000000000000002E-2</c:v>
                </c:pt>
                <c:pt idx="375">
                  <c:v>3.9E-2</c:v>
                </c:pt>
                <c:pt idx="376">
                  <c:v>2.9000000000000001E-2</c:v>
                </c:pt>
                <c:pt idx="377">
                  <c:v>1.9E-2</c:v>
                </c:pt>
                <c:pt idx="378">
                  <c:v>8.9999999999999993E-3</c:v>
                </c:pt>
                <c:pt idx="379">
                  <c:v>-1E-3</c:v>
                </c:pt>
                <c:pt idx="380">
                  <c:v>-1.0999999999999999E-2</c:v>
                </c:pt>
                <c:pt idx="381">
                  <c:v>-2.1000000000000001E-2</c:v>
                </c:pt>
                <c:pt idx="382">
                  <c:v>-3.1E-2</c:v>
                </c:pt>
                <c:pt idx="383">
                  <c:v>-4.1000000000000002E-2</c:v>
                </c:pt>
                <c:pt idx="384">
                  <c:v>-5.0999999999999997E-2</c:v>
                </c:pt>
                <c:pt idx="385">
                  <c:v>0.13400000000000001</c:v>
                </c:pt>
                <c:pt idx="386">
                  <c:v>0.124</c:v>
                </c:pt>
                <c:pt idx="387">
                  <c:v>0.114</c:v>
                </c:pt>
                <c:pt idx="388">
                  <c:v>0.104</c:v>
                </c:pt>
                <c:pt idx="389">
                  <c:v>9.4E-2</c:v>
                </c:pt>
                <c:pt idx="390">
                  <c:v>8.4000000000000005E-2</c:v>
                </c:pt>
                <c:pt idx="391">
                  <c:v>7.3999999999999996E-2</c:v>
                </c:pt>
                <c:pt idx="392">
                  <c:v>6.4000000000000001E-2</c:v>
                </c:pt>
                <c:pt idx="393">
                  <c:v>5.3999999999999999E-2</c:v>
                </c:pt>
                <c:pt idx="394">
                  <c:v>4.3999999999999997E-2</c:v>
                </c:pt>
                <c:pt idx="395">
                  <c:v>3.4000000000000002E-2</c:v>
                </c:pt>
                <c:pt idx="396">
                  <c:v>2.4E-2</c:v>
                </c:pt>
                <c:pt idx="397">
                  <c:v>1.4E-2</c:v>
                </c:pt>
                <c:pt idx="398">
                  <c:v>4.0000000000000001E-3</c:v>
                </c:pt>
                <c:pt idx="399">
                  <c:v>-6.0000000000000001E-3</c:v>
                </c:pt>
                <c:pt idx="400">
                  <c:v>-1.6E-2</c:v>
                </c:pt>
                <c:pt idx="401">
                  <c:v>-2.5999999999999999E-2</c:v>
                </c:pt>
                <c:pt idx="402">
                  <c:v>-3.5999999999999997E-2</c:v>
                </c:pt>
                <c:pt idx="403">
                  <c:v>-4.5999999999999999E-2</c:v>
                </c:pt>
                <c:pt idx="404">
                  <c:v>0.14000000000000001</c:v>
                </c:pt>
                <c:pt idx="405">
                  <c:v>0.13</c:v>
                </c:pt>
                <c:pt idx="406">
                  <c:v>0.12</c:v>
                </c:pt>
                <c:pt idx="407">
                  <c:v>0.11</c:v>
                </c:pt>
                <c:pt idx="408">
                  <c:v>0.1</c:v>
                </c:pt>
                <c:pt idx="409">
                  <c:v>0.09</c:v>
                </c:pt>
                <c:pt idx="410">
                  <c:v>0.08</c:v>
                </c:pt>
                <c:pt idx="411">
                  <c:v>7.0000000000000007E-2</c:v>
                </c:pt>
                <c:pt idx="412">
                  <c:v>0.06</c:v>
                </c:pt>
                <c:pt idx="413">
                  <c:v>0.05</c:v>
                </c:pt>
                <c:pt idx="414">
                  <c:v>0.04</c:v>
                </c:pt>
                <c:pt idx="415">
                  <c:v>0.03</c:v>
                </c:pt>
                <c:pt idx="416">
                  <c:v>0.02</c:v>
                </c:pt>
                <c:pt idx="417">
                  <c:v>0.01</c:v>
                </c:pt>
                <c:pt idx="418">
                  <c:v>0</c:v>
                </c:pt>
                <c:pt idx="419">
                  <c:v>-0.01</c:v>
                </c:pt>
                <c:pt idx="420">
                  <c:v>-0.02</c:v>
                </c:pt>
                <c:pt idx="421">
                  <c:v>-0.03</c:v>
                </c:pt>
                <c:pt idx="422">
                  <c:v>-0.04</c:v>
                </c:pt>
                <c:pt idx="423">
                  <c:v>-0.05</c:v>
                </c:pt>
                <c:pt idx="424">
                  <c:v>0.13500000000000001</c:v>
                </c:pt>
                <c:pt idx="425">
                  <c:v>0.125</c:v>
                </c:pt>
                <c:pt idx="426">
                  <c:v>0.115</c:v>
                </c:pt>
                <c:pt idx="427">
                  <c:v>0.105</c:v>
                </c:pt>
                <c:pt idx="428">
                  <c:v>9.5000000000000001E-2</c:v>
                </c:pt>
                <c:pt idx="429">
                  <c:v>8.5000000000000006E-2</c:v>
                </c:pt>
                <c:pt idx="430">
                  <c:v>7.4999999999999997E-2</c:v>
                </c:pt>
                <c:pt idx="431">
                  <c:v>6.5000000000000002E-2</c:v>
                </c:pt>
                <c:pt idx="432">
                  <c:v>5.5E-2</c:v>
                </c:pt>
                <c:pt idx="433">
                  <c:v>4.4999999999999998E-2</c:v>
                </c:pt>
                <c:pt idx="434">
                  <c:v>3.5000000000000003E-2</c:v>
                </c:pt>
                <c:pt idx="435">
                  <c:v>2.5000000000000001E-2</c:v>
                </c:pt>
                <c:pt idx="436">
                  <c:v>1.4999999999999999E-2</c:v>
                </c:pt>
                <c:pt idx="437">
                  <c:v>5.0000000000000001E-3</c:v>
                </c:pt>
                <c:pt idx="438">
                  <c:v>-5.0000000000000001E-3</c:v>
                </c:pt>
                <c:pt idx="439">
                  <c:v>-1.4999999999999999E-2</c:v>
                </c:pt>
                <c:pt idx="440">
                  <c:v>-2.5000000000000001E-2</c:v>
                </c:pt>
                <c:pt idx="441">
                  <c:v>-3.5000000000000003E-2</c:v>
                </c:pt>
                <c:pt idx="442">
                  <c:v>-4.4999999999999998E-2</c:v>
                </c:pt>
                <c:pt idx="443">
                  <c:v>0.14000000000000001</c:v>
                </c:pt>
                <c:pt idx="444">
                  <c:v>0.13</c:v>
                </c:pt>
                <c:pt idx="445">
                  <c:v>0.12</c:v>
                </c:pt>
                <c:pt idx="446">
                  <c:v>0.11</c:v>
                </c:pt>
                <c:pt idx="447">
                  <c:v>0.1</c:v>
                </c:pt>
                <c:pt idx="448">
                  <c:v>0.09</c:v>
                </c:pt>
                <c:pt idx="449">
                  <c:v>0.08</c:v>
                </c:pt>
                <c:pt idx="450">
                  <c:v>7.0000000000000007E-2</c:v>
                </c:pt>
                <c:pt idx="451">
                  <c:v>0.06</c:v>
                </c:pt>
                <c:pt idx="452">
                  <c:v>0.05</c:v>
                </c:pt>
                <c:pt idx="453">
                  <c:v>0.04</c:v>
                </c:pt>
                <c:pt idx="454">
                  <c:v>0.03</c:v>
                </c:pt>
                <c:pt idx="455">
                  <c:v>0.02</c:v>
                </c:pt>
                <c:pt idx="456">
                  <c:v>0.01</c:v>
                </c:pt>
                <c:pt idx="457">
                  <c:v>0</c:v>
                </c:pt>
                <c:pt idx="458">
                  <c:v>-0.01</c:v>
                </c:pt>
                <c:pt idx="459">
                  <c:v>-0.02</c:v>
                </c:pt>
                <c:pt idx="460">
                  <c:v>-0.03</c:v>
                </c:pt>
                <c:pt idx="461">
                  <c:v>-0.04</c:v>
                </c:pt>
                <c:pt idx="462">
                  <c:v>-0.05</c:v>
                </c:pt>
                <c:pt idx="463">
                  <c:v>0.13600000000000001</c:v>
                </c:pt>
                <c:pt idx="464">
                  <c:v>0.126</c:v>
                </c:pt>
                <c:pt idx="465">
                  <c:v>0.11600000000000001</c:v>
                </c:pt>
                <c:pt idx="466">
                  <c:v>0.106</c:v>
                </c:pt>
                <c:pt idx="467">
                  <c:v>9.6000000000000002E-2</c:v>
                </c:pt>
                <c:pt idx="468">
                  <c:v>8.5999999999999993E-2</c:v>
                </c:pt>
                <c:pt idx="469">
                  <c:v>7.5999999999999998E-2</c:v>
                </c:pt>
                <c:pt idx="470">
                  <c:v>6.6000000000000003E-2</c:v>
                </c:pt>
                <c:pt idx="471">
                  <c:v>5.6000000000000001E-2</c:v>
                </c:pt>
                <c:pt idx="472">
                  <c:v>4.5999999999999999E-2</c:v>
                </c:pt>
                <c:pt idx="473">
                  <c:v>3.5999999999999997E-2</c:v>
                </c:pt>
                <c:pt idx="474">
                  <c:v>2.5999999999999999E-2</c:v>
                </c:pt>
                <c:pt idx="475">
                  <c:v>1.6E-2</c:v>
                </c:pt>
                <c:pt idx="476">
                  <c:v>6.0000000000000001E-3</c:v>
                </c:pt>
                <c:pt idx="477">
                  <c:v>-4.0000000000000001E-3</c:v>
                </c:pt>
                <c:pt idx="478">
                  <c:v>-1.4E-2</c:v>
                </c:pt>
                <c:pt idx="479">
                  <c:v>-2.4E-2</c:v>
                </c:pt>
                <c:pt idx="480">
                  <c:v>-3.4000000000000002E-2</c:v>
                </c:pt>
                <c:pt idx="481">
                  <c:v>-4.3999999999999997E-2</c:v>
                </c:pt>
                <c:pt idx="482">
                  <c:v>0.14099999999999999</c:v>
                </c:pt>
                <c:pt idx="483">
                  <c:v>0.13100000000000001</c:v>
                </c:pt>
                <c:pt idx="484">
                  <c:v>0.121</c:v>
                </c:pt>
                <c:pt idx="485">
                  <c:v>0.111</c:v>
                </c:pt>
                <c:pt idx="486">
                  <c:v>0.10100000000000001</c:v>
                </c:pt>
                <c:pt idx="487">
                  <c:v>9.0999999999999998E-2</c:v>
                </c:pt>
                <c:pt idx="488">
                  <c:v>8.1000000000000003E-2</c:v>
                </c:pt>
                <c:pt idx="489">
                  <c:v>7.0999999999999994E-2</c:v>
                </c:pt>
                <c:pt idx="490">
                  <c:v>6.0999999999999999E-2</c:v>
                </c:pt>
                <c:pt idx="491">
                  <c:v>5.0999999999999997E-2</c:v>
                </c:pt>
                <c:pt idx="492">
                  <c:v>4.1000000000000002E-2</c:v>
                </c:pt>
                <c:pt idx="493">
                  <c:v>3.1E-2</c:v>
                </c:pt>
                <c:pt idx="494">
                  <c:v>2.1000000000000001E-2</c:v>
                </c:pt>
                <c:pt idx="495">
                  <c:v>1.0999999999999999E-2</c:v>
                </c:pt>
                <c:pt idx="496">
                  <c:v>1E-3</c:v>
                </c:pt>
                <c:pt idx="497">
                  <c:v>-8.9999999999999993E-3</c:v>
                </c:pt>
                <c:pt idx="498">
                  <c:v>-1.9E-2</c:v>
                </c:pt>
                <c:pt idx="499">
                  <c:v>-2.9000000000000001E-2</c:v>
                </c:pt>
                <c:pt idx="500">
                  <c:v>-3.9E-2</c:v>
                </c:pt>
                <c:pt idx="501">
                  <c:v>-4.9000000000000002E-2</c:v>
                </c:pt>
                <c:pt idx="502">
                  <c:v>0.13600000000000001</c:v>
                </c:pt>
                <c:pt idx="503">
                  <c:v>0.126</c:v>
                </c:pt>
                <c:pt idx="504">
                  <c:v>0.11600000000000001</c:v>
                </c:pt>
                <c:pt idx="505">
                  <c:v>0.106</c:v>
                </c:pt>
                <c:pt idx="506">
                  <c:v>9.6000000000000002E-2</c:v>
                </c:pt>
                <c:pt idx="507">
                  <c:v>8.5999999999999993E-2</c:v>
                </c:pt>
                <c:pt idx="508">
                  <c:v>7.5999999999999998E-2</c:v>
                </c:pt>
                <c:pt idx="509">
                  <c:v>6.6000000000000003E-2</c:v>
                </c:pt>
                <c:pt idx="510">
                  <c:v>5.6000000000000001E-2</c:v>
                </c:pt>
                <c:pt idx="511">
                  <c:v>4.5999999999999999E-2</c:v>
                </c:pt>
                <c:pt idx="512">
                  <c:v>3.5999999999999997E-2</c:v>
                </c:pt>
                <c:pt idx="513">
                  <c:v>2.5999999999999999E-2</c:v>
                </c:pt>
                <c:pt idx="514">
                  <c:v>1.6E-2</c:v>
                </c:pt>
                <c:pt idx="515">
                  <c:v>6.0000000000000001E-3</c:v>
                </c:pt>
                <c:pt idx="516">
                  <c:v>-4.0000000000000001E-3</c:v>
                </c:pt>
                <c:pt idx="517">
                  <c:v>-1.4E-2</c:v>
                </c:pt>
                <c:pt idx="518">
                  <c:v>-2.4E-2</c:v>
                </c:pt>
                <c:pt idx="519">
                  <c:v>-3.4000000000000002E-2</c:v>
                </c:pt>
                <c:pt idx="520">
                  <c:v>-4.3999999999999997E-2</c:v>
                </c:pt>
                <c:pt idx="521">
                  <c:v>0.14199999999999999</c:v>
                </c:pt>
                <c:pt idx="522">
                  <c:v>0.13200000000000001</c:v>
                </c:pt>
                <c:pt idx="523">
                  <c:v>0.122</c:v>
                </c:pt>
                <c:pt idx="524">
                  <c:v>0.112</c:v>
                </c:pt>
                <c:pt idx="525">
                  <c:v>0.10199999999999999</c:v>
                </c:pt>
                <c:pt idx="526">
                  <c:v>9.1999999999999998E-2</c:v>
                </c:pt>
                <c:pt idx="527">
                  <c:v>8.2000000000000003E-2</c:v>
                </c:pt>
                <c:pt idx="528">
                  <c:v>7.1999999999999995E-2</c:v>
                </c:pt>
                <c:pt idx="529">
                  <c:v>6.2E-2</c:v>
                </c:pt>
                <c:pt idx="530">
                  <c:v>5.1999999999999998E-2</c:v>
                </c:pt>
                <c:pt idx="531">
                  <c:v>4.2000000000000003E-2</c:v>
                </c:pt>
                <c:pt idx="532">
                  <c:v>3.2000000000000001E-2</c:v>
                </c:pt>
                <c:pt idx="533">
                  <c:v>2.1999999999999999E-2</c:v>
                </c:pt>
                <c:pt idx="534">
                  <c:v>1.2E-2</c:v>
                </c:pt>
                <c:pt idx="535">
                  <c:v>2E-3</c:v>
                </c:pt>
                <c:pt idx="536">
                  <c:v>-8.0000000000000002E-3</c:v>
                </c:pt>
                <c:pt idx="537">
                  <c:v>-1.7999999999999999E-2</c:v>
                </c:pt>
                <c:pt idx="538">
                  <c:v>-2.8000000000000001E-2</c:v>
                </c:pt>
                <c:pt idx="539">
                  <c:v>-3.7999999999999999E-2</c:v>
                </c:pt>
                <c:pt idx="540">
                  <c:v>-4.8000000000000001E-2</c:v>
                </c:pt>
                <c:pt idx="541">
                  <c:v>0.13700000000000001</c:v>
                </c:pt>
                <c:pt idx="542">
                  <c:v>0.127</c:v>
                </c:pt>
                <c:pt idx="543">
                  <c:v>0.11700000000000001</c:v>
                </c:pt>
                <c:pt idx="544">
                  <c:v>0.107</c:v>
                </c:pt>
                <c:pt idx="545">
                  <c:v>9.7000000000000003E-2</c:v>
                </c:pt>
                <c:pt idx="546">
                  <c:v>8.6999999999999994E-2</c:v>
                </c:pt>
                <c:pt idx="547">
                  <c:v>7.6999999999999999E-2</c:v>
                </c:pt>
                <c:pt idx="548">
                  <c:v>6.7000000000000004E-2</c:v>
                </c:pt>
                <c:pt idx="549">
                  <c:v>5.7000000000000002E-2</c:v>
                </c:pt>
                <c:pt idx="550">
                  <c:v>4.7E-2</c:v>
                </c:pt>
                <c:pt idx="551">
                  <c:v>3.6999999999999998E-2</c:v>
                </c:pt>
                <c:pt idx="552">
                  <c:v>2.7E-2</c:v>
                </c:pt>
                <c:pt idx="553">
                  <c:v>1.7000000000000001E-2</c:v>
                </c:pt>
                <c:pt idx="554">
                  <c:v>7.0000000000000001E-3</c:v>
                </c:pt>
                <c:pt idx="555">
                  <c:v>-3.0000000000000001E-3</c:v>
                </c:pt>
                <c:pt idx="556">
                  <c:v>-1.2999999999999999E-2</c:v>
                </c:pt>
                <c:pt idx="557">
                  <c:v>-2.3E-2</c:v>
                </c:pt>
                <c:pt idx="558">
                  <c:v>-3.3000000000000002E-2</c:v>
                </c:pt>
                <c:pt idx="559">
                  <c:v>-4.2999999999999997E-2</c:v>
                </c:pt>
                <c:pt idx="560">
                  <c:v>0.14199999999999999</c:v>
                </c:pt>
                <c:pt idx="561">
                  <c:v>0.13200000000000001</c:v>
                </c:pt>
                <c:pt idx="562">
                  <c:v>0.122</c:v>
                </c:pt>
                <c:pt idx="563">
                  <c:v>0.112</c:v>
                </c:pt>
                <c:pt idx="564">
                  <c:v>0.10199999999999999</c:v>
                </c:pt>
                <c:pt idx="565">
                  <c:v>9.1999999999999998E-2</c:v>
                </c:pt>
                <c:pt idx="566">
                  <c:v>8.2000000000000003E-2</c:v>
                </c:pt>
                <c:pt idx="567">
                  <c:v>7.1999999999999995E-2</c:v>
                </c:pt>
                <c:pt idx="568">
                  <c:v>6.2E-2</c:v>
                </c:pt>
                <c:pt idx="569">
                  <c:v>5.1999999999999998E-2</c:v>
                </c:pt>
                <c:pt idx="570">
                  <c:v>4.2000000000000003E-2</c:v>
                </c:pt>
                <c:pt idx="571">
                  <c:v>3.2000000000000001E-2</c:v>
                </c:pt>
                <c:pt idx="572">
                  <c:v>2.1999999999999999E-2</c:v>
                </c:pt>
                <c:pt idx="573">
                  <c:v>1.2E-2</c:v>
                </c:pt>
                <c:pt idx="574">
                  <c:v>2E-3</c:v>
                </c:pt>
                <c:pt idx="575">
                  <c:v>-8.0000000000000002E-3</c:v>
                </c:pt>
                <c:pt idx="576">
                  <c:v>-1.7999999999999999E-2</c:v>
                </c:pt>
                <c:pt idx="577">
                  <c:v>-2.8000000000000001E-2</c:v>
                </c:pt>
                <c:pt idx="578">
                  <c:v>-3.7999999999999999E-2</c:v>
                </c:pt>
                <c:pt idx="579">
                  <c:v>-4.8000000000000001E-2</c:v>
                </c:pt>
                <c:pt idx="580">
                  <c:v>0.13700000000000001</c:v>
                </c:pt>
                <c:pt idx="581">
                  <c:v>0.128</c:v>
                </c:pt>
                <c:pt idx="582">
                  <c:v>0.11799999999999999</c:v>
                </c:pt>
                <c:pt idx="583">
                  <c:v>0.107</c:v>
                </c:pt>
                <c:pt idx="584">
                  <c:v>9.8000000000000004E-2</c:v>
                </c:pt>
                <c:pt idx="585">
                  <c:v>8.7999999999999995E-2</c:v>
                </c:pt>
                <c:pt idx="586">
                  <c:v>7.6999999999999999E-2</c:v>
                </c:pt>
                <c:pt idx="587">
                  <c:v>6.7000000000000004E-2</c:v>
                </c:pt>
                <c:pt idx="588">
                  <c:v>5.8000000000000003E-2</c:v>
                </c:pt>
                <c:pt idx="589">
                  <c:v>4.8000000000000001E-2</c:v>
                </c:pt>
                <c:pt idx="590">
                  <c:v>3.6999999999999998E-2</c:v>
                </c:pt>
                <c:pt idx="591">
                  <c:v>2.7E-2</c:v>
                </c:pt>
                <c:pt idx="592">
                  <c:v>1.7999999999999999E-2</c:v>
                </c:pt>
                <c:pt idx="593">
                  <c:v>7.0000000000000001E-3</c:v>
                </c:pt>
                <c:pt idx="594">
                  <c:v>-3.0000000000000001E-3</c:v>
                </c:pt>
                <c:pt idx="595">
                  <c:v>-1.2E-2</c:v>
                </c:pt>
                <c:pt idx="596">
                  <c:v>-2.1999999999999999E-2</c:v>
                </c:pt>
                <c:pt idx="597">
                  <c:v>-3.3000000000000002E-2</c:v>
                </c:pt>
                <c:pt idx="598">
                  <c:v>-4.2999999999999997E-2</c:v>
                </c:pt>
                <c:pt idx="599">
                  <c:v>0.14299999999999999</c:v>
                </c:pt>
                <c:pt idx="600">
                  <c:v>0.13300000000000001</c:v>
                </c:pt>
                <c:pt idx="601">
                  <c:v>0.123</c:v>
                </c:pt>
                <c:pt idx="602">
                  <c:v>0.113</c:v>
                </c:pt>
                <c:pt idx="603">
                  <c:v>0.10299999999999999</c:v>
                </c:pt>
                <c:pt idx="604">
                  <c:v>9.2999999999999999E-2</c:v>
                </c:pt>
                <c:pt idx="605">
                  <c:v>8.3000000000000004E-2</c:v>
                </c:pt>
                <c:pt idx="606">
                  <c:v>7.2999999999999995E-2</c:v>
                </c:pt>
                <c:pt idx="607">
                  <c:v>6.3E-2</c:v>
                </c:pt>
                <c:pt idx="608">
                  <c:v>5.2999999999999999E-2</c:v>
                </c:pt>
                <c:pt idx="609">
                  <c:v>4.2999999999999997E-2</c:v>
                </c:pt>
                <c:pt idx="610">
                  <c:v>3.3000000000000002E-2</c:v>
                </c:pt>
                <c:pt idx="611">
                  <c:v>2.3E-2</c:v>
                </c:pt>
                <c:pt idx="612">
                  <c:v>1.2999999999999999E-2</c:v>
                </c:pt>
                <c:pt idx="613">
                  <c:v>3.0000000000000001E-3</c:v>
                </c:pt>
                <c:pt idx="614">
                  <c:v>-7.0000000000000001E-3</c:v>
                </c:pt>
                <c:pt idx="615">
                  <c:v>-1.7000000000000001E-2</c:v>
                </c:pt>
                <c:pt idx="616">
                  <c:v>-2.7E-2</c:v>
                </c:pt>
                <c:pt idx="617">
                  <c:v>-3.6999999999999998E-2</c:v>
                </c:pt>
                <c:pt idx="618">
                  <c:v>-4.7E-2</c:v>
                </c:pt>
                <c:pt idx="619">
                  <c:v>0.13800000000000001</c:v>
                </c:pt>
                <c:pt idx="620">
                  <c:v>0.128</c:v>
                </c:pt>
                <c:pt idx="621">
                  <c:v>0.11799999999999999</c:v>
                </c:pt>
                <c:pt idx="622">
                  <c:v>0.108</c:v>
                </c:pt>
                <c:pt idx="623">
                  <c:v>9.8000000000000004E-2</c:v>
                </c:pt>
                <c:pt idx="624">
                  <c:v>8.7999999999999995E-2</c:v>
                </c:pt>
                <c:pt idx="625">
                  <c:v>7.8E-2</c:v>
                </c:pt>
                <c:pt idx="626">
                  <c:v>6.8000000000000005E-2</c:v>
                </c:pt>
                <c:pt idx="627">
                  <c:v>5.8000000000000003E-2</c:v>
                </c:pt>
                <c:pt idx="628">
                  <c:v>4.8000000000000001E-2</c:v>
                </c:pt>
                <c:pt idx="629">
                  <c:v>3.7999999999999999E-2</c:v>
                </c:pt>
                <c:pt idx="630">
                  <c:v>2.8000000000000001E-2</c:v>
                </c:pt>
                <c:pt idx="631">
                  <c:v>1.7999999999999999E-2</c:v>
                </c:pt>
                <c:pt idx="632">
                  <c:v>8.0000000000000002E-3</c:v>
                </c:pt>
                <c:pt idx="633">
                  <c:v>-2E-3</c:v>
                </c:pt>
                <c:pt idx="634">
                  <c:v>-1.2E-2</c:v>
                </c:pt>
                <c:pt idx="635">
                  <c:v>-2.1999999999999999E-2</c:v>
                </c:pt>
                <c:pt idx="636">
                  <c:v>-3.2000000000000001E-2</c:v>
                </c:pt>
                <c:pt idx="637">
                  <c:v>-4.2000000000000003E-2</c:v>
                </c:pt>
                <c:pt idx="638">
                  <c:v>0.14299999999999999</c:v>
                </c:pt>
                <c:pt idx="639">
                  <c:v>0.13300000000000001</c:v>
                </c:pt>
                <c:pt idx="640">
                  <c:v>0.123</c:v>
                </c:pt>
                <c:pt idx="641">
                  <c:v>0.113</c:v>
                </c:pt>
                <c:pt idx="642">
                  <c:v>0.10299999999999999</c:v>
                </c:pt>
                <c:pt idx="643">
                  <c:v>9.2999999999999999E-2</c:v>
                </c:pt>
                <c:pt idx="644">
                  <c:v>8.3000000000000004E-2</c:v>
                </c:pt>
                <c:pt idx="645">
                  <c:v>7.2999999999999995E-2</c:v>
                </c:pt>
                <c:pt idx="646">
                  <c:v>6.3E-2</c:v>
                </c:pt>
                <c:pt idx="647">
                  <c:v>5.2999999999999999E-2</c:v>
                </c:pt>
                <c:pt idx="648">
                  <c:v>4.2999999999999997E-2</c:v>
                </c:pt>
                <c:pt idx="649">
                  <c:v>3.3000000000000002E-2</c:v>
                </c:pt>
                <c:pt idx="650">
                  <c:v>2.3E-2</c:v>
                </c:pt>
                <c:pt idx="651">
                  <c:v>1.2999999999999999E-2</c:v>
                </c:pt>
                <c:pt idx="652">
                  <c:v>3.0000000000000001E-3</c:v>
                </c:pt>
                <c:pt idx="653">
                  <c:v>-7.0000000000000001E-3</c:v>
                </c:pt>
                <c:pt idx="654">
                  <c:v>-1.7000000000000001E-2</c:v>
                </c:pt>
                <c:pt idx="655">
                  <c:v>-2.7E-2</c:v>
                </c:pt>
                <c:pt idx="656">
                  <c:v>-3.6999999999999998E-2</c:v>
                </c:pt>
                <c:pt idx="657">
                  <c:v>-4.7E-2</c:v>
                </c:pt>
                <c:pt idx="658">
                  <c:v>0.13900000000000001</c:v>
                </c:pt>
                <c:pt idx="659">
                  <c:v>0.129</c:v>
                </c:pt>
                <c:pt idx="660">
                  <c:v>0.11899999999999999</c:v>
                </c:pt>
                <c:pt idx="661">
                  <c:v>0.109</c:v>
                </c:pt>
                <c:pt idx="662">
                  <c:v>9.9000000000000005E-2</c:v>
                </c:pt>
                <c:pt idx="663">
                  <c:v>8.8999999999999996E-2</c:v>
                </c:pt>
                <c:pt idx="664">
                  <c:v>7.9000000000000001E-2</c:v>
                </c:pt>
                <c:pt idx="665">
                  <c:v>6.9000000000000006E-2</c:v>
                </c:pt>
                <c:pt idx="666">
                  <c:v>5.8999999999999997E-2</c:v>
                </c:pt>
                <c:pt idx="667">
                  <c:v>4.9000000000000002E-2</c:v>
                </c:pt>
                <c:pt idx="668">
                  <c:v>3.9E-2</c:v>
                </c:pt>
                <c:pt idx="669">
                  <c:v>2.9000000000000001E-2</c:v>
                </c:pt>
                <c:pt idx="670">
                  <c:v>1.9E-2</c:v>
                </c:pt>
                <c:pt idx="671">
                  <c:v>8.9999999999999993E-3</c:v>
                </c:pt>
                <c:pt idx="672">
                  <c:v>-1E-3</c:v>
                </c:pt>
                <c:pt idx="673">
                  <c:v>-1.0999999999999999E-2</c:v>
                </c:pt>
                <c:pt idx="674">
                  <c:v>-2.1000000000000001E-2</c:v>
                </c:pt>
                <c:pt idx="675">
                  <c:v>-3.1E-2</c:v>
                </c:pt>
                <c:pt idx="676">
                  <c:v>-4.1000000000000002E-2</c:v>
                </c:pt>
                <c:pt idx="677">
                  <c:v>0.14399999999999999</c:v>
                </c:pt>
                <c:pt idx="678">
                  <c:v>0.13400000000000001</c:v>
                </c:pt>
                <c:pt idx="679">
                  <c:v>0.124</c:v>
                </c:pt>
                <c:pt idx="680">
                  <c:v>0.114</c:v>
                </c:pt>
                <c:pt idx="681">
                  <c:v>0.104</c:v>
                </c:pt>
                <c:pt idx="682">
                  <c:v>9.4E-2</c:v>
                </c:pt>
                <c:pt idx="683">
                  <c:v>8.4000000000000005E-2</c:v>
                </c:pt>
                <c:pt idx="684">
                  <c:v>7.3999999999999996E-2</c:v>
                </c:pt>
                <c:pt idx="685">
                  <c:v>6.4000000000000001E-2</c:v>
                </c:pt>
                <c:pt idx="686">
                  <c:v>5.3999999999999999E-2</c:v>
                </c:pt>
                <c:pt idx="687">
                  <c:v>4.3999999999999997E-2</c:v>
                </c:pt>
                <c:pt idx="688">
                  <c:v>3.4000000000000002E-2</c:v>
                </c:pt>
                <c:pt idx="689">
                  <c:v>2.4E-2</c:v>
                </c:pt>
                <c:pt idx="690">
                  <c:v>1.4E-2</c:v>
                </c:pt>
                <c:pt idx="691">
                  <c:v>4.0000000000000001E-3</c:v>
                </c:pt>
                <c:pt idx="692">
                  <c:v>-6.0000000000000001E-3</c:v>
                </c:pt>
                <c:pt idx="693">
                  <c:v>-1.6E-2</c:v>
                </c:pt>
                <c:pt idx="694">
                  <c:v>-2.5999999999999999E-2</c:v>
                </c:pt>
                <c:pt idx="695">
                  <c:v>-3.5999999999999997E-2</c:v>
                </c:pt>
                <c:pt idx="696">
                  <c:v>-4.5999999999999999E-2</c:v>
                </c:pt>
                <c:pt idx="697">
                  <c:v>0.13900000000000001</c:v>
                </c:pt>
                <c:pt idx="698">
                  <c:v>0.129</c:v>
                </c:pt>
                <c:pt idx="699">
                  <c:v>0.11899999999999999</c:v>
                </c:pt>
                <c:pt idx="700">
                  <c:v>0.109</c:v>
                </c:pt>
                <c:pt idx="701">
                  <c:v>9.9000000000000005E-2</c:v>
                </c:pt>
                <c:pt idx="702">
                  <c:v>8.8999999999999996E-2</c:v>
                </c:pt>
                <c:pt idx="703">
                  <c:v>7.9000000000000001E-2</c:v>
                </c:pt>
                <c:pt idx="704">
                  <c:v>6.9000000000000006E-2</c:v>
                </c:pt>
                <c:pt idx="705">
                  <c:v>5.8999999999999997E-2</c:v>
                </c:pt>
                <c:pt idx="706">
                  <c:v>4.9000000000000002E-2</c:v>
                </c:pt>
                <c:pt idx="707">
                  <c:v>3.9E-2</c:v>
                </c:pt>
                <c:pt idx="708">
                  <c:v>2.9000000000000001E-2</c:v>
                </c:pt>
                <c:pt idx="709">
                  <c:v>1.9E-2</c:v>
                </c:pt>
                <c:pt idx="710">
                  <c:v>8.9999999999999993E-3</c:v>
                </c:pt>
                <c:pt idx="711">
                  <c:v>-1E-3</c:v>
                </c:pt>
                <c:pt idx="712">
                  <c:v>-1.0999999999999999E-2</c:v>
                </c:pt>
                <c:pt idx="713">
                  <c:v>-2.1000000000000001E-2</c:v>
                </c:pt>
                <c:pt idx="714">
                  <c:v>-3.1E-2</c:v>
                </c:pt>
                <c:pt idx="715">
                  <c:v>-4.1000000000000002E-2</c:v>
                </c:pt>
                <c:pt idx="716">
                  <c:v>0.14499999999999999</c:v>
                </c:pt>
                <c:pt idx="717">
                  <c:v>0.13500000000000001</c:v>
                </c:pt>
                <c:pt idx="718">
                  <c:v>0.125</c:v>
                </c:pt>
                <c:pt idx="719">
                  <c:v>0.115</c:v>
                </c:pt>
                <c:pt idx="720">
                  <c:v>0.105</c:v>
                </c:pt>
                <c:pt idx="721">
                  <c:v>9.5000000000000001E-2</c:v>
                </c:pt>
                <c:pt idx="722">
                  <c:v>8.5000000000000006E-2</c:v>
                </c:pt>
                <c:pt idx="723">
                  <c:v>7.4999999999999997E-2</c:v>
                </c:pt>
                <c:pt idx="724">
                  <c:v>6.5000000000000002E-2</c:v>
                </c:pt>
                <c:pt idx="725">
                  <c:v>5.5E-2</c:v>
                </c:pt>
                <c:pt idx="726">
                  <c:v>4.4999999999999998E-2</c:v>
                </c:pt>
                <c:pt idx="727">
                  <c:v>3.5000000000000003E-2</c:v>
                </c:pt>
                <c:pt idx="728">
                  <c:v>2.5000000000000001E-2</c:v>
                </c:pt>
                <c:pt idx="729">
                  <c:v>1.4999999999999999E-2</c:v>
                </c:pt>
                <c:pt idx="730">
                  <c:v>5.0000000000000001E-3</c:v>
                </c:pt>
                <c:pt idx="731">
                  <c:v>-5.0000000000000001E-3</c:v>
                </c:pt>
                <c:pt idx="732">
                  <c:v>-1.4999999999999999E-2</c:v>
                </c:pt>
                <c:pt idx="733">
                  <c:v>-2.5000000000000001E-2</c:v>
                </c:pt>
                <c:pt idx="734">
                  <c:v>-3.5000000000000003E-2</c:v>
                </c:pt>
                <c:pt idx="735">
                  <c:v>-4.4999999999999998E-2</c:v>
                </c:pt>
                <c:pt idx="736">
                  <c:v>0.14000000000000001</c:v>
                </c:pt>
                <c:pt idx="737">
                  <c:v>0.13</c:v>
                </c:pt>
                <c:pt idx="738">
                  <c:v>0.12</c:v>
                </c:pt>
                <c:pt idx="739">
                  <c:v>0.11</c:v>
                </c:pt>
                <c:pt idx="740">
                  <c:v>0.1</c:v>
                </c:pt>
                <c:pt idx="741">
                  <c:v>0.09</c:v>
                </c:pt>
                <c:pt idx="742">
                  <c:v>0.08</c:v>
                </c:pt>
                <c:pt idx="743">
                  <c:v>7.0000000000000007E-2</c:v>
                </c:pt>
                <c:pt idx="744">
                  <c:v>0.06</c:v>
                </c:pt>
                <c:pt idx="745">
                  <c:v>0.05</c:v>
                </c:pt>
                <c:pt idx="746">
                  <c:v>0.04</c:v>
                </c:pt>
                <c:pt idx="747">
                  <c:v>0.03</c:v>
                </c:pt>
                <c:pt idx="748">
                  <c:v>0.02</c:v>
                </c:pt>
                <c:pt idx="749">
                  <c:v>0.01</c:v>
                </c:pt>
                <c:pt idx="750">
                  <c:v>0</c:v>
                </c:pt>
                <c:pt idx="751">
                  <c:v>-0.01</c:v>
                </c:pt>
                <c:pt idx="752">
                  <c:v>-0.02</c:v>
                </c:pt>
                <c:pt idx="753">
                  <c:v>-0.03</c:v>
                </c:pt>
                <c:pt idx="754">
                  <c:v>-0.04</c:v>
                </c:pt>
                <c:pt idx="755">
                  <c:v>0.14499999999999999</c:v>
                </c:pt>
                <c:pt idx="756">
                  <c:v>0.13500000000000001</c:v>
                </c:pt>
                <c:pt idx="757">
                  <c:v>0.125</c:v>
                </c:pt>
                <c:pt idx="758">
                  <c:v>0.115</c:v>
                </c:pt>
                <c:pt idx="759">
                  <c:v>0.105</c:v>
                </c:pt>
                <c:pt idx="760">
                  <c:v>9.5000000000000001E-2</c:v>
                </c:pt>
                <c:pt idx="761">
                  <c:v>8.5000000000000006E-2</c:v>
                </c:pt>
                <c:pt idx="762">
                  <c:v>7.4999999999999997E-2</c:v>
                </c:pt>
                <c:pt idx="763">
                  <c:v>6.5000000000000002E-2</c:v>
                </c:pt>
                <c:pt idx="764">
                  <c:v>5.5E-2</c:v>
                </c:pt>
                <c:pt idx="765">
                  <c:v>4.4999999999999998E-2</c:v>
                </c:pt>
                <c:pt idx="766">
                  <c:v>3.5000000000000003E-2</c:v>
                </c:pt>
                <c:pt idx="767">
                  <c:v>2.5000000000000001E-2</c:v>
                </c:pt>
                <c:pt idx="768">
                  <c:v>1.4999999999999999E-2</c:v>
                </c:pt>
                <c:pt idx="769">
                  <c:v>5.0000000000000001E-3</c:v>
                </c:pt>
                <c:pt idx="770">
                  <c:v>-5.0000000000000001E-3</c:v>
                </c:pt>
                <c:pt idx="771">
                  <c:v>-1.4999999999999999E-2</c:v>
                </c:pt>
                <c:pt idx="772">
                  <c:v>-2.5000000000000001E-2</c:v>
                </c:pt>
                <c:pt idx="773">
                  <c:v>-3.5000000000000003E-2</c:v>
                </c:pt>
                <c:pt idx="774">
                  <c:v>-4.4999999999999998E-2</c:v>
                </c:pt>
                <c:pt idx="775">
                  <c:v>0.14099999999999999</c:v>
                </c:pt>
                <c:pt idx="776">
                  <c:v>0.13100000000000001</c:v>
                </c:pt>
                <c:pt idx="777">
                  <c:v>0.121</c:v>
                </c:pt>
                <c:pt idx="778">
                  <c:v>0.111</c:v>
                </c:pt>
                <c:pt idx="779">
                  <c:v>0.10100000000000001</c:v>
                </c:pt>
                <c:pt idx="780">
                  <c:v>9.0999999999999998E-2</c:v>
                </c:pt>
                <c:pt idx="781">
                  <c:v>8.1000000000000003E-2</c:v>
                </c:pt>
                <c:pt idx="782">
                  <c:v>7.0999999999999994E-2</c:v>
                </c:pt>
                <c:pt idx="783">
                  <c:v>6.0999999999999999E-2</c:v>
                </c:pt>
                <c:pt idx="784">
                  <c:v>5.0999999999999997E-2</c:v>
                </c:pt>
                <c:pt idx="785">
                  <c:v>4.1000000000000002E-2</c:v>
                </c:pt>
                <c:pt idx="786">
                  <c:v>3.1E-2</c:v>
                </c:pt>
                <c:pt idx="787">
                  <c:v>2.1000000000000001E-2</c:v>
                </c:pt>
                <c:pt idx="788">
                  <c:v>1.0999999999999999E-2</c:v>
                </c:pt>
                <c:pt idx="789">
                  <c:v>1E-3</c:v>
                </c:pt>
                <c:pt idx="790">
                  <c:v>-8.9999999999999993E-3</c:v>
                </c:pt>
                <c:pt idx="791">
                  <c:v>-1.9E-2</c:v>
                </c:pt>
                <c:pt idx="792">
                  <c:v>-2.9000000000000001E-2</c:v>
                </c:pt>
                <c:pt idx="793">
                  <c:v>-3.9E-2</c:v>
                </c:pt>
                <c:pt idx="794">
                  <c:v>0.14599999999999999</c:v>
                </c:pt>
                <c:pt idx="795">
                  <c:v>0.13600000000000001</c:v>
                </c:pt>
                <c:pt idx="796">
                  <c:v>0.126</c:v>
                </c:pt>
                <c:pt idx="797">
                  <c:v>0.11600000000000001</c:v>
                </c:pt>
                <c:pt idx="798">
                  <c:v>0.106</c:v>
                </c:pt>
                <c:pt idx="799">
                  <c:v>9.6000000000000002E-2</c:v>
                </c:pt>
                <c:pt idx="800">
                  <c:v>8.5999999999999993E-2</c:v>
                </c:pt>
                <c:pt idx="801">
                  <c:v>7.5999999999999998E-2</c:v>
                </c:pt>
                <c:pt idx="802">
                  <c:v>6.6000000000000003E-2</c:v>
                </c:pt>
                <c:pt idx="803">
                  <c:v>5.6000000000000001E-2</c:v>
                </c:pt>
                <c:pt idx="804">
                  <c:v>4.5999999999999999E-2</c:v>
                </c:pt>
                <c:pt idx="805">
                  <c:v>3.5999999999999997E-2</c:v>
                </c:pt>
                <c:pt idx="806">
                  <c:v>2.5999999999999999E-2</c:v>
                </c:pt>
                <c:pt idx="807">
                  <c:v>1.6E-2</c:v>
                </c:pt>
                <c:pt idx="808">
                  <c:v>6.0000000000000001E-3</c:v>
                </c:pt>
                <c:pt idx="809">
                  <c:v>-4.0000000000000001E-3</c:v>
                </c:pt>
                <c:pt idx="810">
                  <c:v>-1.4E-2</c:v>
                </c:pt>
                <c:pt idx="811">
                  <c:v>-2.4E-2</c:v>
                </c:pt>
                <c:pt idx="812">
                  <c:v>-3.4000000000000002E-2</c:v>
                </c:pt>
                <c:pt idx="813">
                  <c:v>-4.3999999999999997E-2</c:v>
                </c:pt>
                <c:pt idx="814">
                  <c:v>0.14099999999999999</c:v>
                </c:pt>
                <c:pt idx="815">
                  <c:v>0.13100000000000001</c:v>
                </c:pt>
                <c:pt idx="816">
                  <c:v>0.121</c:v>
                </c:pt>
                <c:pt idx="817">
                  <c:v>0.111</c:v>
                </c:pt>
                <c:pt idx="818">
                  <c:v>0.10100000000000001</c:v>
                </c:pt>
                <c:pt idx="819">
                  <c:v>9.0999999999999998E-2</c:v>
                </c:pt>
                <c:pt idx="820">
                  <c:v>8.1000000000000003E-2</c:v>
                </c:pt>
                <c:pt idx="821">
                  <c:v>7.0999999999999994E-2</c:v>
                </c:pt>
                <c:pt idx="822">
                  <c:v>6.0999999999999999E-2</c:v>
                </c:pt>
                <c:pt idx="823">
                  <c:v>5.0999999999999997E-2</c:v>
                </c:pt>
                <c:pt idx="824">
                  <c:v>4.1000000000000002E-2</c:v>
                </c:pt>
                <c:pt idx="825">
                  <c:v>3.1E-2</c:v>
                </c:pt>
                <c:pt idx="826">
                  <c:v>2.1000000000000001E-2</c:v>
                </c:pt>
                <c:pt idx="827">
                  <c:v>1.0999999999999999E-2</c:v>
                </c:pt>
                <c:pt idx="828">
                  <c:v>1E-3</c:v>
                </c:pt>
                <c:pt idx="829">
                  <c:v>-8.9999999999999993E-3</c:v>
                </c:pt>
                <c:pt idx="830">
                  <c:v>-1.9E-2</c:v>
                </c:pt>
                <c:pt idx="831">
                  <c:v>-2.9000000000000001E-2</c:v>
                </c:pt>
                <c:pt idx="832">
                  <c:v>-3.9E-2</c:v>
                </c:pt>
                <c:pt idx="833">
                  <c:v>0.14699999999999999</c:v>
                </c:pt>
                <c:pt idx="834">
                  <c:v>0.13700000000000001</c:v>
                </c:pt>
                <c:pt idx="835">
                  <c:v>0.127</c:v>
                </c:pt>
                <c:pt idx="836">
                  <c:v>0.11700000000000001</c:v>
                </c:pt>
                <c:pt idx="837">
                  <c:v>0.107</c:v>
                </c:pt>
                <c:pt idx="838">
                  <c:v>9.7000000000000003E-2</c:v>
                </c:pt>
                <c:pt idx="839">
                  <c:v>8.6999999999999994E-2</c:v>
                </c:pt>
                <c:pt idx="840">
                  <c:v>7.6999999999999999E-2</c:v>
                </c:pt>
                <c:pt idx="841">
                  <c:v>6.7000000000000004E-2</c:v>
                </c:pt>
                <c:pt idx="842">
                  <c:v>5.7000000000000002E-2</c:v>
                </c:pt>
                <c:pt idx="843">
                  <c:v>4.7E-2</c:v>
                </c:pt>
                <c:pt idx="844">
                  <c:v>3.6999999999999998E-2</c:v>
                </c:pt>
                <c:pt idx="845">
                  <c:v>2.7E-2</c:v>
                </c:pt>
                <c:pt idx="846">
                  <c:v>1.7000000000000001E-2</c:v>
                </c:pt>
                <c:pt idx="847">
                  <c:v>7.0000000000000001E-3</c:v>
                </c:pt>
                <c:pt idx="848">
                  <c:v>-3.0000000000000001E-3</c:v>
                </c:pt>
                <c:pt idx="849">
                  <c:v>-1.2999999999999999E-2</c:v>
                </c:pt>
                <c:pt idx="850">
                  <c:v>-2.3E-2</c:v>
                </c:pt>
                <c:pt idx="851">
                  <c:v>-3.3000000000000002E-2</c:v>
                </c:pt>
                <c:pt idx="852">
                  <c:v>-4.2999999999999997E-2</c:v>
                </c:pt>
                <c:pt idx="853">
                  <c:v>0.14199999999999999</c:v>
                </c:pt>
                <c:pt idx="854">
                  <c:v>0.13200000000000001</c:v>
                </c:pt>
                <c:pt idx="855">
                  <c:v>0.122</c:v>
                </c:pt>
                <c:pt idx="856">
                  <c:v>0.112</c:v>
                </c:pt>
                <c:pt idx="857">
                  <c:v>0.10199999999999999</c:v>
                </c:pt>
                <c:pt idx="858">
                  <c:v>9.1999999999999998E-2</c:v>
                </c:pt>
                <c:pt idx="859">
                  <c:v>8.2000000000000003E-2</c:v>
                </c:pt>
                <c:pt idx="860">
                  <c:v>7.1999999999999995E-2</c:v>
                </c:pt>
                <c:pt idx="861">
                  <c:v>6.2E-2</c:v>
                </c:pt>
                <c:pt idx="862">
                  <c:v>5.1999999999999998E-2</c:v>
                </c:pt>
                <c:pt idx="863">
                  <c:v>4.2000000000000003E-2</c:v>
                </c:pt>
                <c:pt idx="864">
                  <c:v>3.2000000000000001E-2</c:v>
                </c:pt>
                <c:pt idx="865">
                  <c:v>2.1999999999999999E-2</c:v>
                </c:pt>
                <c:pt idx="866">
                  <c:v>1.2E-2</c:v>
                </c:pt>
                <c:pt idx="867">
                  <c:v>2E-3</c:v>
                </c:pt>
                <c:pt idx="868">
                  <c:v>-8.0000000000000002E-3</c:v>
                </c:pt>
                <c:pt idx="869">
                  <c:v>-1.7999999999999999E-2</c:v>
                </c:pt>
                <c:pt idx="870">
                  <c:v>-2.8000000000000001E-2</c:v>
                </c:pt>
                <c:pt idx="871">
                  <c:v>-3.7999999999999999E-2</c:v>
                </c:pt>
                <c:pt idx="872">
                  <c:v>0.14699999999999999</c:v>
                </c:pt>
                <c:pt idx="873">
                  <c:v>0.13700000000000001</c:v>
                </c:pt>
                <c:pt idx="874">
                  <c:v>0.127</c:v>
                </c:pt>
                <c:pt idx="875">
                  <c:v>0.11700000000000001</c:v>
                </c:pt>
                <c:pt idx="876">
                  <c:v>0.107</c:v>
                </c:pt>
                <c:pt idx="877">
                  <c:v>9.7000000000000003E-2</c:v>
                </c:pt>
                <c:pt idx="878">
                  <c:v>8.6999999999999994E-2</c:v>
                </c:pt>
                <c:pt idx="879">
                  <c:v>7.6999999999999999E-2</c:v>
                </c:pt>
                <c:pt idx="880">
                  <c:v>6.7000000000000004E-2</c:v>
                </c:pt>
                <c:pt idx="881">
                  <c:v>5.7000000000000002E-2</c:v>
                </c:pt>
                <c:pt idx="882">
                  <c:v>4.7E-2</c:v>
                </c:pt>
                <c:pt idx="883">
                  <c:v>3.6999999999999998E-2</c:v>
                </c:pt>
                <c:pt idx="884">
                  <c:v>2.7E-2</c:v>
                </c:pt>
                <c:pt idx="885">
                  <c:v>1.7000000000000001E-2</c:v>
                </c:pt>
                <c:pt idx="886">
                  <c:v>7.0000000000000001E-3</c:v>
                </c:pt>
                <c:pt idx="887">
                  <c:v>-3.0000000000000001E-3</c:v>
                </c:pt>
                <c:pt idx="888">
                  <c:v>-1.2999999999999999E-2</c:v>
                </c:pt>
                <c:pt idx="889">
                  <c:v>-2.3E-2</c:v>
                </c:pt>
                <c:pt idx="890">
                  <c:v>-3.3000000000000002E-2</c:v>
                </c:pt>
                <c:pt idx="891">
                  <c:v>-4.2999999999999997E-2</c:v>
                </c:pt>
                <c:pt idx="892">
                  <c:v>0.14299999999999999</c:v>
                </c:pt>
                <c:pt idx="893">
                  <c:v>0.13300000000000001</c:v>
                </c:pt>
                <c:pt idx="894">
                  <c:v>0.122</c:v>
                </c:pt>
                <c:pt idx="895">
                  <c:v>0.113</c:v>
                </c:pt>
                <c:pt idx="896">
                  <c:v>0.10199999999999999</c:v>
                </c:pt>
                <c:pt idx="897">
                  <c:v>9.1999999999999998E-2</c:v>
                </c:pt>
                <c:pt idx="898">
                  <c:v>8.3000000000000004E-2</c:v>
                </c:pt>
                <c:pt idx="899">
                  <c:v>7.1999999999999995E-2</c:v>
                </c:pt>
                <c:pt idx="900">
                  <c:v>6.2E-2</c:v>
                </c:pt>
                <c:pt idx="901">
                  <c:v>5.2999999999999999E-2</c:v>
                </c:pt>
                <c:pt idx="902">
                  <c:v>4.2000000000000003E-2</c:v>
                </c:pt>
                <c:pt idx="903">
                  <c:v>3.3000000000000002E-2</c:v>
                </c:pt>
                <c:pt idx="904">
                  <c:v>2.3E-2</c:v>
                </c:pt>
                <c:pt idx="905">
                  <c:v>1.2E-2</c:v>
                </c:pt>
                <c:pt idx="906">
                  <c:v>3.0000000000000001E-3</c:v>
                </c:pt>
                <c:pt idx="907">
                  <c:v>-8.0000000000000002E-3</c:v>
                </c:pt>
                <c:pt idx="908">
                  <c:v>-1.7999999999999999E-2</c:v>
                </c:pt>
                <c:pt idx="909">
                  <c:v>-2.7E-2</c:v>
                </c:pt>
                <c:pt idx="910">
                  <c:v>-3.7999999999999999E-2</c:v>
                </c:pt>
                <c:pt idx="911">
                  <c:v>0.14799999999999999</c:v>
                </c:pt>
                <c:pt idx="912">
                  <c:v>0.13800000000000001</c:v>
                </c:pt>
                <c:pt idx="913">
                  <c:v>0.128</c:v>
                </c:pt>
                <c:pt idx="914">
                  <c:v>0.11799999999999999</c:v>
                </c:pt>
                <c:pt idx="915">
                  <c:v>0.108</c:v>
                </c:pt>
                <c:pt idx="916">
                  <c:v>9.8000000000000004E-2</c:v>
                </c:pt>
                <c:pt idx="917">
                  <c:v>8.7999999999999995E-2</c:v>
                </c:pt>
                <c:pt idx="918">
                  <c:v>7.8E-2</c:v>
                </c:pt>
                <c:pt idx="919">
                  <c:v>6.8000000000000005E-2</c:v>
                </c:pt>
                <c:pt idx="920">
                  <c:v>5.8000000000000003E-2</c:v>
                </c:pt>
                <c:pt idx="921">
                  <c:v>4.8000000000000001E-2</c:v>
                </c:pt>
                <c:pt idx="922">
                  <c:v>3.7999999999999999E-2</c:v>
                </c:pt>
                <c:pt idx="923">
                  <c:v>2.8000000000000001E-2</c:v>
                </c:pt>
                <c:pt idx="924">
                  <c:v>1.7999999999999999E-2</c:v>
                </c:pt>
                <c:pt idx="925">
                  <c:v>8.0000000000000002E-3</c:v>
                </c:pt>
                <c:pt idx="926">
                  <c:v>-2E-3</c:v>
                </c:pt>
                <c:pt idx="927">
                  <c:v>-1.2E-2</c:v>
                </c:pt>
                <c:pt idx="928">
                  <c:v>-2.1999999999999999E-2</c:v>
                </c:pt>
                <c:pt idx="929">
                  <c:v>-3.2000000000000001E-2</c:v>
                </c:pt>
                <c:pt idx="930">
                  <c:v>-4.2000000000000003E-2</c:v>
                </c:pt>
                <c:pt idx="931">
                  <c:v>0.14299999999999999</c:v>
                </c:pt>
                <c:pt idx="932">
                  <c:v>0.13300000000000001</c:v>
                </c:pt>
                <c:pt idx="933">
                  <c:v>0.123</c:v>
                </c:pt>
                <c:pt idx="934">
                  <c:v>0.113</c:v>
                </c:pt>
                <c:pt idx="935">
                  <c:v>0.10299999999999999</c:v>
                </c:pt>
                <c:pt idx="936">
                  <c:v>9.2999999999999999E-2</c:v>
                </c:pt>
                <c:pt idx="937">
                  <c:v>8.3000000000000004E-2</c:v>
                </c:pt>
                <c:pt idx="938">
                  <c:v>7.2999999999999995E-2</c:v>
                </c:pt>
                <c:pt idx="939">
                  <c:v>6.3E-2</c:v>
                </c:pt>
                <c:pt idx="940">
                  <c:v>5.2999999999999999E-2</c:v>
                </c:pt>
                <c:pt idx="941">
                  <c:v>4.2999999999999997E-2</c:v>
                </c:pt>
                <c:pt idx="942">
                  <c:v>3.3000000000000002E-2</c:v>
                </c:pt>
                <c:pt idx="943">
                  <c:v>2.3E-2</c:v>
                </c:pt>
                <c:pt idx="944">
                  <c:v>1.2999999999999999E-2</c:v>
                </c:pt>
                <c:pt idx="945">
                  <c:v>3.0000000000000001E-3</c:v>
                </c:pt>
                <c:pt idx="946">
                  <c:v>-7.0000000000000001E-3</c:v>
                </c:pt>
                <c:pt idx="947">
                  <c:v>-1.7000000000000001E-2</c:v>
                </c:pt>
                <c:pt idx="948">
                  <c:v>-2.7E-2</c:v>
                </c:pt>
                <c:pt idx="949">
                  <c:v>-3.6999999999999998E-2</c:v>
                </c:pt>
                <c:pt idx="950">
                  <c:v>0.14799999999999999</c:v>
                </c:pt>
                <c:pt idx="951">
                  <c:v>0.13800000000000001</c:v>
                </c:pt>
                <c:pt idx="952">
                  <c:v>0.128</c:v>
                </c:pt>
                <c:pt idx="953">
                  <c:v>0.11799999999999999</c:v>
                </c:pt>
                <c:pt idx="954">
                  <c:v>0.108</c:v>
                </c:pt>
                <c:pt idx="955">
                  <c:v>9.8000000000000004E-2</c:v>
                </c:pt>
                <c:pt idx="956">
                  <c:v>8.7999999999999995E-2</c:v>
                </c:pt>
                <c:pt idx="957">
                  <c:v>7.8E-2</c:v>
                </c:pt>
                <c:pt idx="958">
                  <c:v>6.8000000000000005E-2</c:v>
                </c:pt>
                <c:pt idx="959">
                  <c:v>5.8000000000000003E-2</c:v>
                </c:pt>
                <c:pt idx="960">
                  <c:v>4.8000000000000001E-2</c:v>
                </c:pt>
                <c:pt idx="961">
                  <c:v>3.7999999999999999E-2</c:v>
                </c:pt>
                <c:pt idx="962">
                  <c:v>2.8000000000000001E-2</c:v>
                </c:pt>
                <c:pt idx="963">
                  <c:v>1.7999999999999999E-2</c:v>
                </c:pt>
                <c:pt idx="964">
                  <c:v>8.0000000000000002E-3</c:v>
                </c:pt>
                <c:pt idx="965">
                  <c:v>-2E-3</c:v>
                </c:pt>
                <c:pt idx="966">
                  <c:v>-1.2E-2</c:v>
                </c:pt>
                <c:pt idx="967">
                  <c:v>-2.1999999999999999E-2</c:v>
                </c:pt>
                <c:pt idx="968">
                  <c:v>-3.2000000000000001E-2</c:v>
                </c:pt>
                <c:pt idx="969">
                  <c:v>-4.2000000000000003E-2</c:v>
                </c:pt>
                <c:pt idx="970">
                  <c:v>0.14399999999999999</c:v>
                </c:pt>
                <c:pt idx="971">
                  <c:v>0.13400000000000001</c:v>
                </c:pt>
                <c:pt idx="972">
                  <c:v>0.124</c:v>
                </c:pt>
                <c:pt idx="973">
                  <c:v>0.114</c:v>
                </c:pt>
                <c:pt idx="974">
                  <c:v>0.104</c:v>
                </c:pt>
                <c:pt idx="975">
                  <c:v>9.4E-2</c:v>
                </c:pt>
                <c:pt idx="976">
                  <c:v>8.4000000000000005E-2</c:v>
                </c:pt>
                <c:pt idx="977">
                  <c:v>7.3999999999999996E-2</c:v>
                </c:pt>
                <c:pt idx="978">
                  <c:v>6.4000000000000001E-2</c:v>
                </c:pt>
                <c:pt idx="979">
                  <c:v>5.3999999999999999E-2</c:v>
                </c:pt>
                <c:pt idx="980">
                  <c:v>4.3999999999999997E-2</c:v>
                </c:pt>
                <c:pt idx="981">
                  <c:v>3.4000000000000002E-2</c:v>
                </c:pt>
                <c:pt idx="982">
                  <c:v>2.4E-2</c:v>
                </c:pt>
                <c:pt idx="983">
                  <c:v>1.4E-2</c:v>
                </c:pt>
                <c:pt idx="984">
                  <c:v>4.0000000000000001E-3</c:v>
                </c:pt>
                <c:pt idx="985">
                  <c:v>-6.0000000000000001E-3</c:v>
                </c:pt>
                <c:pt idx="986">
                  <c:v>-1.6E-2</c:v>
                </c:pt>
                <c:pt idx="987">
                  <c:v>-2.5999999999999999E-2</c:v>
                </c:pt>
                <c:pt idx="988">
                  <c:v>-3.5999999999999997E-2</c:v>
                </c:pt>
                <c:pt idx="989">
                  <c:v>0.14899999999999999</c:v>
                </c:pt>
                <c:pt idx="990">
                  <c:v>0.13900000000000001</c:v>
                </c:pt>
                <c:pt idx="991">
                  <c:v>0.129</c:v>
                </c:pt>
                <c:pt idx="992">
                  <c:v>0.11899999999999999</c:v>
                </c:pt>
                <c:pt idx="993">
                  <c:v>0.109</c:v>
                </c:pt>
                <c:pt idx="994">
                  <c:v>9.9000000000000005E-2</c:v>
                </c:pt>
                <c:pt idx="995">
                  <c:v>8.8999999999999996E-2</c:v>
                </c:pt>
                <c:pt idx="996">
                  <c:v>7.9000000000000001E-2</c:v>
                </c:pt>
                <c:pt idx="997">
                  <c:v>6.9000000000000006E-2</c:v>
                </c:pt>
                <c:pt idx="998">
                  <c:v>5.8999999999999997E-2</c:v>
                </c:pt>
                <c:pt idx="999">
                  <c:v>4.9000000000000002E-2</c:v>
                </c:pt>
                <c:pt idx="1000">
                  <c:v>3.9E-2</c:v>
                </c:pt>
                <c:pt idx="1001">
                  <c:v>2.9000000000000001E-2</c:v>
                </c:pt>
                <c:pt idx="1002">
                  <c:v>1.9E-2</c:v>
                </c:pt>
                <c:pt idx="1003">
                  <c:v>8.9999999999999993E-3</c:v>
                </c:pt>
                <c:pt idx="1004">
                  <c:v>-1E-3</c:v>
                </c:pt>
                <c:pt idx="1005">
                  <c:v>-1.0999999999999999E-2</c:v>
                </c:pt>
                <c:pt idx="1006">
                  <c:v>-2.1000000000000001E-2</c:v>
                </c:pt>
                <c:pt idx="1007">
                  <c:v>-3.1E-2</c:v>
                </c:pt>
                <c:pt idx="1008">
                  <c:v>-4.1000000000000002E-2</c:v>
                </c:pt>
                <c:pt idx="1009">
                  <c:v>0.14399999999999999</c:v>
                </c:pt>
                <c:pt idx="1010">
                  <c:v>0.13400000000000001</c:v>
                </c:pt>
                <c:pt idx="1011">
                  <c:v>0.124</c:v>
                </c:pt>
                <c:pt idx="1012">
                  <c:v>0.114</c:v>
                </c:pt>
                <c:pt idx="1013">
                  <c:v>0.104</c:v>
                </c:pt>
                <c:pt idx="1014">
                  <c:v>9.4E-2</c:v>
                </c:pt>
                <c:pt idx="1015">
                  <c:v>8.4000000000000005E-2</c:v>
                </c:pt>
                <c:pt idx="1016">
                  <c:v>7.3999999999999996E-2</c:v>
                </c:pt>
                <c:pt idx="1017">
                  <c:v>6.4000000000000001E-2</c:v>
                </c:pt>
                <c:pt idx="1018">
                  <c:v>5.3999999999999999E-2</c:v>
                </c:pt>
                <c:pt idx="1019">
                  <c:v>4.3999999999999997E-2</c:v>
                </c:pt>
                <c:pt idx="1020">
                  <c:v>3.4000000000000002E-2</c:v>
                </c:pt>
                <c:pt idx="1021">
                  <c:v>2.4E-2</c:v>
                </c:pt>
                <c:pt idx="1022">
                  <c:v>1.4E-2</c:v>
                </c:pt>
                <c:pt idx="1023">
                  <c:v>4.0000000000000001E-3</c:v>
                </c:pt>
                <c:pt idx="1024">
                  <c:v>-6.0000000000000001E-3</c:v>
                </c:pt>
                <c:pt idx="1025">
                  <c:v>-1.6E-2</c:v>
                </c:pt>
                <c:pt idx="1026">
                  <c:v>-2.5999999999999999E-2</c:v>
                </c:pt>
                <c:pt idx="1027">
                  <c:v>-3.5999999999999997E-2</c:v>
                </c:pt>
                <c:pt idx="1028">
                  <c:v>0.15</c:v>
                </c:pt>
                <c:pt idx="1029">
                  <c:v>0.14000000000000001</c:v>
                </c:pt>
                <c:pt idx="1030">
                  <c:v>0.13</c:v>
                </c:pt>
                <c:pt idx="1031">
                  <c:v>0.12</c:v>
                </c:pt>
                <c:pt idx="1032">
                  <c:v>0.11</c:v>
                </c:pt>
                <c:pt idx="1033">
                  <c:v>0.1</c:v>
                </c:pt>
                <c:pt idx="1034">
                  <c:v>0.09</c:v>
                </c:pt>
                <c:pt idx="1035">
                  <c:v>0.08</c:v>
                </c:pt>
                <c:pt idx="1036">
                  <c:v>7.0000000000000007E-2</c:v>
                </c:pt>
                <c:pt idx="1037">
                  <c:v>0.06</c:v>
                </c:pt>
                <c:pt idx="1038">
                  <c:v>0.05</c:v>
                </c:pt>
                <c:pt idx="1039">
                  <c:v>0.04</c:v>
                </c:pt>
                <c:pt idx="1040">
                  <c:v>0.03</c:v>
                </c:pt>
                <c:pt idx="1041">
                  <c:v>0.02</c:v>
                </c:pt>
                <c:pt idx="1042">
                  <c:v>0.01</c:v>
                </c:pt>
                <c:pt idx="1043">
                  <c:v>0</c:v>
                </c:pt>
                <c:pt idx="1044">
                  <c:v>-0.01</c:v>
                </c:pt>
                <c:pt idx="1045">
                  <c:v>-0.02</c:v>
                </c:pt>
                <c:pt idx="1046">
                  <c:v>-0.03</c:v>
                </c:pt>
                <c:pt idx="1047">
                  <c:v>-0.04</c:v>
                </c:pt>
                <c:pt idx="1048">
                  <c:v>0.14499999999999999</c:v>
                </c:pt>
                <c:pt idx="1049">
                  <c:v>0.13500000000000001</c:v>
                </c:pt>
                <c:pt idx="1050">
                  <c:v>0.125</c:v>
                </c:pt>
                <c:pt idx="1051">
                  <c:v>0.115</c:v>
                </c:pt>
                <c:pt idx="1052">
                  <c:v>0.105</c:v>
                </c:pt>
                <c:pt idx="1053">
                  <c:v>9.5000000000000001E-2</c:v>
                </c:pt>
                <c:pt idx="1054">
                  <c:v>8.5000000000000006E-2</c:v>
                </c:pt>
                <c:pt idx="1055">
                  <c:v>7.4999999999999997E-2</c:v>
                </c:pt>
                <c:pt idx="1056">
                  <c:v>6.5000000000000002E-2</c:v>
                </c:pt>
                <c:pt idx="1057">
                  <c:v>5.5E-2</c:v>
                </c:pt>
                <c:pt idx="1058">
                  <c:v>4.4999999999999998E-2</c:v>
                </c:pt>
                <c:pt idx="1059">
                  <c:v>3.5000000000000003E-2</c:v>
                </c:pt>
                <c:pt idx="1060">
                  <c:v>2.5000000000000001E-2</c:v>
                </c:pt>
                <c:pt idx="1061">
                  <c:v>1.4999999999999999E-2</c:v>
                </c:pt>
                <c:pt idx="1062">
                  <c:v>5.0000000000000001E-3</c:v>
                </c:pt>
                <c:pt idx="1063">
                  <c:v>-5.0000000000000001E-3</c:v>
                </c:pt>
                <c:pt idx="1064">
                  <c:v>-1.4999999999999999E-2</c:v>
                </c:pt>
                <c:pt idx="1065">
                  <c:v>-2.5000000000000001E-2</c:v>
                </c:pt>
                <c:pt idx="1066">
                  <c:v>-3.5000000000000003E-2</c:v>
                </c:pt>
                <c:pt idx="1067">
                  <c:v>0.15</c:v>
                </c:pt>
                <c:pt idx="1068">
                  <c:v>0.14000000000000001</c:v>
                </c:pt>
                <c:pt idx="1069">
                  <c:v>0.13</c:v>
                </c:pt>
                <c:pt idx="1070">
                  <c:v>0.12</c:v>
                </c:pt>
                <c:pt idx="1071">
                  <c:v>0.11</c:v>
                </c:pt>
                <c:pt idx="1072">
                  <c:v>0.1</c:v>
                </c:pt>
                <c:pt idx="1073">
                  <c:v>0.09</c:v>
                </c:pt>
                <c:pt idx="1074">
                  <c:v>0.08</c:v>
                </c:pt>
                <c:pt idx="1075">
                  <c:v>7.0000000000000007E-2</c:v>
                </c:pt>
                <c:pt idx="1076">
                  <c:v>0.06</c:v>
                </c:pt>
                <c:pt idx="1077">
                  <c:v>0.05</c:v>
                </c:pt>
                <c:pt idx="1078">
                  <c:v>0.04</c:v>
                </c:pt>
                <c:pt idx="1079">
                  <c:v>0.03</c:v>
                </c:pt>
                <c:pt idx="1080">
                  <c:v>0.02</c:v>
                </c:pt>
                <c:pt idx="1081">
                  <c:v>0.01</c:v>
                </c:pt>
                <c:pt idx="1082">
                  <c:v>0</c:v>
                </c:pt>
                <c:pt idx="1083">
                  <c:v>-0.01</c:v>
                </c:pt>
                <c:pt idx="1084">
                  <c:v>-0.02</c:v>
                </c:pt>
                <c:pt idx="1085">
                  <c:v>-0.03</c:v>
                </c:pt>
                <c:pt idx="1086">
                  <c:v>-0.04</c:v>
                </c:pt>
                <c:pt idx="1087">
                  <c:v>0.14599999999999999</c:v>
                </c:pt>
                <c:pt idx="1088">
                  <c:v>0.13600000000000001</c:v>
                </c:pt>
                <c:pt idx="1089">
                  <c:v>0.126</c:v>
                </c:pt>
                <c:pt idx="1090">
                  <c:v>0.11600000000000001</c:v>
                </c:pt>
                <c:pt idx="1091">
                  <c:v>0.106</c:v>
                </c:pt>
                <c:pt idx="1092">
                  <c:v>9.6000000000000002E-2</c:v>
                </c:pt>
                <c:pt idx="1093">
                  <c:v>8.5999999999999993E-2</c:v>
                </c:pt>
                <c:pt idx="1094">
                  <c:v>7.5999999999999998E-2</c:v>
                </c:pt>
                <c:pt idx="1095">
                  <c:v>6.6000000000000003E-2</c:v>
                </c:pt>
                <c:pt idx="1096">
                  <c:v>5.6000000000000001E-2</c:v>
                </c:pt>
                <c:pt idx="1097">
                  <c:v>4.5999999999999999E-2</c:v>
                </c:pt>
                <c:pt idx="1098">
                  <c:v>3.5999999999999997E-2</c:v>
                </c:pt>
                <c:pt idx="1099">
                  <c:v>2.5999999999999999E-2</c:v>
                </c:pt>
                <c:pt idx="1100">
                  <c:v>1.6E-2</c:v>
                </c:pt>
                <c:pt idx="1101">
                  <c:v>6.0000000000000001E-3</c:v>
                </c:pt>
                <c:pt idx="1102">
                  <c:v>-4.0000000000000001E-3</c:v>
                </c:pt>
                <c:pt idx="1103">
                  <c:v>-1.4E-2</c:v>
                </c:pt>
                <c:pt idx="1104">
                  <c:v>-2.4E-2</c:v>
                </c:pt>
                <c:pt idx="1105">
                  <c:v>-3.4000000000000002E-2</c:v>
                </c:pt>
                <c:pt idx="1106">
                  <c:v>0.151</c:v>
                </c:pt>
                <c:pt idx="1107">
                  <c:v>0.14099999999999999</c:v>
                </c:pt>
                <c:pt idx="1108">
                  <c:v>0.13100000000000001</c:v>
                </c:pt>
                <c:pt idx="1109">
                  <c:v>0.121</c:v>
                </c:pt>
                <c:pt idx="1110">
                  <c:v>0.111</c:v>
                </c:pt>
                <c:pt idx="1111">
                  <c:v>0.10100000000000001</c:v>
                </c:pt>
                <c:pt idx="1112">
                  <c:v>9.0999999999999998E-2</c:v>
                </c:pt>
                <c:pt idx="1113">
                  <c:v>8.1000000000000003E-2</c:v>
                </c:pt>
                <c:pt idx="1114">
                  <c:v>7.0999999999999994E-2</c:v>
                </c:pt>
                <c:pt idx="1115">
                  <c:v>6.0999999999999999E-2</c:v>
                </c:pt>
                <c:pt idx="1116">
                  <c:v>5.0999999999999997E-2</c:v>
                </c:pt>
                <c:pt idx="1117">
                  <c:v>4.1000000000000002E-2</c:v>
                </c:pt>
                <c:pt idx="1118">
                  <c:v>3.1E-2</c:v>
                </c:pt>
                <c:pt idx="1119">
                  <c:v>2.1000000000000001E-2</c:v>
                </c:pt>
                <c:pt idx="1120">
                  <c:v>1.0999999999999999E-2</c:v>
                </c:pt>
                <c:pt idx="1121">
                  <c:v>1E-3</c:v>
                </c:pt>
                <c:pt idx="1122">
                  <c:v>-8.9999999999999993E-3</c:v>
                </c:pt>
                <c:pt idx="1123">
                  <c:v>-1.9E-2</c:v>
                </c:pt>
                <c:pt idx="1124">
                  <c:v>-2.9000000000000001E-2</c:v>
                </c:pt>
                <c:pt idx="1125">
                  <c:v>-3.9E-2</c:v>
                </c:pt>
                <c:pt idx="1126">
                  <c:v>0.14599999999999999</c:v>
                </c:pt>
                <c:pt idx="1127">
                  <c:v>0.13600000000000001</c:v>
                </c:pt>
                <c:pt idx="1128">
                  <c:v>0.126</c:v>
                </c:pt>
                <c:pt idx="1129">
                  <c:v>0.11600000000000001</c:v>
                </c:pt>
                <c:pt idx="1130">
                  <c:v>0.106</c:v>
                </c:pt>
                <c:pt idx="1131">
                  <c:v>9.6000000000000002E-2</c:v>
                </c:pt>
                <c:pt idx="1132">
                  <c:v>8.5999999999999993E-2</c:v>
                </c:pt>
                <c:pt idx="1133">
                  <c:v>7.5999999999999998E-2</c:v>
                </c:pt>
                <c:pt idx="1134">
                  <c:v>6.6000000000000003E-2</c:v>
                </c:pt>
                <c:pt idx="1135">
                  <c:v>5.6000000000000001E-2</c:v>
                </c:pt>
                <c:pt idx="1136">
                  <c:v>4.5999999999999999E-2</c:v>
                </c:pt>
                <c:pt idx="1137">
                  <c:v>3.5999999999999997E-2</c:v>
                </c:pt>
                <c:pt idx="1138">
                  <c:v>2.5999999999999999E-2</c:v>
                </c:pt>
                <c:pt idx="1139">
                  <c:v>1.6E-2</c:v>
                </c:pt>
                <c:pt idx="1140">
                  <c:v>6.0000000000000001E-3</c:v>
                </c:pt>
                <c:pt idx="1141">
                  <c:v>-4.0000000000000001E-3</c:v>
                </c:pt>
                <c:pt idx="1142">
                  <c:v>-1.4E-2</c:v>
                </c:pt>
                <c:pt idx="1143">
                  <c:v>-2.4E-2</c:v>
                </c:pt>
                <c:pt idx="1144">
                  <c:v>-3.4000000000000002E-2</c:v>
                </c:pt>
                <c:pt idx="1145">
                  <c:v>-4.3999999999999997E-2</c:v>
                </c:pt>
                <c:pt idx="1146">
                  <c:v>0.14199999999999999</c:v>
                </c:pt>
                <c:pt idx="1147">
                  <c:v>0.13200000000000001</c:v>
                </c:pt>
                <c:pt idx="1148">
                  <c:v>0.122</c:v>
                </c:pt>
                <c:pt idx="1149">
                  <c:v>0.112</c:v>
                </c:pt>
                <c:pt idx="1150">
                  <c:v>0.10199999999999999</c:v>
                </c:pt>
                <c:pt idx="1151">
                  <c:v>9.1999999999999998E-2</c:v>
                </c:pt>
                <c:pt idx="1152">
                  <c:v>8.2000000000000003E-2</c:v>
                </c:pt>
                <c:pt idx="1153">
                  <c:v>7.1999999999999995E-2</c:v>
                </c:pt>
                <c:pt idx="1154">
                  <c:v>6.2E-2</c:v>
                </c:pt>
                <c:pt idx="1155">
                  <c:v>5.1999999999999998E-2</c:v>
                </c:pt>
                <c:pt idx="1156">
                  <c:v>4.2000000000000003E-2</c:v>
                </c:pt>
                <c:pt idx="1157">
                  <c:v>3.2000000000000001E-2</c:v>
                </c:pt>
                <c:pt idx="1158">
                  <c:v>2.1999999999999999E-2</c:v>
                </c:pt>
                <c:pt idx="1159">
                  <c:v>1.2E-2</c:v>
                </c:pt>
                <c:pt idx="1160">
                  <c:v>2E-3</c:v>
                </c:pt>
                <c:pt idx="1161">
                  <c:v>-8.0000000000000002E-3</c:v>
                </c:pt>
                <c:pt idx="1162">
                  <c:v>-1.7999999999999999E-2</c:v>
                </c:pt>
                <c:pt idx="1163">
                  <c:v>-2.8000000000000001E-2</c:v>
                </c:pt>
                <c:pt idx="1164">
                  <c:v>-3.7999999999999999E-2</c:v>
                </c:pt>
                <c:pt idx="1165">
                  <c:v>0.14699999999999999</c:v>
                </c:pt>
                <c:pt idx="1166">
                  <c:v>0.13700000000000001</c:v>
                </c:pt>
                <c:pt idx="1167">
                  <c:v>0.127</c:v>
                </c:pt>
                <c:pt idx="1168">
                  <c:v>0.11700000000000001</c:v>
                </c:pt>
                <c:pt idx="1169">
                  <c:v>0.107</c:v>
                </c:pt>
                <c:pt idx="1170">
                  <c:v>9.7000000000000003E-2</c:v>
                </c:pt>
                <c:pt idx="1171">
                  <c:v>8.6999999999999994E-2</c:v>
                </c:pt>
                <c:pt idx="1172">
                  <c:v>7.6999999999999999E-2</c:v>
                </c:pt>
                <c:pt idx="1173">
                  <c:v>6.7000000000000004E-2</c:v>
                </c:pt>
                <c:pt idx="1174">
                  <c:v>5.7000000000000002E-2</c:v>
                </c:pt>
                <c:pt idx="1175">
                  <c:v>4.7E-2</c:v>
                </c:pt>
                <c:pt idx="1176">
                  <c:v>3.6999999999999998E-2</c:v>
                </c:pt>
                <c:pt idx="1177">
                  <c:v>2.7E-2</c:v>
                </c:pt>
                <c:pt idx="1178">
                  <c:v>1.7000000000000001E-2</c:v>
                </c:pt>
                <c:pt idx="1179">
                  <c:v>7.0000000000000001E-3</c:v>
                </c:pt>
                <c:pt idx="1180">
                  <c:v>-3.0000000000000001E-3</c:v>
                </c:pt>
                <c:pt idx="1181">
                  <c:v>-1.2999999999999999E-2</c:v>
                </c:pt>
                <c:pt idx="1182">
                  <c:v>-2.3E-2</c:v>
                </c:pt>
                <c:pt idx="1183">
                  <c:v>-3.3000000000000002E-2</c:v>
                </c:pt>
                <c:pt idx="1184">
                  <c:v>0.152</c:v>
                </c:pt>
                <c:pt idx="1185">
                  <c:v>0.14199999999999999</c:v>
                </c:pt>
                <c:pt idx="1186">
                  <c:v>0.13200000000000001</c:v>
                </c:pt>
                <c:pt idx="1187">
                  <c:v>0.122</c:v>
                </c:pt>
                <c:pt idx="1188">
                  <c:v>0.112</c:v>
                </c:pt>
                <c:pt idx="1189">
                  <c:v>0.10199999999999999</c:v>
                </c:pt>
                <c:pt idx="1190">
                  <c:v>9.1999999999999998E-2</c:v>
                </c:pt>
                <c:pt idx="1191">
                  <c:v>8.2000000000000003E-2</c:v>
                </c:pt>
                <c:pt idx="1192">
                  <c:v>7.1999999999999995E-2</c:v>
                </c:pt>
                <c:pt idx="1193">
                  <c:v>6.2E-2</c:v>
                </c:pt>
                <c:pt idx="1194">
                  <c:v>5.1999999999999998E-2</c:v>
                </c:pt>
                <c:pt idx="1195">
                  <c:v>4.2000000000000003E-2</c:v>
                </c:pt>
                <c:pt idx="1196">
                  <c:v>3.2000000000000001E-2</c:v>
                </c:pt>
                <c:pt idx="1197">
                  <c:v>2.1999999999999999E-2</c:v>
                </c:pt>
                <c:pt idx="1198">
                  <c:v>1.2E-2</c:v>
                </c:pt>
                <c:pt idx="1199">
                  <c:v>2E-3</c:v>
                </c:pt>
                <c:pt idx="1200">
                  <c:v>-8.0000000000000002E-3</c:v>
                </c:pt>
                <c:pt idx="1201">
                  <c:v>-1.7999999999999999E-2</c:v>
                </c:pt>
                <c:pt idx="1202">
                  <c:v>-2.8000000000000001E-2</c:v>
                </c:pt>
                <c:pt idx="1203">
                  <c:v>-3.7999999999999999E-2</c:v>
                </c:pt>
                <c:pt idx="1204">
                  <c:v>0.14799999999999999</c:v>
                </c:pt>
                <c:pt idx="1205">
                  <c:v>0.13700000000000001</c:v>
                </c:pt>
                <c:pt idx="1206">
                  <c:v>0.128</c:v>
                </c:pt>
                <c:pt idx="1207">
                  <c:v>0.11700000000000001</c:v>
                </c:pt>
                <c:pt idx="1208">
                  <c:v>0.107</c:v>
                </c:pt>
                <c:pt idx="1209">
                  <c:v>9.8000000000000004E-2</c:v>
                </c:pt>
                <c:pt idx="1210">
                  <c:v>8.6999999999999994E-2</c:v>
                </c:pt>
                <c:pt idx="1211">
                  <c:v>7.6999999999999999E-2</c:v>
                </c:pt>
                <c:pt idx="1212">
                  <c:v>6.8000000000000005E-2</c:v>
                </c:pt>
                <c:pt idx="1213">
                  <c:v>5.7000000000000002E-2</c:v>
                </c:pt>
                <c:pt idx="1214">
                  <c:v>4.8000000000000001E-2</c:v>
                </c:pt>
                <c:pt idx="1215">
                  <c:v>3.7999999999999999E-2</c:v>
                </c:pt>
                <c:pt idx="1216">
                  <c:v>2.7E-2</c:v>
                </c:pt>
                <c:pt idx="1217">
                  <c:v>1.7999999999999999E-2</c:v>
                </c:pt>
                <c:pt idx="1218">
                  <c:v>8.0000000000000002E-3</c:v>
                </c:pt>
                <c:pt idx="1219">
                  <c:v>-3.0000000000000001E-3</c:v>
                </c:pt>
                <c:pt idx="1220">
                  <c:v>-1.2E-2</c:v>
                </c:pt>
                <c:pt idx="1221">
                  <c:v>-2.3E-2</c:v>
                </c:pt>
                <c:pt idx="1222">
                  <c:v>-3.3000000000000002E-2</c:v>
                </c:pt>
                <c:pt idx="1223">
                  <c:v>0.153</c:v>
                </c:pt>
                <c:pt idx="1224">
                  <c:v>0.14299999999999999</c:v>
                </c:pt>
                <c:pt idx="1225">
                  <c:v>0.13300000000000001</c:v>
                </c:pt>
                <c:pt idx="1226">
                  <c:v>0.123</c:v>
                </c:pt>
                <c:pt idx="1227">
                  <c:v>0.113</c:v>
                </c:pt>
                <c:pt idx="1228">
                  <c:v>0.10299999999999999</c:v>
                </c:pt>
                <c:pt idx="1229">
                  <c:v>9.2999999999999999E-2</c:v>
                </c:pt>
                <c:pt idx="1230">
                  <c:v>8.3000000000000004E-2</c:v>
                </c:pt>
                <c:pt idx="1231">
                  <c:v>7.2999999999999995E-2</c:v>
                </c:pt>
                <c:pt idx="1232">
                  <c:v>6.3E-2</c:v>
                </c:pt>
                <c:pt idx="1233">
                  <c:v>5.2999999999999999E-2</c:v>
                </c:pt>
                <c:pt idx="1234">
                  <c:v>4.2999999999999997E-2</c:v>
                </c:pt>
                <c:pt idx="1235">
                  <c:v>3.3000000000000002E-2</c:v>
                </c:pt>
                <c:pt idx="1236">
                  <c:v>2.3E-2</c:v>
                </c:pt>
                <c:pt idx="1237">
                  <c:v>1.2999999999999999E-2</c:v>
                </c:pt>
                <c:pt idx="1238">
                  <c:v>3.0000000000000001E-3</c:v>
                </c:pt>
                <c:pt idx="1239">
                  <c:v>-7.0000000000000001E-3</c:v>
                </c:pt>
                <c:pt idx="1240">
                  <c:v>-1.7000000000000001E-2</c:v>
                </c:pt>
                <c:pt idx="1241">
                  <c:v>-2.7E-2</c:v>
                </c:pt>
                <c:pt idx="1242">
                  <c:v>-3.6999999999999998E-2</c:v>
                </c:pt>
                <c:pt idx="1243">
                  <c:v>0.14799999999999999</c:v>
                </c:pt>
                <c:pt idx="1244">
                  <c:v>0.13800000000000001</c:v>
                </c:pt>
                <c:pt idx="1245">
                  <c:v>0.128</c:v>
                </c:pt>
                <c:pt idx="1246">
                  <c:v>0.11799999999999999</c:v>
                </c:pt>
                <c:pt idx="1247">
                  <c:v>0.108</c:v>
                </c:pt>
                <c:pt idx="1248">
                  <c:v>9.8000000000000004E-2</c:v>
                </c:pt>
                <c:pt idx="1249">
                  <c:v>8.7999999999999995E-2</c:v>
                </c:pt>
                <c:pt idx="1250">
                  <c:v>7.8E-2</c:v>
                </c:pt>
                <c:pt idx="1251">
                  <c:v>6.8000000000000005E-2</c:v>
                </c:pt>
                <c:pt idx="1252">
                  <c:v>5.8000000000000003E-2</c:v>
                </c:pt>
                <c:pt idx="1253">
                  <c:v>4.8000000000000001E-2</c:v>
                </c:pt>
                <c:pt idx="1254">
                  <c:v>3.7999999999999999E-2</c:v>
                </c:pt>
                <c:pt idx="1255">
                  <c:v>2.8000000000000001E-2</c:v>
                </c:pt>
                <c:pt idx="1256">
                  <c:v>1.7999999999999999E-2</c:v>
                </c:pt>
                <c:pt idx="1257">
                  <c:v>8.0000000000000002E-3</c:v>
                </c:pt>
                <c:pt idx="1258">
                  <c:v>-2E-3</c:v>
                </c:pt>
                <c:pt idx="1259">
                  <c:v>-1.2E-2</c:v>
                </c:pt>
                <c:pt idx="1260">
                  <c:v>-2.1999999999999999E-2</c:v>
                </c:pt>
                <c:pt idx="1261">
                  <c:v>-3.2000000000000001E-2</c:v>
                </c:pt>
                <c:pt idx="1262">
                  <c:v>-4.2000000000000003E-2</c:v>
                </c:pt>
                <c:pt idx="1263">
                  <c:v>0.14299999999999999</c:v>
                </c:pt>
                <c:pt idx="1264">
                  <c:v>0.13300000000000001</c:v>
                </c:pt>
                <c:pt idx="1265">
                  <c:v>0.123</c:v>
                </c:pt>
                <c:pt idx="1266">
                  <c:v>0.113</c:v>
                </c:pt>
                <c:pt idx="1267">
                  <c:v>0.10299999999999999</c:v>
                </c:pt>
                <c:pt idx="1268">
                  <c:v>9.2999999999999999E-2</c:v>
                </c:pt>
                <c:pt idx="1269">
                  <c:v>8.3000000000000004E-2</c:v>
                </c:pt>
                <c:pt idx="1270">
                  <c:v>7.2999999999999995E-2</c:v>
                </c:pt>
                <c:pt idx="1271">
                  <c:v>6.3E-2</c:v>
                </c:pt>
                <c:pt idx="1272">
                  <c:v>5.2999999999999999E-2</c:v>
                </c:pt>
                <c:pt idx="1273">
                  <c:v>4.2999999999999997E-2</c:v>
                </c:pt>
                <c:pt idx="1274">
                  <c:v>3.3000000000000002E-2</c:v>
                </c:pt>
                <c:pt idx="1275">
                  <c:v>2.3E-2</c:v>
                </c:pt>
                <c:pt idx="1276">
                  <c:v>1.2999999999999999E-2</c:v>
                </c:pt>
                <c:pt idx="1277">
                  <c:v>3.0000000000000001E-3</c:v>
                </c:pt>
                <c:pt idx="1278">
                  <c:v>-7.0000000000000001E-3</c:v>
                </c:pt>
                <c:pt idx="1279">
                  <c:v>-1.7000000000000001E-2</c:v>
                </c:pt>
                <c:pt idx="1280">
                  <c:v>-2.7E-2</c:v>
                </c:pt>
                <c:pt idx="1281">
                  <c:v>-3.6999999999999998E-2</c:v>
                </c:pt>
                <c:pt idx="1282">
                  <c:v>0.14899999999999999</c:v>
                </c:pt>
                <c:pt idx="1283">
                  <c:v>0.13900000000000001</c:v>
                </c:pt>
                <c:pt idx="1284">
                  <c:v>0.129</c:v>
                </c:pt>
                <c:pt idx="1285">
                  <c:v>0.11899999999999999</c:v>
                </c:pt>
                <c:pt idx="1286">
                  <c:v>0.109</c:v>
                </c:pt>
                <c:pt idx="1287">
                  <c:v>9.9000000000000005E-2</c:v>
                </c:pt>
                <c:pt idx="1288">
                  <c:v>8.8999999999999996E-2</c:v>
                </c:pt>
                <c:pt idx="1289">
                  <c:v>7.9000000000000001E-2</c:v>
                </c:pt>
                <c:pt idx="1290">
                  <c:v>6.9000000000000006E-2</c:v>
                </c:pt>
                <c:pt idx="1291">
                  <c:v>5.8999999999999997E-2</c:v>
                </c:pt>
                <c:pt idx="1292">
                  <c:v>4.9000000000000002E-2</c:v>
                </c:pt>
                <c:pt idx="1293">
                  <c:v>3.9E-2</c:v>
                </c:pt>
                <c:pt idx="1294">
                  <c:v>2.9000000000000001E-2</c:v>
                </c:pt>
                <c:pt idx="1295">
                  <c:v>1.9E-2</c:v>
                </c:pt>
                <c:pt idx="1296">
                  <c:v>8.9999999999999993E-3</c:v>
                </c:pt>
                <c:pt idx="1297">
                  <c:v>-1E-3</c:v>
                </c:pt>
                <c:pt idx="1298">
                  <c:v>-1.0999999999999999E-2</c:v>
                </c:pt>
                <c:pt idx="1299">
                  <c:v>-2.1000000000000001E-2</c:v>
                </c:pt>
                <c:pt idx="1300">
                  <c:v>-3.1E-2</c:v>
                </c:pt>
                <c:pt idx="1301">
                  <c:v>-4.1000000000000002E-2</c:v>
                </c:pt>
                <c:pt idx="1302">
                  <c:v>0.14399999999999999</c:v>
                </c:pt>
                <c:pt idx="1303">
                  <c:v>0.13400000000000001</c:v>
                </c:pt>
                <c:pt idx="1304">
                  <c:v>0.124</c:v>
                </c:pt>
                <c:pt idx="1305">
                  <c:v>0.114</c:v>
                </c:pt>
                <c:pt idx="1306">
                  <c:v>0.104</c:v>
                </c:pt>
                <c:pt idx="1307">
                  <c:v>9.4E-2</c:v>
                </c:pt>
                <c:pt idx="1308">
                  <c:v>8.4000000000000005E-2</c:v>
                </c:pt>
                <c:pt idx="1309">
                  <c:v>7.3999999999999996E-2</c:v>
                </c:pt>
                <c:pt idx="1310">
                  <c:v>6.4000000000000001E-2</c:v>
                </c:pt>
                <c:pt idx="1311">
                  <c:v>5.3999999999999999E-2</c:v>
                </c:pt>
                <c:pt idx="1312">
                  <c:v>4.3999999999999997E-2</c:v>
                </c:pt>
                <c:pt idx="1313">
                  <c:v>3.4000000000000002E-2</c:v>
                </c:pt>
                <c:pt idx="1314">
                  <c:v>2.4E-2</c:v>
                </c:pt>
                <c:pt idx="1315">
                  <c:v>1.4E-2</c:v>
                </c:pt>
                <c:pt idx="1316">
                  <c:v>4.0000000000000001E-3</c:v>
                </c:pt>
                <c:pt idx="1317">
                  <c:v>-6.0000000000000001E-3</c:v>
                </c:pt>
                <c:pt idx="1318">
                  <c:v>-1.6E-2</c:v>
                </c:pt>
                <c:pt idx="1319">
                  <c:v>-2.5999999999999999E-2</c:v>
                </c:pt>
                <c:pt idx="1320">
                  <c:v>-3.5999999999999997E-2</c:v>
                </c:pt>
                <c:pt idx="1321">
                  <c:v>0.14899999999999999</c:v>
                </c:pt>
                <c:pt idx="1322">
                  <c:v>0.13900000000000001</c:v>
                </c:pt>
                <c:pt idx="1323">
                  <c:v>0.129</c:v>
                </c:pt>
                <c:pt idx="1324">
                  <c:v>0.11899999999999999</c:v>
                </c:pt>
                <c:pt idx="1325">
                  <c:v>0.109</c:v>
                </c:pt>
                <c:pt idx="1326">
                  <c:v>9.9000000000000005E-2</c:v>
                </c:pt>
                <c:pt idx="1327">
                  <c:v>8.8999999999999996E-2</c:v>
                </c:pt>
                <c:pt idx="1328">
                  <c:v>7.9000000000000001E-2</c:v>
                </c:pt>
                <c:pt idx="1329">
                  <c:v>6.9000000000000006E-2</c:v>
                </c:pt>
                <c:pt idx="1330">
                  <c:v>5.8999999999999997E-2</c:v>
                </c:pt>
                <c:pt idx="1331">
                  <c:v>4.9000000000000002E-2</c:v>
                </c:pt>
                <c:pt idx="1332">
                  <c:v>3.9E-2</c:v>
                </c:pt>
                <c:pt idx="1333">
                  <c:v>2.9000000000000001E-2</c:v>
                </c:pt>
                <c:pt idx="1334">
                  <c:v>1.9E-2</c:v>
                </c:pt>
                <c:pt idx="1335">
                  <c:v>8.9999999999999993E-3</c:v>
                </c:pt>
                <c:pt idx="1336">
                  <c:v>-1E-3</c:v>
                </c:pt>
                <c:pt idx="1337">
                  <c:v>-1.0999999999999999E-2</c:v>
                </c:pt>
                <c:pt idx="1338">
                  <c:v>-2.1000000000000001E-2</c:v>
                </c:pt>
                <c:pt idx="1339">
                  <c:v>-3.1E-2</c:v>
                </c:pt>
                <c:pt idx="1340">
                  <c:v>-4.1000000000000002E-2</c:v>
                </c:pt>
                <c:pt idx="1341">
                  <c:v>0.14499999999999999</c:v>
                </c:pt>
                <c:pt idx="1342">
                  <c:v>0.13500000000000001</c:v>
                </c:pt>
                <c:pt idx="1343">
                  <c:v>0.125</c:v>
                </c:pt>
                <c:pt idx="1344">
                  <c:v>0.115</c:v>
                </c:pt>
                <c:pt idx="1345">
                  <c:v>0.105</c:v>
                </c:pt>
                <c:pt idx="1346">
                  <c:v>9.5000000000000001E-2</c:v>
                </c:pt>
                <c:pt idx="1347">
                  <c:v>8.5000000000000006E-2</c:v>
                </c:pt>
                <c:pt idx="1348">
                  <c:v>7.4999999999999997E-2</c:v>
                </c:pt>
                <c:pt idx="1349">
                  <c:v>6.5000000000000002E-2</c:v>
                </c:pt>
                <c:pt idx="1350">
                  <c:v>5.5E-2</c:v>
                </c:pt>
                <c:pt idx="1351">
                  <c:v>4.4999999999999998E-2</c:v>
                </c:pt>
                <c:pt idx="1352">
                  <c:v>3.5000000000000003E-2</c:v>
                </c:pt>
                <c:pt idx="1353">
                  <c:v>2.5000000000000001E-2</c:v>
                </c:pt>
                <c:pt idx="1354">
                  <c:v>1.4999999999999999E-2</c:v>
                </c:pt>
                <c:pt idx="1355">
                  <c:v>5.0000000000000001E-3</c:v>
                </c:pt>
                <c:pt idx="1356">
                  <c:v>-5.0000000000000001E-3</c:v>
                </c:pt>
                <c:pt idx="1357">
                  <c:v>-1.4999999999999999E-2</c:v>
                </c:pt>
                <c:pt idx="1358">
                  <c:v>-2.5000000000000001E-2</c:v>
                </c:pt>
                <c:pt idx="1359">
                  <c:v>-3.5000000000000003E-2</c:v>
                </c:pt>
                <c:pt idx="1360">
                  <c:v>0.15</c:v>
                </c:pt>
                <c:pt idx="1361">
                  <c:v>0.14000000000000001</c:v>
                </c:pt>
                <c:pt idx="1362">
                  <c:v>0.13</c:v>
                </c:pt>
                <c:pt idx="1363">
                  <c:v>0.12</c:v>
                </c:pt>
                <c:pt idx="1364">
                  <c:v>0.11</c:v>
                </c:pt>
                <c:pt idx="1365">
                  <c:v>0.1</c:v>
                </c:pt>
                <c:pt idx="1366">
                  <c:v>0.09</c:v>
                </c:pt>
                <c:pt idx="1367">
                  <c:v>0.08</c:v>
                </c:pt>
                <c:pt idx="1368">
                  <c:v>7.0000000000000007E-2</c:v>
                </c:pt>
                <c:pt idx="1369">
                  <c:v>0.06</c:v>
                </c:pt>
                <c:pt idx="1370">
                  <c:v>0.05</c:v>
                </c:pt>
                <c:pt idx="1371">
                  <c:v>0.04</c:v>
                </c:pt>
                <c:pt idx="1372">
                  <c:v>0.03</c:v>
                </c:pt>
                <c:pt idx="1373">
                  <c:v>0.02</c:v>
                </c:pt>
                <c:pt idx="1374">
                  <c:v>0.01</c:v>
                </c:pt>
                <c:pt idx="1375">
                  <c:v>0</c:v>
                </c:pt>
                <c:pt idx="1376">
                  <c:v>-0.01</c:v>
                </c:pt>
                <c:pt idx="1377">
                  <c:v>-0.02</c:v>
                </c:pt>
                <c:pt idx="1378">
                  <c:v>-0.03</c:v>
                </c:pt>
                <c:pt idx="1379">
                  <c:v>-0.04</c:v>
                </c:pt>
                <c:pt idx="1380">
                  <c:v>0.14499999999999999</c:v>
                </c:pt>
                <c:pt idx="1381">
                  <c:v>0.13500000000000001</c:v>
                </c:pt>
                <c:pt idx="1382">
                  <c:v>0.125</c:v>
                </c:pt>
                <c:pt idx="1383">
                  <c:v>0.115</c:v>
                </c:pt>
                <c:pt idx="1384">
                  <c:v>0.105</c:v>
                </c:pt>
                <c:pt idx="1385">
                  <c:v>9.5000000000000001E-2</c:v>
                </c:pt>
                <c:pt idx="1386">
                  <c:v>8.5000000000000006E-2</c:v>
                </c:pt>
                <c:pt idx="1387">
                  <c:v>7.4999999999999997E-2</c:v>
                </c:pt>
                <c:pt idx="1388">
                  <c:v>6.5000000000000002E-2</c:v>
                </c:pt>
                <c:pt idx="1389">
                  <c:v>5.5E-2</c:v>
                </c:pt>
                <c:pt idx="1390">
                  <c:v>4.4999999999999998E-2</c:v>
                </c:pt>
                <c:pt idx="1391">
                  <c:v>3.5000000000000003E-2</c:v>
                </c:pt>
                <c:pt idx="1392">
                  <c:v>2.5000000000000001E-2</c:v>
                </c:pt>
                <c:pt idx="1393">
                  <c:v>1.4999999999999999E-2</c:v>
                </c:pt>
                <c:pt idx="1394">
                  <c:v>5.0000000000000001E-3</c:v>
                </c:pt>
                <c:pt idx="1395">
                  <c:v>-5.0000000000000001E-3</c:v>
                </c:pt>
                <c:pt idx="1396">
                  <c:v>-1.4999999999999999E-2</c:v>
                </c:pt>
                <c:pt idx="1397">
                  <c:v>-2.5000000000000001E-2</c:v>
                </c:pt>
                <c:pt idx="1398">
                  <c:v>-3.5000000000000003E-2</c:v>
                </c:pt>
                <c:pt idx="1399">
                  <c:v>0.151</c:v>
                </c:pt>
                <c:pt idx="1400">
                  <c:v>0.14099999999999999</c:v>
                </c:pt>
                <c:pt idx="1401">
                  <c:v>0.13100000000000001</c:v>
                </c:pt>
                <c:pt idx="1402">
                  <c:v>0.121</c:v>
                </c:pt>
                <c:pt idx="1403">
                  <c:v>0.111</c:v>
                </c:pt>
                <c:pt idx="1404">
                  <c:v>0.10100000000000001</c:v>
                </c:pt>
                <c:pt idx="1405">
                  <c:v>9.0999999999999998E-2</c:v>
                </c:pt>
                <c:pt idx="1406">
                  <c:v>8.1000000000000003E-2</c:v>
                </c:pt>
                <c:pt idx="1407">
                  <c:v>7.0999999999999994E-2</c:v>
                </c:pt>
                <c:pt idx="1408">
                  <c:v>6.0999999999999999E-2</c:v>
                </c:pt>
                <c:pt idx="1409">
                  <c:v>5.0999999999999997E-2</c:v>
                </c:pt>
                <c:pt idx="1410">
                  <c:v>4.1000000000000002E-2</c:v>
                </c:pt>
                <c:pt idx="1411">
                  <c:v>3.1E-2</c:v>
                </c:pt>
                <c:pt idx="1412">
                  <c:v>2.1000000000000001E-2</c:v>
                </c:pt>
                <c:pt idx="1413">
                  <c:v>1.0999999999999999E-2</c:v>
                </c:pt>
                <c:pt idx="1414">
                  <c:v>1E-3</c:v>
                </c:pt>
                <c:pt idx="1415">
                  <c:v>-8.9999999999999993E-3</c:v>
                </c:pt>
                <c:pt idx="1416">
                  <c:v>-1.9E-2</c:v>
                </c:pt>
                <c:pt idx="1417">
                  <c:v>-2.9000000000000001E-2</c:v>
                </c:pt>
                <c:pt idx="1418">
                  <c:v>-3.9E-2</c:v>
                </c:pt>
                <c:pt idx="1419">
                  <c:v>0.14599999999999999</c:v>
                </c:pt>
                <c:pt idx="1420">
                  <c:v>0.13600000000000001</c:v>
                </c:pt>
                <c:pt idx="1421">
                  <c:v>0.126</c:v>
                </c:pt>
                <c:pt idx="1422">
                  <c:v>0.11600000000000001</c:v>
                </c:pt>
                <c:pt idx="1423">
                  <c:v>0.106</c:v>
                </c:pt>
                <c:pt idx="1424">
                  <c:v>9.6000000000000002E-2</c:v>
                </c:pt>
                <c:pt idx="1425">
                  <c:v>8.5999999999999993E-2</c:v>
                </c:pt>
                <c:pt idx="1426">
                  <c:v>7.5999999999999998E-2</c:v>
                </c:pt>
                <c:pt idx="1427">
                  <c:v>6.6000000000000003E-2</c:v>
                </c:pt>
                <c:pt idx="1428">
                  <c:v>5.6000000000000001E-2</c:v>
                </c:pt>
                <c:pt idx="1429">
                  <c:v>4.5999999999999999E-2</c:v>
                </c:pt>
                <c:pt idx="1430">
                  <c:v>3.5999999999999997E-2</c:v>
                </c:pt>
                <c:pt idx="1431">
                  <c:v>2.5999999999999999E-2</c:v>
                </c:pt>
                <c:pt idx="1432">
                  <c:v>1.6E-2</c:v>
                </c:pt>
                <c:pt idx="1433">
                  <c:v>6.0000000000000001E-3</c:v>
                </c:pt>
                <c:pt idx="1434">
                  <c:v>-4.0000000000000001E-3</c:v>
                </c:pt>
                <c:pt idx="1435">
                  <c:v>-1.4E-2</c:v>
                </c:pt>
                <c:pt idx="1436">
                  <c:v>-2.4E-2</c:v>
                </c:pt>
                <c:pt idx="1437">
                  <c:v>-3.4000000000000002E-2</c:v>
                </c:pt>
                <c:pt idx="1438">
                  <c:v>0.151</c:v>
                </c:pt>
                <c:pt idx="1439">
                  <c:v>0.14099999999999999</c:v>
                </c:pt>
                <c:pt idx="1440">
                  <c:v>0.13100000000000001</c:v>
                </c:pt>
                <c:pt idx="1441">
                  <c:v>0.121</c:v>
                </c:pt>
                <c:pt idx="1442">
                  <c:v>0.111</c:v>
                </c:pt>
                <c:pt idx="1443">
                  <c:v>0.10100000000000001</c:v>
                </c:pt>
                <c:pt idx="1444">
                  <c:v>9.0999999999999998E-2</c:v>
                </c:pt>
                <c:pt idx="1445">
                  <c:v>8.1000000000000003E-2</c:v>
                </c:pt>
                <c:pt idx="1446">
                  <c:v>7.0999999999999994E-2</c:v>
                </c:pt>
                <c:pt idx="1447">
                  <c:v>6.0999999999999999E-2</c:v>
                </c:pt>
                <c:pt idx="1448">
                  <c:v>5.0999999999999997E-2</c:v>
                </c:pt>
                <c:pt idx="1449">
                  <c:v>4.1000000000000002E-2</c:v>
                </c:pt>
                <c:pt idx="1450">
                  <c:v>3.1E-2</c:v>
                </c:pt>
                <c:pt idx="1451">
                  <c:v>2.1000000000000001E-2</c:v>
                </c:pt>
                <c:pt idx="1452">
                  <c:v>1.0999999999999999E-2</c:v>
                </c:pt>
                <c:pt idx="1453">
                  <c:v>1E-3</c:v>
                </c:pt>
                <c:pt idx="1454">
                  <c:v>-8.9999999999999993E-3</c:v>
                </c:pt>
                <c:pt idx="1455">
                  <c:v>-1.9E-2</c:v>
                </c:pt>
                <c:pt idx="1456">
                  <c:v>-2.9000000000000001E-2</c:v>
                </c:pt>
                <c:pt idx="1457">
                  <c:v>-3.9E-2</c:v>
                </c:pt>
                <c:pt idx="1458">
                  <c:v>0.14699999999999999</c:v>
                </c:pt>
                <c:pt idx="1459">
                  <c:v>0.13700000000000001</c:v>
                </c:pt>
                <c:pt idx="1460">
                  <c:v>0.127</c:v>
                </c:pt>
                <c:pt idx="1461">
                  <c:v>0.11700000000000001</c:v>
                </c:pt>
                <c:pt idx="1462">
                  <c:v>0.107</c:v>
                </c:pt>
                <c:pt idx="1463">
                  <c:v>9.7000000000000003E-2</c:v>
                </c:pt>
                <c:pt idx="1464">
                  <c:v>8.6999999999999994E-2</c:v>
                </c:pt>
                <c:pt idx="1465">
                  <c:v>7.6999999999999999E-2</c:v>
                </c:pt>
                <c:pt idx="1466">
                  <c:v>6.7000000000000004E-2</c:v>
                </c:pt>
                <c:pt idx="1467">
                  <c:v>5.7000000000000002E-2</c:v>
                </c:pt>
                <c:pt idx="1468">
                  <c:v>4.7E-2</c:v>
                </c:pt>
                <c:pt idx="1469">
                  <c:v>3.6999999999999998E-2</c:v>
                </c:pt>
                <c:pt idx="1470">
                  <c:v>2.7E-2</c:v>
                </c:pt>
                <c:pt idx="1471">
                  <c:v>1.7000000000000001E-2</c:v>
                </c:pt>
                <c:pt idx="1472">
                  <c:v>7.0000000000000001E-3</c:v>
                </c:pt>
                <c:pt idx="1473">
                  <c:v>-3.0000000000000001E-3</c:v>
                </c:pt>
                <c:pt idx="1474">
                  <c:v>-1.2999999999999999E-2</c:v>
                </c:pt>
                <c:pt idx="1475">
                  <c:v>-2.3E-2</c:v>
                </c:pt>
                <c:pt idx="1476">
                  <c:v>-3.3000000000000002E-2</c:v>
                </c:pt>
                <c:pt idx="1477">
                  <c:v>-4.2999999999999997E-2</c:v>
                </c:pt>
                <c:pt idx="1478">
                  <c:v>0.14199999999999999</c:v>
                </c:pt>
                <c:pt idx="1479">
                  <c:v>0.13200000000000001</c:v>
                </c:pt>
                <c:pt idx="1480">
                  <c:v>0.122</c:v>
                </c:pt>
                <c:pt idx="1481">
                  <c:v>0.112</c:v>
                </c:pt>
                <c:pt idx="1482">
                  <c:v>0.10199999999999999</c:v>
                </c:pt>
                <c:pt idx="1483">
                  <c:v>9.1999999999999998E-2</c:v>
                </c:pt>
                <c:pt idx="1484">
                  <c:v>8.2000000000000003E-2</c:v>
                </c:pt>
                <c:pt idx="1485">
                  <c:v>7.1999999999999995E-2</c:v>
                </c:pt>
                <c:pt idx="1486">
                  <c:v>6.2E-2</c:v>
                </c:pt>
                <c:pt idx="1487">
                  <c:v>5.1999999999999998E-2</c:v>
                </c:pt>
                <c:pt idx="1488">
                  <c:v>4.2000000000000003E-2</c:v>
                </c:pt>
                <c:pt idx="1489">
                  <c:v>3.2000000000000001E-2</c:v>
                </c:pt>
                <c:pt idx="1490">
                  <c:v>2.1999999999999999E-2</c:v>
                </c:pt>
                <c:pt idx="1491">
                  <c:v>1.2E-2</c:v>
                </c:pt>
                <c:pt idx="1492">
                  <c:v>2E-3</c:v>
                </c:pt>
                <c:pt idx="1493">
                  <c:v>-8.0000000000000002E-3</c:v>
                </c:pt>
                <c:pt idx="1494">
                  <c:v>-1.7999999999999999E-2</c:v>
                </c:pt>
                <c:pt idx="1495">
                  <c:v>-2.8000000000000001E-2</c:v>
                </c:pt>
                <c:pt idx="1496">
                  <c:v>-3.7999999999999999E-2</c:v>
                </c:pt>
                <c:pt idx="1497">
                  <c:v>0.14699999999999999</c:v>
                </c:pt>
                <c:pt idx="1498">
                  <c:v>0.13700000000000001</c:v>
                </c:pt>
                <c:pt idx="1499">
                  <c:v>0.127</c:v>
                </c:pt>
                <c:pt idx="1500">
                  <c:v>0.11700000000000001</c:v>
                </c:pt>
                <c:pt idx="1501">
                  <c:v>0.107</c:v>
                </c:pt>
                <c:pt idx="1502">
                  <c:v>9.7000000000000003E-2</c:v>
                </c:pt>
                <c:pt idx="1503">
                  <c:v>8.6999999999999994E-2</c:v>
                </c:pt>
                <c:pt idx="1504">
                  <c:v>7.6999999999999999E-2</c:v>
                </c:pt>
                <c:pt idx="1505">
                  <c:v>6.7000000000000004E-2</c:v>
                </c:pt>
                <c:pt idx="1506">
                  <c:v>5.7000000000000002E-2</c:v>
                </c:pt>
                <c:pt idx="1507">
                  <c:v>4.7E-2</c:v>
                </c:pt>
                <c:pt idx="1508">
                  <c:v>3.6999999999999998E-2</c:v>
                </c:pt>
                <c:pt idx="1509">
                  <c:v>2.7E-2</c:v>
                </c:pt>
                <c:pt idx="1510">
                  <c:v>1.7000000000000001E-2</c:v>
                </c:pt>
                <c:pt idx="1511">
                  <c:v>7.0000000000000001E-3</c:v>
                </c:pt>
                <c:pt idx="1512">
                  <c:v>-3.0000000000000001E-3</c:v>
                </c:pt>
                <c:pt idx="1513">
                  <c:v>-1.2999999999999999E-2</c:v>
                </c:pt>
                <c:pt idx="1514">
                  <c:v>-2.3E-2</c:v>
                </c:pt>
                <c:pt idx="1515">
                  <c:v>-3.3000000000000002E-2</c:v>
                </c:pt>
                <c:pt idx="1516">
                  <c:v>0.152</c:v>
                </c:pt>
                <c:pt idx="1517">
                  <c:v>0.14199999999999999</c:v>
                </c:pt>
                <c:pt idx="1518">
                  <c:v>0.13300000000000001</c:v>
                </c:pt>
                <c:pt idx="1519">
                  <c:v>0.122</c:v>
                </c:pt>
                <c:pt idx="1520">
                  <c:v>0.112</c:v>
                </c:pt>
                <c:pt idx="1521">
                  <c:v>0.10299999999999999</c:v>
                </c:pt>
                <c:pt idx="1522">
                  <c:v>9.1999999999999998E-2</c:v>
                </c:pt>
                <c:pt idx="1523">
                  <c:v>8.2000000000000003E-2</c:v>
                </c:pt>
                <c:pt idx="1524">
                  <c:v>7.2999999999999995E-2</c:v>
                </c:pt>
                <c:pt idx="1525">
                  <c:v>6.2E-2</c:v>
                </c:pt>
                <c:pt idx="1526">
                  <c:v>5.1999999999999998E-2</c:v>
                </c:pt>
                <c:pt idx="1527">
                  <c:v>4.2999999999999997E-2</c:v>
                </c:pt>
                <c:pt idx="1528">
                  <c:v>3.3000000000000002E-2</c:v>
                </c:pt>
                <c:pt idx="1529">
                  <c:v>2.1999999999999999E-2</c:v>
                </c:pt>
                <c:pt idx="1530">
                  <c:v>1.2999999999999999E-2</c:v>
                </c:pt>
                <c:pt idx="1531">
                  <c:v>3.0000000000000001E-3</c:v>
                </c:pt>
                <c:pt idx="1532">
                  <c:v>-8.0000000000000002E-3</c:v>
                </c:pt>
                <c:pt idx="1533">
                  <c:v>-1.7000000000000001E-2</c:v>
                </c:pt>
                <c:pt idx="1534">
                  <c:v>-2.7E-2</c:v>
                </c:pt>
                <c:pt idx="1535">
                  <c:v>-3.7999999999999999E-2</c:v>
                </c:pt>
                <c:pt idx="1536">
                  <c:v>0.14799999999999999</c:v>
                </c:pt>
                <c:pt idx="1537">
                  <c:v>0.13800000000000001</c:v>
                </c:pt>
                <c:pt idx="1538">
                  <c:v>0.128</c:v>
                </c:pt>
                <c:pt idx="1539">
                  <c:v>0.11799999999999999</c:v>
                </c:pt>
                <c:pt idx="1540">
                  <c:v>0.108</c:v>
                </c:pt>
                <c:pt idx="1541">
                  <c:v>9.8000000000000004E-2</c:v>
                </c:pt>
                <c:pt idx="1542">
                  <c:v>8.7999999999999995E-2</c:v>
                </c:pt>
                <c:pt idx="1543">
                  <c:v>7.8E-2</c:v>
                </c:pt>
                <c:pt idx="1544">
                  <c:v>6.8000000000000005E-2</c:v>
                </c:pt>
                <c:pt idx="1545">
                  <c:v>5.8000000000000003E-2</c:v>
                </c:pt>
                <c:pt idx="1546">
                  <c:v>4.8000000000000001E-2</c:v>
                </c:pt>
                <c:pt idx="1547">
                  <c:v>3.7999999999999999E-2</c:v>
                </c:pt>
                <c:pt idx="1548">
                  <c:v>2.8000000000000001E-2</c:v>
                </c:pt>
                <c:pt idx="1549">
                  <c:v>1.7999999999999999E-2</c:v>
                </c:pt>
                <c:pt idx="1550">
                  <c:v>8.0000000000000002E-3</c:v>
                </c:pt>
                <c:pt idx="1551">
                  <c:v>-2E-3</c:v>
                </c:pt>
                <c:pt idx="1552">
                  <c:v>-1.2E-2</c:v>
                </c:pt>
                <c:pt idx="1553">
                  <c:v>-2.1999999999999999E-2</c:v>
                </c:pt>
                <c:pt idx="1554">
                  <c:v>-3.2000000000000001E-2</c:v>
                </c:pt>
                <c:pt idx="1555">
                  <c:v>0.153</c:v>
                </c:pt>
                <c:pt idx="1556">
                  <c:v>0.14299999999999999</c:v>
                </c:pt>
                <c:pt idx="1557">
                  <c:v>0.13300000000000001</c:v>
                </c:pt>
                <c:pt idx="1558">
                  <c:v>0.123</c:v>
                </c:pt>
                <c:pt idx="1559">
                  <c:v>0.113</c:v>
                </c:pt>
                <c:pt idx="1560">
                  <c:v>0.10299999999999999</c:v>
                </c:pt>
                <c:pt idx="1561">
                  <c:v>9.2999999999999999E-2</c:v>
                </c:pt>
                <c:pt idx="1562">
                  <c:v>8.3000000000000004E-2</c:v>
                </c:pt>
                <c:pt idx="1563">
                  <c:v>7.2999999999999995E-2</c:v>
                </c:pt>
                <c:pt idx="1564">
                  <c:v>6.3E-2</c:v>
                </c:pt>
                <c:pt idx="1565">
                  <c:v>5.2999999999999999E-2</c:v>
                </c:pt>
                <c:pt idx="1566">
                  <c:v>4.2999999999999997E-2</c:v>
                </c:pt>
                <c:pt idx="1567">
                  <c:v>3.3000000000000002E-2</c:v>
                </c:pt>
                <c:pt idx="1568">
                  <c:v>2.3E-2</c:v>
                </c:pt>
                <c:pt idx="1569">
                  <c:v>1.2999999999999999E-2</c:v>
                </c:pt>
                <c:pt idx="1570">
                  <c:v>3.0000000000000001E-3</c:v>
                </c:pt>
                <c:pt idx="1571">
                  <c:v>-7.0000000000000001E-3</c:v>
                </c:pt>
                <c:pt idx="1572">
                  <c:v>-1.7000000000000001E-2</c:v>
                </c:pt>
                <c:pt idx="1573">
                  <c:v>-2.7E-2</c:v>
                </c:pt>
                <c:pt idx="1574">
                  <c:v>-3.6999999999999998E-2</c:v>
                </c:pt>
                <c:pt idx="1575">
                  <c:v>0.14799999999999999</c:v>
                </c:pt>
                <c:pt idx="1576">
                  <c:v>0.13800000000000001</c:v>
                </c:pt>
                <c:pt idx="1577">
                  <c:v>0.128</c:v>
                </c:pt>
                <c:pt idx="1578">
                  <c:v>0.11799999999999999</c:v>
                </c:pt>
                <c:pt idx="1579">
                  <c:v>0.108</c:v>
                </c:pt>
                <c:pt idx="1580">
                  <c:v>9.8000000000000004E-2</c:v>
                </c:pt>
                <c:pt idx="1581">
                  <c:v>8.7999999999999995E-2</c:v>
                </c:pt>
                <c:pt idx="1582">
                  <c:v>7.8E-2</c:v>
                </c:pt>
                <c:pt idx="1583">
                  <c:v>6.8000000000000005E-2</c:v>
                </c:pt>
                <c:pt idx="1584">
                  <c:v>5.8000000000000003E-2</c:v>
                </c:pt>
                <c:pt idx="1585">
                  <c:v>4.8000000000000001E-2</c:v>
                </c:pt>
                <c:pt idx="1586">
                  <c:v>3.7999999999999999E-2</c:v>
                </c:pt>
                <c:pt idx="1587">
                  <c:v>2.8000000000000001E-2</c:v>
                </c:pt>
                <c:pt idx="1588">
                  <c:v>1.7999999999999999E-2</c:v>
                </c:pt>
                <c:pt idx="1589">
                  <c:v>8.0000000000000002E-3</c:v>
                </c:pt>
                <c:pt idx="1590">
                  <c:v>-2E-3</c:v>
                </c:pt>
                <c:pt idx="1591">
                  <c:v>-1.2E-2</c:v>
                </c:pt>
                <c:pt idx="1592">
                  <c:v>-2.1999999999999999E-2</c:v>
                </c:pt>
                <c:pt idx="1593">
                  <c:v>-3.2000000000000001E-2</c:v>
                </c:pt>
                <c:pt idx="1594">
                  <c:v>0.154</c:v>
                </c:pt>
                <c:pt idx="1595">
                  <c:v>0.14399999999999999</c:v>
                </c:pt>
                <c:pt idx="1596">
                  <c:v>0.13400000000000001</c:v>
                </c:pt>
                <c:pt idx="1597">
                  <c:v>0.124</c:v>
                </c:pt>
                <c:pt idx="1598">
                  <c:v>0.114</c:v>
                </c:pt>
                <c:pt idx="1599">
                  <c:v>0.104</c:v>
                </c:pt>
                <c:pt idx="1600">
                  <c:v>9.4E-2</c:v>
                </c:pt>
                <c:pt idx="1601">
                  <c:v>8.4000000000000005E-2</c:v>
                </c:pt>
                <c:pt idx="1602">
                  <c:v>7.3999999999999996E-2</c:v>
                </c:pt>
                <c:pt idx="1603">
                  <c:v>6.4000000000000001E-2</c:v>
                </c:pt>
                <c:pt idx="1604">
                  <c:v>5.3999999999999999E-2</c:v>
                </c:pt>
                <c:pt idx="1605">
                  <c:v>4.3999999999999997E-2</c:v>
                </c:pt>
                <c:pt idx="1606">
                  <c:v>3.4000000000000002E-2</c:v>
                </c:pt>
                <c:pt idx="1607">
                  <c:v>2.4E-2</c:v>
                </c:pt>
                <c:pt idx="1608">
                  <c:v>1.4E-2</c:v>
                </c:pt>
                <c:pt idx="1609">
                  <c:v>4.0000000000000001E-3</c:v>
                </c:pt>
                <c:pt idx="1610">
                  <c:v>-6.0000000000000001E-3</c:v>
                </c:pt>
                <c:pt idx="1611">
                  <c:v>-1.6E-2</c:v>
                </c:pt>
                <c:pt idx="1612">
                  <c:v>-2.5999999999999999E-2</c:v>
                </c:pt>
                <c:pt idx="1613">
                  <c:v>-3.5999999999999997E-2</c:v>
                </c:pt>
                <c:pt idx="1614">
                  <c:v>0.14899999999999999</c:v>
                </c:pt>
                <c:pt idx="1615">
                  <c:v>0.13900000000000001</c:v>
                </c:pt>
                <c:pt idx="1616">
                  <c:v>0.129</c:v>
                </c:pt>
                <c:pt idx="1617">
                  <c:v>0.11899999999999999</c:v>
                </c:pt>
                <c:pt idx="1618">
                  <c:v>0.109</c:v>
                </c:pt>
                <c:pt idx="1619">
                  <c:v>9.9000000000000005E-2</c:v>
                </c:pt>
                <c:pt idx="1620">
                  <c:v>8.8999999999999996E-2</c:v>
                </c:pt>
                <c:pt idx="1621">
                  <c:v>7.9000000000000001E-2</c:v>
                </c:pt>
                <c:pt idx="1622">
                  <c:v>6.9000000000000006E-2</c:v>
                </c:pt>
                <c:pt idx="1623">
                  <c:v>5.8999999999999997E-2</c:v>
                </c:pt>
                <c:pt idx="1624">
                  <c:v>4.9000000000000002E-2</c:v>
                </c:pt>
                <c:pt idx="1625">
                  <c:v>3.9E-2</c:v>
                </c:pt>
                <c:pt idx="1626">
                  <c:v>2.9000000000000001E-2</c:v>
                </c:pt>
                <c:pt idx="1627">
                  <c:v>1.9E-2</c:v>
                </c:pt>
                <c:pt idx="1628">
                  <c:v>8.9999999999999993E-3</c:v>
                </c:pt>
                <c:pt idx="1629">
                  <c:v>-1E-3</c:v>
                </c:pt>
                <c:pt idx="1630">
                  <c:v>-1.0999999999999999E-2</c:v>
                </c:pt>
                <c:pt idx="1631">
                  <c:v>-2.1000000000000001E-2</c:v>
                </c:pt>
                <c:pt idx="1632">
                  <c:v>-3.1E-2</c:v>
                </c:pt>
                <c:pt idx="1633">
                  <c:v>-4.1000000000000002E-2</c:v>
                </c:pt>
                <c:pt idx="1634">
                  <c:v>0.14399999999999999</c:v>
                </c:pt>
                <c:pt idx="1635">
                  <c:v>0.13400000000000001</c:v>
                </c:pt>
                <c:pt idx="1636">
                  <c:v>0.124</c:v>
                </c:pt>
                <c:pt idx="1637">
                  <c:v>0.114</c:v>
                </c:pt>
                <c:pt idx="1638">
                  <c:v>0.104</c:v>
                </c:pt>
                <c:pt idx="1639">
                  <c:v>9.4E-2</c:v>
                </c:pt>
                <c:pt idx="1640">
                  <c:v>8.4000000000000005E-2</c:v>
                </c:pt>
                <c:pt idx="1641">
                  <c:v>7.3999999999999996E-2</c:v>
                </c:pt>
                <c:pt idx="1642">
                  <c:v>6.4000000000000001E-2</c:v>
                </c:pt>
                <c:pt idx="1643">
                  <c:v>5.3999999999999999E-2</c:v>
                </c:pt>
                <c:pt idx="1644">
                  <c:v>4.3999999999999997E-2</c:v>
                </c:pt>
                <c:pt idx="1645">
                  <c:v>3.4000000000000002E-2</c:v>
                </c:pt>
                <c:pt idx="1646">
                  <c:v>2.4E-2</c:v>
                </c:pt>
                <c:pt idx="1647">
                  <c:v>1.4E-2</c:v>
                </c:pt>
                <c:pt idx="1648">
                  <c:v>4.0000000000000001E-3</c:v>
                </c:pt>
                <c:pt idx="1649">
                  <c:v>-6.0000000000000001E-3</c:v>
                </c:pt>
                <c:pt idx="1650">
                  <c:v>-1.6E-2</c:v>
                </c:pt>
                <c:pt idx="1651">
                  <c:v>-2.5999999999999999E-2</c:v>
                </c:pt>
                <c:pt idx="1652">
                  <c:v>-3.5999999999999997E-2</c:v>
                </c:pt>
                <c:pt idx="1653">
                  <c:v>0.15</c:v>
                </c:pt>
                <c:pt idx="1654">
                  <c:v>0.14000000000000001</c:v>
                </c:pt>
                <c:pt idx="1655">
                  <c:v>0.13</c:v>
                </c:pt>
                <c:pt idx="1656">
                  <c:v>0.12</c:v>
                </c:pt>
                <c:pt idx="1657">
                  <c:v>0.11</c:v>
                </c:pt>
                <c:pt idx="1658">
                  <c:v>0.1</c:v>
                </c:pt>
                <c:pt idx="1659">
                  <c:v>0.09</c:v>
                </c:pt>
                <c:pt idx="1660">
                  <c:v>0.08</c:v>
                </c:pt>
                <c:pt idx="1661">
                  <c:v>7.0000000000000007E-2</c:v>
                </c:pt>
                <c:pt idx="1662">
                  <c:v>0.06</c:v>
                </c:pt>
                <c:pt idx="1663">
                  <c:v>0.05</c:v>
                </c:pt>
                <c:pt idx="1664">
                  <c:v>0.04</c:v>
                </c:pt>
                <c:pt idx="1665">
                  <c:v>0.03</c:v>
                </c:pt>
                <c:pt idx="1666">
                  <c:v>0.02</c:v>
                </c:pt>
                <c:pt idx="1667">
                  <c:v>0.01</c:v>
                </c:pt>
                <c:pt idx="1668">
                  <c:v>0</c:v>
                </c:pt>
                <c:pt idx="1669">
                  <c:v>-0.01</c:v>
                </c:pt>
                <c:pt idx="1670">
                  <c:v>-0.02</c:v>
                </c:pt>
                <c:pt idx="1671">
                  <c:v>-0.03</c:v>
                </c:pt>
                <c:pt idx="1672">
                  <c:v>0.155</c:v>
                </c:pt>
                <c:pt idx="1673">
                  <c:v>0.14499999999999999</c:v>
                </c:pt>
                <c:pt idx="1674">
                  <c:v>0.13500000000000001</c:v>
                </c:pt>
                <c:pt idx="1675">
                  <c:v>0.125</c:v>
                </c:pt>
                <c:pt idx="1676">
                  <c:v>0.115</c:v>
                </c:pt>
                <c:pt idx="1677">
                  <c:v>0.105</c:v>
                </c:pt>
                <c:pt idx="1678">
                  <c:v>9.5000000000000001E-2</c:v>
                </c:pt>
                <c:pt idx="1679">
                  <c:v>8.5000000000000006E-2</c:v>
                </c:pt>
                <c:pt idx="1680">
                  <c:v>7.4999999999999997E-2</c:v>
                </c:pt>
                <c:pt idx="1681">
                  <c:v>6.5000000000000002E-2</c:v>
                </c:pt>
                <c:pt idx="1682">
                  <c:v>5.5E-2</c:v>
                </c:pt>
                <c:pt idx="1683">
                  <c:v>4.4999999999999998E-2</c:v>
                </c:pt>
                <c:pt idx="1684">
                  <c:v>3.5000000000000003E-2</c:v>
                </c:pt>
                <c:pt idx="1685">
                  <c:v>2.5000000000000001E-2</c:v>
                </c:pt>
                <c:pt idx="1686">
                  <c:v>1.4999999999999999E-2</c:v>
                </c:pt>
                <c:pt idx="1687">
                  <c:v>5.0000000000000001E-3</c:v>
                </c:pt>
                <c:pt idx="1688">
                  <c:v>-5.0000000000000001E-3</c:v>
                </c:pt>
                <c:pt idx="1689">
                  <c:v>-1.4999999999999999E-2</c:v>
                </c:pt>
                <c:pt idx="1690">
                  <c:v>-2.5000000000000001E-2</c:v>
                </c:pt>
                <c:pt idx="1691">
                  <c:v>-3.5000000000000003E-2</c:v>
                </c:pt>
                <c:pt idx="1692">
                  <c:v>0.15</c:v>
                </c:pt>
                <c:pt idx="1693">
                  <c:v>0.14000000000000001</c:v>
                </c:pt>
                <c:pt idx="1694">
                  <c:v>0.13</c:v>
                </c:pt>
                <c:pt idx="1695">
                  <c:v>0.12</c:v>
                </c:pt>
                <c:pt idx="1696">
                  <c:v>0.11</c:v>
                </c:pt>
                <c:pt idx="1697">
                  <c:v>0.1</c:v>
                </c:pt>
                <c:pt idx="1698">
                  <c:v>0.09</c:v>
                </c:pt>
                <c:pt idx="1699">
                  <c:v>0.08</c:v>
                </c:pt>
                <c:pt idx="1700">
                  <c:v>7.0000000000000007E-2</c:v>
                </c:pt>
                <c:pt idx="1701">
                  <c:v>0.06</c:v>
                </c:pt>
                <c:pt idx="1702">
                  <c:v>0.05</c:v>
                </c:pt>
                <c:pt idx="1703">
                  <c:v>0.04</c:v>
                </c:pt>
                <c:pt idx="1704">
                  <c:v>0.03</c:v>
                </c:pt>
                <c:pt idx="1705">
                  <c:v>0.02</c:v>
                </c:pt>
                <c:pt idx="1706">
                  <c:v>0.01</c:v>
                </c:pt>
                <c:pt idx="1707">
                  <c:v>0</c:v>
                </c:pt>
                <c:pt idx="1708">
                  <c:v>-0.01</c:v>
                </c:pt>
                <c:pt idx="1709">
                  <c:v>-0.02</c:v>
                </c:pt>
                <c:pt idx="1710">
                  <c:v>-0.03</c:v>
                </c:pt>
                <c:pt idx="1711">
                  <c:v>-0.04</c:v>
                </c:pt>
                <c:pt idx="1712">
                  <c:v>0.14599999999999999</c:v>
                </c:pt>
                <c:pt idx="1713">
                  <c:v>0.13600000000000001</c:v>
                </c:pt>
                <c:pt idx="1714">
                  <c:v>0.126</c:v>
                </c:pt>
                <c:pt idx="1715">
                  <c:v>0.11600000000000001</c:v>
                </c:pt>
                <c:pt idx="1716">
                  <c:v>0.106</c:v>
                </c:pt>
                <c:pt idx="1717">
                  <c:v>9.6000000000000002E-2</c:v>
                </c:pt>
                <c:pt idx="1718">
                  <c:v>8.5999999999999993E-2</c:v>
                </c:pt>
                <c:pt idx="1719">
                  <c:v>7.5999999999999998E-2</c:v>
                </c:pt>
                <c:pt idx="1720">
                  <c:v>6.6000000000000003E-2</c:v>
                </c:pt>
                <c:pt idx="1721">
                  <c:v>5.6000000000000001E-2</c:v>
                </c:pt>
                <c:pt idx="1722">
                  <c:v>4.5999999999999999E-2</c:v>
                </c:pt>
                <c:pt idx="1723">
                  <c:v>3.5999999999999997E-2</c:v>
                </c:pt>
                <c:pt idx="1724">
                  <c:v>2.5999999999999999E-2</c:v>
                </c:pt>
                <c:pt idx="1725">
                  <c:v>1.6E-2</c:v>
                </c:pt>
                <c:pt idx="1726">
                  <c:v>6.0000000000000001E-3</c:v>
                </c:pt>
                <c:pt idx="1727">
                  <c:v>-4.0000000000000001E-3</c:v>
                </c:pt>
                <c:pt idx="1728">
                  <c:v>-1.4E-2</c:v>
                </c:pt>
                <c:pt idx="1729">
                  <c:v>-2.4E-2</c:v>
                </c:pt>
                <c:pt idx="1730">
                  <c:v>-3.4000000000000002E-2</c:v>
                </c:pt>
                <c:pt idx="1731">
                  <c:v>0.151</c:v>
                </c:pt>
                <c:pt idx="1732">
                  <c:v>0.14099999999999999</c:v>
                </c:pt>
                <c:pt idx="1733">
                  <c:v>0.13100000000000001</c:v>
                </c:pt>
                <c:pt idx="1734">
                  <c:v>0.121</c:v>
                </c:pt>
                <c:pt idx="1735">
                  <c:v>0.111</c:v>
                </c:pt>
                <c:pt idx="1736">
                  <c:v>0.10100000000000001</c:v>
                </c:pt>
                <c:pt idx="1737">
                  <c:v>9.0999999999999998E-2</c:v>
                </c:pt>
                <c:pt idx="1738">
                  <c:v>8.1000000000000003E-2</c:v>
                </c:pt>
                <c:pt idx="1739">
                  <c:v>7.0999999999999994E-2</c:v>
                </c:pt>
                <c:pt idx="1740">
                  <c:v>6.0999999999999999E-2</c:v>
                </c:pt>
                <c:pt idx="1741">
                  <c:v>5.0999999999999997E-2</c:v>
                </c:pt>
                <c:pt idx="1742">
                  <c:v>4.1000000000000002E-2</c:v>
                </c:pt>
                <c:pt idx="1743">
                  <c:v>3.1E-2</c:v>
                </c:pt>
                <c:pt idx="1744">
                  <c:v>2.1000000000000001E-2</c:v>
                </c:pt>
                <c:pt idx="1745">
                  <c:v>1.0999999999999999E-2</c:v>
                </c:pt>
                <c:pt idx="1746">
                  <c:v>1E-3</c:v>
                </c:pt>
                <c:pt idx="1747">
                  <c:v>-8.9999999999999993E-3</c:v>
                </c:pt>
                <c:pt idx="1748">
                  <c:v>-1.9E-2</c:v>
                </c:pt>
                <c:pt idx="1749">
                  <c:v>-2.9000000000000001E-2</c:v>
                </c:pt>
                <c:pt idx="1750">
                  <c:v>-3.9E-2</c:v>
                </c:pt>
                <c:pt idx="1751">
                  <c:v>0.14599999999999999</c:v>
                </c:pt>
                <c:pt idx="1752">
                  <c:v>0.13600000000000001</c:v>
                </c:pt>
                <c:pt idx="1753">
                  <c:v>0.126</c:v>
                </c:pt>
                <c:pt idx="1754">
                  <c:v>0.11600000000000001</c:v>
                </c:pt>
                <c:pt idx="1755">
                  <c:v>0.106</c:v>
                </c:pt>
                <c:pt idx="1756">
                  <c:v>9.6000000000000002E-2</c:v>
                </c:pt>
                <c:pt idx="1757">
                  <c:v>8.5999999999999993E-2</c:v>
                </c:pt>
                <c:pt idx="1758">
                  <c:v>7.5999999999999998E-2</c:v>
                </c:pt>
                <c:pt idx="1759">
                  <c:v>6.6000000000000003E-2</c:v>
                </c:pt>
                <c:pt idx="1760">
                  <c:v>5.6000000000000001E-2</c:v>
                </c:pt>
                <c:pt idx="1761">
                  <c:v>4.5999999999999999E-2</c:v>
                </c:pt>
                <c:pt idx="1762">
                  <c:v>3.5999999999999997E-2</c:v>
                </c:pt>
                <c:pt idx="1763">
                  <c:v>2.5999999999999999E-2</c:v>
                </c:pt>
                <c:pt idx="1764">
                  <c:v>1.6E-2</c:v>
                </c:pt>
                <c:pt idx="1765">
                  <c:v>6.0000000000000001E-3</c:v>
                </c:pt>
                <c:pt idx="1766">
                  <c:v>-4.0000000000000001E-3</c:v>
                </c:pt>
                <c:pt idx="1767">
                  <c:v>-1.4E-2</c:v>
                </c:pt>
                <c:pt idx="1768">
                  <c:v>-2.4E-2</c:v>
                </c:pt>
                <c:pt idx="1769">
                  <c:v>-3.4000000000000002E-2</c:v>
                </c:pt>
                <c:pt idx="1770">
                  <c:v>0.152</c:v>
                </c:pt>
                <c:pt idx="1771">
                  <c:v>0.14199999999999999</c:v>
                </c:pt>
                <c:pt idx="1772">
                  <c:v>0.13200000000000001</c:v>
                </c:pt>
                <c:pt idx="1773">
                  <c:v>0.122</c:v>
                </c:pt>
                <c:pt idx="1774">
                  <c:v>0.112</c:v>
                </c:pt>
                <c:pt idx="1775">
                  <c:v>0.10199999999999999</c:v>
                </c:pt>
                <c:pt idx="1776">
                  <c:v>9.1999999999999998E-2</c:v>
                </c:pt>
                <c:pt idx="1777">
                  <c:v>8.2000000000000003E-2</c:v>
                </c:pt>
                <c:pt idx="1778">
                  <c:v>7.1999999999999995E-2</c:v>
                </c:pt>
                <c:pt idx="1779">
                  <c:v>6.2E-2</c:v>
                </c:pt>
                <c:pt idx="1780">
                  <c:v>5.1999999999999998E-2</c:v>
                </c:pt>
                <c:pt idx="1781">
                  <c:v>4.2000000000000003E-2</c:v>
                </c:pt>
                <c:pt idx="1782">
                  <c:v>3.2000000000000001E-2</c:v>
                </c:pt>
                <c:pt idx="1783">
                  <c:v>2.1999999999999999E-2</c:v>
                </c:pt>
                <c:pt idx="1784">
                  <c:v>1.2E-2</c:v>
                </c:pt>
                <c:pt idx="1785">
                  <c:v>2E-3</c:v>
                </c:pt>
                <c:pt idx="1786">
                  <c:v>-8.0000000000000002E-3</c:v>
                </c:pt>
                <c:pt idx="1787">
                  <c:v>-1.7999999999999999E-2</c:v>
                </c:pt>
                <c:pt idx="1788">
                  <c:v>-2.8000000000000001E-2</c:v>
                </c:pt>
                <c:pt idx="1789">
                  <c:v>-3.7999999999999999E-2</c:v>
                </c:pt>
                <c:pt idx="1790">
                  <c:v>0.14699999999999999</c:v>
                </c:pt>
                <c:pt idx="1791">
                  <c:v>0.13700000000000001</c:v>
                </c:pt>
                <c:pt idx="1792">
                  <c:v>0.127</c:v>
                </c:pt>
                <c:pt idx="1793">
                  <c:v>0.11700000000000001</c:v>
                </c:pt>
                <c:pt idx="1794">
                  <c:v>0.107</c:v>
                </c:pt>
                <c:pt idx="1795">
                  <c:v>9.7000000000000003E-2</c:v>
                </c:pt>
                <c:pt idx="1796">
                  <c:v>8.6999999999999994E-2</c:v>
                </c:pt>
                <c:pt idx="1797">
                  <c:v>7.6999999999999999E-2</c:v>
                </c:pt>
                <c:pt idx="1798">
                  <c:v>6.7000000000000004E-2</c:v>
                </c:pt>
                <c:pt idx="1799">
                  <c:v>5.7000000000000002E-2</c:v>
                </c:pt>
                <c:pt idx="1800">
                  <c:v>4.7E-2</c:v>
                </c:pt>
                <c:pt idx="1801">
                  <c:v>3.6999999999999998E-2</c:v>
                </c:pt>
                <c:pt idx="1802">
                  <c:v>2.7E-2</c:v>
                </c:pt>
                <c:pt idx="1803">
                  <c:v>1.7000000000000001E-2</c:v>
                </c:pt>
                <c:pt idx="1804">
                  <c:v>7.0000000000000001E-3</c:v>
                </c:pt>
                <c:pt idx="1805">
                  <c:v>-3.0000000000000001E-3</c:v>
                </c:pt>
                <c:pt idx="1806">
                  <c:v>-1.2999999999999999E-2</c:v>
                </c:pt>
                <c:pt idx="1807">
                  <c:v>-2.3E-2</c:v>
                </c:pt>
                <c:pt idx="1808">
                  <c:v>-3.3000000000000002E-2</c:v>
                </c:pt>
                <c:pt idx="1809">
                  <c:v>0.152</c:v>
                </c:pt>
                <c:pt idx="1810">
                  <c:v>0.14199999999999999</c:v>
                </c:pt>
                <c:pt idx="1811">
                  <c:v>0.13200000000000001</c:v>
                </c:pt>
                <c:pt idx="1812">
                  <c:v>0.122</c:v>
                </c:pt>
                <c:pt idx="1813">
                  <c:v>0.112</c:v>
                </c:pt>
                <c:pt idx="1814">
                  <c:v>0.10199999999999999</c:v>
                </c:pt>
                <c:pt idx="1815">
                  <c:v>9.1999999999999998E-2</c:v>
                </c:pt>
                <c:pt idx="1816">
                  <c:v>8.2000000000000003E-2</c:v>
                </c:pt>
                <c:pt idx="1817">
                  <c:v>7.1999999999999995E-2</c:v>
                </c:pt>
                <c:pt idx="1818">
                  <c:v>6.2E-2</c:v>
                </c:pt>
                <c:pt idx="1819">
                  <c:v>5.1999999999999998E-2</c:v>
                </c:pt>
                <c:pt idx="1820">
                  <c:v>4.2000000000000003E-2</c:v>
                </c:pt>
                <c:pt idx="1821">
                  <c:v>3.2000000000000001E-2</c:v>
                </c:pt>
                <c:pt idx="1822">
                  <c:v>2.1999999999999999E-2</c:v>
                </c:pt>
                <c:pt idx="1823">
                  <c:v>1.2E-2</c:v>
                </c:pt>
                <c:pt idx="1824">
                  <c:v>2E-3</c:v>
                </c:pt>
                <c:pt idx="1825">
                  <c:v>-8.0000000000000002E-3</c:v>
                </c:pt>
                <c:pt idx="1826">
                  <c:v>-1.7999999999999999E-2</c:v>
                </c:pt>
                <c:pt idx="1827">
                  <c:v>-2.8000000000000001E-2</c:v>
                </c:pt>
                <c:pt idx="1828">
                  <c:v>-3.7999999999999999E-2</c:v>
                </c:pt>
                <c:pt idx="1829">
                  <c:v>0.14699999999999999</c:v>
                </c:pt>
                <c:pt idx="1830">
                  <c:v>0.13800000000000001</c:v>
                </c:pt>
                <c:pt idx="1831">
                  <c:v>0.128</c:v>
                </c:pt>
                <c:pt idx="1832">
                  <c:v>0.11700000000000001</c:v>
                </c:pt>
                <c:pt idx="1833">
                  <c:v>0.108</c:v>
                </c:pt>
                <c:pt idx="1834">
                  <c:v>9.8000000000000004E-2</c:v>
                </c:pt>
                <c:pt idx="1835">
                  <c:v>8.6999999999999994E-2</c:v>
                </c:pt>
                <c:pt idx="1836">
                  <c:v>7.8E-2</c:v>
                </c:pt>
                <c:pt idx="1837">
                  <c:v>6.8000000000000005E-2</c:v>
                </c:pt>
                <c:pt idx="1838">
                  <c:v>5.7000000000000002E-2</c:v>
                </c:pt>
                <c:pt idx="1839">
                  <c:v>4.7E-2</c:v>
                </c:pt>
                <c:pt idx="1840">
                  <c:v>3.7999999999999999E-2</c:v>
                </c:pt>
                <c:pt idx="1841">
                  <c:v>2.7E-2</c:v>
                </c:pt>
                <c:pt idx="1842">
                  <c:v>1.7000000000000001E-2</c:v>
                </c:pt>
                <c:pt idx="1843">
                  <c:v>8.0000000000000002E-3</c:v>
                </c:pt>
                <c:pt idx="1844">
                  <c:v>-3.0000000000000001E-3</c:v>
                </c:pt>
                <c:pt idx="1845">
                  <c:v>-1.2999999999999999E-2</c:v>
                </c:pt>
                <c:pt idx="1846">
                  <c:v>-2.1999999999999999E-2</c:v>
                </c:pt>
                <c:pt idx="1847">
                  <c:v>-3.3000000000000002E-2</c:v>
                </c:pt>
                <c:pt idx="1848">
                  <c:v>0.153</c:v>
                </c:pt>
                <c:pt idx="1849">
                  <c:v>0.14299999999999999</c:v>
                </c:pt>
                <c:pt idx="1850">
                  <c:v>0.13300000000000001</c:v>
                </c:pt>
                <c:pt idx="1851">
                  <c:v>0.123</c:v>
                </c:pt>
                <c:pt idx="1852">
                  <c:v>0.113</c:v>
                </c:pt>
                <c:pt idx="1853">
                  <c:v>0.10299999999999999</c:v>
                </c:pt>
                <c:pt idx="1854">
                  <c:v>9.2999999999999999E-2</c:v>
                </c:pt>
                <c:pt idx="1855">
                  <c:v>8.3000000000000004E-2</c:v>
                </c:pt>
                <c:pt idx="1856">
                  <c:v>7.2999999999999995E-2</c:v>
                </c:pt>
                <c:pt idx="1857">
                  <c:v>6.3E-2</c:v>
                </c:pt>
                <c:pt idx="1858">
                  <c:v>5.2999999999999999E-2</c:v>
                </c:pt>
                <c:pt idx="1859">
                  <c:v>4.2999999999999997E-2</c:v>
                </c:pt>
                <c:pt idx="1860">
                  <c:v>3.3000000000000002E-2</c:v>
                </c:pt>
                <c:pt idx="1861">
                  <c:v>2.3E-2</c:v>
                </c:pt>
                <c:pt idx="1862">
                  <c:v>1.2999999999999999E-2</c:v>
                </c:pt>
                <c:pt idx="1863">
                  <c:v>3.0000000000000001E-3</c:v>
                </c:pt>
                <c:pt idx="1864">
                  <c:v>-7.0000000000000001E-3</c:v>
                </c:pt>
                <c:pt idx="1865">
                  <c:v>-1.7000000000000001E-2</c:v>
                </c:pt>
                <c:pt idx="1866">
                  <c:v>-2.7E-2</c:v>
                </c:pt>
                <c:pt idx="1867">
                  <c:v>-3.6999999999999998E-2</c:v>
                </c:pt>
                <c:pt idx="1868">
                  <c:v>0.14799999999999999</c:v>
                </c:pt>
                <c:pt idx="1869">
                  <c:v>0.13800000000000001</c:v>
                </c:pt>
                <c:pt idx="1870">
                  <c:v>0.128</c:v>
                </c:pt>
                <c:pt idx="1871">
                  <c:v>0.11799999999999999</c:v>
                </c:pt>
                <c:pt idx="1872">
                  <c:v>0.108</c:v>
                </c:pt>
                <c:pt idx="1873">
                  <c:v>9.8000000000000004E-2</c:v>
                </c:pt>
                <c:pt idx="1874">
                  <c:v>8.7999999999999995E-2</c:v>
                </c:pt>
                <c:pt idx="1875">
                  <c:v>7.8E-2</c:v>
                </c:pt>
                <c:pt idx="1876">
                  <c:v>6.8000000000000005E-2</c:v>
                </c:pt>
                <c:pt idx="1877">
                  <c:v>5.8000000000000003E-2</c:v>
                </c:pt>
                <c:pt idx="1878">
                  <c:v>4.8000000000000001E-2</c:v>
                </c:pt>
                <c:pt idx="1879">
                  <c:v>3.7999999999999999E-2</c:v>
                </c:pt>
                <c:pt idx="1880">
                  <c:v>2.8000000000000001E-2</c:v>
                </c:pt>
                <c:pt idx="1881">
                  <c:v>1.7999999999999999E-2</c:v>
                </c:pt>
                <c:pt idx="1882">
                  <c:v>8.0000000000000002E-3</c:v>
                </c:pt>
                <c:pt idx="1883">
                  <c:v>-2E-3</c:v>
                </c:pt>
                <c:pt idx="1884">
                  <c:v>-1.2E-2</c:v>
                </c:pt>
                <c:pt idx="1885">
                  <c:v>-2.1999999999999999E-2</c:v>
                </c:pt>
                <c:pt idx="1886">
                  <c:v>-3.2000000000000001E-2</c:v>
                </c:pt>
                <c:pt idx="1887">
                  <c:v>0.153</c:v>
                </c:pt>
                <c:pt idx="1888">
                  <c:v>0.14299999999999999</c:v>
                </c:pt>
                <c:pt idx="1889">
                  <c:v>0.13300000000000001</c:v>
                </c:pt>
                <c:pt idx="1890">
                  <c:v>0.123</c:v>
                </c:pt>
                <c:pt idx="1891">
                  <c:v>0.113</c:v>
                </c:pt>
                <c:pt idx="1892">
                  <c:v>0.10299999999999999</c:v>
                </c:pt>
                <c:pt idx="1893">
                  <c:v>9.2999999999999999E-2</c:v>
                </c:pt>
                <c:pt idx="1894">
                  <c:v>8.3000000000000004E-2</c:v>
                </c:pt>
                <c:pt idx="1895">
                  <c:v>7.2999999999999995E-2</c:v>
                </c:pt>
                <c:pt idx="1896">
                  <c:v>6.3E-2</c:v>
                </c:pt>
                <c:pt idx="1897">
                  <c:v>5.2999999999999999E-2</c:v>
                </c:pt>
                <c:pt idx="1898">
                  <c:v>4.2999999999999997E-2</c:v>
                </c:pt>
                <c:pt idx="1899">
                  <c:v>3.3000000000000002E-2</c:v>
                </c:pt>
                <c:pt idx="1900">
                  <c:v>2.3E-2</c:v>
                </c:pt>
                <c:pt idx="1901">
                  <c:v>1.2999999999999999E-2</c:v>
                </c:pt>
                <c:pt idx="1902">
                  <c:v>3.0000000000000001E-3</c:v>
                </c:pt>
                <c:pt idx="1903">
                  <c:v>-7.0000000000000001E-3</c:v>
                </c:pt>
                <c:pt idx="1904">
                  <c:v>-1.7000000000000001E-2</c:v>
                </c:pt>
                <c:pt idx="1905">
                  <c:v>-2.7E-2</c:v>
                </c:pt>
                <c:pt idx="1906">
                  <c:v>-3.6999999999999998E-2</c:v>
                </c:pt>
                <c:pt idx="1907">
                  <c:v>0.14899999999999999</c:v>
                </c:pt>
                <c:pt idx="1908">
                  <c:v>0.13900000000000001</c:v>
                </c:pt>
                <c:pt idx="1909">
                  <c:v>0.129</c:v>
                </c:pt>
                <c:pt idx="1910">
                  <c:v>0.11899999999999999</c:v>
                </c:pt>
                <c:pt idx="1911">
                  <c:v>0.109</c:v>
                </c:pt>
                <c:pt idx="1912">
                  <c:v>9.9000000000000005E-2</c:v>
                </c:pt>
                <c:pt idx="1913">
                  <c:v>8.8999999999999996E-2</c:v>
                </c:pt>
                <c:pt idx="1914">
                  <c:v>7.9000000000000001E-2</c:v>
                </c:pt>
                <c:pt idx="1915">
                  <c:v>6.9000000000000006E-2</c:v>
                </c:pt>
                <c:pt idx="1916">
                  <c:v>5.8999999999999997E-2</c:v>
                </c:pt>
                <c:pt idx="1917">
                  <c:v>4.9000000000000002E-2</c:v>
                </c:pt>
                <c:pt idx="1918">
                  <c:v>3.9E-2</c:v>
                </c:pt>
                <c:pt idx="1919">
                  <c:v>2.9000000000000001E-2</c:v>
                </c:pt>
                <c:pt idx="1920">
                  <c:v>1.9E-2</c:v>
                </c:pt>
                <c:pt idx="1921">
                  <c:v>8.9999999999999993E-3</c:v>
                </c:pt>
                <c:pt idx="1922">
                  <c:v>-1E-3</c:v>
                </c:pt>
                <c:pt idx="1923">
                  <c:v>-1.0999999999999999E-2</c:v>
                </c:pt>
                <c:pt idx="1924">
                  <c:v>-2.1000000000000001E-2</c:v>
                </c:pt>
                <c:pt idx="1925">
                  <c:v>-3.1E-2</c:v>
                </c:pt>
                <c:pt idx="1926">
                  <c:v>0.154</c:v>
                </c:pt>
                <c:pt idx="1927">
                  <c:v>0.14399999999999999</c:v>
                </c:pt>
                <c:pt idx="1928">
                  <c:v>0.13400000000000001</c:v>
                </c:pt>
                <c:pt idx="1929">
                  <c:v>0.124</c:v>
                </c:pt>
                <c:pt idx="1930">
                  <c:v>0.114</c:v>
                </c:pt>
                <c:pt idx="1931">
                  <c:v>0.104</c:v>
                </c:pt>
                <c:pt idx="1932">
                  <c:v>9.4E-2</c:v>
                </c:pt>
                <c:pt idx="1933">
                  <c:v>8.4000000000000005E-2</c:v>
                </c:pt>
                <c:pt idx="1934">
                  <c:v>7.3999999999999996E-2</c:v>
                </c:pt>
                <c:pt idx="1935">
                  <c:v>6.4000000000000001E-2</c:v>
                </c:pt>
                <c:pt idx="1936">
                  <c:v>5.3999999999999999E-2</c:v>
                </c:pt>
                <c:pt idx="1937">
                  <c:v>4.3999999999999997E-2</c:v>
                </c:pt>
                <c:pt idx="1938">
                  <c:v>3.4000000000000002E-2</c:v>
                </c:pt>
                <c:pt idx="1939">
                  <c:v>2.4E-2</c:v>
                </c:pt>
                <c:pt idx="1940">
                  <c:v>1.4E-2</c:v>
                </c:pt>
                <c:pt idx="1941">
                  <c:v>4.0000000000000001E-3</c:v>
                </c:pt>
                <c:pt idx="1942">
                  <c:v>-6.0000000000000001E-3</c:v>
                </c:pt>
                <c:pt idx="1943">
                  <c:v>-1.6E-2</c:v>
                </c:pt>
                <c:pt idx="1944">
                  <c:v>-2.5999999999999999E-2</c:v>
                </c:pt>
                <c:pt idx="1945">
                  <c:v>-3.5999999999999997E-2</c:v>
                </c:pt>
                <c:pt idx="1946">
                  <c:v>0.14899999999999999</c:v>
                </c:pt>
                <c:pt idx="1947">
                  <c:v>0.13900000000000001</c:v>
                </c:pt>
                <c:pt idx="1948">
                  <c:v>0.129</c:v>
                </c:pt>
                <c:pt idx="1949">
                  <c:v>0.11899999999999999</c:v>
                </c:pt>
                <c:pt idx="1950">
                  <c:v>0.109</c:v>
                </c:pt>
                <c:pt idx="1951">
                  <c:v>9.9000000000000005E-2</c:v>
                </c:pt>
                <c:pt idx="1952">
                  <c:v>8.8999999999999996E-2</c:v>
                </c:pt>
                <c:pt idx="1953">
                  <c:v>7.9000000000000001E-2</c:v>
                </c:pt>
                <c:pt idx="1954">
                  <c:v>6.9000000000000006E-2</c:v>
                </c:pt>
                <c:pt idx="1955">
                  <c:v>5.8999999999999997E-2</c:v>
                </c:pt>
                <c:pt idx="1956">
                  <c:v>4.9000000000000002E-2</c:v>
                </c:pt>
                <c:pt idx="1957">
                  <c:v>3.9E-2</c:v>
                </c:pt>
                <c:pt idx="1958">
                  <c:v>2.9000000000000001E-2</c:v>
                </c:pt>
                <c:pt idx="1959">
                  <c:v>1.9E-2</c:v>
                </c:pt>
                <c:pt idx="1960">
                  <c:v>8.9999999999999993E-3</c:v>
                </c:pt>
                <c:pt idx="1961">
                  <c:v>-1E-3</c:v>
                </c:pt>
                <c:pt idx="1962">
                  <c:v>-1.0999999999999999E-2</c:v>
                </c:pt>
                <c:pt idx="1963">
                  <c:v>-2.1000000000000001E-2</c:v>
                </c:pt>
                <c:pt idx="1964">
                  <c:v>-3.1E-2</c:v>
                </c:pt>
                <c:pt idx="1965">
                  <c:v>0.155</c:v>
                </c:pt>
                <c:pt idx="1966">
                  <c:v>0.14499999999999999</c:v>
                </c:pt>
                <c:pt idx="1967">
                  <c:v>0.13500000000000001</c:v>
                </c:pt>
                <c:pt idx="1968">
                  <c:v>0.125</c:v>
                </c:pt>
                <c:pt idx="1969">
                  <c:v>0.115</c:v>
                </c:pt>
                <c:pt idx="1970">
                  <c:v>0.105</c:v>
                </c:pt>
                <c:pt idx="1971">
                  <c:v>9.5000000000000001E-2</c:v>
                </c:pt>
                <c:pt idx="1972">
                  <c:v>8.5000000000000006E-2</c:v>
                </c:pt>
                <c:pt idx="1973">
                  <c:v>7.4999999999999997E-2</c:v>
                </c:pt>
                <c:pt idx="1974">
                  <c:v>6.5000000000000002E-2</c:v>
                </c:pt>
                <c:pt idx="1975">
                  <c:v>5.5E-2</c:v>
                </c:pt>
                <c:pt idx="1976">
                  <c:v>4.4999999999999998E-2</c:v>
                </c:pt>
                <c:pt idx="1977">
                  <c:v>3.5000000000000003E-2</c:v>
                </c:pt>
                <c:pt idx="1978">
                  <c:v>2.5000000000000001E-2</c:v>
                </c:pt>
                <c:pt idx="1979">
                  <c:v>1.4999999999999999E-2</c:v>
                </c:pt>
                <c:pt idx="1980">
                  <c:v>5.0000000000000001E-3</c:v>
                </c:pt>
                <c:pt idx="1981">
                  <c:v>-5.0000000000000001E-3</c:v>
                </c:pt>
                <c:pt idx="1982">
                  <c:v>-1.4999999999999999E-2</c:v>
                </c:pt>
                <c:pt idx="1983">
                  <c:v>-2.5000000000000001E-2</c:v>
                </c:pt>
                <c:pt idx="1984">
                  <c:v>-3.5000000000000003E-2</c:v>
                </c:pt>
                <c:pt idx="1985">
                  <c:v>0.15</c:v>
                </c:pt>
                <c:pt idx="1986">
                  <c:v>0.14000000000000001</c:v>
                </c:pt>
                <c:pt idx="1987">
                  <c:v>0.13</c:v>
                </c:pt>
                <c:pt idx="1988">
                  <c:v>0.12</c:v>
                </c:pt>
                <c:pt idx="1989">
                  <c:v>0.11</c:v>
                </c:pt>
                <c:pt idx="1990">
                  <c:v>0.1</c:v>
                </c:pt>
                <c:pt idx="1991">
                  <c:v>0.09</c:v>
                </c:pt>
                <c:pt idx="1992">
                  <c:v>0.08</c:v>
                </c:pt>
                <c:pt idx="1993">
                  <c:v>7.0000000000000007E-2</c:v>
                </c:pt>
                <c:pt idx="1994">
                  <c:v>0.06</c:v>
                </c:pt>
                <c:pt idx="1995">
                  <c:v>0.05</c:v>
                </c:pt>
                <c:pt idx="1996">
                  <c:v>0.04</c:v>
                </c:pt>
                <c:pt idx="1997">
                  <c:v>0.03</c:v>
                </c:pt>
                <c:pt idx="1998">
                  <c:v>0.02</c:v>
                </c:pt>
                <c:pt idx="1999">
                  <c:v>0.01</c:v>
                </c:pt>
                <c:pt idx="2000">
                  <c:v>0</c:v>
                </c:pt>
                <c:pt idx="2001">
                  <c:v>-0.01</c:v>
                </c:pt>
                <c:pt idx="2002">
                  <c:v>-0.02</c:v>
                </c:pt>
                <c:pt idx="2003">
                  <c:v>-0.03</c:v>
                </c:pt>
                <c:pt idx="2004">
                  <c:v>0.155</c:v>
                </c:pt>
                <c:pt idx="2005">
                  <c:v>0.14499999999999999</c:v>
                </c:pt>
                <c:pt idx="2006">
                  <c:v>0.13500000000000001</c:v>
                </c:pt>
                <c:pt idx="2007">
                  <c:v>0.125</c:v>
                </c:pt>
                <c:pt idx="2008">
                  <c:v>0.115</c:v>
                </c:pt>
                <c:pt idx="2009">
                  <c:v>0.105</c:v>
                </c:pt>
                <c:pt idx="2010">
                  <c:v>9.5000000000000001E-2</c:v>
                </c:pt>
                <c:pt idx="2011">
                  <c:v>8.5000000000000006E-2</c:v>
                </c:pt>
                <c:pt idx="2012">
                  <c:v>7.4999999999999997E-2</c:v>
                </c:pt>
                <c:pt idx="2013">
                  <c:v>6.5000000000000002E-2</c:v>
                </c:pt>
                <c:pt idx="2014">
                  <c:v>5.5E-2</c:v>
                </c:pt>
                <c:pt idx="2015">
                  <c:v>4.4999999999999998E-2</c:v>
                </c:pt>
                <c:pt idx="2016">
                  <c:v>3.5000000000000003E-2</c:v>
                </c:pt>
                <c:pt idx="2017">
                  <c:v>2.5000000000000001E-2</c:v>
                </c:pt>
                <c:pt idx="2018">
                  <c:v>1.4999999999999999E-2</c:v>
                </c:pt>
                <c:pt idx="2019">
                  <c:v>5.0000000000000001E-3</c:v>
                </c:pt>
                <c:pt idx="2020">
                  <c:v>-5.0000000000000001E-3</c:v>
                </c:pt>
                <c:pt idx="2021">
                  <c:v>-1.4999999999999999E-2</c:v>
                </c:pt>
                <c:pt idx="2022">
                  <c:v>-2.5000000000000001E-2</c:v>
                </c:pt>
                <c:pt idx="2023">
                  <c:v>-3.5000000000000003E-2</c:v>
                </c:pt>
                <c:pt idx="2024">
                  <c:v>0.151</c:v>
                </c:pt>
                <c:pt idx="2025">
                  <c:v>0.14099999999999999</c:v>
                </c:pt>
                <c:pt idx="2026">
                  <c:v>0.13100000000000001</c:v>
                </c:pt>
                <c:pt idx="2027">
                  <c:v>0.121</c:v>
                </c:pt>
                <c:pt idx="2028">
                  <c:v>0.111</c:v>
                </c:pt>
                <c:pt idx="2029">
                  <c:v>0.10100000000000001</c:v>
                </c:pt>
                <c:pt idx="2030">
                  <c:v>9.0999999999999998E-2</c:v>
                </c:pt>
                <c:pt idx="2031">
                  <c:v>8.1000000000000003E-2</c:v>
                </c:pt>
                <c:pt idx="2032">
                  <c:v>7.0999999999999994E-2</c:v>
                </c:pt>
                <c:pt idx="2033">
                  <c:v>6.0999999999999999E-2</c:v>
                </c:pt>
                <c:pt idx="2034">
                  <c:v>5.0999999999999997E-2</c:v>
                </c:pt>
                <c:pt idx="2035">
                  <c:v>4.1000000000000002E-2</c:v>
                </c:pt>
                <c:pt idx="2036">
                  <c:v>3.1E-2</c:v>
                </c:pt>
                <c:pt idx="2037">
                  <c:v>2.1000000000000001E-2</c:v>
                </c:pt>
                <c:pt idx="2038">
                  <c:v>1.0999999999999999E-2</c:v>
                </c:pt>
                <c:pt idx="2039">
                  <c:v>1E-3</c:v>
                </c:pt>
                <c:pt idx="2040">
                  <c:v>-8.9999999999999993E-3</c:v>
                </c:pt>
                <c:pt idx="2041">
                  <c:v>-1.9E-2</c:v>
                </c:pt>
                <c:pt idx="2042">
                  <c:v>-2.9000000000000001E-2</c:v>
                </c:pt>
                <c:pt idx="2043">
                  <c:v>0.156</c:v>
                </c:pt>
                <c:pt idx="2044">
                  <c:v>0.14599999999999999</c:v>
                </c:pt>
                <c:pt idx="2045">
                  <c:v>0.13600000000000001</c:v>
                </c:pt>
                <c:pt idx="2046">
                  <c:v>0.126</c:v>
                </c:pt>
                <c:pt idx="2047">
                  <c:v>0.11600000000000001</c:v>
                </c:pt>
                <c:pt idx="2048">
                  <c:v>0.106</c:v>
                </c:pt>
                <c:pt idx="2049">
                  <c:v>9.6000000000000002E-2</c:v>
                </c:pt>
                <c:pt idx="2050">
                  <c:v>8.5999999999999993E-2</c:v>
                </c:pt>
                <c:pt idx="2051">
                  <c:v>7.5999999999999998E-2</c:v>
                </c:pt>
                <c:pt idx="2052">
                  <c:v>6.6000000000000003E-2</c:v>
                </c:pt>
                <c:pt idx="2053">
                  <c:v>5.6000000000000001E-2</c:v>
                </c:pt>
                <c:pt idx="2054">
                  <c:v>4.5999999999999999E-2</c:v>
                </c:pt>
                <c:pt idx="2055">
                  <c:v>3.5999999999999997E-2</c:v>
                </c:pt>
                <c:pt idx="2056">
                  <c:v>2.5999999999999999E-2</c:v>
                </c:pt>
                <c:pt idx="2057">
                  <c:v>1.6E-2</c:v>
                </c:pt>
                <c:pt idx="2058">
                  <c:v>6.0000000000000001E-3</c:v>
                </c:pt>
                <c:pt idx="2059">
                  <c:v>-4.0000000000000001E-3</c:v>
                </c:pt>
                <c:pt idx="2060">
                  <c:v>-1.4E-2</c:v>
                </c:pt>
                <c:pt idx="2061">
                  <c:v>-2.4E-2</c:v>
                </c:pt>
                <c:pt idx="2062">
                  <c:v>-3.4000000000000002E-2</c:v>
                </c:pt>
                <c:pt idx="2063">
                  <c:v>-4.3999999999999997E-2</c:v>
                </c:pt>
                <c:pt idx="2064">
                  <c:v>-5.3999999999999999E-2</c:v>
                </c:pt>
                <c:pt idx="2065">
                  <c:v>-6.4000000000000001E-2</c:v>
                </c:pt>
                <c:pt idx="2066">
                  <c:v>-7.3999999999999996E-2</c:v>
                </c:pt>
                <c:pt idx="2067">
                  <c:v>-8.4000000000000005E-2</c:v>
                </c:pt>
                <c:pt idx="2068">
                  <c:v>0.10100000000000001</c:v>
                </c:pt>
                <c:pt idx="2069">
                  <c:v>9.0999999999999998E-2</c:v>
                </c:pt>
                <c:pt idx="2070">
                  <c:v>8.1000000000000003E-2</c:v>
                </c:pt>
                <c:pt idx="2071">
                  <c:v>7.0999999999999994E-2</c:v>
                </c:pt>
                <c:pt idx="2072">
                  <c:v>6.0999999999999999E-2</c:v>
                </c:pt>
                <c:pt idx="2073">
                  <c:v>5.0999999999999997E-2</c:v>
                </c:pt>
                <c:pt idx="2074">
                  <c:v>4.1000000000000002E-2</c:v>
                </c:pt>
                <c:pt idx="2075">
                  <c:v>3.1E-2</c:v>
                </c:pt>
                <c:pt idx="2076">
                  <c:v>2.1000000000000001E-2</c:v>
                </c:pt>
                <c:pt idx="2077">
                  <c:v>1.0999999999999999E-2</c:v>
                </c:pt>
                <c:pt idx="2078">
                  <c:v>1E-3</c:v>
                </c:pt>
                <c:pt idx="2079">
                  <c:v>-8.9999999999999993E-3</c:v>
                </c:pt>
                <c:pt idx="2080">
                  <c:v>-1.9E-2</c:v>
                </c:pt>
                <c:pt idx="2081">
                  <c:v>-2.9000000000000001E-2</c:v>
                </c:pt>
                <c:pt idx="2082">
                  <c:v>-3.9E-2</c:v>
                </c:pt>
                <c:pt idx="2083">
                  <c:v>-4.9000000000000002E-2</c:v>
                </c:pt>
                <c:pt idx="2084">
                  <c:v>-5.8999999999999997E-2</c:v>
                </c:pt>
                <c:pt idx="2085">
                  <c:v>-6.9000000000000006E-2</c:v>
                </c:pt>
                <c:pt idx="2086">
                  <c:v>-7.9000000000000001E-2</c:v>
                </c:pt>
                <c:pt idx="2087">
                  <c:v>0.107</c:v>
                </c:pt>
                <c:pt idx="2088">
                  <c:v>9.7000000000000003E-2</c:v>
                </c:pt>
                <c:pt idx="2089">
                  <c:v>8.6999999999999994E-2</c:v>
                </c:pt>
                <c:pt idx="2090">
                  <c:v>7.6999999999999999E-2</c:v>
                </c:pt>
                <c:pt idx="2091">
                  <c:v>6.7000000000000004E-2</c:v>
                </c:pt>
                <c:pt idx="2092">
                  <c:v>5.7000000000000002E-2</c:v>
                </c:pt>
                <c:pt idx="2093">
                  <c:v>4.7E-2</c:v>
                </c:pt>
                <c:pt idx="2094">
                  <c:v>3.6999999999999998E-2</c:v>
                </c:pt>
                <c:pt idx="2095">
                  <c:v>2.7E-2</c:v>
                </c:pt>
                <c:pt idx="2096">
                  <c:v>1.7000000000000001E-2</c:v>
                </c:pt>
                <c:pt idx="2097">
                  <c:v>7.0000000000000001E-3</c:v>
                </c:pt>
                <c:pt idx="2098">
                  <c:v>-3.0000000000000001E-3</c:v>
                </c:pt>
                <c:pt idx="2099">
                  <c:v>-1.2999999999999999E-2</c:v>
                </c:pt>
                <c:pt idx="2100">
                  <c:v>-2.3E-2</c:v>
                </c:pt>
                <c:pt idx="2101">
                  <c:v>-3.3000000000000002E-2</c:v>
                </c:pt>
                <c:pt idx="2102">
                  <c:v>-4.2999999999999997E-2</c:v>
                </c:pt>
                <c:pt idx="2103">
                  <c:v>-5.2999999999999999E-2</c:v>
                </c:pt>
                <c:pt idx="2104">
                  <c:v>-6.3E-2</c:v>
                </c:pt>
                <c:pt idx="2105">
                  <c:v>-7.2999999999999995E-2</c:v>
                </c:pt>
                <c:pt idx="2106">
                  <c:v>0.112</c:v>
                </c:pt>
                <c:pt idx="2107">
                  <c:v>0.10199999999999999</c:v>
                </c:pt>
                <c:pt idx="2108">
                  <c:v>9.1999999999999998E-2</c:v>
                </c:pt>
                <c:pt idx="2109">
                  <c:v>8.2000000000000003E-2</c:v>
                </c:pt>
                <c:pt idx="2110">
                  <c:v>7.1999999999999995E-2</c:v>
                </c:pt>
                <c:pt idx="2111">
                  <c:v>6.2E-2</c:v>
                </c:pt>
                <c:pt idx="2112">
                  <c:v>5.1999999999999998E-2</c:v>
                </c:pt>
                <c:pt idx="2113">
                  <c:v>4.2000000000000003E-2</c:v>
                </c:pt>
                <c:pt idx="2114">
                  <c:v>3.2000000000000001E-2</c:v>
                </c:pt>
                <c:pt idx="2115">
                  <c:v>2.1999999999999999E-2</c:v>
                </c:pt>
                <c:pt idx="2116">
                  <c:v>1.2E-2</c:v>
                </c:pt>
                <c:pt idx="2117">
                  <c:v>2E-3</c:v>
                </c:pt>
                <c:pt idx="2118">
                  <c:v>-8.0000000000000002E-3</c:v>
                </c:pt>
                <c:pt idx="2119">
                  <c:v>-1.7999999999999999E-2</c:v>
                </c:pt>
                <c:pt idx="2120">
                  <c:v>-2.8000000000000001E-2</c:v>
                </c:pt>
                <c:pt idx="2121">
                  <c:v>-3.7999999999999999E-2</c:v>
                </c:pt>
                <c:pt idx="2122">
                  <c:v>-4.8000000000000001E-2</c:v>
                </c:pt>
                <c:pt idx="2123">
                  <c:v>-5.8000000000000003E-2</c:v>
                </c:pt>
                <c:pt idx="2124">
                  <c:v>-6.8000000000000005E-2</c:v>
                </c:pt>
                <c:pt idx="2125">
                  <c:v>-7.8E-2</c:v>
                </c:pt>
                <c:pt idx="2126">
                  <c:v>0.107</c:v>
                </c:pt>
                <c:pt idx="2127">
                  <c:v>9.7000000000000003E-2</c:v>
                </c:pt>
                <c:pt idx="2128">
                  <c:v>8.6999999999999994E-2</c:v>
                </c:pt>
                <c:pt idx="2129">
                  <c:v>7.6999999999999999E-2</c:v>
                </c:pt>
                <c:pt idx="2130">
                  <c:v>6.7000000000000004E-2</c:v>
                </c:pt>
                <c:pt idx="2131">
                  <c:v>5.7000000000000002E-2</c:v>
                </c:pt>
                <c:pt idx="2132">
                  <c:v>4.7E-2</c:v>
                </c:pt>
                <c:pt idx="2133">
                  <c:v>3.6999999999999998E-2</c:v>
                </c:pt>
                <c:pt idx="2134">
                  <c:v>2.7E-2</c:v>
                </c:pt>
                <c:pt idx="2135">
                  <c:v>1.7000000000000001E-2</c:v>
                </c:pt>
                <c:pt idx="2136">
                  <c:v>7.0000000000000001E-3</c:v>
                </c:pt>
                <c:pt idx="2137">
                  <c:v>-3.0000000000000001E-3</c:v>
                </c:pt>
                <c:pt idx="2138">
                  <c:v>-1.2999999999999999E-2</c:v>
                </c:pt>
                <c:pt idx="2139">
                  <c:v>-2.3E-2</c:v>
                </c:pt>
                <c:pt idx="2140">
                  <c:v>-3.3000000000000002E-2</c:v>
                </c:pt>
                <c:pt idx="2141">
                  <c:v>-4.2999999999999997E-2</c:v>
                </c:pt>
                <c:pt idx="2142">
                  <c:v>-5.2999999999999999E-2</c:v>
                </c:pt>
                <c:pt idx="2143">
                  <c:v>-6.3E-2</c:v>
                </c:pt>
                <c:pt idx="2144">
                  <c:v>-7.2999999999999995E-2</c:v>
                </c:pt>
                <c:pt idx="2145">
                  <c:v>-8.3000000000000004E-2</c:v>
                </c:pt>
                <c:pt idx="2146">
                  <c:v>0.10299999999999999</c:v>
                </c:pt>
                <c:pt idx="2147">
                  <c:v>9.1999999999999998E-2</c:v>
                </c:pt>
                <c:pt idx="2148">
                  <c:v>8.2000000000000003E-2</c:v>
                </c:pt>
                <c:pt idx="2149">
                  <c:v>7.2999999999999995E-2</c:v>
                </c:pt>
                <c:pt idx="2150">
                  <c:v>6.2E-2</c:v>
                </c:pt>
                <c:pt idx="2151">
                  <c:v>5.1999999999999998E-2</c:v>
                </c:pt>
                <c:pt idx="2152">
                  <c:v>4.2999999999999997E-2</c:v>
                </c:pt>
                <c:pt idx="2153">
                  <c:v>3.3000000000000002E-2</c:v>
                </c:pt>
                <c:pt idx="2154">
                  <c:v>2.1999999999999999E-2</c:v>
                </c:pt>
                <c:pt idx="2155">
                  <c:v>1.2999999999999999E-2</c:v>
                </c:pt>
                <c:pt idx="2156">
                  <c:v>3.0000000000000001E-3</c:v>
                </c:pt>
                <c:pt idx="2157">
                  <c:v>-8.0000000000000002E-3</c:v>
                </c:pt>
                <c:pt idx="2158">
                  <c:v>-1.7000000000000001E-2</c:v>
                </c:pt>
                <c:pt idx="2159">
                  <c:v>-2.7E-2</c:v>
                </c:pt>
                <c:pt idx="2160">
                  <c:v>-3.7999999999999999E-2</c:v>
                </c:pt>
                <c:pt idx="2161">
                  <c:v>-4.7E-2</c:v>
                </c:pt>
                <c:pt idx="2162">
                  <c:v>-5.7000000000000002E-2</c:v>
                </c:pt>
                <c:pt idx="2163">
                  <c:v>-6.8000000000000005E-2</c:v>
                </c:pt>
                <c:pt idx="2164">
                  <c:v>-7.8E-2</c:v>
                </c:pt>
                <c:pt idx="2165">
                  <c:v>0.108</c:v>
                </c:pt>
                <c:pt idx="2166">
                  <c:v>9.8000000000000004E-2</c:v>
                </c:pt>
                <c:pt idx="2167">
                  <c:v>8.7999999999999995E-2</c:v>
                </c:pt>
                <c:pt idx="2168">
                  <c:v>7.8E-2</c:v>
                </c:pt>
                <c:pt idx="2169">
                  <c:v>6.8000000000000005E-2</c:v>
                </c:pt>
                <c:pt idx="2170">
                  <c:v>5.8000000000000003E-2</c:v>
                </c:pt>
                <c:pt idx="2171">
                  <c:v>4.8000000000000001E-2</c:v>
                </c:pt>
                <c:pt idx="2172">
                  <c:v>3.7999999999999999E-2</c:v>
                </c:pt>
                <c:pt idx="2173">
                  <c:v>2.8000000000000001E-2</c:v>
                </c:pt>
                <c:pt idx="2174">
                  <c:v>1.7999999999999999E-2</c:v>
                </c:pt>
                <c:pt idx="2175">
                  <c:v>8.0000000000000002E-3</c:v>
                </c:pt>
                <c:pt idx="2176">
                  <c:v>-2E-3</c:v>
                </c:pt>
                <c:pt idx="2177">
                  <c:v>-1.2E-2</c:v>
                </c:pt>
                <c:pt idx="2178">
                  <c:v>-2.1999999999999999E-2</c:v>
                </c:pt>
                <c:pt idx="2179">
                  <c:v>-3.2000000000000001E-2</c:v>
                </c:pt>
                <c:pt idx="2180">
                  <c:v>-4.2000000000000003E-2</c:v>
                </c:pt>
                <c:pt idx="2181">
                  <c:v>-5.1999999999999998E-2</c:v>
                </c:pt>
                <c:pt idx="2182">
                  <c:v>-6.2E-2</c:v>
                </c:pt>
                <c:pt idx="2183">
                  <c:v>-7.1999999999999995E-2</c:v>
                </c:pt>
                <c:pt idx="2184">
                  <c:v>-8.2000000000000003E-2</c:v>
                </c:pt>
                <c:pt idx="2185">
                  <c:v>0.10299999999999999</c:v>
                </c:pt>
                <c:pt idx="2186">
                  <c:v>9.2999999999999999E-2</c:v>
                </c:pt>
                <c:pt idx="2187">
                  <c:v>8.3000000000000004E-2</c:v>
                </c:pt>
                <c:pt idx="2188">
                  <c:v>7.2999999999999995E-2</c:v>
                </c:pt>
                <c:pt idx="2189">
                  <c:v>6.3E-2</c:v>
                </c:pt>
                <c:pt idx="2190">
                  <c:v>5.2999999999999999E-2</c:v>
                </c:pt>
                <c:pt idx="2191">
                  <c:v>4.2999999999999997E-2</c:v>
                </c:pt>
                <c:pt idx="2192">
                  <c:v>3.3000000000000002E-2</c:v>
                </c:pt>
                <c:pt idx="2193">
                  <c:v>2.3E-2</c:v>
                </c:pt>
                <c:pt idx="2194">
                  <c:v>1.2999999999999999E-2</c:v>
                </c:pt>
                <c:pt idx="2195">
                  <c:v>3.0000000000000001E-3</c:v>
                </c:pt>
                <c:pt idx="2196">
                  <c:v>-7.0000000000000001E-3</c:v>
                </c:pt>
                <c:pt idx="2197">
                  <c:v>-1.7000000000000001E-2</c:v>
                </c:pt>
                <c:pt idx="2198">
                  <c:v>-2.7E-2</c:v>
                </c:pt>
                <c:pt idx="2199">
                  <c:v>-3.6999999999999998E-2</c:v>
                </c:pt>
                <c:pt idx="2200">
                  <c:v>-4.7E-2</c:v>
                </c:pt>
                <c:pt idx="2201">
                  <c:v>-5.7000000000000002E-2</c:v>
                </c:pt>
                <c:pt idx="2202">
                  <c:v>-6.7000000000000004E-2</c:v>
                </c:pt>
                <c:pt idx="2203">
                  <c:v>-7.6999999999999999E-2</c:v>
                </c:pt>
                <c:pt idx="2204">
                  <c:v>0.108</c:v>
                </c:pt>
                <c:pt idx="2205">
                  <c:v>9.8000000000000004E-2</c:v>
                </c:pt>
                <c:pt idx="2206">
                  <c:v>8.7999999999999995E-2</c:v>
                </c:pt>
                <c:pt idx="2207">
                  <c:v>7.8E-2</c:v>
                </c:pt>
                <c:pt idx="2208">
                  <c:v>6.8000000000000005E-2</c:v>
                </c:pt>
                <c:pt idx="2209">
                  <c:v>5.8000000000000003E-2</c:v>
                </c:pt>
                <c:pt idx="2210">
                  <c:v>4.8000000000000001E-2</c:v>
                </c:pt>
                <c:pt idx="2211">
                  <c:v>3.7999999999999999E-2</c:v>
                </c:pt>
                <c:pt idx="2212">
                  <c:v>2.8000000000000001E-2</c:v>
                </c:pt>
                <c:pt idx="2213">
                  <c:v>1.7999999999999999E-2</c:v>
                </c:pt>
                <c:pt idx="2214">
                  <c:v>8.0000000000000002E-3</c:v>
                </c:pt>
                <c:pt idx="2215">
                  <c:v>-2E-3</c:v>
                </c:pt>
                <c:pt idx="2216">
                  <c:v>-1.2E-2</c:v>
                </c:pt>
                <c:pt idx="2217">
                  <c:v>-2.1999999999999999E-2</c:v>
                </c:pt>
                <c:pt idx="2218">
                  <c:v>-3.2000000000000001E-2</c:v>
                </c:pt>
                <c:pt idx="2219">
                  <c:v>-4.2000000000000003E-2</c:v>
                </c:pt>
                <c:pt idx="2220">
                  <c:v>-5.1999999999999998E-2</c:v>
                </c:pt>
                <c:pt idx="2221">
                  <c:v>-6.2E-2</c:v>
                </c:pt>
                <c:pt idx="2222">
                  <c:v>-7.1999999999999995E-2</c:v>
                </c:pt>
                <c:pt idx="2223">
                  <c:v>-8.2000000000000003E-2</c:v>
                </c:pt>
                <c:pt idx="2224">
                  <c:v>0.104</c:v>
                </c:pt>
                <c:pt idx="2225">
                  <c:v>9.4E-2</c:v>
                </c:pt>
                <c:pt idx="2226">
                  <c:v>8.4000000000000005E-2</c:v>
                </c:pt>
                <c:pt idx="2227">
                  <c:v>7.3999999999999996E-2</c:v>
                </c:pt>
                <c:pt idx="2228">
                  <c:v>6.4000000000000001E-2</c:v>
                </c:pt>
                <c:pt idx="2229">
                  <c:v>5.3999999999999999E-2</c:v>
                </c:pt>
                <c:pt idx="2230">
                  <c:v>4.3999999999999997E-2</c:v>
                </c:pt>
                <c:pt idx="2231">
                  <c:v>3.4000000000000002E-2</c:v>
                </c:pt>
                <c:pt idx="2232">
                  <c:v>2.4E-2</c:v>
                </c:pt>
                <c:pt idx="2233">
                  <c:v>1.4E-2</c:v>
                </c:pt>
                <c:pt idx="2234">
                  <c:v>4.0000000000000001E-3</c:v>
                </c:pt>
                <c:pt idx="2235">
                  <c:v>-6.0000000000000001E-3</c:v>
                </c:pt>
                <c:pt idx="2236">
                  <c:v>-1.6E-2</c:v>
                </c:pt>
                <c:pt idx="2237">
                  <c:v>-2.5999999999999999E-2</c:v>
                </c:pt>
                <c:pt idx="2238">
                  <c:v>-3.5999999999999997E-2</c:v>
                </c:pt>
                <c:pt idx="2239">
                  <c:v>-4.5999999999999999E-2</c:v>
                </c:pt>
                <c:pt idx="2240">
                  <c:v>-5.6000000000000001E-2</c:v>
                </c:pt>
                <c:pt idx="2241">
                  <c:v>-6.6000000000000003E-2</c:v>
                </c:pt>
                <c:pt idx="2242">
                  <c:v>-7.5999999999999998E-2</c:v>
                </c:pt>
                <c:pt idx="2243">
                  <c:v>0.109</c:v>
                </c:pt>
                <c:pt idx="2244">
                  <c:v>9.9000000000000005E-2</c:v>
                </c:pt>
                <c:pt idx="2245">
                  <c:v>8.8999999999999996E-2</c:v>
                </c:pt>
                <c:pt idx="2246">
                  <c:v>7.9000000000000001E-2</c:v>
                </c:pt>
                <c:pt idx="2247">
                  <c:v>6.9000000000000006E-2</c:v>
                </c:pt>
                <c:pt idx="2248">
                  <c:v>5.8999999999999997E-2</c:v>
                </c:pt>
                <c:pt idx="2249">
                  <c:v>4.9000000000000002E-2</c:v>
                </c:pt>
                <c:pt idx="2250">
                  <c:v>3.9E-2</c:v>
                </c:pt>
                <c:pt idx="2251">
                  <c:v>2.9000000000000001E-2</c:v>
                </c:pt>
                <c:pt idx="2252">
                  <c:v>1.9E-2</c:v>
                </c:pt>
                <c:pt idx="2253">
                  <c:v>8.9999999999999993E-3</c:v>
                </c:pt>
                <c:pt idx="2254">
                  <c:v>-1E-3</c:v>
                </c:pt>
                <c:pt idx="2255">
                  <c:v>-1.0999999999999999E-2</c:v>
                </c:pt>
                <c:pt idx="2256">
                  <c:v>-2.1000000000000001E-2</c:v>
                </c:pt>
                <c:pt idx="2257">
                  <c:v>-3.1E-2</c:v>
                </c:pt>
                <c:pt idx="2258">
                  <c:v>-4.1000000000000002E-2</c:v>
                </c:pt>
                <c:pt idx="2259">
                  <c:v>-5.0999999999999997E-2</c:v>
                </c:pt>
                <c:pt idx="2260">
                  <c:v>-6.0999999999999999E-2</c:v>
                </c:pt>
                <c:pt idx="2261">
                  <c:v>-7.0999999999999994E-2</c:v>
                </c:pt>
                <c:pt idx="2262">
                  <c:v>-8.1000000000000003E-2</c:v>
                </c:pt>
                <c:pt idx="2263">
                  <c:v>0.104</c:v>
                </c:pt>
                <c:pt idx="2264">
                  <c:v>9.4E-2</c:v>
                </c:pt>
                <c:pt idx="2265">
                  <c:v>8.4000000000000005E-2</c:v>
                </c:pt>
                <c:pt idx="2266">
                  <c:v>7.3999999999999996E-2</c:v>
                </c:pt>
                <c:pt idx="2267">
                  <c:v>6.4000000000000001E-2</c:v>
                </c:pt>
                <c:pt idx="2268">
                  <c:v>5.3999999999999999E-2</c:v>
                </c:pt>
                <c:pt idx="2269">
                  <c:v>4.3999999999999997E-2</c:v>
                </c:pt>
                <c:pt idx="2270">
                  <c:v>3.4000000000000002E-2</c:v>
                </c:pt>
                <c:pt idx="2271">
                  <c:v>2.4E-2</c:v>
                </c:pt>
                <c:pt idx="2272">
                  <c:v>1.4E-2</c:v>
                </c:pt>
                <c:pt idx="2273">
                  <c:v>4.0000000000000001E-3</c:v>
                </c:pt>
                <c:pt idx="2274">
                  <c:v>-6.0000000000000001E-3</c:v>
                </c:pt>
                <c:pt idx="2275">
                  <c:v>-1.6E-2</c:v>
                </c:pt>
                <c:pt idx="2276">
                  <c:v>-2.5999999999999999E-2</c:v>
                </c:pt>
                <c:pt idx="2277">
                  <c:v>-3.5999999999999997E-2</c:v>
                </c:pt>
                <c:pt idx="2278">
                  <c:v>-4.5999999999999999E-2</c:v>
                </c:pt>
                <c:pt idx="2279">
                  <c:v>-5.6000000000000001E-2</c:v>
                </c:pt>
                <c:pt idx="2280">
                  <c:v>-6.6000000000000003E-2</c:v>
                </c:pt>
                <c:pt idx="2281">
                  <c:v>-7.5999999999999998E-2</c:v>
                </c:pt>
                <c:pt idx="2282">
                  <c:v>0.11</c:v>
                </c:pt>
                <c:pt idx="2283">
                  <c:v>0.1</c:v>
                </c:pt>
                <c:pt idx="2284">
                  <c:v>0.09</c:v>
                </c:pt>
                <c:pt idx="2285">
                  <c:v>0.08</c:v>
                </c:pt>
                <c:pt idx="2286">
                  <c:v>7.0000000000000007E-2</c:v>
                </c:pt>
                <c:pt idx="2287">
                  <c:v>0.06</c:v>
                </c:pt>
                <c:pt idx="2288">
                  <c:v>0.05</c:v>
                </c:pt>
                <c:pt idx="2289">
                  <c:v>0.04</c:v>
                </c:pt>
                <c:pt idx="2290">
                  <c:v>0.03</c:v>
                </c:pt>
                <c:pt idx="2291">
                  <c:v>0.02</c:v>
                </c:pt>
                <c:pt idx="2292">
                  <c:v>0.01</c:v>
                </c:pt>
                <c:pt idx="2293">
                  <c:v>0</c:v>
                </c:pt>
                <c:pt idx="2294">
                  <c:v>-0.01</c:v>
                </c:pt>
                <c:pt idx="2295">
                  <c:v>-0.02</c:v>
                </c:pt>
                <c:pt idx="2296">
                  <c:v>-0.03</c:v>
                </c:pt>
                <c:pt idx="2297">
                  <c:v>-0.04</c:v>
                </c:pt>
                <c:pt idx="2298">
                  <c:v>-0.05</c:v>
                </c:pt>
                <c:pt idx="2299">
                  <c:v>-0.06</c:v>
                </c:pt>
                <c:pt idx="2300">
                  <c:v>-7.0000000000000007E-2</c:v>
                </c:pt>
                <c:pt idx="2301">
                  <c:v>-0.08</c:v>
                </c:pt>
                <c:pt idx="2302">
                  <c:v>0.105</c:v>
                </c:pt>
                <c:pt idx="2303">
                  <c:v>9.5000000000000001E-2</c:v>
                </c:pt>
                <c:pt idx="2304">
                  <c:v>8.5000000000000006E-2</c:v>
                </c:pt>
                <c:pt idx="2305">
                  <c:v>7.4999999999999997E-2</c:v>
                </c:pt>
                <c:pt idx="2306">
                  <c:v>6.5000000000000002E-2</c:v>
                </c:pt>
                <c:pt idx="2307">
                  <c:v>5.5E-2</c:v>
                </c:pt>
                <c:pt idx="2308">
                  <c:v>4.4999999999999998E-2</c:v>
                </c:pt>
                <c:pt idx="2309">
                  <c:v>3.5000000000000003E-2</c:v>
                </c:pt>
                <c:pt idx="2310">
                  <c:v>2.5000000000000001E-2</c:v>
                </c:pt>
                <c:pt idx="2311">
                  <c:v>1.4999999999999999E-2</c:v>
                </c:pt>
                <c:pt idx="2312">
                  <c:v>5.0000000000000001E-3</c:v>
                </c:pt>
                <c:pt idx="2313">
                  <c:v>-5.0000000000000001E-3</c:v>
                </c:pt>
                <c:pt idx="2314">
                  <c:v>-1.4999999999999999E-2</c:v>
                </c:pt>
                <c:pt idx="2315">
                  <c:v>-2.5000000000000001E-2</c:v>
                </c:pt>
                <c:pt idx="2316">
                  <c:v>-3.5000000000000003E-2</c:v>
                </c:pt>
                <c:pt idx="2317">
                  <c:v>-4.4999999999999998E-2</c:v>
                </c:pt>
                <c:pt idx="2318">
                  <c:v>-5.5E-2</c:v>
                </c:pt>
                <c:pt idx="2319">
                  <c:v>-6.5000000000000002E-2</c:v>
                </c:pt>
                <c:pt idx="2320">
                  <c:v>-7.4999999999999997E-2</c:v>
                </c:pt>
                <c:pt idx="2321">
                  <c:v>0.11</c:v>
                </c:pt>
                <c:pt idx="2322">
                  <c:v>0.1</c:v>
                </c:pt>
                <c:pt idx="2323">
                  <c:v>0.09</c:v>
                </c:pt>
                <c:pt idx="2324">
                  <c:v>0.08</c:v>
                </c:pt>
                <c:pt idx="2325">
                  <c:v>7.0000000000000007E-2</c:v>
                </c:pt>
                <c:pt idx="2326">
                  <c:v>0.06</c:v>
                </c:pt>
                <c:pt idx="2327">
                  <c:v>0.05</c:v>
                </c:pt>
                <c:pt idx="2328">
                  <c:v>0.04</c:v>
                </c:pt>
                <c:pt idx="2329">
                  <c:v>0.03</c:v>
                </c:pt>
                <c:pt idx="2330">
                  <c:v>0.02</c:v>
                </c:pt>
                <c:pt idx="2331">
                  <c:v>0.01</c:v>
                </c:pt>
                <c:pt idx="2332">
                  <c:v>0</c:v>
                </c:pt>
                <c:pt idx="2333">
                  <c:v>-0.01</c:v>
                </c:pt>
                <c:pt idx="2334">
                  <c:v>-0.02</c:v>
                </c:pt>
                <c:pt idx="2335">
                  <c:v>-0.03</c:v>
                </c:pt>
                <c:pt idx="2336">
                  <c:v>-0.04</c:v>
                </c:pt>
                <c:pt idx="2337">
                  <c:v>-0.05</c:v>
                </c:pt>
                <c:pt idx="2338">
                  <c:v>-0.06</c:v>
                </c:pt>
                <c:pt idx="2339">
                  <c:v>-7.0000000000000007E-2</c:v>
                </c:pt>
                <c:pt idx="2340">
                  <c:v>-0.08</c:v>
                </c:pt>
                <c:pt idx="2341">
                  <c:v>0.106</c:v>
                </c:pt>
                <c:pt idx="2342">
                  <c:v>9.6000000000000002E-2</c:v>
                </c:pt>
                <c:pt idx="2343">
                  <c:v>8.5999999999999993E-2</c:v>
                </c:pt>
                <c:pt idx="2344">
                  <c:v>7.5999999999999998E-2</c:v>
                </c:pt>
                <c:pt idx="2345">
                  <c:v>6.6000000000000003E-2</c:v>
                </c:pt>
                <c:pt idx="2346">
                  <c:v>5.6000000000000001E-2</c:v>
                </c:pt>
                <c:pt idx="2347">
                  <c:v>4.5999999999999999E-2</c:v>
                </c:pt>
                <c:pt idx="2348">
                  <c:v>3.5999999999999997E-2</c:v>
                </c:pt>
                <c:pt idx="2349">
                  <c:v>2.5999999999999999E-2</c:v>
                </c:pt>
                <c:pt idx="2350">
                  <c:v>1.6E-2</c:v>
                </c:pt>
                <c:pt idx="2351">
                  <c:v>6.0000000000000001E-3</c:v>
                </c:pt>
                <c:pt idx="2352">
                  <c:v>-4.0000000000000001E-3</c:v>
                </c:pt>
                <c:pt idx="2353">
                  <c:v>-1.4E-2</c:v>
                </c:pt>
                <c:pt idx="2354">
                  <c:v>-2.4E-2</c:v>
                </c:pt>
                <c:pt idx="2355">
                  <c:v>-3.4000000000000002E-2</c:v>
                </c:pt>
                <c:pt idx="2356">
                  <c:v>-4.3999999999999997E-2</c:v>
                </c:pt>
                <c:pt idx="2357">
                  <c:v>-5.3999999999999999E-2</c:v>
                </c:pt>
                <c:pt idx="2358">
                  <c:v>-6.4000000000000001E-2</c:v>
                </c:pt>
                <c:pt idx="2359">
                  <c:v>-7.3999999999999996E-2</c:v>
                </c:pt>
                <c:pt idx="2360">
                  <c:v>0.111</c:v>
                </c:pt>
                <c:pt idx="2361">
                  <c:v>0.10100000000000001</c:v>
                </c:pt>
                <c:pt idx="2362">
                  <c:v>9.0999999999999998E-2</c:v>
                </c:pt>
                <c:pt idx="2363">
                  <c:v>8.1000000000000003E-2</c:v>
                </c:pt>
                <c:pt idx="2364">
                  <c:v>7.0999999999999994E-2</c:v>
                </c:pt>
                <c:pt idx="2365">
                  <c:v>6.0999999999999999E-2</c:v>
                </c:pt>
                <c:pt idx="2366">
                  <c:v>5.0999999999999997E-2</c:v>
                </c:pt>
                <c:pt idx="2367">
                  <c:v>4.1000000000000002E-2</c:v>
                </c:pt>
                <c:pt idx="2368">
                  <c:v>3.1E-2</c:v>
                </c:pt>
                <c:pt idx="2369">
                  <c:v>2.1000000000000001E-2</c:v>
                </c:pt>
                <c:pt idx="2370">
                  <c:v>1.0999999999999999E-2</c:v>
                </c:pt>
                <c:pt idx="2371">
                  <c:v>1E-3</c:v>
                </c:pt>
                <c:pt idx="2372">
                  <c:v>-8.9999999999999993E-3</c:v>
                </c:pt>
                <c:pt idx="2373">
                  <c:v>-1.9E-2</c:v>
                </c:pt>
                <c:pt idx="2374">
                  <c:v>-2.9000000000000001E-2</c:v>
                </c:pt>
                <c:pt idx="2375">
                  <c:v>-3.9E-2</c:v>
                </c:pt>
                <c:pt idx="2376">
                  <c:v>-4.9000000000000002E-2</c:v>
                </c:pt>
                <c:pt idx="2377">
                  <c:v>-5.8999999999999997E-2</c:v>
                </c:pt>
                <c:pt idx="2378">
                  <c:v>-6.9000000000000006E-2</c:v>
                </c:pt>
                <c:pt idx="2379">
                  <c:v>-7.9000000000000001E-2</c:v>
                </c:pt>
                <c:pt idx="2380">
                  <c:v>0.106</c:v>
                </c:pt>
                <c:pt idx="2381">
                  <c:v>9.6000000000000002E-2</c:v>
                </c:pt>
                <c:pt idx="2382">
                  <c:v>8.5999999999999993E-2</c:v>
                </c:pt>
                <c:pt idx="2383">
                  <c:v>7.5999999999999998E-2</c:v>
                </c:pt>
                <c:pt idx="2384">
                  <c:v>6.6000000000000003E-2</c:v>
                </c:pt>
                <c:pt idx="2385">
                  <c:v>5.6000000000000001E-2</c:v>
                </c:pt>
                <c:pt idx="2386">
                  <c:v>4.5999999999999999E-2</c:v>
                </c:pt>
                <c:pt idx="2387">
                  <c:v>3.5999999999999997E-2</c:v>
                </c:pt>
                <c:pt idx="2388">
                  <c:v>2.5999999999999999E-2</c:v>
                </c:pt>
                <c:pt idx="2389">
                  <c:v>1.6E-2</c:v>
                </c:pt>
                <c:pt idx="2390">
                  <c:v>6.0000000000000001E-3</c:v>
                </c:pt>
                <c:pt idx="2391">
                  <c:v>-4.0000000000000001E-3</c:v>
                </c:pt>
                <c:pt idx="2392">
                  <c:v>-1.4E-2</c:v>
                </c:pt>
                <c:pt idx="2393">
                  <c:v>-2.4E-2</c:v>
                </c:pt>
                <c:pt idx="2394">
                  <c:v>-3.4000000000000002E-2</c:v>
                </c:pt>
                <c:pt idx="2395">
                  <c:v>-4.3999999999999997E-2</c:v>
                </c:pt>
                <c:pt idx="2396">
                  <c:v>-5.3999999999999999E-2</c:v>
                </c:pt>
                <c:pt idx="2397">
                  <c:v>-6.4000000000000001E-2</c:v>
                </c:pt>
                <c:pt idx="2398">
                  <c:v>-7.3999999999999996E-2</c:v>
                </c:pt>
                <c:pt idx="2399">
                  <c:v>0.112</c:v>
                </c:pt>
                <c:pt idx="2400">
                  <c:v>0.10199999999999999</c:v>
                </c:pt>
                <c:pt idx="2401">
                  <c:v>9.1999999999999998E-2</c:v>
                </c:pt>
                <c:pt idx="2402">
                  <c:v>8.2000000000000003E-2</c:v>
                </c:pt>
                <c:pt idx="2403">
                  <c:v>7.1999999999999995E-2</c:v>
                </c:pt>
                <c:pt idx="2404">
                  <c:v>6.2E-2</c:v>
                </c:pt>
                <c:pt idx="2405">
                  <c:v>5.1999999999999998E-2</c:v>
                </c:pt>
                <c:pt idx="2406">
                  <c:v>4.2000000000000003E-2</c:v>
                </c:pt>
                <c:pt idx="2407">
                  <c:v>3.2000000000000001E-2</c:v>
                </c:pt>
                <c:pt idx="2408">
                  <c:v>2.1999999999999999E-2</c:v>
                </c:pt>
                <c:pt idx="2409">
                  <c:v>1.2E-2</c:v>
                </c:pt>
                <c:pt idx="2410">
                  <c:v>2E-3</c:v>
                </c:pt>
                <c:pt idx="2411">
                  <c:v>-8.0000000000000002E-3</c:v>
                </c:pt>
                <c:pt idx="2412">
                  <c:v>-1.7999999999999999E-2</c:v>
                </c:pt>
                <c:pt idx="2413">
                  <c:v>-2.8000000000000001E-2</c:v>
                </c:pt>
                <c:pt idx="2414">
                  <c:v>-3.7999999999999999E-2</c:v>
                </c:pt>
                <c:pt idx="2415">
                  <c:v>-4.8000000000000001E-2</c:v>
                </c:pt>
                <c:pt idx="2416">
                  <c:v>-5.8000000000000003E-2</c:v>
                </c:pt>
                <c:pt idx="2417">
                  <c:v>-6.8000000000000005E-2</c:v>
                </c:pt>
                <c:pt idx="2418">
                  <c:v>-7.8E-2</c:v>
                </c:pt>
                <c:pt idx="2419">
                  <c:v>0.107</c:v>
                </c:pt>
                <c:pt idx="2420">
                  <c:v>9.7000000000000003E-2</c:v>
                </c:pt>
                <c:pt idx="2421">
                  <c:v>8.6999999999999994E-2</c:v>
                </c:pt>
                <c:pt idx="2422">
                  <c:v>7.6999999999999999E-2</c:v>
                </c:pt>
                <c:pt idx="2423">
                  <c:v>6.7000000000000004E-2</c:v>
                </c:pt>
                <c:pt idx="2424">
                  <c:v>5.7000000000000002E-2</c:v>
                </c:pt>
                <c:pt idx="2425">
                  <c:v>4.7E-2</c:v>
                </c:pt>
                <c:pt idx="2426">
                  <c:v>3.6999999999999998E-2</c:v>
                </c:pt>
                <c:pt idx="2427">
                  <c:v>2.7E-2</c:v>
                </c:pt>
                <c:pt idx="2428">
                  <c:v>1.7000000000000001E-2</c:v>
                </c:pt>
                <c:pt idx="2429">
                  <c:v>7.0000000000000001E-3</c:v>
                </c:pt>
                <c:pt idx="2430">
                  <c:v>-3.0000000000000001E-3</c:v>
                </c:pt>
                <c:pt idx="2431">
                  <c:v>-1.2999999999999999E-2</c:v>
                </c:pt>
                <c:pt idx="2432">
                  <c:v>-2.3E-2</c:v>
                </c:pt>
                <c:pt idx="2433">
                  <c:v>-3.3000000000000002E-2</c:v>
                </c:pt>
                <c:pt idx="2434">
                  <c:v>-4.2999999999999997E-2</c:v>
                </c:pt>
                <c:pt idx="2435">
                  <c:v>-5.2999999999999999E-2</c:v>
                </c:pt>
                <c:pt idx="2436">
                  <c:v>-6.3E-2</c:v>
                </c:pt>
                <c:pt idx="2437">
                  <c:v>-7.2999999999999995E-2</c:v>
                </c:pt>
                <c:pt idx="2438">
                  <c:v>0.112</c:v>
                </c:pt>
                <c:pt idx="2439">
                  <c:v>0.10199999999999999</c:v>
                </c:pt>
                <c:pt idx="2440">
                  <c:v>9.1999999999999998E-2</c:v>
                </c:pt>
                <c:pt idx="2441">
                  <c:v>8.2000000000000003E-2</c:v>
                </c:pt>
                <c:pt idx="2442">
                  <c:v>7.1999999999999995E-2</c:v>
                </c:pt>
                <c:pt idx="2443">
                  <c:v>6.2E-2</c:v>
                </c:pt>
                <c:pt idx="2444">
                  <c:v>5.1999999999999998E-2</c:v>
                </c:pt>
                <c:pt idx="2445">
                  <c:v>4.2000000000000003E-2</c:v>
                </c:pt>
                <c:pt idx="2446">
                  <c:v>3.2000000000000001E-2</c:v>
                </c:pt>
                <c:pt idx="2447">
                  <c:v>2.1999999999999999E-2</c:v>
                </c:pt>
                <c:pt idx="2448">
                  <c:v>1.2E-2</c:v>
                </c:pt>
                <c:pt idx="2449">
                  <c:v>2E-3</c:v>
                </c:pt>
                <c:pt idx="2450">
                  <c:v>-8.0000000000000002E-3</c:v>
                </c:pt>
                <c:pt idx="2451">
                  <c:v>-1.7999999999999999E-2</c:v>
                </c:pt>
                <c:pt idx="2452">
                  <c:v>-2.8000000000000001E-2</c:v>
                </c:pt>
                <c:pt idx="2453">
                  <c:v>-3.7999999999999999E-2</c:v>
                </c:pt>
                <c:pt idx="2454">
                  <c:v>-4.8000000000000001E-2</c:v>
                </c:pt>
                <c:pt idx="2455">
                  <c:v>-5.8000000000000003E-2</c:v>
                </c:pt>
                <c:pt idx="2456">
                  <c:v>-6.8000000000000005E-2</c:v>
                </c:pt>
                <c:pt idx="2457">
                  <c:v>-7.8E-2</c:v>
                </c:pt>
                <c:pt idx="2458">
                  <c:v>0.108</c:v>
                </c:pt>
                <c:pt idx="2459">
                  <c:v>9.8000000000000004E-2</c:v>
                </c:pt>
                <c:pt idx="2460">
                  <c:v>8.6999999999999994E-2</c:v>
                </c:pt>
                <c:pt idx="2461">
                  <c:v>7.8E-2</c:v>
                </c:pt>
                <c:pt idx="2462">
                  <c:v>6.8000000000000005E-2</c:v>
                </c:pt>
                <c:pt idx="2463">
                  <c:v>5.7000000000000002E-2</c:v>
                </c:pt>
                <c:pt idx="2464">
                  <c:v>4.7E-2</c:v>
                </c:pt>
                <c:pt idx="2465">
                  <c:v>3.7999999999999999E-2</c:v>
                </c:pt>
                <c:pt idx="2466">
                  <c:v>2.7E-2</c:v>
                </c:pt>
                <c:pt idx="2467">
                  <c:v>1.7000000000000001E-2</c:v>
                </c:pt>
                <c:pt idx="2468">
                  <c:v>8.0000000000000002E-3</c:v>
                </c:pt>
                <c:pt idx="2469">
                  <c:v>-3.0000000000000001E-3</c:v>
                </c:pt>
                <c:pt idx="2470">
                  <c:v>-1.2999999999999999E-2</c:v>
                </c:pt>
                <c:pt idx="2471">
                  <c:v>-2.1999999999999999E-2</c:v>
                </c:pt>
                <c:pt idx="2472">
                  <c:v>-3.3000000000000002E-2</c:v>
                </c:pt>
                <c:pt idx="2473">
                  <c:v>-4.2999999999999997E-2</c:v>
                </c:pt>
                <c:pt idx="2474">
                  <c:v>-5.1999999999999998E-2</c:v>
                </c:pt>
                <c:pt idx="2475">
                  <c:v>-6.2E-2</c:v>
                </c:pt>
                <c:pt idx="2476">
                  <c:v>-7.2999999999999995E-2</c:v>
                </c:pt>
                <c:pt idx="2477">
                  <c:v>0.113</c:v>
                </c:pt>
                <c:pt idx="2478">
                  <c:v>0.10299999999999999</c:v>
                </c:pt>
                <c:pt idx="2479">
                  <c:v>9.2999999999999999E-2</c:v>
                </c:pt>
                <c:pt idx="2480">
                  <c:v>8.3000000000000004E-2</c:v>
                </c:pt>
                <c:pt idx="2481">
                  <c:v>7.2999999999999995E-2</c:v>
                </c:pt>
                <c:pt idx="2482">
                  <c:v>6.3E-2</c:v>
                </c:pt>
                <c:pt idx="2483">
                  <c:v>5.2999999999999999E-2</c:v>
                </c:pt>
                <c:pt idx="2484">
                  <c:v>4.2999999999999997E-2</c:v>
                </c:pt>
                <c:pt idx="2485">
                  <c:v>3.3000000000000002E-2</c:v>
                </c:pt>
                <c:pt idx="2486">
                  <c:v>2.3E-2</c:v>
                </c:pt>
                <c:pt idx="2487">
                  <c:v>1.2999999999999999E-2</c:v>
                </c:pt>
                <c:pt idx="2488">
                  <c:v>3.0000000000000001E-3</c:v>
                </c:pt>
                <c:pt idx="2489">
                  <c:v>-7.0000000000000001E-3</c:v>
                </c:pt>
                <c:pt idx="2490">
                  <c:v>-1.7000000000000001E-2</c:v>
                </c:pt>
                <c:pt idx="2491">
                  <c:v>-2.7E-2</c:v>
                </c:pt>
                <c:pt idx="2492">
                  <c:v>-3.6999999999999998E-2</c:v>
                </c:pt>
                <c:pt idx="2493">
                  <c:v>-4.7E-2</c:v>
                </c:pt>
                <c:pt idx="2494">
                  <c:v>-5.7000000000000002E-2</c:v>
                </c:pt>
                <c:pt idx="2495">
                  <c:v>-6.7000000000000004E-2</c:v>
                </c:pt>
                <c:pt idx="2496">
                  <c:v>-7.6999999999999999E-2</c:v>
                </c:pt>
                <c:pt idx="2497">
                  <c:v>0.108</c:v>
                </c:pt>
                <c:pt idx="2498">
                  <c:v>9.8000000000000004E-2</c:v>
                </c:pt>
                <c:pt idx="2499">
                  <c:v>8.7999999999999995E-2</c:v>
                </c:pt>
                <c:pt idx="2500">
                  <c:v>7.8E-2</c:v>
                </c:pt>
                <c:pt idx="2501">
                  <c:v>6.8000000000000005E-2</c:v>
                </c:pt>
                <c:pt idx="2502">
                  <c:v>5.8000000000000003E-2</c:v>
                </c:pt>
                <c:pt idx="2503">
                  <c:v>4.8000000000000001E-2</c:v>
                </c:pt>
                <c:pt idx="2504">
                  <c:v>3.7999999999999999E-2</c:v>
                </c:pt>
                <c:pt idx="2505">
                  <c:v>2.8000000000000001E-2</c:v>
                </c:pt>
                <c:pt idx="2506">
                  <c:v>1.7999999999999999E-2</c:v>
                </c:pt>
                <c:pt idx="2507">
                  <c:v>8.0000000000000002E-3</c:v>
                </c:pt>
                <c:pt idx="2508">
                  <c:v>-2E-3</c:v>
                </c:pt>
                <c:pt idx="2509">
                  <c:v>-1.2E-2</c:v>
                </c:pt>
                <c:pt idx="2510">
                  <c:v>-2.1999999999999999E-2</c:v>
                </c:pt>
                <c:pt idx="2511">
                  <c:v>-3.2000000000000001E-2</c:v>
                </c:pt>
                <c:pt idx="2512">
                  <c:v>-4.2000000000000003E-2</c:v>
                </c:pt>
                <c:pt idx="2513">
                  <c:v>-5.1999999999999998E-2</c:v>
                </c:pt>
                <c:pt idx="2514">
                  <c:v>-6.2E-2</c:v>
                </c:pt>
                <c:pt idx="2515">
                  <c:v>-7.1999999999999995E-2</c:v>
                </c:pt>
                <c:pt idx="2516">
                  <c:v>0.113</c:v>
                </c:pt>
                <c:pt idx="2517">
                  <c:v>0.10299999999999999</c:v>
                </c:pt>
                <c:pt idx="2518">
                  <c:v>9.2999999999999999E-2</c:v>
                </c:pt>
                <c:pt idx="2519">
                  <c:v>8.3000000000000004E-2</c:v>
                </c:pt>
                <c:pt idx="2520">
                  <c:v>7.2999999999999995E-2</c:v>
                </c:pt>
                <c:pt idx="2521">
                  <c:v>6.3E-2</c:v>
                </c:pt>
                <c:pt idx="2522">
                  <c:v>5.2999999999999999E-2</c:v>
                </c:pt>
                <c:pt idx="2523">
                  <c:v>4.2999999999999997E-2</c:v>
                </c:pt>
                <c:pt idx="2524">
                  <c:v>3.3000000000000002E-2</c:v>
                </c:pt>
                <c:pt idx="2525">
                  <c:v>2.3E-2</c:v>
                </c:pt>
                <c:pt idx="2526">
                  <c:v>1.2999999999999999E-2</c:v>
                </c:pt>
                <c:pt idx="2527">
                  <c:v>3.0000000000000001E-3</c:v>
                </c:pt>
                <c:pt idx="2528">
                  <c:v>-7.0000000000000001E-3</c:v>
                </c:pt>
                <c:pt idx="2529">
                  <c:v>-1.7000000000000001E-2</c:v>
                </c:pt>
                <c:pt idx="2530">
                  <c:v>-2.7E-2</c:v>
                </c:pt>
                <c:pt idx="2531">
                  <c:v>-3.6999999999999998E-2</c:v>
                </c:pt>
                <c:pt idx="2532">
                  <c:v>-4.7E-2</c:v>
                </c:pt>
                <c:pt idx="2533">
                  <c:v>-5.7000000000000002E-2</c:v>
                </c:pt>
                <c:pt idx="2534">
                  <c:v>-6.7000000000000004E-2</c:v>
                </c:pt>
                <c:pt idx="2535">
                  <c:v>-7.6999999999999999E-2</c:v>
                </c:pt>
                <c:pt idx="2536">
                  <c:v>0.109</c:v>
                </c:pt>
                <c:pt idx="2537">
                  <c:v>9.9000000000000005E-2</c:v>
                </c:pt>
                <c:pt idx="2538">
                  <c:v>8.8999999999999996E-2</c:v>
                </c:pt>
                <c:pt idx="2539">
                  <c:v>7.9000000000000001E-2</c:v>
                </c:pt>
                <c:pt idx="2540">
                  <c:v>6.9000000000000006E-2</c:v>
                </c:pt>
                <c:pt idx="2541">
                  <c:v>5.8999999999999997E-2</c:v>
                </c:pt>
                <c:pt idx="2542">
                  <c:v>4.9000000000000002E-2</c:v>
                </c:pt>
                <c:pt idx="2543">
                  <c:v>3.9E-2</c:v>
                </c:pt>
                <c:pt idx="2544">
                  <c:v>2.9000000000000001E-2</c:v>
                </c:pt>
                <c:pt idx="2545">
                  <c:v>1.9E-2</c:v>
                </c:pt>
                <c:pt idx="2546">
                  <c:v>8.9999999999999993E-3</c:v>
                </c:pt>
                <c:pt idx="2547">
                  <c:v>-1E-3</c:v>
                </c:pt>
                <c:pt idx="2548">
                  <c:v>-1.0999999999999999E-2</c:v>
                </c:pt>
                <c:pt idx="2549">
                  <c:v>-2.1000000000000001E-2</c:v>
                </c:pt>
                <c:pt idx="2550">
                  <c:v>-3.1E-2</c:v>
                </c:pt>
                <c:pt idx="2551">
                  <c:v>-4.1000000000000002E-2</c:v>
                </c:pt>
                <c:pt idx="2552">
                  <c:v>-5.0999999999999997E-2</c:v>
                </c:pt>
                <c:pt idx="2553">
                  <c:v>-6.0999999999999999E-2</c:v>
                </c:pt>
                <c:pt idx="2554">
                  <c:v>-7.0999999999999994E-2</c:v>
                </c:pt>
                <c:pt idx="2555">
                  <c:v>0.114</c:v>
                </c:pt>
                <c:pt idx="2556">
                  <c:v>0.104</c:v>
                </c:pt>
                <c:pt idx="2557">
                  <c:v>9.4E-2</c:v>
                </c:pt>
                <c:pt idx="2558">
                  <c:v>8.4000000000000005E-2</c:v>
                </c:pt>
                <c:pt idx="2559">
                  <c:v>7.3999999999999996E-2</c:v>
                </c:pt>
                <c:pt idx="2560">
                  <c:v>6.4000000000000001E-2</c:v>
                </c:pt>
                <c:pt idx="2561">
                  <c:v>5.3999999999999999E-2</c:v>
                </c:pt>
                <c:pt idx="2562">
                  <c:v>4.3999999999999997E-2</c:v>
                </c:pt>
                <c:pt idx="2563">
                  <c:v>3.4000000000000002E-2</c:v>
                </c:pt>
                <c:pt idx="2564">
                  <c:v>2.4E-2</c:v>
                </c:pt>
                <c:pt idx="2565">
                  <c:v>1.4E-2</c:v>
                </c:pt>
                <c:pt idx="2566">
                  <c:v>4.0000000000000001E-3</c:v>
                </c:pt>
                <c:pt idx="2567">
                  <c:v>-6.0000000000000001E-3</c:v>
                </c:pt>
                <c:pt idx="2568">
                  <c:v>-1.6E-2</c:v>
                </c:pt>
                <c:pt idx="2569">
                  <c:v>-2.5999999999999999E-2</c:v>
                </c:pt>
                <c:pt idx="2570">
                  <c:v>-3.5999999999999997E-2</c:v>
                </c:pt>
                <c:pt idx="2571">
                  <c:v>-4.5999999999999999E-2</c:v>
                </c:pt>
                <c:pt idx="2572">
                  <c:v>-5.6000000000000001E-2</c:v>
                </c:pt>
                <c:pt idx="2573">
                  <c:v>-6.6000000000000003E-2</c:v>
                </c:pt>
                <c:pt idx="2574">
                  <c:v>-7.5999999999999998E-2</c:v>
                </c:pt>
                <c:pt idx="2575">
                  <c:v>0.109</c:v>
                </c:pt>
                <c:pt idx="2576">
                  <c:v>9.9000000000000005E-2</c:v>
                </c:pt>
                <c:pt idx="2577">
                  <c:v>8.8999999999999996E-2</c:v>
                </c:pt>
                <c:pt idx="2578">
                  <c:v>7.9000000000000001E-2</c:v>
                </c:pt>
                <c:pt idx="2579">
                  <c:v>6.9000000000000006E-2</c:v>
                </c:pt>
                <c:pt idx="2580">
                  <c:v>5.8999999999999997E-2</c:v>
                </c:pt>
                <c:pt idx="2581">
                  <c:v>4.9000000000000002E-2</c:v>
                </c:pt>
                <c:pt idx="2582">
                  <c:v>3.9E-2</c:v>
                </c:pt>
                <c:pt idx="2583">
                  <c:v>2.9000000000000001E-2</c:v>
                </c:pt>
                <c:pt idx="2584">
                  <c:v>1.9E-2</c:v>
                </c:pt>
                <c:pt idx="2585">
                  <c:v>8.9999999999999993E-3</c:v>
                </c:pt>
                <c:pt idx="2586">
                  <c:v>-1E-3</c:v>
                </c:pt>
                <c:pt idx="2587">
                  <c:v>-1.0999999999999999E-2</c:v>
                </c:pt>
                <c:pt idx="2588">
                  <c:v>-2.1000000000000001E-2</c:v>
                </c:pt>
                <c:pt idx="2589">
                  <c:v>-3.1E-2</c:v>
                </c:pt>
                <c:pt idx="2590">
                  <c:v>-4.1000000000000002E-2</c:v>
                </c:pt>
                <c:pt idx="2591">
                  <c:v>-5.0999999999999997E-2</c:v>
                </c:pt>
                <c:pt idx="2592">
                  <c:v>-6.0999999999999999E-2</c:v>
                </c:pt>
                <c:pt idx="2593">
                  <c:v>-7.0999999999999994E-2</c:v>
                </c:pt>
                <c:pt idx="2594">
                  <c:v>0.115</c:v>
                </c:pt>
                <c:pt idx="2595">
                  <c:v>0.105</c:v>
                </c:pt>
                <c:pt idx="2596">
                  <c:v>9.5000000000000001E-2</c:v>
                </c:pt>
                <c:pt idx="2597">
                  <c:v>8.5000000000000006E-2</c:v>
                </c:pt>
                <c:pt idx="2598">
                  <c:v>7.4999999999999997E-2</c:v>
                </c:pt>
                <c:pt idx="2599">
                  <c:v>6.5000000000000002E-2</c:v>
                </c:pt>
                <c:pt idx="2600">
                  <c:v>5.5E-2</c:v>
                </c:pt>
                <c:pt idx="2601">
                  <c:v>4.4999999999999998E-2</c:v>
                </c:pt>
                <c:pt idx="2602">
                  <c:v>3.5000000000000003E-2</c:v>
                </c:pt>
                <c:pt idx="2603">
                  <c:v>2.5000000000000001E-2</c:v>
                </c:pt>
                <c:pt idx="2604">
                  <c:v>1.4999999999999999E-2</c:v>
                </c:pt>
                <c:pt idx="2605">
                  <c:v>5.0000000000000001E-3</c:v>
                </c:pt>
                <c:pt idx="2606">
                  <c:v>-5.0000000000000001E-3</c:v>
                </c:pt>
                <c:pt idx="2607">
                  <c:v>-1.4999999999999999E-2</c:v>
                </c:pt>
                <c:pt idx="2608">
                  <c:v>-2.5000000000000001E-2</c:v>
                </c:pt>
                <c:pt idx="2609">
                  <c:v>-3.5000000000000003E-2</c:v>
                </c:pt>
                <c:pt idx="2610">
                  <c:v>-4.4999999999999998E-2</c:v>
                </c:pt>
                <c:pt idx="2611">
                  <c:v>-5.5E-2</c:v>
                </c:pt>
                <c:pt idx="2612">
                  <c:v>-6.5000000000000002E-2</c:v>
                </c:pt>
                <c:pt idx="2613">
                  <c:v>-7.4999999999999997E-2</c:v>
                </c:pt>
                <c:pt idx="2614">
                  <c:v>0.11</c:v>
                </c:pt>
                <c:pt idx="2615">
                  <c:v>0.1</c:v>
                </c:pt>
                <c:pt idx="2616">
                  <c:v>0.09</c:v>
                </c:pt>
                <c:pt idx="2617">
                  <c:v>0.08</c:v>
                </c:pt>
                <c:pt idx="2618">
                  <c:v>7.0000000000000007E-2</c:v>
                </c:pt>
                <c:pt idx="2619">
                  <c:v>0.06</c:v>
                </c:pt>
                <c:pt idx="2620">
                  <c:v>0.05</c:v>
                </c:pt>
                <c:pt idx="2621">
                  <c:v>0.04</c:v>
                </c:pt>
                <c:pt idx="2622">
                  <c:v>0.03</c:v>
                </c:pt>
                <c:pt idx="2623">
                  <c:v>0.02</c:v>
                </c:pt>
                <c:pt idx="2624">
                  <c:v>0.01</c:v>
                </c:pt>
                <c:pt idx="2625">
                  <c:v>0</c:v>
                </c:pt>
                <c:pt idx="2626">
                  <c:v>-0.01</c:v>
                </c:pt>
                <c:pt idx="2627">
                  <c:v>-0.02</c:v>
                </c:pt>
                <c:pt idx="2628">
                  <c:v>-0.03</c:v>
                </c:pt>
                <c:pt idx="2629">
                  <c:v>-0.04</c:v>
                </c:pt>
                <c:pt idx="2630">
                  <c:v>-0.05</c:v>
                </c:pt>
                <c:pt idx="2631">
                  <c:v>-0.06</c:v>
                </c:pt>
                <c:pt idx="2632">
                  <c:v>-7.0000000000000007E-2</c:v>
                </c:pt>
                <c:pt idx="2633">
                  <c:v>0.115</c:v>
                </c:pt>
                <c:pt idx="2634">
                  <c:v>0.105</c:v>
                </c:pt>
                <c:pt idx="2635">
                  <c:v>9.5000000000000001E-2</c:v>
                </c:pt>
                <c:pt idx="2636">
                  <c:v>8.5000000000000006E-2</c:v>
                </c:pt>
                <c:pt idx="2637">
                  <c:v>7.4999999999999997E-2</c:v>
                </c:pt>
                <c:pt idx="2638">
                  <c:v>6.5000000000000002E-2</c:v>
                </c:pt>
                <c:pt idx="2639">
                  <c:v>5.5E-2</c:v>
                </c:pt>
                <c:pt idx="2640">
                  <c:v>4.4999999999999998E-2</c:v>
                </c:pt>
                <c:pt idx="2641">
                  <c:v>3.5000000000000003E-2</c:v>
                </c:pt>
                <c:pt idx="2642">
                  <c:v>2.5000000000000001E-2</c:v>
                </c:pt>
                <c:pt idx="2643">
                  <c:v>1.4999999999999999E-2</c:v>
                </c:pt>
                <c:pt idx="2644">
                  <c:v>5.0000000000000001E-3</c:v>
                </c:pt>
                <c:pt idx="2645">
                  <c:v>-5.0000000000000001E-3</c:v>
                </c:pt>
                <c:pt idx="2646">
                  <c:v>-1.4999999999999999E-2</c:v>
                </c:pt>
                <c:pt idx="2647">
                  <c:v>-2.5000000000000001E-2</c:v>
                </c:pt>
                <c:pt idx="2648">
                  <c:v>-3.5000000000000003E-2</c:v>
                </c:pt>
                <c:pt idx="2649">
                  <c:v>-4.4999999999999998E-2</c:v>
                </c:pt>
                <c:pt idx="2650">
                  <c:v>-5.5E-2</c:v>
                </c:pt>
                <c:pt idx="2651">
                  <c:v>-6.5000000000000002E-2</c:v>
                </c:pt>
                <c:pt idx="2652">
                  <c:v>-7.4999999999999997E-2</c:v>
                </c:pt>
                <c:pt idx="2653">
                  <c:v>0.111</c:v>
                </c:pt>
                <c:pt idx="2654">
                  <c:v>0.10100000000000001</c:v>
                </c:pt>
                <c:pt idx="2655">
                  <c:v>9.0999999999999998E-2</c:v>
                </c:pt>
                <c:pt idx="2656">
                  <c:v>8.1000000000000003E-2</c:v>
                </c:pt>
                <c:pt idx="2657">
                  <c:v>7.0999999999999994E-2</c:v>
                </c:pt>
                <c:pt idx="2658">
                  <c:v>6.0999999999999999E-2</c:v>
                </c:pt>
                <c:pt idx="2659">
                  <c:v>5.0999999999999997E-2</c:v>
                </c:pt>
                <c:pt idx="2660">
                  <c:v>4.1000000000000002E-2</c:v>
                </c:pt>
                <c:pt idx="2661">
                  <c:v>3.1E-2</c:v>
                </c:pt>
                <c:pt idx="2662">
                  <c:v>2.1000000000000001E-2</c:v>
                </c:pt>
                <c:pt idx="2663">
                  <c:v>1.0999999999999999E-2</c:v>
                </c:pt>
                <c:pt idx="2664">
                  <c:v>1E-3</c:v>
                </c:pt>
                <c:pt idx="2665">
                  <c:v>-8.9999999999999993E-3</c:v>
                </c:pt>
                <c:pt idx="2666">
                  <c:v>-1.9E-2</c:v>
                </c:pt>
                <c:pt idx="2667">
                  <c:v>-2.9000000000000001E-2</c:v>
                </c:pt>
                <c:pt idx="2668">
                  <c:v>-3.9E-2</c:v>
                </c:pt>
                <c:pt idx="2669">
                  <c:v>-4.9000000000000002E-2</c:v>
                </c:pt>
                <c:pt idx="2670">
                  <c:v>-5.8999999999999997E-2</c:v>
                </c:pt>
                <c:pt idx="2671">
                  <c:v>-6.9000000000000006E-2</c:v>
                </c:pt>
                <c:pt idx="2672">
                  <c:v>0.11600000000000001</c:v>
                </c:pt>
                <c:pt idx="2673">
                  <c:v>0.106</c:v>
                </c:pt>
                <c:pt idx="2674">
                  <c:v>9.6000000000000002E-2</c:v>
                </c:pt>
                <c:pt idx="2675">
                  <c:v>8.5999999999999993E-2</c:v>
                </c:pt>
                <c:pt idx="2676">
                  <c:v>7.5999999999999998E-2</c:v>
                </c:pt>
                <c:pt idx="2677">
                  <c:v>6.6000000000000003E-2</c:v>
                </c:pt>
                <c:pt idx="2678">
                  <c:v>5.6000000000000001E-2</c:v>
                </c:pt>
                <c:pt idx="2679">
                  <c:v>4.5999999999999999E-2</c:v>
                </c:pt>
                <c:pt idx="2680">
                  <c:v>3.5999999999999997E-2</c:v>
                </c:pt>
                <c:pt idx="2681">
                  <c:v>2.5999999999999999E-2</c:v>
                </c:pt>
                <c:pt idx="2682">
                  <c:v>1.6E-2</c:v>
                </c:pt>
                <c:pt idx="2683">
                  <c:v>6.0000000000000001E-3</c:v>
                </c:pt>
                <c:pt idx="2684">
                  <c:v>-4.0000000000000001E-3</c:v>
                </c:pt>
                <c:pt idx="2685">
                  <c:v>-1.4E-2</c:v>
                </c:pt>
                <c:pt idx="2686">
                  <c:v>-2.4E-2</c:v>
                </c:pt>
                <c:pt idx="2687">
                  <c:v>-3.4000000000000002E-2</c:v>
                </c:pt>
                <c:pt idx="2688">
                  <c:v>-4.3999999999999997E-2</c:v>
                </c:pt>
                <c:pt idx="2689">
                  <c:v>-5.3999999999999999E-2</c:v>
                </c:pt>
                <c:pt idx="2690">
                  <c:v>-6.4000000000000001E-2</c:v>
                </c:pt>
                <c:pt idx="2691">
                  <c:v>-7.3999999999999996E-2</c:v>
                </c:pt>
                <c:pt idx="2692">
                  <c:v>0.111</c:v>
                </c:pt>
                <c:pt idx="2693">
                  <c:v>0.10100000000000001</c:v>
                </c:pt>
                <c:pt idx="2694">
                  <c:v>9.0999999999999998E-2</c:v>
                </c:pt>
                <c:pt idx="2695">
                  <c:v>8.1000000000000003E-2</c:v>
                </c:pt>
                <c:pt idx="2696">
                  <c:v>7.0999999999999994E-2</c:v>
                </c:pt>
                <c:pt idx="2697">
                  <c:v>6.0999999999999999E-2</c:v>
                </c:pt>
                <c:pt idx="2698">
                  <c:v>5.0999999999999997E-2</c:v>
                </c:pt>
                <c:pt idx="2699">
                  <c:v>4.1000000000000002E-2</c:v>
                </c:pt>
                <c:pt idx="2700">
                  <c:v>3.1E-2</c:v>
                </c:pt>
                <c:pt idx="2701">
                  <c:v>2.1000000000000001E-2</c:v>
                </c:pt>
                <c:pt idx="2702">
                  <c:v>1.0999999999999999E-2</c:v>
                </c:pt>
                <c:pt idx="2703">
                  <c:v>1E-3</c:v>
                </c:pt>
                <c:pt idx="2704">
                  <c:v>-8.9999999999999993E-3</c:v>
                </c:pt>
                <c:pt idx="2705">
                  <c:v>-1.9E-2</c:v>
                </c:pt>
                <c:pt idx="2706">
                  <c:v>-2.9000000000000001E-2</c:v>
                </c:pt>
                <c:pt idx="2707">
                  <c:v>-3.9E-2</c:v>
                </c:pt>
                <c:pt idx="2708">
                  <c:v>-4.9000000000000002E-2</c:v>
                </c:pt>
                <c:pt idx="2709">
                  <c:v>-5.8999999999999997E-2</c:v>
                </c:pt>
                <c:pt idx="2710">
                  <c:v>-6.9000000000000006E-2</c:v>
                </c:pt>
                <c:pt idx="2711">
                  <c:v>0.11700000000000001</c:v>
                </c:pt>
                <c:pt idx="2712">
                  <c:v>0.107</c:v>
                </c:pt>
                <c:pt idx="2713">
                  <c:v>9.7000000000000003E-2</c:v>
                </c:pt>
                <c:pt idx="2714">
                  <c:v>8.6999999999999994E-2</c:v>
                </c:pt>
                <c:pt idx="2715">
                  <c:v>7.6999999999999999E-2</c:v>
                </c:pt>
                <c:pt idx="2716">
                  <c:v>6.7000000000000004E-2</c:v>
                </c:pt>
                <c:pt idx="2717">
                  <c:v>5.7000000000000002E-2</c:v>
                </c:pt>
                <c:pt idx="2718">
                  <c:v>4.7E-2</c:v>
                </c:pt>
                <c:pt idx="2719">
                  <c:v>3.6999999999999998E-2</c:v>
                </c:pt>
                <c:pt idx="2720">
                  <c:v>2.7E-2</c:v>
                </c:pt>
                <c:pt idx="2721">
                  <c:v>1.7000000000000001E-2</c:v>
                </c:pt>
                <c:pt idx="2722">
                  <c:v>7.0000000000000001E-3</c:v>
                </c:pt>
                <c:pt idx="2723">
                  <c:v>-3.0000000000000001E-3</c:v>
                </c:pt>
                <c:pt idx="2724">
                  <c:v>-1.2999999999999999E-2</c:v>
                </c:pt>
                <c:pt idx="2725">
                  <c:v>-2.3E-2</c:v>
                </c:pt>
                <c:pt idx="2726">
                  <c:v>-3.3000000000000002E-2</c:v>
                </c:pt>
                <c:pt idx="2727">
                  <c:v>-4.2999999999999997E-2</c:v>
                </c:pt>
                <c:pt idx="2728">
                  <c:v>-5.2999999999999999E-2</c:v>
                </c:pt>
                <c:pt idx="2729">
                  <c:v>-6.3E-2</c:v>
                </c:pt>
                <c:pt idx="2730">
                  <c:v>-7.2999999999999995E-2</c:v>
                </c:pt>
                <c:pt idx="2731">
                  <c:v>0.112</c:v>
                </c:pt>
                <c:pt idx="2732">
                  <c:v>0.10199999999999999</c:v>
                </c:pt>
                <c:pt idx="2733">
                  <c:v>9.1999999999999998E-2</c:v>
                </c:pt>
                <c:pt idx="2734">
                  <c:v>8.2000000000000003E-2</c:v>
                </c:pt>
                <c:pt idx="2735">
                  <c:v>7.1999999999999995E-2</c:v>
                </c:pt>
                <c:pt idx="2736">
                  <c:v>6.2E-2</c:v>
                </c:pt>
                <c:pt idx="2737">
                  <c:v>5.1999999999999998E-2</c:v>
                </c:pt>
                <c:pt idx="2738">
                  <c:v>4.2000000000000003E-2</c:v>
                </c:pt>
                <c:pt idx="2739">
                  <c:v>3.2000000000000001E-2</c:v>
                </c:pt>
                <c:pt idx="2740">
                  <c:v>2.1999999999999999E-2</c:v>
                </c:pt>
                <c:pt idx="2741">
                  <c:v>1.2E-2</c:v>
                </c:pt>
                <c:pt idx="2742">
                  <c:v>2E-3</c:v>
                </c:pt>
                <c:pt idx="2743">
                  <c:v>-8.0000000000000002E-3</c:v>
                </c:pt>
                <c:pt idx="2744">
                  <c:v>-1.7999999999999999E-2</c:v>
                </c:pt>
                <c:pt idx="2745">
                  <c:v>-2.8000000000000001E-2</c:v>
                </c:pt>
                <c:pt idx="2746">
                  <c:v>-3.7999999999999999E-2</c:v>
                </c:pt>
                <c:pt idx="2747">
                  <c:v>-4.8000000000000001E-2</c:v>
                </c:pt>
                <c:pt idx="2748">
                  <c:v>-5.8000000000000003E-2</c:v>
                </c:pt>
                <c:pt idx="2749">
                  <c:v>-6.8000000000000005E-2</c:v>
                </c:pt>
                <c:pt idx="2750">
                  <c:v>0.11700000000000001</c:v>
                </c:pt>
                <c:pt idx="2751">
                  <c:v>0.107</c:v>
                </c:pt>
                <c:pt idx="2752">
                  <c:v>9.7000000000000003E-2</c:v>
                </c:pt>
                <c:pt idx="2753">
                  <c:v>8.6999999999999994E-2</c:v>
                </c:pt>
                <c:pt idx="2754">
                  <c:v>7.6999999999999999E-2</c:v>
                </c:pt>
                <c:pt idx="2755">
                  <c:v>6.7000000000000004E-2</c:v>
                </c:pt>
                <c:pt idx="2756">
                  <c:v>5.7000000000000002E-2</c:v>
                </c:pt>
                <c:pt idx="2757">
                  <c:v>4.7E-2</c:v>
                </c:pt>
                <c:pt idx="2758">
                  <c:v>3.6999999999999998E-2</c:v>
                </c:pt>
                <c:pt idx="2759">
                  <c:v>2.7E-2</c:v>
                </c:pt>
                <c:pt idx="2760">
                  <c:v>1.7000000000000001E-2</c:v>
                </c:pt>
                <c:pt idx="2761">
                  <c:v>7.0000000000000001E-3</c:v>
                </c:pt>
                <c:pt idx="2762">
                  <c:v>-3.0000000000000001E-3</c:v>
                </c:pt>
                <c:pt idx="2763">
                  <c:v>-1.2999999999999999E-2</c:v>
                </c:pt>
                <c:pt idx="2764">
                  <c:v>-2.3E-2</c:v>
                </c:pt>
                <c:pt idx="2765">
                  <c:v>-3.3000000000000002E-2</c:v>
                </c:pt>
                <c:pt idx="2766">
                  <c:v>-4.2999999999999997E-2</c:v>
                </c:pt>
                <c:pt idx="2767">
                  <c:v>-5.2999999999999999E-2</c:v>
                </c:pt>
                <c:pt idx="2768">
                  <c:v>-6.3E-2</c:v>
                </c:pt>
                <c:pt idx="2769">
                  <c:v>-7.2999999999999995E-2</c:v>
                </c:pt>
                <c:pt idx="2770">
                  <c:v>0.112</c:v>
                </c:pt>
                <c:pt idx="2771">
                  <c:v>0.10299999999999999</c:v>
                </c:pt>
                <c:pt idx="2772">
                  <c:v>9.1999999999999998E-2</c:v>
                </c:pt>
                <c:pt idx="2773">
                  <c:v>8.2000000000000003E-2</c:v>
                </c:pt>
                <c:pt idx="2774">
                  <c:v>7.2999999999999995E-2</c:v>
                </c:pt>
                <c:pt idx="2775">
                  <c:v>6.2E-2</c:v>
                </c:pt>
                <c:pt idx="2776">
                  <c:v>5.1999999999999998E-2</c:v>
                </c:pt>
                <c:pt idx="2777">
                  <c:v>4.2999999999999997E-2</c:v>
                </c:pt>
                <c:pt idx="2778">
                  <c:v>3.3000000000000002E-2</c:v>
                </c:pt>
                <c:pt idx="2779">
                  <c:v>2.3E-2</c:v>
                </c:pt>
                <c:pt idx="2780">
                  <c:v>1.2999999999999999E-2</c:v>
                </c:pt>
                <c:pt idx="2781">
                  <c:v>3.0000000000000001E-3</c:v>
                </c:pt>
                <c:pt idx="2782">
                  <c:v>-8.0000000000000002E-3</c:v>
                </c:pt>
                <c:pt idx="2783">
                  <c:v>-1.7999999999999999E-2</c:v>
                </c:pt>
                <c:pt idx="2784">
                  <c:v>-2.8000000000000001E-2</c:v>
                </c:pt>
                <c:pt idx="2785">
                  <c:v>-3.6999999999999998E-2</c:v>
                </c:pt>
                <c:pt idx="2786">
                  <c:v>-4.7E-2</c:v>
                </c:pt>
                <c:pt idx="2787">
                  <c:v>-5.7000000000000002E-2</c:v>
                </c:pt>
                <c:pt idx="2788">
                  <c:v>-6.8000000000000005E-2</c:v>
                </c:pt>
                <c:pt idx="2789">
                  <c:v>0.11799999999999999</c:v>
                </c:pt>
                <c:pt idx="2790">
                  <c:v>0.108</c:v>
                </c:pt>
                <c:pt idx="2791">
                  <c:v>9.8000000000000004E-2</c:v>
                </c:pt>
                <c:pt idx="2792">
                  <c:v>8.7999999999999995E-2</c:v>
                </c:pt>
                <c:pt idx="2793">
                  <c:v>7.8E-2</c:v>
                </c:pt>
                <c:pt idx="2794">
                  <c:v>6.8000000000000005E-2</c:v>
                </c:pt>
                <c:pt idx="2795">
                  <c:v>5.8000000000000003E-2</c:v>
                </c:pt>
                <c:pt idx="2796">
                  <c:v>4.8000000000000001E-2</c:v>
                </c:pt>
                <c:pt idx="2797">
                  <c:v>3.7999999999999999E-2</c:v>
                </c:pt>
                <c:pt idx="2798">
                  <c:v>2.8000000000000001E-2</c:v>
                </c:pt>
                <c:pt idx="2799">
                  <c:v>1.7999999999999999E-2</c:v>
                </c:pt>
                <c:pt idx="2800">
                  <c:v>8.0000000000000002E-3</c:v>
                </c:pt>
                <c:pt idx="2801">
                  <c:v>-2E-3</c:v>
                </c:pt>
                <c:pt idx="2802">
                  <c:v>-1.2E-2</c:v>
                </c:pt>
                <c:pt idx="2803">
                  <c:v>-2.1999999999999999E-2</c:v>
                </c:pt>
                <c:pt idx="2804">
                  <c:v>-3.2000000000000001E-2</c:v>
                </c:pt>
                <c:pt idx="2805">
                  <c:v>-4.2000000000000003E-2</c:v>
                </c:pt>
                <c:pt idx="2806">
                  <c:v>-5.1999999999999998E-2</c:v>
                </c:pt>
                <c:pt idx="2807">
                  <c:v>-6.2E-2</c:v>
                </c:pt>
                <c:pt idx="2808">
                  <c:v>-7.1999999999999995E-2</c:v>
                </c:pt>
                <c:pt idx="2809">
                  <c:v>0.113</c:v>
                </c:pt>
                <c:pt idx="2810">
                  <c:v>0.10299999999999999</c:v>
                </c:pt>
                <c:pt idx="2811">
                  <c:v>9.2999999999999999E-2</c:v>
                </c:pt>
                <c:pt idx="2812">
                  <c:v>8.3000000000000004E-2</c:v>
                </c:pt>
                <c:pt idx="2813">
                  <c:v>7.2999999999999995E-2</c:v>
                </c:pt>
                <c:pt idx="2814">
                  <c:v>6.3E-2</c:v>
                </c:pt>
                <c:pt idx="2815">
                  <c:v>5.2999999999999999E-2</c:v>
                </c:pt>
                <c:pt idx="2816">
                  <c:v>4.2999999999999997E-2</c:v>
                </c:pt>
                <c:pt idx="2817">
                  <c:v>3.3000000000000002E-2</c:v>
                </c:pt>
                <c:pt idx="2818">
                  <c:v>2.3E-2</c:v>
                </c:pt>
                <c:pt idx="2819">
                  <c:v>1.2999999999999999E-2</c:v>
                </c:pt>
                <c:pt idx="2820">
                  <c:v>3.0000000000000001E-3</c:v>
                </c:pt>
                <c:pt idx="2821">
                  <c:v>-7.0000000000000001E-3</c:v>
                </c:pt>
                <c:pt idx="2822">
                  <c:v>-1.7000000000000001E-2</c:v>
                </c:pt>
                <c:pt idx="2823">
                  <c:v>-2.7E-2</c:v>
                </c:pt>
                <c:pt idx="2824">
                  <c:v>-3.6999999999999998E-2</c:v>
                </c:pt>
                <c:pt idx="2825">
                  <c:v>-4.7E-2</c:v>
                </c:pt>
                <c:pt idx="2826">
                  <c:v>-5.7000000000000002E-2</c:v>
                </c:pt>
                <c:pt idx="2827">
                  <c:v>-6.7000000000000004E-2</c:v>
                </c:pt>
                <c:pt idx="2828">
                  <c:v>0.11799999999999999</c:v>
                </c:pt>
                <c:pt idx="2829">
                  <c:v>0.108</c:v>
                </c:pt>
                <c:pt idx="2830">
                  <c:v>9.8000000000000004E-2</c:v>
                </c:pt>
                <c:pt idx="2831">
                  <c:v>8.7999999999999995E-2</c:v>
                </c:pt>
                <c:pt idx="2832">
                  <c:v>7.8E-2</c:v>
                </c:pt>
                <c:pt idx="2833">
                  <c:v>6.8000000000000005E-2</c:v>
                </c:pt>
                <c:pt idx="2834">
                  <c:v>5.8000000000000003E-2</c:v>
                </c:pt>
                <c:pt idx="2835">
                  <c:v>4.8000000000000001E-2</c:v>
                </c:pt>
                <c:pt idx="2836">
                  <c:v>3.7999999999999999E-2</c:v>
                </c:pt>
                <c:pt idx="2837">
                  <c:v>2.8000000000000001E-2</c:v>
                </c:pt>
                <c:pt idx="2838">
                  <c:v>1.7999999999999999E-2</c:v>
                </c:pt>
                <c:pt idx="2839">
                  <c:v>8.0000000000000002E-3</c:v>
                </c:pt>
                <c:pt idx="2840">
                  <c:v>-2E-3</c:v>
                </c:pt>
                <c:pt idx="2841">
                  <c:v>-1.2E-2</c:v>
                </c:pt>
                <c:pt idx="2842">
                  <c:v>-2.1999999999999999E-2</c:v>
                </c:pt>
                <c:pt idx="2843">
                  <c:v>-3.2000000000000001E-2</c:v>
                </c:pt>
                <c:pt idx="2844">
                  <c:v>-4.2000000000000003E-2</c:v>
                </c:pt>
                <c:pt idx="2845">
                  <c:v>-5.1999999999999998E-2</c:v>
                </c:pt>
                <c:pt idx="2846">
                  <c:v>-6.2E-2</c:v>
                </c:pt>
                <c:pt idx="2847">
                  <c:v>-7.1999999999999995E-2</c:v>
                </c:pt>
                <c:pt idx="2848">
                  <c:v>0.114</c:v>
                </c:pt>
                <c:pt idx="2849">
                  <c:v>0.104</c:v>
                </c:pt>
                <c:pt idx="2850">
                  <c:v>9.4E-2</c:v>
                </c:pt>
                <c:pt idx="2851">
                  <c:v>8.4000000000000005E-2</c:v>
                </c:pt>
                <c:pt idx="2852">
                  <c:v>7.3999999999999996E-2</c:v>
                </c:pt>
                <c:pt idx="2853">
                  <c:v>6.4000000000000001E-2</c:v>
                </c:pt>
                <c:pt idx="2854">
                  <c:v>5.3999999999999999E-2</c:v>
                </c:pt>
                <c:pt idx="2855">
                  <c:v>4.3999999999999997E-2</c:v>
                </c:pt>
                <c:pt idx="2856">
                  <c:v>3.4000000000000002E-2</c:v>
                </c:pt>
                <c:pt idx="2857">
                  <c:v>2.4E-2</c:v>
                </c:pt>
                <c:pt idx="2858">
                  <c:v>1.4E-2</c:v>
                </c:pt>
                <c:pt idx="2859">
                  <c:v>4.0000000000000001E-3</c:v>
                </c:pt>
                <c:pt idx="2860">
                  <c:v>-6.0000000000000001E-3</c:v>
                </c:pt>
                <c:pt idx="2861">
                  <c:v>-1.6E-2</c:v>
                </c:pt>
                <c:pt idx="2862">
                  <c:v>-2.5999999999999999E-2</c:v>
                </c:pt>
                <c:pt idx="2863">
                  <c:v>-3.5999999999999997E-2</c:v>
                </c:pt>
                <c:pt idx="2864">
                  <c:v>-4.5999999999999999E-2</c:v>
                </c:pt>
                <c:pt idx="2865">
                  <c:v>-5.6000000000000001E-2</c:v>
                </c:pt>
                <c:pt idx="2866">
                  <c:v>-6.6000000000000003E-2</c:v>
                </c:pt>
                <c:pt idx="2867">
                  <c:v>0.11899999999999999</c:v>
                </c:pt>
                <c:pt idx="2868">
                  <c:v>0.109</c:v>
                </c:pt>
                <c:pt idx="2869">
                  <c:v>9.9000000000000005E-2</c:v>
                </c:pt>
                <c:pt idx="2870">
                  <c:v>8.8999999999999996E-2</c:v>
                </c:pt>
                <c:pt idx="2871">
                  <c:v>7.9000000000000001E-2</c:v>
                </c:pt>
                <c:pt idx="2872">
                  <c:v>6.9000000000000006E-2</c:v>
                </c:pt>
                <c:pt idx="2873">
                  <c:v>5.8999999999999997E-2</c:v>
                </c:pt>
                <c:pt idx="2874">
                  <c:v>4.9000000000000002E-2</c:v>
                </c:pt>
                <c:pt idx="2875">
                  <c:v>3.9E-2</c:v>
                </c:pt>
                <c:pt idx="2876">
                  <c:v>2.9000000000000001E-2</c:v>
                </c:pt>
                <c:pt idx="2877">
                  <c:v>1.9E-2</c:v>
                </c:pt>
                <c:pt idx="2878">
                  <c:v>8.9999999999999993E-3</c:v>
                </c:pt>
                <c:pt idx="2879">
                  <c:v>-1E-3</c:v>
                </c:pt>
                <c:pt idx="2880">
                  <c:v>-1.0999999999999999E-2</c:v>
                </c:pt>
                <c:pt idx="2881">
                  <c:v>-2.1000000000000001E-2</c:v>
                </c:pt>
                <c:pt idx="2882">
                  <c:v>-3.1E-2</c:v>
                </c:pt>
                <c:pt idx="2883">
                  <c:v>-4.1000000000000002E-2</c:v>
                </c:pt>
                <c:pt idx="2884">
                  <c:v>-5.0999999999999997E-2</c:v>
                </c:pt>
                <c:pt idx="2885">
                  <c:v>-6.0999999999999999E-2</c:v>
                </c:pt>
                <c:pt idx="2886">
                  <c:v>-7.0999999999999994E-2</c:v>
                </c:pt>
                <c:pt idx="2887">
                  <c:v>0.114</c:v>
                </c:pt>
                <c:pt idx="2888">
                  <c:v>0.104</c:v>
                </c:pt>
                <c:pt idx="2889">
                  <c:v>9.4E-2</c:v>
                </c:pt>
                <c:pt idx="2890">
                  <c:v>8.4000000000000005E-2</c:v>
                </c:pt>
                <c:pt idx="2891">
                  <c:v>7.3999999999999996E-2</c:v>
                </c:pt>
                <c:pt idx="2892">
                  <c:v>6.4000000000000001E-2</c:v>
                </c:pt>
                <c:pt idx="2893">
                  <c:v>5.3999999999999999E-2</c:v>
                </c:pt>
                <c:pt idx="2894">
                  <c:v>4.3999999999999997E-2</c:v>
                </c:pt>
                <c:pt idx="2895">
                  <c:v>3.4000000000000002E-2</c:v>
                </c:pt>
                <c:pt idx="2896">
                  <c:v>2.4E-2</c:v>
                </c:pt>
                <c:pt idx="2897">
                  <c:v>1.4E-2</c:v>
                </c:pt>
                <c:pt idx="2898">
                  <c:v>4.0000000000000001E-3</c:v>
                </c:pt>
                <c:pt idx="2899">
                  <c:v>-6.0000000000000001E-3</c:v>
                </c:pt>
                <c:pt idx="2900">
                  <c:v>-1.6E-2</c:v>
                </c:pt>
                <c:pt idx="2901">
                  <c:v>-2.5999999999999999E-2</c:v>
                </c:pt>
                <c:pt idx="2902">
                  <c:v>-3.5999999999999997E-2</c:v>
                </c:pt>
                <c:pt idx="2903">
                  <c:v>-4.5999999999999999E-2</c:v>
                </c:pt>
                <c:pt idx="2904">
                  <c:v>-5.6000000000000001E-2</c:v>
                </c:pt>
                <c:pt idx="2905">
                  <c:v>-6.6000000000000003E-2</c:v>
                </c:pt>
                <c:pt idx="2906">
                  <c:v>0.12</c:v>
                </c:pt>
                <c:pt idx="2907">
                  <c:v>0.11</c:v>
                </c:pt>
                <c:pt idx="2908">
                  <c:v>0.1</c:v>
                </c:pt>
                <c:pt idx="2909">
                  <c:v>0.09</c:v>
                </c:pt>
                <c:pt idx="2910">
                  <c:v>0.08</c:v>
                </c:pt>
                <c:pt idx="2911">
                  <c:v>7.0000000000000007E-2</c:v>
                </c:pt>
                <c:pt idx="2912">
                  <c:v>0.06</c:v>
                </c:pt>
                <c:pt idx="2913">
                  <c:v>0.05</c:v>
                </c:pt>
                <c:pt idx="2914">
                  <c:v>0.04</c:v>
                </c:pt>
                <c:pt idx="2915">
                  <c:v>0.03</c:v>
                </c:pt>
                <c:pt idx="2916">
                  <c:v>0.02</c:v>
                </c:pt>
                <c:pt idx="2917">
                  <c:v>0.01</c:v>
                </c:pt>
                <c:pt idx="2918">
                  <c:v>0</c:v>
                </c:pt>
                <c:pt idx="2919">
                  <c:v>-0.01</c:v>
                </c:pt>
                <c:pt idx="2920">
                  <c:v>-0.02</c:v>
                </c:pt>
                <c:pt idx="2921">
                  <c:v>-0.03</c:v>
                </c:pt>
                <c:pt idx="2922">
                  <c:v>-0.04</c:v>
                </c:pt>
                <c:pt idx="2923">
                  <c:v>-0.05</c:v>
                </c:pt>
                <c:pt idx="2924">
                  <c:v>-0.06</c:v>
                </c:pt>
                <c:pt idx="2925">
                  <c:v>-7.0000000000000007E-2</c:v>
                </c:pt>
                <c:pt idx="2926">
                  <c:v>0.115</c:v>
                </c:pt>
                <c:pt idx="2927">
                  <c:v>0.105</c:v>
                </c:pt>
                <c:pt idx="2928">
                  <c:v>9.5000000000000001E-2</c:v>
                </c:pt>
                <c:pt idx="2929">
                  <c:v>8.5000000000000006E-2</c:v>
                </c:pt>
                <c:pt idx="2930">
                  <c:v>7.4999999999999997E-2</c:v>
                </c:pt>
                <c:pt idx="2931">
                  <c:v>6.5000000000000002E-2</c:v>
                </c:pt>
                <c:pt idx="2932">
                  <c:v>5.5E-2</c:v>
                </c:pt>
                <c:pt idx="2933">
                  <c:v>4.4999999999999998E-2</c:v>
                </c:pt>
                <c:pt idx="2934">
                  <c:v>3.5000000000000003E-2</c:v>
                </c:pt>
                <c:pt idx="2935">
                  <c:v>2.5000000000000001E-2</c:v>
                </c:pt>
                <c:pt idx="2936">
                  <c:v>1.4999999999999999E-2</c:v>
                </c:pt>
                <c:pt idx="2937">
                  <c:v>5.0000000000000001E-3</c:v>
                </c:pt>
                <c:pt idx="2938">
                  <c:v>-5.0000000000000001E-3</c:v>
                </c:pt>
                <c:pt idx="2939">
                  <c:v>-1.4999999999999999E-2</c:v>
                </c:pt>
                <c:pt idx="2940">
                  <c:v>-2.5000000000000001E-2</c:v>
                </c:pt>
                <c:pt idx="2941">
                  <c:v>-3.5000000000000003E-2</c:v>
                </c:pt>
                <c:pt idx="2942">
                  <c:v>-4.4999999999999998E-2</c:v>
                </c:pt>
                <c:pt idx="2943">
                  <c:v>-5.5E-2</c:v>
                </c:pt>
                <c:pt idx="2944">
                  <c:v>-6.5000000000000002E-2</c:v>
                </c:pt>
                <c:pt idx="2945">
                  <c:v>0.12</c:v>
                </c:pt>
                <c:pt idx="2946">
                  <c:v>0.11</c:v>
                </c:pt>
                <c:pt idx="2947">
                  <c:v>0.1</c:v>
                </c:pt>
                <c:pt idx="2948">
                  <c:v>0.09</c:v>
                </c:pt>
                <c:pt idx="2949">
                  <c:v>0.08</c:v>
                </c:pt>
                <c:pt idx="2950">
                  <c:v>7.0000000000000007E-2</c:v>
                </c:pt>
                <c:pt idx="2951">
                  <c:v>0.06</c:v>
                </c:pt>
                <c:pt idx="2952">
                  <c:v>0.05</c:v>
                </c:pt>
                <c:pt idx="2953">
                  <c:v>0.04</c:v>
                </c:pt>
                <c:pt idx="2954">
                  <c:v>0.03</c:v>
                </c:pt>
                <c:pt idx="2955">
                  <c:v>0.02</c:v>
                </c:pt>
                <c:pt idx="2956">
                  <c:v>0.01</c:v>
                </c:pt>
                <c:pt idx="2957">
                  <c:v>0</c:v>
                </c:pt>
                <c:pt idx="2958">
                  <c:v>-0.01</c:v>
                </c:pt>
                <c:pt idx="2959">
                  <c:v>-0.02</c:v>
                </c:pt>
                <c:pt idx="2960">
                  <c:v>-0.03</c:v>
                </c:pt>
                <c:pt idx="2961">
                  <c:v>-0.04</c:v>
                </c:pt>
                <c:pt idx="2962">
                  <c:v>-0.05</c:v>
                </c:pt>
                <c:pt idx="2963">
                  <c:v>-0.06</c:v>
                </c:pt>
                <c:pt idx="2964">
                  <c:v>-7.0000000000000007E-2</c:v>
                </c:pt>
                <c:pt idx="2965">
                  <c:v>0.11600000000000001</c:v>
                </c:pt>
                <c:pt idx="2966">
                  <c:v>0.106</c:v>
                </c:pt>
                <c:pt idx="2967">
                  <c:v>9.6000000000000002E-2</c:v>
                </c:pt>
                <c:pt idx="2968">
                  <c:v>8.5999999999999993E-2</c:v>
                </c:pt>
                <c:pt idx="2969">
                  <c:v>7.5999999999999998E-2</c:v>
                </c:pt>
                <c:pt idx="2970">
                  <c:v>6.6000000000000003E-2</c:v>
                </c:pt>
                <c:pt idx="2971">
                  <c:v>5.6000000000000001E-2</c:v>
                </c:pt>
                <c:pt idx="2972">
                  <c:v>4.5999999999999999E-2</c:v>
                </c:pt>
                <c:pt idx="2973">
                  <c:v>3.5999999999999997E-2</c:v>
                </c:pt>
                <c:pt idx="2974">
                  <c:v>2.5999999999999999E-2</c:v>
                </c:pt>
                <c:pt idx="2975">
                  <c:v>1.6E-2</c:v>
                </c:pt>
                <c:pt idx="2976">
                  <c:v>6.0000000000000001E-3</c:v>
                </c:pt>
                <c:pt idx="2977">
                  <c:v>-4.0000000000000001E-3</c:v>
                </c:pt>
                <c:pt idx="2978">
                  <c:v>-1.4E-2</c:v>
                </c:pt>
                <c:pt idx="2979">
                  <c:v>-2.4E-2</c:v>
                </c:pt>
                <c:pt idx="2980">
                  <c:v>-3.4000000000000002E-2</c:v>
                </c:pt>
                <c:pt idx="2981">
                  <c:v>-4.3999999999999997E-2</c:v>
                </c:pt>
                <c:pt idx="2982">
                  <c:v>-5.3999999999999999E-2</c:v>
                </c:pt>
                <c:pt idx="2983">
                  <c:v>-6.4000000000000001E-2</c:v>
                </c:pt>
                <c:pt idx="2984">
                  <c:v>-7.3999999999999996E-2</c:v>
                </c:pt>
                <c:pt idx="2985">
                  <c:v>0.111</c:v>
                </c:pt>
                <c:pt idx="2986">
                  <c:v>0.10100000000000001</c:v>
                </c:pt>
                <c:pt idx="2987">
                  <c:v>9.0999999999999998E-2</c:v>
                </c:pt>
                <c:pt idx="2988">
                  <c:v>8.1000000000000003E-2</c:v>
                </c:pt>
                <c:pt idx="2989">
                  <c:v>7.0999999999999994E-2</c:v>
                </c:pt>
                <c:pt idx="2990">
                  <c:v>6.0999999999999999E-2</c:v>
                </c:pt>
                <c:pt idx="2991">
                  <c:v>5.0999999999999997E-2</c:v>
                </c:pt>
                <c:pt idx="2992">
                  <c:v>4.1000000000000002E-2</c:v>
                </c:pt>
                <c:pt idx="2993">
                  <c:v>3.1E-2</c:v>
                </c:pt>
                <c:pt idx="2994">
                  <c:v>2.1000000000000001E-2</c:v>
                </c:pt>
                <c:pt idx="2995">
                  <c:v>1.0999999999999999E-2</c:v>
                </c:pt>
                <c:pt idx="2996">
                  <c:v>1E-3</c:v>
                </c:pt>
                <c:pt idx="2997">
                  <c:v>-8.9999999999999993E-3</c:v>
                </c:pt>
                <c:pt idx="2998">
                  <c:v>-1.9E-2</c:v>
                </c:pt>
                <c:pt idx="2999">
                  <c:v>-2.9000000000000001E-2</c:v>
                </c:pt>
                <c:pt idx="3000">
                  <c:v>-3.9E-2</c:v>
                </c:pt>
                <c:pt idx="3001">
                  <c:v>-4.9000000000000002E-2</c:v>
                </c:pt>
                <c:pt idx="3002">
                  <c:v>-5.8999999999999997E-2</c:v>
                </c:pt>
                <c:pt idx="3003">
                  <c:v>-6.9000000000000006E-2</c:v>
                </c:pt>
                <c:pt idx="3004">
                  <c:v>0.11600000000000001</c:v>
                </c:pt>
                <c:pt idx="3005">
                  <c:v>0.106</c:v>
                </c:pt>
                <c:pt idx="3006">
                  <c:v>9.6000000000000002E-2</c:v>
                </c:pt>
                <c:pt idx="3007">
                  <c:v>8.5999999999999993E-2</c:v>
                </c:pt>
                <c:pt idx="3008">
                  <c:v>7.5999999999999998E-2</c:v>
                </c:pt>
                <c:pt idx="3009">
                  <c:v>6.6000000000000003E-2</c:v>
                </c:pt>
                <c:pt idx="3010">
                  <c:v>5.6000000000000001E-2</c:v>
                </c:pt>
                <c:pt idx="3011">
                  <c:v>4.5999999999999999E-2</c:v>
                </c:pt>
                <c:pt idx="3012">
                  <c:v>3.5999999999999997E-2</c:v>
                </c:pt>
                <c:pt idx="3013">
                  <c:v>2.5999999999999999E-2</c:v>
                </c:pt>
                <c:pt idx="3014">
                  <c:v>1.6E-2</c:v>
                </c:pt>
                <c:pt idx="3015">
                  <c:v>6.0000000000000001E-3</c:v>
                </c:pt>
                <c:pt idx="3016">
                  <c:v>-4.0000000000000001E-3</c:v>
                </c:pt>
                <c:pt idx="3017">
                  <c:v>-1.4E-2</c:v>
                </c:pt>
                <c:pt idx="3018">
                  <c:v>-2.4E-2</c:v>
                </c:pt>
                <c:pt idx="3019">
                  <c:v>-3.4000000000000002E-2</c:v>
                </c:pt>
                <c:pt idx="3020">
                  <c:v>-4.3999999999999997E-2</c:v>
                </c:pt>
                <c:pt idx="3021">
                  <c:v>-5.3999999999999999E-2</c:v>
                </c:pt>
                <c:pt idx="3022">
                  <c:v>-6.4000000000000001E-2</c:v>
                </c:pt>
                <c:pt idx="3023">
                  <c:v>0.122</c:v>
                </c:pt>
                <c:pt idx="3024">
                  <c:v>0.112</c:v>
                </c:pt>
                <c:pt idx="3025">
                  <c:v>0.10199999999999999</c:v>
                </c:pt>
                <c:pt idx="3026">
                  <c:v>9.1999999999999998E-2</c:v>
                </c:pt>
                <c:pt idx="3027">
                  <c:v>8.2000000000000003E-2</c:v>
                </c:pt>
                <c:pt idx="3028">
                  <c:v>7.1999999999999995E-2</c:v>
                </c:pt>
                <c:pt idx="3029">
                  <c:v>6.2E-2</c:v>
                </c:pt>
                <c:pt idx="3030">
                  <c:v>5.1999999999999998E-2</c:v>
                </c:pt>
                <c:pt idx="3031">
                  <c:v>4.2000000000000003E-2</c:v>
                </c:pt>
                <c:pt idx="3032">
                  <c:v>3.2000000000000001E-2</c:v>
                </c:pt>
                <c:pt idx="3033">
                  <c:v>2.1999999999999999E-2</c:v>
                </c:pt>
                <c:pt idx="3034">
                  <c:v>1.2E-2</c:v>
                </c:pt>
                <c:pt idx="3035">
                  <c:v>2E-3</c:v>
                </c:pt>
                <c:pt idx="3036">
                  <c:v>-8.0000000000000002E-3</c:v>
                </c:pt>
                <c:pt idx="3037">
                  <c:v>-1.7999999999999999E-2</c:v>
                </c:pt>
                <c:pt idx="3038">
                  <c:v>-2.8000000000000001E-2</c:v>
                </c:pt>
                <c:pt idx="3039">
                  <c:v>-3.7999999999999999E-2</c:v>
                </c:pt>
                <c:pt idx="3040">
                  <c:v>-4.8000000000000001E-2</c:v>
                </c:pt>
                <c:pt idx="3041">
                  <c:v>-5.8000000000000003E-2</c:v>
                </c:pt>
                <c:pt idx="3042">
                  <c:v>-6.8000000000000005E-2</c:v>
                </c:pt>
                <c:pt idx="3043">
                  <c:v>0.11700000000000001</c:v>
                </c:pt>
                <c:pt idx="3044">
                  <c:v>0.107</c:v>
                </c:pt>
                <c:pt idx="3045">
                  <c:v>9.7000000000000003E-2</c:v>
                </c:pt>
                <c:pt idx="3046">
                  <c:v>8.6999999999999994E-2</c:v>
                </c:pt>
                <c:pt idx="3047">
                  <c:v>7.6999999999999999E-2</c:v>
                </c:pt>
                <c:pt idx="3048">
                  <c:v>6.7000000000000004E-2</c:v>
                </c:pt>
                <c:pt idx="3049">
                  <c:v>5.7000000000000002E-2</c:v>
                </c:pt>
                <c:pt idx="3050">
                  <c:v>4.7E-2</c:v>
                </c:pt>
                <c:pt idx="3051">
                  <c:v>3.6999999999999998E-2</c:v>
                </c:pt>
                <c:pt idx="3052">
                  <c:v>2.7E-2</c:v>
                </c:pt>
                <c:pt idx="3053">
                  <c:v>1.7000000000000001E-2</c:v>
                </c:pt>
                <c:pt idx="3054">
                  <c:v>7.0000000000000001E-3</c:v>
                </c:pt>
                <c:pt idx="3055">
                  <c:v>-3.0000000000000001E-3</c:v>
                </c:pt>
                <c:pt idx="3056">
                  <c:v>-1.2999999999999999E-2</c:v>
                </c:pt>
                <c:pt idx="3057">
                  <c:v>-2.3E-2</c:v>
                </c:pt>
                <c:pt idx="3058">
                  <c:v>-3.3000000000000002E-2</c:v>
                </c:pt>
                <c:pt idx="3059">
                  <c:v>-4.2999999999999997E-2</c:v>
                </c:pt>
                <c:pt idx="3060">
                  <c:v>-5.2999999999999999E-2</c:v>
                </c:pt>
                <c:pt idx="3061">
                  <c:v>-6.3E-2</c:v>
                </c:pt>
                <c:pt idx="3062">
                  <c:v>-7.2999999999999995E-2</c:v>
                </c:pt>
                <c:pt idx="3063">
                  <c:v>0.112</c:v>
                </c:pt>
                <c:pt idx="3064">
                  <c:v>0.10199999999999999</c:v>
                </c:pt>
                <c:pt idx="3065">
                  <c:v>9.1999999999999998E-2</c:v>
                </c:pt>
                <c:pt idx="3066">
                  <c:v>8.2000000000000003E-2</c:v>
                </c:pt>
                <c:pt idx="3067">
                  <c:v>7.1999999999999995E-2</c:v>
                </c:pt>
                <c:pt idx="3068">
                  <c:v>6.2E-2</c:v>
                </c:pt>
                <c:pt idx="3069">
                  <c:v>5.1999999999999998E-2</c:v>
                </c:pt>
                <c:pt idx="3070">
                  <c:v>4.2000000000000003E-2</c:v>
                </c:pt>
                <c:pt idx="3071">
                  <c:v>3.2000000000000001E-2</c:v>
                </c:pt>
                <c:pt idx="3072">
                  <c:v>2.1999999999999999E-2</c:v>
                </c:pt>
                <c:pt idx="3073">
                  <c:v>1.2E-2</c:v>
                </c:pt>
                <c:pt idx="3074">
                  <c:v>2E-3</c:v>
                </c:pt>
                <c:pt idx="3075">
                  <c:v>-8.0000000000000002E-3</c:v>
                </c:pt>
                <c:pt idx="3076">
                  <c:v>-1.7999999999999999E-2</c:v>
                </c:pt>
                <c:pt idx="3077">
                  <c:v>-2.8000000000000001E-2</c:v>
                </c:pt>
                <c:pt idx="3078">
                  <c:v>-3.7999999999999999E-2</c:v>
                </c:pt>
                <c:pt idx="3079">
                  <c:v>-4.8000000000000001E-2</c:v>
                </c:pt>
                <c:pt idx="3080">
                  <c:v>-5.8000000000000003E-2</c:v>
                </c:pt>
                <c:pt idx="3081">
                  <c:v>-6.8000000000000005E-2</c:v>
                </c:pt>
                <c:pt idx="3082">
                  <c:v>0.11700000000000001</c:v>
                </c:pt>
                <c:pt idx="3083">
                  <c:v>0.107</c:v>
                </c:pt>
                <c:pt idx="3084">
                  <c:v>9.7000000000000003E-2</c:v>
                </c:pt>
                <c:pt idx="3085">
                  <c:v>8.7999999999999995E-2</c:v>
                </c:pt>
                <c:pt idx="3086">
                  <c:v>7.8E-2</c:v>
                </c:pt>
                <c:pt idx="3087">
                  <c:v>6.8000000000000005E-2</c:v>
                </c:pt>
                <c:pt idx="3088">
                  <c:v>5.7000000000000002E-2</c:v>
                </c:pt>
                <c:pt idx="3089">
                  <c:v>4.7E-2</c:v>
                </c:pt>
                <c:pt idx="3090">
                  <c:v>3.6999999999999998E-2</c:v>
                </c:pt>
                <c:pt idx="3091">
                  <c:v>2.8000000000000001E-2</c:v>
                </c:pt>
                <c:pt idx="3092">
                  <c:v>1.7999999999999999E-2</c:v>
                </c:pt>
                <c:pt idx="3093">
                  <c:v>8.0000000000000002E-3</c:v>
                </c:pt>
                <c:pt idx="3094">
                  <c:v>-3.0000000000000001E-3</c:v>
                </c:pt>
                <c:pt idx="3095">
                  <c:v>-1.2999999999999999E-2</c:v>
                </c:pt>
                <c:pt idx="3096">
                  <c:v>-2.3E-2</c:v>
                </c:pt>
                <c:pt idx="3097">
                  <c:v>-3.2000000000000001E-2</c:v>
                </c:pt>
                <c:pt idx="3098">
                  <c:v>-4.2000000000000003E-2</c:v>
                </c:pt>
                <c:pt idx="3099">
                  <c:v>-5.1999999999999998E-2</c:v>
                </c:pt>
                <c:pt idx="3100">
                  <c:v>-6.2E-2</c:v>
                </c:pt>
                <c:pt idx="3101">
                  <c:v>-7.2999999999999995E-2</c:v>
                </c:pt>
                <c:pt idx="3102">
                  <c:v>0.113</c:v>
                </c:pt>
                <c:pt idx="3103">
                  <c:v>0.10299999999999999</c:v>
                </c:pt>
                <c:pt idx="3104">
                  <c:v>9.2999999999999999E-2</c:v>
                </c:pt>
                <c:pt idx="3105">
                  <c:v>8.3000000000000004E-2</c:v>
                </c:pt>
                <c:pt idx="3106">
                  <c:v>7.2999999999999995E-2</c:v>
                </c:pt>
                <c:pt idx="3107">
                  <c:v>6.3E-2</c:v>
                </c:pt>
                <c:pt idx="3108">
                  <c:v>5.2999999999999999E-2</c:v>
                </c:pt>
                <c:pt idx="3109">
                  <c:v>4.2999999999999997E-2</c:v>
                </c:pt>
                <c:pt idx="3110">
                  <c:v>3.3000000000000002E-2</c:v>
                </c:pt>
                <c:pt idx="3111">
                  <c:v>2.3E-2</c:v>
                </c:pt>
                <c:pt idx="3112">
                  <c:v>1.2999999999999999E-2</c:v>
                </c:pt>
                <c:pt idx="3113">
                  <c:v>3.0000000000000001E-3</c:v>
                </c:pt>
                <c:pt idx="3114">
                  <c:v>-7.0000000000000001E-3</c:v>
                </c:pt>
                <c:pt idx="3115">
                  <c:v>-1.7000000000000001E-2</c:v>
                </c:pt>
                <c:pt idx="3116">
                  <c:v>-2.7E-2</c:v>
                </c:pt>
                <c:pt idx="3117">
                  <c:v>-3.6999999999999998E-2</c:v>
                </c:pt>
                <c:pt idx="3118">
                  <c:v>-4.7E-2</c:v>
                </c:pt>
                <c:pt idx="3119">
                  <c:v>-5.7000000000000002E-2</c:v>
                </c:pt>
                <c:pt idx="3120">
                  <c:v>-6.7000000000000004E-2</c:v>
                </c:pt>
                <c:pt idx="3121">
                  <c:v>0.11799999999999999</c:v>
                </c:pt>
                <c:pt idx="3122">
                  <c:v>0.108</c:v>
                </c:pt>
                <c:pt idx="3123">
                  <c:v>9.8000000000000004E-2</c:v>
                </c:pt>
                <c:pt idx="3124">
                  <c:v>8.7999999999999995E-2</c:v>
                </c:pt>
                <c:pt idx="3125">
                  <c:v>7.8E-2</c:v>
                </c:pt>
                <c:pt idx="3126">
                  <c:v>6.8000000000000005E-2</c:v>
                </c:pt>
                <c:pt idx="3127">
                  <c:v>5.8000000000000003E-2</c:v>
                </c:pt>
                <c:pt idx="3128">
                  <c:v>4.8000000000000001E-2</c:v>
                </c:pt>
                <c:pt idx="3129">
                  <c:v>3.7999999999999999E-2</c:v>
                </c:pt>
                <c:pt idx="3130">
                  <c:v>2.8000000000000001E-2</c:v>
                </c:pt>
                <c:pt idx="3131">
                  <c:v>1.7999999999999999E-2</c:v>
                </c:pt>
                <c:pt idx="3132">
                  <c:v>8.0000000000000002E-3</c:v>
                </c:pt>
                <c:pt idx="3133">
                  <c:v>-2E-3</c:v>
                </c:pt>
                <c:pt idx="3134">
                  <c:v>-1.2E-2</c:v>
                </c:pt>
                <c:pt idx="3135">
                  <c:v>-2.1999999999999999E-2</c:v>
                </c:pt>
                <c:pt idx="3136">
                  <c:v>-3.2000000000000001E-2</c:v>
                </c:pt>
                <c:pt idx="3137">
                  <c:v>-4.2000000000000003E-2</c:v>
                </c:pt>
                <c:pt idx="3138">
                  <c:v>-5.1999999999999998E-2</c:v>
                </c:pt>
                <c:pt idx="3139">
                  <c:v>-6.2E-2</c:v>
                </c:pt>
                <c:pt idx="3140">
                  <c:v>-7.1999999999999995E-2</c:v>
                </c:pt>
                <c:pt idx="3141">
                  <c:v>0.113</c:v>
                </c:pt>
                <c:pt idx="3142">
                  <c:v>0.10299999999999999</c:v>
                </c:pt>
                <c:pt idx="3143">
                  <c:v>9.2999999999999999E-2</c:v>
                </c:pt>
                <c:pt idx="3144">
                  <c:v>8.3000000000000004E-2</c:v>
                </c:pt>
                <c:pt idx="3145">
                  <c:v>7.2999999999999995E-2</c:v>
                </c:pt>
                <c:pt idx="3146">
                  <c:v>6.3E-2</c:v>
                </c:pt>
                <c:pt idx="3147">
                  <c:v>5.2999999999999999E-2</c:v>
                </c:pt>
                <c:pt idx="3148">
                  <c:v>4.2999999999999997E-2</c:v>
                </c:pt>
                <c:pt idx="3149">
                  <c:v>3.3000000000000002E-2</c:v>
                </c:pt>
                <c:pt idx="3150">
                  <c:v>2.3E-2</c:v>
                </c:pt>
                <c:pt idx="3151">
                  <c:v>1.2999999999999999E-2</c:v>
                </c:pt>
                <c:pt idx="3152">
                  <c:v>3.0000000000000001E-3</c:v>
                </c:pt>
                <c:pt idx="3153">
                  <c:v>-7.0000000000000001E-3</c:v>
                </c:pt>
                <c:pt idx="3154">
                  <c:v>-1.7000000000000001E-2</c:v>
                </c:pt>
                <c:pt idx="3155">
                  <c:v>-2.7E-2</c:v>
                </c:pt>
                <c:pt idx="3156">
                  <c:v>-3.6999999999999998E-2</c:v>
                </c:pt>
                <c:pt idx="3157">
                  <c:v>-4.7E-2</c:v>
                </c:pt>
                <c:pt idx="3158">
                  <c:v>-5.7000000000000002E-2</c:v>
                </c:pt>
                <c:pt idx="3159">
                  <c:v>-6.7000000000000004E-2</c:v>
                </c:pt>
                <c:pt idx="3160">
                  <c:v>0.11899999999999999</c:v>
                </c:pt>
                <c:pt idx="3161">
                  <c:v>0.109</c:v>
                </c:pt>
                <c:pt idx="3162">
                  <c:v>9.9000000000000005E-2</c:v>
                </c:pt>
                <c:pt idx="3163">
                  <c:v>8.8999999999999996E-2</c:v>
                </c:pt>
                <c:pt idx="3164">
                  <c:v>7.9000000000000001E-2</c:v>
                </c:pt>
                <c:pt idx="3165">
                  <c:v>6.9000000000000006E-2</c:v>
                </c:pt>
                <c:pt idx="3166">
                  <c:v>5.8999999999999997E-2</c:v>
                </c:pt>
                <c:pt idx="3167">
                  <c:v>4.9000000000000002E-2</c:v>
                </c:pt>
                <c:pt idx="3168">
                  <c:v>3.9E-2</c:v>
                </c:pt>
                <c:pt idx="3169">
                  <c:v>2.9000000000000001E-2</c:v>
                </c:pt>
                <c:pt idx="3170">
                  <c:v>1.9E-2</c:v>
                </c:pt>
                <c:pt idx="3171">
                  <c:v>8.9999999999999993E-3</c:v>
                </c:pt>
                <c:pt idx="3172">
                  <c:v>-1E-3</c:v>
                </c:pt>
                <c:pt idx="3173">
                  <c:v>-1.0999999999999999E-2</c:v>
                </c:pt>
                <c:pt idx="3174">
                  <c:v>-2.1000000000000001E-2</c:v>
                </c:pt>
                <c:pt idx="3175">
                  <c:v>-3.1E-2</c:v>
                </c:pt>
                <c:pt idx="3176">
                  <c:v>-4.1000000000000002E-2</c:v>
                </c:pt>
                <c:pt idx="3177">
                  <c:v>-5.0999999999999997E-2</c:v>
                </c:pt>
                <c:pt idx="3178">
                  <c:v>-6.0999999999999999E-2</c:v>
                </c:pt>
                <c:pt idx="3179">
                  <c:v>0.124</c:v>
                </c:pt>
                <c:pt idx="3180">
                  <c:v>0.114</c:v>
                </c:pt>
                <c:pt idx="3181">
                  <c:v>0.104</c:v>
                </c:pt>
                <c:pt idx="3182">
                  <c:v>9.4E-2</c:v>
                </c:pt>
                <c:pt idx="3183">
                  <c:v>8.4000000000000005E-2</c:v>
                </c:pt>
                <c:pt idx="3184">
                  <c:v>7.3999999999999996E-2</c:v>
                </c:pt>
                <c:pt idx="3185">
                  <c:v>6.4000000000000001E-2</c:v>
                </c:pt>
                <c:pt idx="3186">
                  <c:v>5.3999999999999999E-2</c:v>
                </c:pt>
                <c:pt idx="3187">
                  <c:v>4.3999999999999997E-2</c:v>
                </c:pt>
                <c:pt idx="3188">
                  <c:v>3.4000000000000002E-2</c:v>
                </c:pt>
                <c:pt idx="3189">
                  <c:v>2.4E-2</c:v>
                </c:pt>
                <c:pt idx="3190">
                  <c:v>1.4E-2</c:v>
                </c:pt>
                <c:pt idx="3191">
                  <c:v>4.0000000000000001E-3</c:v>
                </c:pt>
                <c:pt idx="3192">
                  <c:v>-6.0000000000000001E-3</c:v>
                </c:pt>
                <c:pt idx="3193">
                  <c:v>-1.6E-2</c:v>
                </c:pt>
                <c:pt idx="3194">
                  <c:v>-2.5999999999999999E-2</c:v>
                </c:pt>
                <c:pt idx="3195">
                  <c:v>-3.5999999999999997E-2</c:v>
                </c:pt>
                <c:pt idx="3196">
                  <c:v>-4.5999999999999999E-2</c:v>
                </c:pt>
                <c:pt idx="3197">
                  <c:v>-5.6000000000000001E-2</c:v>
                </c:pt>
                <c:pt idx="3198">
                  <c:v>-6.6000000000000003E-2</c:v>
                </c:pt>
                <c:pt idx="3199">
                  <c:v>0.11899999999999999</c:v>
                </c:pt>
                <c:pt idx="3200">
                  <c:v>0.109</c:v>
                </c:pt>
                <c:pt idx="3201">
                  <c:v>9.9000000000000005E-2</c:v>
                </c:pt>
                <c:pt idx="3202">
                  <c:v>8.8999999999999996E-2</c:v>
                </c:pt>
                <c:pt idx="3203">
                  <c:v>7.9000000000000001E-2</c:v>
                </c:pt>
                <c:pt idx="3204">
                  <c:v>6.9000000000000006E-2</c:v>
                </c:pt>
                <c:pt idx="3205">
                  <c:v>5.8999999999999997E-2</c:v>
                </c:pt>
                <c:pt idx="3206">
                  <c:v>4.9000000000000002E-2</c:v>
                </c:pt>
                <c:pt idx="3207">
                  <c:v>3.9E-2</c:v>
                </c:pt>
                <c:pt idx="3208">
                  <c:v>2.9000000000000001E-2</c:v>
                </c:pt>
                <c:pt idx="3209">
                  <c:v>1.9E-2</c:v>
                </c:pt>
                <c:pt idx="3210">
                  <c:v>8.9999999999999993E-3</c:v>
                </c:pt>
                <c:pt idx="3211">
                  <c:v>-1E-3</c:v>
                </c:pt>
                <c:pt idx="3212">
                  <c:v>-1.0999999999999999E-2</c:v>
                </c:pt>
                <c:pt idx="3213">
                  <c:v>-2.1000000000000001E-2</c:v>
                </c:pt>
                <c:pt idx="3214">
                  <c:v>-3.1E-2</c:v>
                </c:pt>
                <c:pt idx="3215">
                  <c:v>-4.1000000000000002E-2</c:v>
                </c:pt>
                <c:pt idx="3216">
                  <c:v>-5.0999999999999997E-2</c:v>
                </c:pt>
                <c:pt idx="3217">
                  <c:v>-6.0999999999999999E-2</c:v>
                </c:pt>
                <c:pt idx="3218">
                  <c:v>-7.0999999999999994E-2</c:v>
                </c:pt>
                <c:pt idx="3219">
                  <c:v>0.115</c:v>
                </c:pt>
                <c:pt idx="3220">
                  <c:v>0.105</c:v>
                </c:pt>
                <c:pt idx="3221">
                  <c:v>9.5000000000000001E-2</c:v>
                </c:pt>
                <c:pt idx="3222">
                  <c:v>8.5000000000000006E-2</c:v>
                </c:pt>
                <c:pt idx="3223">
                  <c:v>7.4999999999999997E-2</c:v>
                </c:pt>
                <c:pt idx="3224">
                  <c:v>6.5000000000000002E-2</c:v>
                </c:pt>
                <c:pt idx="3225">
                  <c:v>5.5E-2</c:v>
                </c:pt>
                <c:pt idx="3226">
                  <c:v>4.4999999999999998E-2</c:v>
                </c:pt>
                <c:pt idx="3227">
                  <c:v>3.5000000000000003E-2</c:v>
                </c:pt>
                <c:pt idx="3228">
                  <c:v>2.5000000000000001E-2</c:v>
                </c:pt>
                <c:pt idx="3229">
                  <c:v>1.4999999999999999E-2</c:v>
                </c:pt>
                <c:pt idx="3230">
                  <c:v>5.0000000000000001E-3</c:v>
                </c:pt>
                <c:pt idx="3231">
                  <c:v>-5.0000000000000001E-3</c:v>
                </c:pt>
                <c:pt idx="3232">
                  <c:v>-1.4999999999999999E-2</c:v>
                </c:pt>
                <c:pt idx="3233">
                  <c:v>-2.5000000000000001E-2</c:v>
                </c:pt>
                <c:pt idx="3234">
                  <c:v>-3.5000000000000003E-2</c:v>
                </c:pt>
                <c:pt idx="3235">
                  <c:v>-4.4999999999999998E-2</c:v>
                </c:pt>
                <c:pt idx="3236">
                  <c:v>-5.5E-2</c:v>
                </c:pt>
                <c:pt idx="3237">
                  <c:v>-6.5000000000000002E-2</c:v>
                </c:pt>
                <c:pt idx="3238">
                  <c:v>0.12</c:v>
                </c:pt>
                <c:pt idx="3239">
                  <c:v>0.11</c:v>
                </c:pt>
                <c:pt idx="3240">
                  <c:v>0.1</c:v>
                </c:pt>
                <c:pt idx="3241">
                  <c:v>0.09</c:v>
                </c:pt>
                <c:pt idx="3242">
                  <c:v>0.08</c:v>
                </c:pt>
                <c:pt idx="3243">
                  <c:v>7.0000000000000007E-2</c:v>
                </c:pt>
                <c:pt idx="3244">
                  <c:v>0.06</c:v>
                </c:pt>
                <c:pt idx="3245">
                  <c:v>0.05</c:v>
                </c:pt>
                <c:pt idx="3246">
                  <c:v>0.04</c:v>
                </c:pt>
                <c:pt idx="3247">
                  <c:v>0.03</c:v>
                </c:pt>
                <c:pt idx="3248">
                  <c:v>0.02</c:v>
                </c:pt>
                <c:pt idx="3249">
                  <c:v>0.01</c:v>
                </c:pt>
                <c:pt idx="3250">
                  <c:v>0</c:v>
                </c:pt>
                <c:pt idx="3251">
                  <c:v>-0.01</c:v>
                </c:pt>
                <c:pt idx="3252">
                  <c:v>-0.02</c:v>
                </c:pt>
                <c:pt idx="3253">
                  <c:v>-0.03</c:v>
                </c:pt>
                <c:pt idx="3254">
                  <c:v>-0.04</c:v>
                </c:pt>
                <c:pt idx="3255">
                  <c:v>-0.05</c:v>
                </c:pt>
                <c:pt idx="3256">
                  <c:v>-0.06</c:v>
                </c:pt>
                <c:pt idx="3257">
                  <c:v>-7.0000000000000007E-2</c:v>
                </c:pt>
                <c:pt idx="3258">
                  <c:v>0.115</c:v>
                </c:pt>
                <c:pt idx="3259">
                  <c:v>0.105</c:v>
                </c:pt>
                <c:pt idx="3260">
                  <c:v>9.5000000000000001E-2</c:v>
                </c:pt>
                <c:pt idx="3261">
                  <c:v>8.5000000000000006E-2</c:v>
                </c:pt>
                <c:pt idx="3262">
                  <c:v>7.4999999999999997E-2</c:v>
                </c:pt>
                <c:pt idx="3263">
                  <c:v>6.5000000000000002E-2</c:v>
                </c:pt>
                <c:pt idx="3264">
                  <c:v>5.5E-2</c:v>
                </c:pt>
                <c:pt idx="3265">
                  <c:v>4.4999999999999998E-2</c:v>
                </c:pt>
                <c:pt idx="3266">
                  <c:v>3.5000000000000003E-2</c:v>
                </c:pt>
                <c:pt idx="3267">
                  <c:v>2.5000000000000001E-2</c:v>
                </c:pt>
                <c:pt idx="3268">
                  <c:v>1.4999999999999999E-2</c:v>
                </c:pt>
                <c:pt idx="3269">
                  <c:v>5.0000000000000001E-3</c:v>
                </c:pt>
                <c:pt idx="3270">
                  <c:v>-5.0000000000000001E-3</c:v>
                </c:pt>
                <c:pt idx="3271">
                  <c:v>-1.4999999999999999E-2</c:v>
                </c:pt>
                <c:pt idx="3272">
                  <c:v>-2.5000000000000001E-2</c:v>
                </c:pt>
                <c:pt idx="3273">
                  <c:v>-3.5000000000000003E-2</c:v>
                </c:pt>
                <c:pt idx="3274">
                  <c:v>-4.4999999999999998E-2</c:v>
                </c:pt>
                <c:pt idx="3275">
                  <c:v>-5.5E-2</c:v>
                </c:pt>
                <c:pt idx="3276">
                  <c:v>-6.5000000000000002E-2</c:v>
                </c:pt>
                <c:pt idx="3277">
                  <c:v>0.121</c:v>
                </c:pt>
                <c:pt idx="3278">
                  <c:v>0.111</c:v>
                </c:pt>
                <c:pt idx="3279">
                  <c:v>0.10100000000000001</c:v>
                </c:pt>
                <c:pt idx="3280">
                  <c:v>9.0999999999999998E-2</c:v>
                </c:pt>
                <c:pt idx="3281">
                  <c:v>8.1000000000000003E-2</c:v>
                </c:pt>
                <c:pt idx="3282">
                  <c:v>7.0999999999999994E-2</c:v>
                </c:pt>
                <c:pt idx="3283">
                  <c:v>6.0999999999999999E-2</c:v>
                </c:pt>
                <c:pt idx="3284">
                  <c:v>5.0999999999999997E-2</c:v>
                </c:pt>
                <c:pt idx="3285">
                  <c:v>4.1000000000000002E-2</c:v>
                </c:pt>
                <c:pt idx="3286">
                  <c:v>3.1E-2</c:v>
                </c:pt>
                <c:pt idx="3287">
                  <c:v>2.1000000000000001E-2</c:v>
                </c:pt>
                <c:pt idx="3288">
                  <c:v>1.0999999999999999E-2</c:v>
                </c:pt>
                <c:pt idx="3289">
                  <c:v>1E-3</c:v>
                </c:pt>
                <c:pt idx="3290">
                  <c:v>-8.9999999999999993E-3</c:v>
                </c:pt>
                <c:pt idx="3291">
                  <c:v>-1.9E-2</c:v>
                </c:pt>
                <c:pt idx="3292">
                  <c:v>-2.9000000000000001E-2</c:v>
                </c:pt>
                <c:pt idx="3293">
                  <c:v>-3.9E-2</c:v>
                </c:pt>
                <c:pt idx="3294">
                  <c:v>-4.9000000000000002E-2</c:v>
                </c:pt>
                <c:pt idx="3295">
                  <c:v>-5.8999999999999997E-2</c:v>
                </c:pt>
                <c:pt idx="3296">
                  <c:v>-6.9000000000000006E-2</c:v>
                </c:pt>
                <c:pt idx="3297">
                  <c:v>0.11600000000000001</c:v>
                </c:pt>
                <c:pt idx="3298">
                  <c:v>0.106</c:v>
                </c:pt>
                <c:pt idx="3299">
                  <c:v>9.6000000000000002E-2</c:v>
                </c:pt>
                <c:pt idx="3300">
                  <c:v>8.5999999999999993E-2</c:v>
                </c:pt>
                <c:pt idx="3301">
                  <c:v>7.5999999999999998E-2</c:v>
                </c:pt>
                <c:pt idx="3302">
                  <c:v>6.6000000000000003E-2</c:v>
                </c:pt>
                <c:pt idx="3303">
                  <c:v>5.6000000000000001E-2</c:v>
                </c:pt>
                <c:pt idx="3304">
                  <c:v>4.5999999999999999E-2</c:v>
                </c:pt>
                <c:pt idx="3305">
                  <c:v>3.5999999999999997E-2</c:v>
                </c:pt>
                <c:pt idx="3306">
                  <c:v>2.5999999999999999E-2</c:v>
                </c:pt>
                <c:pt idx="3307">
                  <c:v>1.6E-2</c:v>
                </c:pt>
                <c:pt idx="3308">
                  <c:v>6.0000000000000001E-3</c:v>
                </c:pt>
                <c:pt idx="3309">
                  <c:v>-4.0000000000000001E-3</c:v>
                </c:pt>
                <c:pt idx="3310">
                  <c:v>-1.4E-2</c:v>
                </c:pt>
                <c:pt idx="3311">
                  <c:v>-2.4E-2</c:v>
                </c:pt>
                <c:pt idx="3312">
                  <c:v>-3.4000000000000002E-2</c:v>
                </c:pt>
                <c:pt idx="3313">
                  <c:v>-4.3999999999999997E-2</c:v>
                </c:pt>
                <c:pt idx="3314">
                  <c:v>-5.3999999999999999E-2</c:v>
                </c:pt>
                <c:pt idx="3315">
                  <c:v>-6.4000000000000001E-2</c:v>
                </c:pt>
                <c:pt idx="3316">
                  <c:v>0.121</c:v>
                </c:pt>
                <c:pt idx="3317">
                  <c:v>0.111</c:v>
                </c:pt>
                <c:pt idx="3318">
                  <c:v>0.10100000000000001</c:v>
                </c:pt>
                <c:pt idx="3319">
                  <c:v>9.0999999999999998E-2</c:v>
                </c:pt>
                <c:pt idx="3320">
                  <c:v>8.1000000000000003E-2</c:v>
                </c:pt>
                <c:pt idx="3321">
                  <c:v>7.0999999999999994E-2</c:v>
                </c:pt>
                <c:pt idx="3322">
                  <c:v>6.0999999999999999E-2</c:v>
                </c:pt>
                <c:pt idx="3323">
                  <c:v>5.0999999999999997E-2</c:v>
                </c:pt>
                <c:pt idx="3324">
                  <c:v>4.1000000000000002E-2</c:v>
                </c:pt>
                <c:pt idx="3325">
                  <c:v>3.1E-2</c:v>
                </c:pt>
                <c:pt idx="3326">
                  <c:v>2.1000000000000001E-2</c:v>
                </c:pt>
                <c:pt idx="3327">
                  <c:v>1.0999999999999999E-2</c:v>
                </c:pt>
                <c:pt idx="3328">
                  <c:v>1E-3</c:v>
                </c:pt>
                <c:pt idx="3329">
                  <c:v>-8.9999999999999993E-3</c:v>
                </c:pt>
                <c:pt idx="3330">
                  <c:v>-1.9E-2</c:v>
                </c:pt>
                <c:pt idx="3331">
                  <c:v>-2.9000000000000001E-2</c:v>
                </c:pt>
                <c:pt idx="3332">
                  <c:v>-3.9E-2</c:v>
                </c:pt>
                <c:pt idx="3333">
                  <c:v>-4.9000000000000002E-2</c:v>
                </c:pt>
                <c:pt idx="3334">
                  <c:v>-5.8999999999999997E-2</c:v>
                </c:pt>
                <c:pt idx="3335">
                  <c:v>-6.9000000000000006E-2</c:v>
                </c:pt>
                <c:pt idx="3336">
                  <c:v>0.11700000000000001</c:v>
                </c:pt>
                <c:pt idx="3337">
                  <c:v>0.107</c:v>
                </c:pt>
                <c:pt idx="3338">
                  <c:v>9.7000000000000003E-2</c:v>
                </c:pt>
                <c:pt idx="3339">
                  <c:v>8.6999999999999994E-2</c:v>
                </c:pt>
                <c:pt idx="3340">
                  <c:v>7.6999999999999999E-2</c:v>
                </c:pt>
                <c:pt idx="3341">
                  <c:v>6.7000000000000004E-2</c:v>
                </c:pt>
                <c:pt idx="3342">
                  <c:v>5.7000000000000002E-2</c:v>
                </c:pt>
                <c:pt idx="3343">
                  <c:v>4.7E-2</c:v>
                </c:pt>
                <c:pt idx="3344">
                  <c:v>3.6999999999999998E-2</c:v>
                </c:pt>
                <c:pt idx="3345">
                  <c:v>2.7E-2</c:v>
                </c:pt>
                <c:pt idx="3346">
                  <c:v>1.7000000000000001E-2</c:v>
                </c:pt>
                <c:pt idx="3347">
                  <c:v>7.0000000000000001E-3</c:v>
                </c:pt>
                <c:pt idx="3348">
                  <c:v>-3.0000000000000001E-3</c:v>
                </c:pt>
                <c:pt idx="3349">
                  <c:v>-1.2999999999999999E-2</c:v>
                </c:pt>
                <c:pt idx="3350">
                  <c:v>-2.3E-2</c:v>
                </c:pt>
                <c:pt idx="3351">
                  <c:v>-3.3000000000000002E-2</c:v>
                </c:pt>
                <c:pt idx="3352">
                  <c:v>-4.2999999999999997E-2</c:v>
                </c:pt>
                <c:pt idx="3353">
                  <c:v>-5.2999999999999999E-2</c:v>
                </c:pt>
                <c:pt idx="3354">
                  <c:v>-6.3E-2</c:v>
                </c:pt>
                <c:pt idx="3355">
                  <c:v>0.122</c:v>
                </c:pt>
                <c:pt idx="3356">
                  <c:v>0.112</c:v>
                </c:pt>
                <c:pt idx="3357">
                  <c:v>0.10199999999999999</c:v>
                </c:pt>
                <c:pt idx="3358">
                  <c:v>9.1999999999999998E-2</c:v>
                </c:pt>
                <c:pt idx="3359">
                  <c:v>8.2000000000000003E-2</c:v>
                </c:pt>
                <c:pt idx="3360">
                  <c:v>7.1999999999999995E-2</c:v>
                </c:pt>
                <c:pt idx="3361">
                  <c:v>6.2E-2</c:v>
                </c:pt>
                <c:pt idx="3362">
                  <c:v>5.1999999999999998E-2</c:v>
                </c:pt>
                <c:pt idx="3363">
                  <c:v>4.2000000000000003E-2</c:v>
                </c:pt>
                <c:pt idx="3364">
                  <c:v>3.2000000000000001E-2</c:v>
                </c:pt>
                <c:pt idx="3365">
                  <c:v>2.1999999999999999E-2</c:v>
                </c:pt>
                <c:pt idx="3366">
                  <c:v>1.2E-2</c:v>
                </c:pt>
                <c:pt idx="3367">
                  <c:v>2E-3</c:v>
                </c:pt>
                <c:pt idx="3368">
                  <c:v>-8.0000000000000002E-3</c:v>
                </c:pt>
                <c:pt idx="3369">
                  <c:v>-1.7999999999999999E-2</c:v>
                </c:pt>
                <c:pt idx="3370">
                  <c:v>-2.8000000000000001E-2</c:v>
                </c:pt>
                <c:pt idx="3371">
                  <c:v>-3.7999999999999999E-2</c:v>
                </c:pt>
                <c:pt idx="3372">
                  <c:v>-4.8000000000000001E-2</c:v>
                </c:pt>
                <c:pt idx="3373">
                  <c:v>-5.8000000000000003E-2</c:v>
                </c:pt>
                <c:pt idx="3374">
                  <c:v>-6.8000000000000005E-2</c:v>
                </c:pt>
                <c:pt idx="3375">
                  <c:v>0.11700000000000001</c:v>
                </c:pt>
                <c:pt idx="3376">
                  <c:v>0.107</c:v>
                </c:pt>
                <c:pt idx="3377">
                  <c:v>9.7000000000000003E-2</c:v>
                </c:pt>
                <c:pt idx="3378">
                  <c:v>8.6999999999999994E-2</c:v>
                </c:pt>
                <c:pt idx="3379">
                  <c:v>7.6999999999999999E-2</c:v>
                </c:pt>
                <c:pt idx="3380">
                  <c:v>6.7000000000000004E-2</c:v>
                </c:pt>
                <c:pt idx="3381">
                  <c:v>5.7000000000000002E-2</c:v>
                </c:pt>
                <c:pt idx="3382">
                  <c:v>4.7E-2</c:v>
                </c:pt>
                <c:pt idx="3383">
                  <c:v>3.6999999999999998E-2</c:v>
                </c:pt>
                <c:pt idx="3384">
                  <c:v>2.7E-2</c:v>
                </c:pt>
                <c:pt idx="3385">
                  <c:v>1.7000000000000001E-2</c:v>
                </c:pt>
                <c:pt idx="3386">
                  <c:v>7.0000000000000001E-3</c:v>
                </c:pt>
                <c:pt idx="3387">
                  <c:v>-3.0000000000000001E-3</c:v>
                </c:pt>
                <c:pt idx="3388">
                  <c:v>-1.2999999999999999E-2</c:v>
                </c:pt>
                <c:pt idx="3389">
                  <c:v>-2.3E-2</c:v>
                </c:pt>
                <c:pt idx="3390">
                  <c:v>-3.3000000000000002E-2</c:v>
                </c:pt>
                <c:pt idx="3391">
                  <c:v>-4.2999999999999997E-2</c:v>
                </c:pt>
                <c:pt idx="3392">
                  <c:v>-5.2999999999999999E-2</c:v>
                </c:pt>
                <c:pt idx="3393">
                  <c:v>-6.3E-2</c:v>
                </c:pt>
                <c:pt idx="3394">
                  <c:v>0.122</c:v>
                </c:pt>
                <c:pt idx="3395">
                  <c:v>0.112</c:v>
                </c:pt>
                <c:pt idx="3396">
                  <c:v>0.10199999999999999</c:v>
                </c:pt>
                <c:pt idx="3397">
                  <c:v>9.2999999999999999E-2</c:v>
                </c:pt>
                <c:pt idx="3398">
                  <c:v>8.3000000000000004E-2</c:v>
                </c:pt>
                <c:pt idx="3399">
                  <c:v>7.2999999999999995E-2</c:v>
                </c:pt>
                <c:pt idx="3400">
                  <c:v>6.2E-2</c:v>
                </c:pt>
                <c:pt idx="3401">
                  <c:v>5.1999999999999998E-2</c:v>
                </c:pt>
                <c:pt idx="3402">
                  <c:v>4.2000000000000003E-2</c:v>
                </c:pt>
                <c:pt idx="3403">
                  <c:v>3.2000000000000001E-2</c:v>
                </c:pt>
                <c:pt idx="3404">
                  <c:v>2.3E-2</c:v>
                </c:pt>
                <c:pt idx="3405">
                  <c:v>1.2999999999999999E-2</c:v>
                </c:pt>
                <c:pt idx="3406">
                  <c:v>3.0000000000000001E-3</c:v>
                </c:pt>
                <c:pt idx="3407">
                  <c:v>-8.0000000000000002E-3</c:v>
                </c:pt>
                <c:pt idx="3408">
                  <c:v>-1.7999999999999999E-2</c:v>
                </c:pt>
                <c:pt idx="3409">
                  <c:v>-2.8000000000000001E-2</c:v>
                </c:pt>
                <c:pt idx="3410">
                  <c:v>-3.6999999999999998E-2</c:v>
                </c:pt>
                <c:pt idx="3411">
                  <c:v>-4.7E-2</c:v>
                </c:pt>
                <c:pt idx="3412">
                  <c:v>-5.7000000000000002E-2</c:v>
                </c:pt>
                <c:pt idx="3413">
                  <c:v>-6.8000000000000005E-2</c:v>
                </c:pt>
                <c:pt idx="3414">
                  <c:v>0.11799999999999999</c:v>
                </c:pt>
                <c:pt idx="3415">
                  <c:v>0.108</c:v>
                </c:pt>
                <c:pt idx="3416">
                  <c:v>9.8000000000000004E-2</c:v>
                </c:pt>
                <c:pt idx="3417">
                  <c:v>8.7999999999999995E-2</c:v>
                </c:pt>
                <c:pt idx="3418">
                  <c:v>7.8E-2</c:v>
                </c:pt>
                <c:pt idx="3419">
                  <c:v>6.8000000000000005E-2</c:v>
                </c:pt>
                <c:pt idx="3420">
                  <c:v>5.8000000000000003E-2</c:v>
                </c:pt>
                <c:pt idx="3421">
                  <c:v>4.8000000000000001E-2</c:v>
                </c:pt>
                <c:pt idx="3422">
                  <c:v>3.7999999999999999E-2</c:v>
                </c:pt>
                <c:pt idx="3423">
                  <c:v>2.8000000000000001E-2</c:v>
                </c:pt>
                <c:pt idx="3424">
                  <c:v>1.7999999999999999E-2</c:v>
                </c:pt>
                <c:pt idx="3425">
                  <c:v>8.0000000000000002E-3</c:v>
                </c:pt>
                <c:pt idx="3426">
                  <c:v>-2E-3</c:v>
                </c:pt>
                <c:pt idx="3427">
                  <c:v>-1.2E-2</c:v>
                </c:pt>
                <c:pt idx="3428">
                  <c:v>-2.1999999999999999E-2</c:v>
                </c:pt>
                <c:pt idx="3429">
                  <c:v>-3.2000000000000001E-2</c:v>
                </c:pt>
                <c:pt idx="3430">
                  <c:v>-4.2000000000000003E-2</c:v>
                </c:pt>
                <c:pt idx="3431">
                  <c:v>-5.1999999999999998E-2</c:v>
                </c:pt>
                <c:pt idx="3432">
                  <c:v>-6.2E-2</c:v>
                </c:pt>
                <c:pt idx="3433">
                  <c:v>0.123</c:v>
                </c:pt>
                <c:pt idx="3434">
                  <c:v>0.113</c:v>
                </c:pt>
                <c:pt idx="3435">
                  <c:v>0.10299999999999999</c:v>
                </c:pt>
                <c:pt idx="3436">
                  <c:v>9.2999999999999999E-2</c:v>
                </c:pt>
                <c:pt idx="3437">
                  <c:v>8.3000000000000004E-2</c:v>
                </c:pt>
                <c:pt idx="3438">
                  <c:v>7.2999999999999995E-2</c:v>
                </c:pt>
                <c:pt idx="3439">
                  <c:v>6.3E-2</c:v>
                </c:pt>
                <c:pt idx="3440">
                  <c:v>5.2999999999999999E-2</c:v>
                </c:pt>
                <c:pt idx="3441">
                  <c:v>4.2999999999999997E-2</c:v>
                </c:pt>
                <c:pt idx="3442">
                  <c:v>3.3000000000000002E-2</c:v>
                </c:pt>
                <c:pt idx="3443">
                  <c:v>2.3E-2</c:v>
                </c:pt>
                <c:pt idx="3444">
                  <c:v>1.2999999999999999E-2</c:v>
                </c:pt>
                <c:pt idx="3445">
                  <c:v>3.0000000000000001E-3</c:v>
                </c:pt>
                <c:pt idx="3446">
                  <c:v>-7.0000000000000001E-3</c:v>
                </c:pt>
                <c:pt idx="3447">
                  <c:v>-1.7000000000000001E-2</c:v>
                </c:pt>
                <c:pt idx="3448">
                  <c:v>-2.7E-2</c:v>
                </c:pt>
                <c:pt idx="3449">
                  <c:v>-3.6999999999999998E-2</c:v>
                </c:pt>
                <c:pt idx="3450">
                  <c:v>-4.7E-2</c:v>
                </c:pt>
                <c:pt idx="3451">
                  <c:v>-5.7000000000000002E-2</c:v>
                </c:pt>
                <c:pt idx="3452">
                  <c:v>-6.7000000000000004E-2</c:v>
                </c:pt>
                <c:pt idx="3453">
                  <c:v>0.11799999999999999</c:v>
                </c:pt>
                <c:pt idx="3454">
                  <c:v>0.108</c:v>
                </c:pt>
                <c:pt idx="3455">
                  <c:v>9.8000000000000004E-2</c:v>
                </c:pt>
                <c:pt idx="3456">
                  <c:v>8.7999999999999995E-2</c:v>
                </c:pt>
                <c:pt idx="3457">
                  <c:v>7.8E-2</c:v>
                </c:pt>
                <c:pt idx="3458">
                  <c:v>6.8000000000000005E-2</c:v>
                </c:pt>
                <c:pt idx="3459">
                  <c:v>5.8000000000000003E-2</c:v>
                </c:pt>
                <c:pt idx="3460">
                  <c:v>4.8000000000000001E-2</c:v>
                </c:pt>
                <c:pt idx="3461">
                  <c:v>3.7999999999999999E-2</c:v>
                </c:pt>
                <c:pt idx="3462">
                  <c:v>2.8000000000000001E-2</c:v>
                </c:pt>
                <c:pt idx="3463">
                  <c:v>1.7999999999999999E-2</c:v>
                </c:pt>
                <c:pt idx="3464">
                  <c:v>8.0000000000000002E-3</c:v>
                </c:pt>
                <c:pt idx="3465">
                  <c:v>-2E-3</c:v>
                </c:pt>
                <c:pt idx="3466">
                  <c:v>-1.2E-2</c:v>
                </c:pt>
                <c:pt idx="3467">
                  <c:v>-2.1999999999999999E-2</c:v>
                </c:pt>
                <c:pt idx="3468">
                  <c:v>-3.2000000000000001E-2</c:v>
                </c:pt>
                <c:pt idx="3469">
                  <c:v>-4.2000000000000003E-2</c:v>
                </c:pt>
                <c:pt idx="3470">
                  <c:v>-5.1999999999999998E-2</c:v>
                </c:pt>
                <c:pt idx="3471">
                  <c:v>-6.2E-2</c:v>
                </c:pt>
                <c:pt idx="3472">
                  <c:v>-7.1999999999999995E-2</c:v>
                </c:pt>
                <c:pt idx="3473">
                  <c:v>0.114</c:v>
                </c:pt>
                <c:pt idx="3474">
                  <c:v>0.104</c:v>
                </c:pt>
                <c:pt idx="3475">
                  <c:v>9.4E-2</c:v>
                </c:pt>
                <c:pt idx="3476">
                  <c:v>8.4000000000000005E-2</c:v>
                </c:pt>
                <c:pt idx="3477">
                  <c:v>7.3999999999999996E-2</c:v>
                </c:pt>
                <c:pt idx="3478">
                  <c:v>6.4000000000000001E-2</c:v>
                </c:pt>
                <c:pt idx="3479">
                  <c:v>5.3999999999999999E-2</c:v>
                </c:pt>
                <c:pt idx="3480">
                  <c:v>4.3999999999999997E-2</c:v>
                </c:pt>
                <c:pt idx="3481">
                  <c:v>3.4000000000000002E-2</c:v>
                </c:pt>
                <c:pt idx="3482">
                  <c:v>2.4E-2</c:v>
                </c:pt>
                <c:pt idx="3483">
                  <c:v>1.4E-2</c:v>
                </c:pt>
                <c:pt idx="3484">
                  <c:v>4.0000000000000001E-3</c:v>
                </c:pt>
                <c:pt idx="3485">
                  <c:v>-6.0000000000000001E-3</c:v>
                </c:pt>
                <c:pt idx="3486">
                  <c:v>-1.6E-2</c:v>
                </c:pt>
                <c:pt idx="3487">
                  <c:v>-2.5999999999999999E-2</c:v>
                </c:pt>
                <c:pt idx="3488">
                  <c:v>-3.5999999999999997E-2</c:v>
                </c:pt>
                <c:pt idx="3489">
                  <c:v>-4.5999999999999999E-2</c:v>
                </c:pt>
                <c:pt idx="3490">
                  <c:v>-5.6000000000000001E-2</c:v>
                </c:pt>
                <c:pt idx="3491">
                  <c:v>-6.6000000000000003E-2</c:v>
                </c:pt>
                <c:pt idx="3492">
                  <c:v>0.11899999999999999</c:v>
                </c:pt>
                <c:pt idx="3493">
                  <c:v>0.109</c:v>
                </c:pt>
                <c:pt idx="3494">
                  <c:v>9.9000000000000005E-2</c:v>
                </c:pt>
                <c:pt idx="3495">
                  <c:v>8.8999999999999996E-2</c:v>
                </c:pt>
                <c:pt idx="3496">
                  <c:v>7.9000000000000001E-2</c:v>
                </c:pt>
                <c:pt idx="3497">
                  <c:v>6.9000000000000006E-2</c:v>
                </c:pt>
                <c:pt idx="3498">
                  <c:v>5.8999999999999997E-2</c:v>
                </c:pt>
                <c:pt idx="3499">
                  <c:v>4.9000000000000002E-2</c:v>
                </c:pt>
                <c:pt idx="3500">
                  <c:v>3.9E-2</c:v>
                </c:pt>
                <c:pt idx="3501">
                  <c:v>2.9000000000000001E-2</c:v>
                </c:pt>
                <c:pt idx="3502">
                  <c:v>1.9E-2</c:v>
                </c:pt>
                <c:pt idx="3503">
                  <c:v>8.9999999999999993E-3</c:v>
                </c:pt>
                <c:pt idx="3504">
                  <c:v>-1E-3</c:v>
                </c:pt>
                <c:pt idx="3505">
                  <c:v>-1.0999999999999999E-2</c:v>
                </c:pt>
                <c:pt idx="3506">
                  <c:v>-2.1000000000000001E-2</c:v>
                </c:pt>
                <c:pt idx="3507">
                  <c:v>-3.1E-2</c:v>
                </c:pt>
                <c:pt idx="3508">
                  <c:v>-4.1000000000000002E-2</c:v>
                </c:pt>
                <c:pt idx="3509">
                  <c:v>-5.0999999999999997E-2</c:v>
                </c:pt>
                <c:pt idx="3510">
                  <c:v>-6.0999999999999999E-2</c:v>
                </c:pt>
                <c:pt idx="3511">
                  <c:v>0.124</c:v>
                </c:pt>
                <c:pt idx="3512">
                  <c:v>0.114</c:v>
                </c:pt>
                <c:pt idx="3513">
                  <c:v>0.104</c:v>
                </c:pt>
                <c:pt idx="3514">
                  <c:v>9.4E-2</c:v>
                </c:pt>
                <c:pt idx="3515">
                  <c:v>8.4000000000000005E-2</c:v>
                </c:pt>
                <c:pt idx="3516">
                  <c:v>7.3999999999999996E-2</c:v>
                </c:pt>
                <c:pt idx="3517">
                  <c:v>6.4000000000000001E-2</c:v>
                </c:pt>
                <c:pt idx="3518">
                  <c:v>5.3999999999999999E-2</c:v>
                </c:pt>
                <c:pt idx="3519">
                  <c:v>4.3999999999999997E-2</c:v>
                </c:pt>
                <c:pt idx="3520">
                  <c:v>3.4000000000000002E-2</c:v>
                </c:pt>
                <c:pt idx="3521">
                  <c:v>2.4E-2</c:v>
                </c:pt>
                <c:pt idx="3522">
                  <c:v>1.4E-2</c:v>
                </c:pt>
                <c:pt idx="3523">
                  <c:v>4.0000000000000001E-3</c:v>
                </c:pt>
                <c:pt idx="3524">
                  <c:v>-6.0000000000000001E-3</c:v>
                </c:pt>
                <c:pt idx="3525">
                  <c:v>-1.6E-2</c:v>
                </c:pt>
                <c:pt idx="3526">
                  <c:v>-2.5999999999999999E-2</c:v>
                </c:pt>
                <c:pt idx="3527">
                  <c:v>-3.5999999999999997E-2</c:v>
                </c:pt>
                <c:pt idx="3528">
                  <c:v>-4.5999999999999999E-2</c:v>
                </c:pt>
                <c:pt idx="3529">
                  <c:v>-5.6000000000000001E-2</c:v>
                </c:pt>
                <c:pt idx="3530">
                  <c:v>-6.6000000000000003E-2</c:v>
                </c:pt>
                <c:pt idx="3531">
                  <c:v>0.12</c:v>
                </c:pt>
                <c:pt idx="3532">
                  <c:v>0.11</c:v>
                </c:pt>
                <c:pt idx="3533">
                  <c:v>0.1</c:v>
                </c:pt>
                <c:pt idx="3534">
                  <c:v>0.09</c:v>
                </c:pt>
                <c:pt idx="3535">
                  <c:v>0.08</c:v>
                </c:pt>
                <c:pt idx="3536">
                  <c:v>7.0000000000000007E-2</c:v>
                </c:pt>
                <c:pt idx="3537">
                  <c:v>0.06</c:v>
                </c:pt>
                <c:pt idx="3538">
                  <c:v>0.05</c:v>
                </c:pt>
                <c:pt idx="3539">
                  <c:v>0.04</c:v>
                </c:pt>
                <c:pt idx="3540">
                  <c:v>0.03</c:v>
                </c:pt>
                <c:pt idx="3541">
                  <c:v>0.02</c:v>
                </c:pt>
                <c:pt idx="3542">
                  <c:v>0.01</c:v>
                </c:pt>
                <c:pt idx="3543">
                  <c:v>0</c:v>
                </c:pt>
                <c:pt idx="3544">
                  <c:v>-0.01</c:v>
                </c:pt>
                <c:pt idx="3545">
                  <c:v>-0.02</c:v>
                </c:pt>
                <c:pt idx="3546">
                  <c:v>-0.03</c:v>
                </c:pt>
                <c:pt idx="3547">
                  <c:v>-0.04</c:v>
                </c:pt>
                <c:pt idx="3548">
                  <c:v>-0.05</c:v>
                </c:pt>
                <c:pt idx="3549">
                  <c:v>-0.06</c:v>
                </c:pt>
                <c:pt idx="3550">
                  <c:v>-7.0000000000000007E-2</c:v>
                </c:pt>
                <c:pt idx="3551">
                  <c:v>0.115</c:v>
                </c:pt>
                <c:pt idx="3552">
                  <c:v>0.105</c:v>
                </c:pt>
                <c:pt idx="3553">
                  <c:v>9.5000000000000001E-2</c:v>
                </c:pt>
                <c:pt idx="3554">
                  <c:v>8.5000000000000006E-2</c:v>
                </c:pt>
                <c:pt idx="3555">
                  <c:v>7.4999999999999997E-2</c:v>
                </c:pt>
                <c:pt idx="3556">
                  <c:v>6.5000000000000002E-2</c:v>
                </c:pt>
                <c:pt idx="3557">
                  <c:v>5.5E-2</c:v>
                </c:pt>
                <c:pt idx="3558">
                  <c:v>4.4999999999999998E-2</c:v>
                </c:pt>
                <c:pt idx="3559">
                  <c:v>3.5000000000000003E-2</c:v>
                </c:pt>
                <c:pt idx="3560">
                  <c:v>2.5000000000000001E-2</c:v>
                </c:pt>
                <c:pt idx="3561">
                  <c:v>1.4999999999999999E-2</c:v>
                </c:pt>
                <c:pt idx="3562">
                  <c:v>5.0000000000000001E-3</c:v>
                </c:pt>
                <c:pt idx="3563">
                  <c:v>-5.0000000000000001E-3</c:v>
                </c:pt>
                <c:pt idx="3564">
                  <c:v>-1.4999999999999999E-2</c:v>
                </c:pt>
                <c:pt idx="3565">
                  <c:v>-2.5000000000000001E-2</c:v>
                </c:pt>
                <c:pt idx="3566">
                  <c:v>-3.5000000000000003E-2</c:v>
                </c:pt>
                <c:pt idx="3567">
                  <c:v>-4.4999999999999998E-2</c:v>
                </c:pt>
                <c:pt idx="3568">
                  <c:v>-5.5E-2</c:v>
                </c:pt>
                <c:pt idx="3569">
                  <c:v>-6.5000000000000002E-2</c:v>
                </c:pt>
                <c:pt idx="3570">
                  <c:v>0.12</c:v>
                </c:pt>
                <c:pt idx="3571">
                  <c:v>0.11</c:v>
                </c:pt>
                <c:pt idx="3572">
                  <c:v>0.1</c:v>
                </c:pt>
                <c:pt idx="3573">
                  <c:v>0.09</c:v>
                </c:pt>
                <c:pt idx="3574">
                  <c:v>0.08</c:v>
                </c:pt>
                <c:pt idx="3575">
                  <c:v>7.0000000000000007E-2</c:v>
                </c:pt>
                <c:pt idx="3576">
                  <c:v>0.06</c:v>
                </c:pt>
                <c:pt idx="3577">
                  <c:v>0.05</c:v>
                </c:pt>
                <c:pt idx="3578">
                  <c:v>0.04</c:v>
                </c:pt>
                <c:pt idx="3579">
                  <c:v>0.03</c:v>
                </c:pt>
                <c:pt idx="3580">
                  <c:v>0.02</c:v>
                </c:pt>
                <c:pt idx="3581">
                  <c:v>0.01</c:v>
                </c:pt>
                <c:pt idx="3582">
                  <c:v>0</c:v>
                </c:pt>
                <c:pt idx="3583">
                  <c:v>-0.01</c:v>
                </c:pt>
                <c:pt idx="3584">
                  <c:v>-0.02</c:v>
                </c:pt>
                <c:pt idx="3585">
                  <c:v>-0.03</c:v>
                </c:pt>
                <c:pt idx="3586">
                  <c:v>-0.04</c:v>
                </c:pt>
                <c:pt idx="3587">
                  <c:v>-0.05</c:v>
                </c:pt>
                <c:pt idx="3588">
                  <c:v>-0.06</c:v>
                </c:pt>
                <c:pt idx="3589">
                  <c:v>-7.0000000000000007E-2</c:v>
                </c:pt>
                <c:pt idx="3590">
                  <c:v>0.11600000000000001</c:v>
                </c:pt>
                <c:pt idx="3591">
                  <c:v>0.106</c:v>
                </c:pt>
                <c:pt idx="3592">
                  <c:v>9.6000000000000002E-2</c:v>
                </c:pt>
                <c:pt idx="3593">
                  <c:v>8.5999999999999993E-2</c:v>
                </c:pt>
                <c:pt idx="3594">
                  <c:v>7.5999999999999998E-2</c:v>
                </c:pt>
                <c:pt idx="3595">
                  <c:v>6.6000000000000003E-2</c:v>
                </c:pt>
                <c:pt idx="3596">
                  <c:v>5.6000000000000001E-2</c:v>
                </c:pt>
                <c:pt idx="3597">
                  <c:v>4.5999999999999999E-2</c:v>
                </c:pt>
                <c:pt idx="3598">
                  <c:v>3.5999999999999997E-2</c:v>
                </c:pt>
                <c:pt idx="3599">
                  <c:v>2.5999999999999999E-2</c:v>
                </c:pt>
                <c:pt idx="3600">
                  <c:v>1.6E-2</c:v>
                </c:pt>
                <c:pt idx="3601">
                  <c:v>6.0000000000000001E-3</c:v>
                </c:pt>
                <c:pt idx="3602">
                  <c:v>-4.0000000000000001E-3</c:v>
                </c:pt>
                <c:pt idx="3603">
                  <c:v>-1.4E-2</c:v>
                </c:pt>
                <c:pt idx="3604">
                  <c:v>-2.4E-2</c:v>
                </c:pt>
                <c:pt idx="3605">
                  <c:v>-3.4000000000000002E-2</c:v>
                </c:pt>
                <c:pt idx="3606">
                  <c:v>-4.3999999999999997E-2</c:v>
                </c:pt>
                <c:pt idx="3607">
                  <c:v>-5.3999999999999999E-2</c:v>
                </c:pt>
                <c:pt idx="3608">
                  <c:v>-6.4000000000000001E-2</c:v>
                </c:pt>
                <c:pt idx="3609">
                  <c:v>0.121</c:v>
                </c:pt>
                <c:pt idx="3610">
                  <c:v>0.111</c:v>
                </c:pt>
                <c:pt idx="3611">
                  <c:v>0.10100000000000001</c:v>
                </c:pt>
                <c:pt idx="3612">
                  <c:v>9.0999999999999998E-2</c:v>
                </c:pt>
                <c:pt idx="3613">
                  <c:v>8.1000000000000003E-2</c:v>
                </c:pt>
                <c:pt idx="3614">
                  <c:v>7.0999999999999994E-2</c:v>
                </c:pt>
                <c:pt idx="3615">
                  <c:v>6.0999999999999999E-2</c:v>
                </c:pt>
                <c:pt idx="3616">
                  <c:v>5.0999999999999997E-2</c:v>
                </c:pt>
                <c:pt idx="3617">
                  <c:v>4.1000000000000002E-2</c:v>
                </c:pt>
                <c:pt idx="3618">
                  <c:v>3.1E-2</c:v>
                </c:pt>
                <c:pt idx="3619">
                  <c:v>2.1000000000000001E-2</c:v>
                </c:pt>
                <c:pt idx="3620">
                  <c:v>1.0999999999999999E-2</c:v>
                </c:pt>
                <c:pt idx="3621">
                  <c:v>1E-3</c:v>
                </c:pt>
                <c:pt idx="3622">
                  <c:v>-8.9999999999999993E-3</c:v>
                </c:pt>
                <c:pt idx="3623">
                  <c:v>-1.9E-2</c:v>
                </c:pt>
                <c:pt idx="3624">
                  <c:v>-2.9000000000000001E-2</c:v>
                </c:pt>
                <c:pt idx="3625">
                  <c:v>-3.9E-2</c:v>
                </c:pt>
                <c:pt idx="3626">
                  <c:v>-4.9000000000000002E-2</c:v>
                </c:pt>
                <c:pt idx="3627">
                  <c:v>-5.8999999999999997E-2</c:v>
                </c:pt>
                <c:pt idx="3628">
                  <c:v>-6.9000000000000006E-2</c:v>
                </c:pt>
                <c:pt idx="3629">
                  <c:v>0.11600000000000001</c:v>
                </c:pt>
                <c:pt idx="3630">
                  <c:v>0.106</c:v>
                </c:pt>
                <c:pt idx="3631">
                  <c:v>9.6000000000000002E-2</c:v>
                </c:pt>
                <c:pt idx="3632">
                  <c:v>8.5999999999999993E-2</c:v>
                </c:pt>
                <c:pt idx="3633">
                  <c:v>7.5999999999999998E-2</c:v>
                </c:pt>
                <c:pt idx="3634">
                  <c:v>6.6000000000000003E-2</c:v>
                </c:pt>
                <c:pt idx="3635">
                  <c:v>5.6000000000000001E-2</c:v>
                </c:pt>
                <c:pt idx="3636">
                  <c:v>4.5999999999999999E-2</c:v>
                </c:pt>
                <c:pt idx="3637">
                  <c:v>3.5999999999999997E-2</c:v>
                </c:pt>
                <c:pt idx="3638">
                  <c:v>2.5999999999999999E-2</c:v>
                </c:pt>
                <c:pt idx="3639">
                  <c:v>1.6E-2</c:v>
                </c:pt>
                <c:pt idx="3640">
                  <c:v>6.0000000000000001E-3</c:v>
                </c:pt>
                <c:pt idx="3641">
                  <c:v>-4.0000000000000001E-3</c:v>
                </c:pt>
                <c:pt idx="3642">
                  <c:v>-1.4E-2</c:v>
                </c:pt>
                <c:pt idx="3643">
                  <c:v>-2.4E-2</c:v>
                </c:pt>
                <c:pt idx="3644">
                  <c:v>-3.4000000000000002E-2</c:v>
                </c:pt>
                <c:pt idx="3645">
                  <c:v>-4.3999999999999997E-2</c:v>
                </c:pt>
                <c:pt idx="3646">
                  <c:v>-5.3999999999999999E-2</c:v>
                </c:pt>
                <c:pt idx="3647">
                  <c:v>-6.4000000000000001E-2</c:v>
                </c:pt>
                <c:pt idx="3648">
                  <c:v>0.122</c:v>
                </c:pt>
                <c:pt idx="3649">
                  <c:v>0.112</c:v>
                </c:pt>
                <c:pt idx="3650">
                  <c:v>0.10199999999999999</c:v>
                </c:pt>
                <c:pt idx="3651">
                  <c:v>9.1999999999999998E-2</c:v>
                </c:pt>
                <c:pt idx="3652">
                  <c:v>8.2000000000000003E-2</c:v>
                </c:pt>
                <c:pt idx="3653">
                  <c:v>7.1999999999999995E-2</c:v>
                </c:pt>
                <c:pt idx="3654">
                  <c:v>6.2E-2</c:v>
                </c:pt>
                <c:pt idx="3655">
                  <c:v>5.1999999999999998E-2</c:v>
                </c:pt>
                <c:pt idx="3656">
                  <c:v>4.2000000000000003E-2</c:v>
                </c:pt>
                <c:pt idx="3657">
                  <c:v>3.2000000000000001E-2</c:v>
                </c:pt>
                <c:pt idx="3658">
                  <c:v>2.1999999999999999E-2</c:v>
                </c:pt>
                <c:pt idx="3659">
                  <c:v>1.2E-2</c:v>
                </c:pt>
                <c:pt idx="3660">
                  <c:v>2E-3</c:v>
                </c:pt>
                <c:pt idx="3661">
                  <c:v>-8.0000000000000002E-3</c:v>
                </c:pt>
                <c:pt idx="3662">
                  <c:v>-1.7999999999999999E-2</c:v>
                </c:pt>
                <c:pt idx="3663">
                  <c:v>-2.8000000000000001E-2</c:v>
                </c:pt>
                <c:pt idx="3664">
                  <c:v>-3.7999999999999999E-2</c:v>
                </c:pt>
                <c:pt idx="3665">
                  <c:v>-4.8000000000000001E-2</c:v>
                </c:pt>
                <c:pt idx="3666">
                  <c:v>-5.8000000000000003E-2</c:v>
                </c:pt>
                <c:pt idx="3667">
                  <c:v>0.127</c:v>
                </c:pt>
                <c:pt idx="3668">
                  <c:v>0.11700000000000001</c:v>
                </c:pt>
                <c:pt idx="3669">
                  <c:v>0.107</c:v>
                </c:pt>
                <c:pt idx="3670">
                  <c:v>9.7000000000000003E-2</c:v>
                </c:pt>
                <c:pt idx="3671">
                  <c:v>8.6999999999999994E-2</c:v>
                </c:pt>
                <c:pt idx="3672">
                  <c:v>7.6999999999999999E-2</c:v>
                </c:pt>
                <c:pt idx="3673">
                  <c:v>6.7000000000000004E-2</c:v>
                </c:pt>
                <c:pt idx="3674">
                  <c:v>5.7000000000000002E-2</c:v>
                </c:pt>
                <c:pt idx="3675">
                  <c:v>4.7E-2</c:v>
                </c:pt>
                <c:pt idx="3676">
                  <c:v>3.6999999999999998E-2</c:v>
                </c:pt>
                <c:pt idx="3677">
                  <c:v>2.7E-2</c:v>
                </c:pt>
                <c:pt idx="3678">
                  <c:v>1.7000000000000001E-2</c:v>
                </c:pt>
                <c:pt idx="3679">
                  <c:v>7.0000000000000001E-3</c:v>
                </c:pt>
                <c:pt idx="3680">
                  <c:v>-3.0000000000000001E-3</c:v>
                </c:pt>
                <c:pt idx="3681">
                  <c:v>-1.2999999999999999E-2</c:v>
                </c:pt>
                <c:pt idx="3682">
                  <c:v>-2.3E-2</c:v>
                </c:pt>
                <c:pt idx="3683">
                  <c:v>-3.3000000000000002E-2</c:v>
                </c:pt>
                <c:pt idx="3684">
                  <c:v>-4.2999999999999997E-2</c:v>
                </c:pt>
                <c:pt idx="3685">
                  <c:v>-5.2999999999999999E-2</c:v>
                </c:pt>
                <c:pt idx="3686">
                  <c:v>-6.3E-2</c:v>
                </c:pt>
                <c:pt idx="3687">
                  <c:v>0.122</c:v>
                </c:pt>
                <c:pt idx="3688">
                  <c:v>0.112</c:v>
                </c:pt>
                <c:pt idx="3689">
                  <c:v>0.10199999999999999</c:v>
                </c:pt>
                <c:pt idx="3690">
                  <c:v>9.1999999999999998E-2</c:v>
                </c:pt>
                <c:pt idx="3691">
                  <c:v>8.2000000000000003E-2</c:v>
                </c:pt>
                <c:pt idx="3692">
                  <c:v>7.1999999999999995E-2</c:v>
                </c:pt>
                <c:pt idx="3693">
                  <c:v>6.2E-2</c:v>
                </c:pt>
                <c:pt idx="3694">
                  <c:v>5.1999999999999998E-2</c:v>
                </c:pt>
                <c:pt idx="3695">
                  <c:v>4.2000000000000003E-2</c:v>
                </c:pt>
                <c:pt idx="3696">
                  <c:v>3.2000000000000001E-2</c:v>
                </c:pt>
                <c:pt idx="3697">
                  <c:v>2.1999999999999999E-2</c:v>
                </c:pt>
                <c:pt idx="3698">
                  <c:v>1.2E-2</c:v>
                </c:pt>
                <c:pt idx="3699">
                  <c:v>2E-3</c:v>
                </c:pt>
                <c:pt idx="3700">
                  <c:v>-8.0000000000000002E-3</c:v>
                </c:pt>
                <c:pt idx="3701">
                  <c:v>-1.7999999999999999E-2</c:v>
                </c:pt>
                <c:pt idx="3702">
                  <c:v>-2.8000000000000001E-2</c:v>
                </c:pt>
                <c:pt idx="3703">
                  <c:v>-3.7999999999999999E-2</c:v>
                </c:pt>
                <c:pt idx="3704">
                  <c:v>-4.8000000000000001E-2</c:v>
                </c:pt>
                <c:pt idx="3705">
                  <c:v>-5.8000000000000003E-2</c:v>
                </c:pt>
                <c:pt idx="3706">
                  <c:v>-6.8000000000000005E-2</c:v>
                </c:pt>
                <c:pt idx="3707">
                  <c:v>0.11700000000000001</c:v>
                </c:pt>
                <c:pt idx="3708">
                  <c:v>0.107</c:v>
                </c:pt>
                <c:pt idx="3709">
                  <c:v>9.7000000000000003E-2</c:v>
                </c:pt>
                <c:pt idx="3710">
                  <c:v>8.7999999999999995E-2</c:v>
                </c:pt>
                <c:pt idx="3711">
                  <c:v>7.8E-2</c:v>
                </c:pt>
                <c:pt idx="3712">
                  <c:v>6.8000000000000005E-2</c:v>
                </c:pt>
                <c:pt idx="3713">
                  <c:v>5.7000000000000002E-2</c:v>
                </c:pt>
                <c:pt idx="3714">
                  <c:v>4.7E-2</c:v>
                </c:pt>
                <c:pt idx="3715">
                  <c:v>3.6999999999999998E-2</c:v>
                </c:pt>
                <c:pt idx="3716">
                  <c:v>2.8000000000000001E-2</c:v>
                </c:pt>
                <c:pt idx="3717">
                  <c:v>1.7999999999999999E-2</c:v>
                </c:pt>
                <c:pt idx="3718">
                  <c:v>8.0000000000000002E-3</c:v>
                </c:pt>
                <c:pt idx="3719">
                  <c:v>-3.0000000000000001E-3</c:v>
                </c:pt>
                <c:pt idx="3720">
                  <c:v>-1.2999999999999999E-2</c:v>
                </c:pt>
                <c:pt idx="3721">
                  <c:v>-2.3E-2</c:v>
                </c:pt>
                <c:pt idx="3722">
                  <c:v>-3.2000000000000001E-2</c:v>
                </c:pt>
                <c:pt idx="3723">
                  <c:v>-4.2000000000000003E-2</c:v>
                </c:pt>
                <c:pt idx="3724">
                  <c:v>-5.1999999999999998E-2</c:v>
                </c:pt>
                <c:pt idx="3725">
                  <c:v>-6.2E-2</c:v>
                </c:pt>
                <c:pt idx="3726">
                  <c:v>0.123</c:v>
                </c:pt>
                <c:pt idx="3727">
                  <c:v>0.113</c:v>
                </c:pt>
                <c:pt idx="3728">
                  <c:v>0.10299999999999999</c:v>
                </c:pt>
                <c:pt idx="3729">
                  <c:v>9.2999999999999999E-2</c:v>
                </c:pt>
                <c:pt idx="3730">
                  <c:v>8.3000000000000004E-2</c:v>
                </c:pt>
                <c:pt idx="3731">
                  <c:v>7.2999999999999995E-2</c:v>
                </c:pt>
                <c:pt idx="3732">
                  <c:v>6.3E-2</c:v>
                </c:pt>
                <c:pt idx="3733">
                  <c:v>5.2999999999999999E-2</c:v>
                </c:pt>
                <c:pt idx="3734">
                  <c:v>4.2999999999999997E-2</c:v>
                </c:pt>
                <c:pt idx="3735">
                  <c:v>3.3000000000000002E-2</c:v>
                </c:pt>
                <c:pt idx="3736">
                  <c:v>2.3E-2</c:v>
                </c:pt>
                <c:pt idx="3737">
                  <c:v>1.2999999999999999E-2</c:v>
                </c:pt>
                <c:pt idx="3738">
                  <c:v>3.0000000000000001E-3</c:v>
                </c:pt>
                <c:pt idx="3739">
                  <c:v>-7.0000000000000001E-3</c:v>
                </c:pt>
                <c:pt idx="3740">
                  <c:v>-1.7000000000000001E-2</c:v>
                </c:pt>
                <c:pt idx="3741">
                  <c:v>-2.7E-2</c:v>
                </c:pt>
                <c:pt idx="3742">
                  <c:v>-3.6999999999999998E-2</c:v>
                </c:pt>
                <c:pt idx="3743">
                  <c:v>-4.7E-2</c:v>
                </c:pt>
                <c:pt idx="3744">
                  <c:v>-5.7000000000000002E-2</c:v>
                </c:pt>
                <c:pt idx="3745">
                  <c:v>-6.7000000000000004E-2</c:v>
                </c:pt>
                <c:pt idx="3746">
                  <c:v>0.11799999999999999</c:v>
                </c:pt>
                <c:pt idx="3747">
                  <c:v>0.108</c:v>
                </c:pt>
                <c:pt idx="3748">
                  <c:v>9.8000000000000004E-2</c:v>
                </c:pt>
                <c:pt idx="3749">
                  <c:v>8.7999999999999995E-2</c:v>
                </c:pt>
                <c:pt idx="3750">
                  <c:v>7.8E-2</c:v>
                </c:pt>
                <c:pt idx="3751">
                  <c:v>6.8000000000000005E-2</c:v>
                </c:pt>
                <c:pt idx="3752">
                  <c:v>5.8000000000000003E-2</c:v>
                </c:pt>
                <c:pt idx="3753">
                  <c:v>4.8000000000000001E-2</c:v>
                </c:pt>
                <c:pt idx="3754">
                  <c:v>3.7999999999999999E-2</c:v>
                </c:pt>
                <c:pt idx="3755">
                  <c:v>2.8000000000000001E-2</c:v>
                </c:pt>
                <c:pt idx="3756">
                  <c:v>1.7999999999999999E-2</c:v>
                </c:pt>
                <c:pt idx="3757">
                  <c:v>8.0000000000000002E-3</c:v>
                </c:pt>
                <c:pt idx="3758">
                  <c:v>-2E-3</c:v>
                </c:pt>
                <c:pt idx="3759">
                  <c:v>-1.2E-2</c:v>
                </c:pt>
                <c:pt idx="3760">
                  <c:v>-2.1999999999999999E-2</c:v>
                </c:pt>
                <c:pt idx="3761">
                  <c:v>-3.2000000000000001E-2</c:v>
                </c:pt>
                <c:pt idx="3762">
                  <c:v>-4.2000000000000003E-2</c:v>
                </c:pt>
                <c:pt idx="3763">
                  <c:v>-5.1999999999999998E-2</c:v>
                </c:pt>
                <c:pt idx="3764">
                  <c:v>-6.2E-2</c:v>
                </c:pt>
                <c:pt idx="3765">
                  <c:v>0.123</c:v>
                </c:pt>
                <c:pt idx="3766">
                  <c:v>0.113</c:v>
                </c:pt>
                <c:pt idx="3767">
                  <c:v>0.10299999999999999</c:v>
                </c:pt>
                <c:pt idx="3768">
                  <c:v>9.2999999999999999E-2</c:v>
                </c:pt>
                <c:pt idx="3769">
                  <c:v>8.3000000000000004E-2</c:v>
                </c:pt>
                <c:pt idx="3770">
                  <c:v>7.2999999999999995E-2</c:v>
                </c:pt>
                <c:pt idx="3771">
                  <c:v>6.3E-2</c:v>
                </c:pt>
                <c:pt idx="3772">
                  <c:v>5.2999999999999999E-2</c:v>
                </c:pt>
                <c:pt idx="3773">
                  <c:v>4.2999999999999997E-2</c:v>
                </c:pt>
                <c:pt idx="3774">
                  <c:v>3.3000000000000002E-2</c:v>
                </c:pt>
                <c:pt idx="3775">
                  <c:v>2.3E-2</c:v>
                </c:pt>
                <c:pt idx="3776">
                  <c:v>1.2999999999999999E-2</c:v>
                </c:pt>
                <c:pt idx="3777">
                  <c:v>3.0000000000000001E-3</c:v>
                </c:pt>
                <c:pt idx="3778">
                  <c:v>-7.0000000000000001E-3</c:v>
                </c:pt>
                <c:pt idx="3779">
                  <c:v>-1.7000000000000001E-2</c:v>
                </c:pt>
                <c:pt idx="3780">
                  <c:v>-2.7E-2</c:v>
                </c:pt>
                <c:pt idx="3781">
                  <c:v>-3.6999999999999998E-2</c:v>
                </c:pt>
                <c:pt idx="3782">
                  <c:v>-4.7E-2</c:v>
                </c:pt>
                <c:pt idx="3783">
                  <c:v>-5.7000000000000002E-2</c:v>
                </c:pt>
                <c:pt idx="3784">
                  <c:v>-6.7000000000000004E-2</c:v>
                </c:pt>
                <c:pt idx="3785">
                  <c:v>0.11899999999999999</c:v>
                </c:pt>
                <c:pt idx="3786">
                  <c:v>0.109</c:v>
                </c:pt>
                <c:pt idx="3787">
                  <c:v>9.9000000000000005E-2</c:v>
                </c:pt>
                <c:pt idx="3788">
                  <c:v>8.8999999999999996E-2</c:v>
                </c:pt>
                <c:pt idx="3789">
                  <c:v>7.9000000000000001E-2</c:v>
                </c:pt>
                <c:pt idx="3790">
                  <c:v>6.9000000000000006E-2</c:v>
                </c:pt>
                <c:pt idx="3791">
                  <c:v>5.8999999999999997E-2</c:v>
                </c:pt>
                <c:pt idx="3792">
                  <c:v>4.9000000000000002E-2</c:v>
                </c:pt>
                <c:pt idx="3793">
                  <c:v>3.9E-2</c:v>
                </c:pt>
                <c:pt idx="3794">
                  <c:v>2.9000000000000001E-2</c:v>
                </c:pt>
                <c:pt idx="3795">
                  <c:v>1.9E-2</c:v>
                </c:pt>
                <c:pt idx="3796">
                  <c:v>8.9999999999999993E-3</c:v>
                </c:pt>
                <c:pt idx="3797">
                  <c:v>-1E-3</c:v>
                </c:pt>
                <c:pt idx="3798">
                  <c:v>-1.0999999999999999E-2</c:v>
                </c:pt>
                <c:pt idx="3799">
                  <c:v>-2.1000000000000001E-2</c:v>
                </c:pt>
                <c:pt idx="3800">
                  <c:v>-3.1E-2</c:v>
                </c:pt>
                <c:pt idx="3801">
                  <c:v>-4.1000000000000002E-2</c:v>
                </c:pt>
                <c:pt idx="3802">
                  <c:v>-5.0999999999999997E-2</c:v>
                </c:pt>
                <c:pt idx="3803">
                  <c:v>-6.0999999999999999E-2</c:v>
                </c:pt>
                <c:pt idx="3804">
                  <c:v>0.124</c:v>
                </c:pt>
                <c:pt idx="3805">
                  <c:v>0.114</c:v>
                </c:pt>
                <c:pt idx="3806">
                  <c:v>0.104</c:v>
                </c:pt>
                <c:pt idx="3807">
                  <c:v>9.4E-2</c:v>
                </c:pt>
                <c:pt idx="3808">
                  <c:v>8.4000000000000005E-2</c:v>
                </c:pt>
                <c:pt idx="3809">
                  <c:v>7.3999999999999996E-2</c:v>
                </c:pt>
                <c:pt idx="3810">
                  <c:v>6.4000000000000001E-2</c:v>
                </c:pt>
                <c:pt idx="3811">
                  <c:v>5.3999999999999999E-2</c:v>
                </c:pt>
                <c:pt idx="3812">
                  <c:v>4.3999999999999997E-2</c:v>
                </c:pt>
                <c:pt idx="3813">
                  <c:v>3.4000000000000002E-2</c:v>
                </c:pt>
                <c:pt idx="3814">
                  <c:v>2.4E-2</c:v>
                </c:pt>
                <c:pt idx="3815">
                  <c:v>1.4E-2</c:v>
                </c:pt>
                <c:pt idx="3816">
                  <c:v>4.0000000000000001E-3</c:v>
                </c:pt>
                <c:pt idx="3817">
                  <c:v>-6.0000000000000001E-3</c:v>
                </c:pt>
                <c:pt idx="3818">
                  <c:v>-1.6E-2</c:v>
                </c:pt>
                <c:pt idx="3819">
                  <c:v>-2.5999999999999999E-2</c:v>
                </c:pt>
                <c:pt idx="3820">
                  <c:v>-3.5999999999999997E-2</c:v>
                </c:pt>
                <c:pt idx="3821">
                  <c:v>-4.5999999999999999E-2</c:v>
                </c:pt>
                <c:pt idx="3822">
                  <c:v>-5.6000000000000001E-2</c:v>
                </c:pt>
                <c:pt idx="3823">
                  <c:v>-6.6000000000000003E-2</c:v>
                </c:pt>
                <c:pt idx="3824">
                  <c:v>0.11899999999999999</c:v>
                </c:pt>
                <c:pt idx="3825">
                  <c:v>0.109</c:v>
                </c:pt>
                <c:pt idx="3826">
                  <c:v>9.9000000000000005E-2</c:v>
                </c:pt>
                <c:pt idx="3827">
                  <c:v>8.8999999999999996E-2</c:v>
                </c:pt>
                <c:pt idx="3828">
                  <c:v>7.9000000000000001E-2</c:v>
                </c:pt>
                <c:pt idx="3829">
                  <c:v>6.9000000000000006E-2</c:v>
                </c:pt>
                <c:pt idx="3830">
                  <c:v>5.8999999999999997E-2</c:v>
                </c:pt>
                <c:pt idx="3831">
                  <c:v>4.9000000000000002E-2</c:v>
                </c:pt>
                <c:pt idx="3832">
                  <c:v>3.9E-2</c:v>
                </c:pt>
                <c:pt idx="3833">
                  <c:v>2.9000000000000001E-2</c:v>
                </c:pt>
                <c:pt idx="3834">
                  <c:v>1.9E-2</c:v>
                </c:pt>
                <c:pt idx="3835">
                  <c:v>8.9999999999999993E-3</c:v>
                </c:pt>
                <c:pt idx="3836">
                  <c:v>-1E-3</c:v>
                </c:pt>
                <c:pt idx="3837">
                  <c:v>-1.0999999999999999E-2</c:v>
                </c:pt>
                <c:pt idx="3838">
                  <c:v>-2.1000000000000001E-2</c:v>
                </c:pt>
                <c:pt idx="3839">
                  <c:v>-3.1E-2</c:v>
                </c:pt>
                <c:pt idx="3840">
                  <c:v>-4.1000000000000002E-2</c:v>
                </c:pt>
                <c:pt idx="3841">
                  <c:v>-5.0999999999999997E-2</c:v>
                </c:pt>
                <c:pt idx="3842">
                  <c:v>-6.0999999999999999E-2</c:v>
                </c:pt>
                <c:pt idx="3843">
                  <c:v>0.125</c:v>
                </c:pt>
                <c:pt idx="3844">
                  <c:v>0.115</c:v>
                </c:pt>
                <c:pt idx="3845">
                  <c:v>0.105</c:v>
                </c:pt>
                <c:pt idx="3846">
                  <c:v>9.5000000000000001E-2</c:v>
                </c:pt>
                <c:pt idx="3847">
                  <c:v>8.5000000000000006E-2</c:v>
                </c:pt>
                <c:pt idx="3848">
                  <c:v>7.4999999999999997E-2</c:v>
                </c:pt>
                <c:pt idx="3849">
                  <c:v>6.5000000000000002E-2</c:v>
                </c:pt>
                <c:pt idx="3850">
                  <c:v>5.5E-2</c:v>
                </c:pt>
                <c:pt idx="3851">
                  <c:v>4.4999999999999998E-2</c:v>
                </c:pt>
                <c:pt idx="3852">
                  <c:v>3.5000000000000003E-2</c:v>
                </c:pt>
                <c:pt idx="3853">
                  <c:v>2.5000000000000001E-2</c:v>
                </c:pt>
                <c:pt idx="3854">
                  <c:v>1.4999999999999999E-2</c:v>
                </c:pt>
                <c:pt idx="3855">
                  <c:v>5.0000000000000001E-3</c:v>
                </c:pt>
                <c:pt idx="3856">
                  <c:v>-5.0000000000000001E-3</c:v>
                </c:pt>
                <c:pt idx="3857">
                  <c:v>-1.4999999999999999E-2</c:v>
                </c:pt>
                <c:pt idx="3858">
                  <c:v>-2.5000000000000001E-2</c:v>
                </c:pt>
                <c:pt idx="3859">
                  <c:v>-3.5000000000000003E-2</c:v>
                </c:pt>
                <c:pt idx="3860">
                  <c:v>-4.4999999999999998E-2</c:v>
                </c:pt>
                <c:pt idx="3861">
                  <c:v>-5.5E-2</c:v>
                </c:pt>
                <c:pt idx="3862">
                  <c:v>-6.5000000000000002E-2</c:v>
                </c:pt>
                <c:pt idx="3863">
                  <c:v>0.12</c:v>
                </c:pt>
                <c:pt idx="3864">
                  <c:v>0.11</c:v>
                </c:pt>
                <c:pt idx="3865">
                  <c:v>0.1</c:v>
                </c:pt>
                <c:pt idx="3866">
                  <c:v>0.09</c:v>
                </c:pt>
                <c:pt idx="3867">
                  <c:v>0.08</c:v>
                </c:pt>
                <c:pt idx="3868">
                  <c:v>7.0000000000000007E-2</c:v>
                </c:pt>
                <c:pt idx="3869">
                  <c:v>0.06</c:v>
                </c:pt>
                <c:pt idx="3870">
                  <c:v>0.05</c:v>
                </c:pt>
                <c:pt idx="3871">
                  <c:v>0.04</c:v>
                </c:pt>
                <c:pt idx="3872">
                  <c:v>0.03</c:v>
                </c:pt>
                <c:pt idx="3873">
                  <c:v>0.02</c:v>
                </c:pt>
                <c:pt idx="3874">
                  <c:v>0.01</c:v>
                </c:pt>
                <c:pt idx="3875">
                  <c:v>0</c:v>
                </c:pt>
                <c:pt idx="3876">
                  <c:v>-0.01</c:v>
                </c:pt>
                <c:pt idx="3877">
                  <c:v>-0.02</c:v>
                </c:pt>
                <c:pt idx="3878">
                  <c:v>-0.03</c:v>
                </c:pt>
                <c:pt idx="3879">
                  <c:v>-0.04</c:v>
                </c:pt>
                <c:pt idx="3880">
                  <c:v>-0.05</c:v>
                </c:pt>
                <c:pt idx="3881">
                  <c:v>-0.06</c:v>
                </c:pt>
                <c:pt idx="3882">
                  <c:v>0.125</c:v>
                </c:pt>
                <c:pt idx="3883">
                  <c:v>0.115</c:v>
                </c:pt>
                <c:pt idx="3884">
                  <c:v>0.105</c:v>
                </c:pt>
                <c:pt idx="3885">
                  <c:v>9.5000000000000001E-2</c:v>
                </c:pt>
                <c:pt idx="3886">
                  <c:v>8.5000000000000006E-2</c:v>
                </c:pt>
                <c:pt idx="3887">
                  <c:v>7.4999999999999997E-2</c:v>
                </c:pt>
                <c:pt idx="3888">
                  <c:v>6.5000000000000002E-2</c:v>
                </c:pt>
                <c:pt idx="3889">
                  <c:v>5.5E-2</c:v>
                </c:pt>
                <c:pt idx="3890">
                  <c:v>4.4999999999999998E-2</c:v>
                </c:pt>
                <c:pt idx="3891">
                  <c:v>3.5000000000000003E-2</c:v>
                </c:pt>
                <c:pt idx="3892">
                  <c:v>2.5000000000000001E-2</c:v>
                </c:pt>
                <c:pt idx="3893">
                  <c:v>1.4999999999999999E-2</c:v>
                </c:pt>
                <c:pt idx="3894">
                  <c:v>5.0000000000000001E-3</c:v>
                </c:pt>
                <c:pt idx="3895">
                  <c:v>-5.0000000000000001E-3</c:v>
                </c:pt>
                <c:pt idx="3896">
                  <c:v>-1.4999999999999999E-2</c:v>
                </c:pt>
                <c:pt idx="3897">
                  <c:v>-2.5000000000000001E-2</c:v>
                </c:pt>
                <c:pt idx="3898">
                  <c:v>-3.5000000000000003E-2</c:v>
                </c:pt>
                <c:pt idx="3899">
                  <c:v>-4.4999999999999998E-2</c:v>
                </c:pt>
                <c:pt idx="3900">
                  <c:v>-5.5E-2</c:v>
                </c:pt>
                <c:pt idx="3901">
                  <c:v>-6.5000000000000002E-2</c:v>
                </c:pt>
                <c:pt idx="3902">
                  <c:v>0.121</c:v>
                </c:pt>
                <c:pt idx="3903">
                  <c:v>0.111</c:v>
                </c:pt>
                <c:pt idx="3904">
                  <c:v>0.10100000000000001</c:v>
                </c:pt>
                <c:pt idx="3905">
                  <c:v>9.0999999999999998E-2</c:v>
                </c:pt>
                <c:pt idx="3906">
                  <c:v>8.1000000000000003E-2</c:v>
                </c:pt>
                <c:pt idx="3907">
                  <c:v>7.0999999999999994E-2</c:v>
                </c:pt>
                <c:pt idx="3908">
                  <c:v>6.0999999999999999E-2</c:v>
                </c:pt>
                <c:pt idx="3909">
                  <c:v>5.0999999999999997E-2</c:v>
                </c:pt>
                <c:pt idx="3910">
                  <c:v>4.1000000000000002E-2</c:v>
                </c:pt>
                <c:pt idx="3911">
                  <c:v>3.1E-2</c:v>
                </c:pt>
                <c:pt idx="3912">
                  <c:v>2.1000000000000001E-2</c:v>
                </c:pt>
                <c:pt idx="3913">
                  <c:v>1.0999999999999999E-2</c:v>
                </c:pt>
                <c:pt idx="3914">
                  <c:v>1E-3</c:v>
                </c:pt>
                <c:pt idx="3915">
                  <c:v>-8.9999999999999993E-3</c:v>
                </c:pt>
                <c:pt idx="3916">
                  <c:v>-1.9E-2</c:v>
                </c:pt>
                <c:pt idx="3917">
                  <c:v>-2.9000000000000001E-2</c:v>
                </c:pt>
                <c:pt idx="3918">
                  <c:v>-3.9E-2</c:v>
                </c:pt>
                <c:pt idx="3919">
                  <c:v>-4.9000000000000002E-2</c:v>
                </c:pt>
                <c:pt idx="3920">
                  <c:v>-5.8999999999999997E-2</c:v>
                </c:pt>
                <c:pt idx="3921">
                  <c:v>0.126</c:v>
                </c:pt>
                <c:pt idx="3922">
                  <c:v>0.11600000000000001</c:v>
                </c:pt>
                <c:pt idx="3923">
                  <c:v>0.106</c:v>
                </c:pt>
                <c:pt idx="3924">
                  <c:v>9.6000000000000002E-2</c:v>
                </c:pt>
                <c:pt idx="3925">
                  <c:v>8.5999999999999993E-2</c:v>
                </c:pt>
                <c:pt idx="3926">
                  <c:v>7.5999999999999998E-2</c:v>
                </c:pt>
                <c:pt idx="3927">
                  <c:v>6.6000000000000003E-2</c:v>
                </c:pt>
                <c:pt idx="3928">
                  <c:v>5.6000000000000001E-2</c:v>
                </c:pt>
                <c:pt idx="3929">
                  <c:v>4.5999999999999999E-2</c:v>
                </c:pt>
                <c:pt idx="3930">
                  <c:v>3.5999999999999997E-2</c:v>
                </c:pt>
                <c:pt idx="3931">
                  <c:v>2.5999999999999999E-2</c:v>
                </c:pt>
                <c:pt idx="3932">
                  <c:v>1.6E-2</c:v>
                </c:pt>
                <c:pt idx="3933">
                  <c:v>6.0000000000000001E-3</c:v>
                </c:pt>
                <c:pt idx="3934">
                  <c:v>-4.0000000000000001E-3</c:v>
                </c:pt>
                <c:pt idx="3935">
                  <c:v>-1.4E-2</c:v>
                </c:pt>
                <c:pt idx="3936">
                  <c:v>-2.4E-2</c:v>
                </c:pt>
                <c:pt idx="3937">
                  <c:v>-3.4000000000000002E-2</c:v>
                </c:pt>
                <c:pt idx="3938">
                  <c:v>-4.3999999999999997E-2</c:v>
                </c:pt>
                <c:pt idx="3939">
                  <c:v>-5.3999999999999999E-2</c:v>
                </c:pt>
                <c:pt idx="3940">
                  <c:v>-6.4000000000000001E-2</c:v>
                </c:pt>
                <c:pt idx="3941">
                  <c:v>0.121</c:v>
                </c:pt>
                <c:pt idx="3942">
                  <c:v>0.111</c:v>
                </c:pt>
                <c:pt idx="3943">
                  <c:v>0.10100000000000001</c:v>
                </c:pt>
                <c:pt idx="3944">
                  <c:v>9.0999999999999998E-2</c:v>
                </c:pt>
                <c:pt idx="3945">
                  <c:v>8.1000000000000003E-2</c:v>
                </c:pt>
                <c:pt idx="3946">
                  <c:v>7.0999999999999994E-2</c:v>
                </c:pt>
                <c:pt idx="3947">
                  <c:v>6.0999999999999999E-2</c:v>
                </c:pt>
                <c:pt idx="3948">
                  <c:v>5.0999999999999997E-2</c:v>
                </c:pt>
                <c:pt idx="3949">
                  <c:v>4.1000000000000002E-2</c:v>
                </c:pt>
                <c:pt idx="3950">
                  <c:v>3.1E-2</c:v>
                </c:pt>
                <c:pt idx="3951">
                  <c:v>2.1000000000000001E-2</c:v>
                </c:pt>
                <c:pt idx="3952">
                  <c:v>1.0999999999999999E-2</c:v>
                </c:pt>
                <c:pt idx="3953">
                  <c:v>1E-3</c:v>
                </c:pt>
                <c:pt idx="3954">
                  <c:v>-8.9999999999999993E-3</c:v>
                </c:pt>
                <c:pt idx="3955">
                  <c:v>-1.9E-2</c:v>
                </c:pt>
                <c:pt idx="3956">
                  <c:v>-2.9000000000000001E-2</c:v>
                </c:pt>
                <c:pt idx="3957">
                  <c:v>-3.9E-2</c:v>
                </c:pt>
                <c:pt idx="3958">
                  <c:v>-4.9000000000000002E-2</c:v>
                </c:pt>
                <c:pt idx="3959">
                  <c:v>-5.8999999999999997E-2</c:v>
                </c:pt>
                <c:pt idx="3960">
                  <c:v>0.127</c:v>
                </c:pt>
                <c:pt idx="3961">
                  <c:v>0.11700000000000001</c:v>
                </c:pt>
                <c:pt idx="3962">
                  <c:v>0.107</c:v>
                </c:pt>
                <c:pt idx="3963">
                  <c:v>9.7000000000000003E-2</c:v>
                </c:pt>
                <c:pt idx="3964">
                  <c:v>8.6999999999999994E-2</c:v>
                </c:pt>
                <c:pt idx="3965">
                  <c:v>7.6999999999999999E-2</c:v>
                </c:pt>
                <c:pt idx="3966">
                  <c:v>6.7000000000000004E-2</c:v>
                </c:pt>
                <c:pt idx="3967">
                  <c:v>5.7000000000000002E-2</c:v>
                </c:pt>
                <c:pt idx="3968">
                  <c:v>4.7E-2</c:v>
                </c:pt>
                <c:pt idx="3969">
                  <c:v>3.6999999999999998E-2</c:v>
                </c:pt>
                <c:pt idx="3970">
                  <c:v>2.7E-2</c:v>
                </c:pt>
                <c:pt idx="3971">
                  <c:v>1.7000000000000001E-2</c:v>
                </c:pt>
                <c:pt idx="3972">
                  <c:v>7.0000000000000001E-3</c:v>
                </c:pt>
                <c:pt idx="3973">
                  <c:v>-3.0000000000000001E-3</c:v>
                </c:pt>
                <c:pt idx="3974">
                  <c:v>-1.2999999999999999E-2</c:v>
                </c:pt>
                <c:pt idx="3975">
                  <c:v>-2.3E-2</c:v>
                </c:pt>
                <c:pt idx="3976">
                  <c:v>-3.3000000000000002E-2</c:v>
                </c:pt>
                <c:pt idx="3977">
                  <c:v>-4.2999999999999997E-2</c:v>
                </c:pt>
                <c:pt idx="3978">
                  <c:v>-5.2999999999999999E-2</c:v>
                </c:pt>
                <c:pt idx="3979">
                  <c:v>-6.3E-2</c:v>
                </c:pt>
                <c:pt idx="3980">
                  <c:v>0.122</c:v>
                </c:pt>
                <c:pt idx="3981">
                  <c:v>0.112</c:v>
                </c:pt>
                <c:pt idx="3982">
                  <c:v>0.10199999999999999</c:v>
                </c:pt>
                <c:pt idx="3983">
                  <c:v>9.1999999999999998E-2</c:v>
                </c:pt>
                <c:pt idx="3984">
                  <c:v>8.2000000000000003E-2</c:v>
                </c:pt>
                <c:pt idx="3985">
                  <c:v>7.1999999999999995E-2</c:v>
                </c:pt>
                <c:pt idx="3986">
                  <c:v>6.2E-2</c:v>
                </c:pt>
                <c:pt idx="3987">
                  <c:v>5.1999999999999998E-2</c:v>
                </c:pt>
                <c:pt idx="3988">
                  <c:v>4.2000000000000003E-2</c:v>
                </c:pt>
                <c:pt idx="3989">
                  <c:v>3.2000000000000001E-2</c:v>
                </c:pt>
                <c:pt idx="3990">
                  <c:v>2.1999999999999999E-2</c:v>
                </c:pt>
                <c:pt idx="3991">
                  <c:v>1.2E-2</c:v>
                </c:pt>
                <c:pt idx="3992">
                  <c:v>2E-3</c:v>
                </c:pt>
                <c:pt idx="3993">
                  <c:v>-8.0000000000000002E-3</c:v>
                </c:pt>
                <c:pt idx="3994">
                  <c:v>-1.7999999999999999E-2</c:v>
                </c:pt>
                <c:pt idx="3995">
                  <c:v>-2.8000000000000001E-2</c:v>
                </c:pt>
                <c:pt idx="3996">
                  <c:v>-3.7999999999999999E-2</c:v>
                </c:pt>
                <c:pt idx="3997">
                  <c:v>-4.8000000000000001E-2</c:v>
                </c:pt>
                <c:pt idx="3998">
                  <c:v>-5.8000000000000003E-2</c:v>
                </c:pt>
                <c:pt idx="3999">
                  <c:v>0.127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4A2-4576-987D-F048F93A5D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5185576"/>
        <c:axId val="485180000"/>
      </c:scatterChart>
      <c:valAx>
        <c:axId val="485185576"/>
        <c:scaling>
          <c:orientation val="minMax"/>
          <c:max val="2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[ns]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5180000"/>
        <c:crossesAt val="-0.2"/>
        <c:crossBetween val="midCat"/>
      </c:valAx>
      <c:valAx>
        <c:axId val="485180000"/>
        <c:scaling>
          <c:orientation val="minMax"/>
          <c:min val="-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[ns]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51855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3807249322493229"/>
          <c:y val="0.67600555555555553"/>
          <c:w val="0.24766711833784999"/>
          <c:h val="0.1039571428571428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93210245157945"/>
          <c:y val="3.9994625394172749E-2"/>
          <c:w val="0.79216284996111541"/>
          <c:h val="0.78272220414206473"/>
        </c:manualLayout>
      </c:layout>
      <c:scatterChart>
        <c:scatterStyle val="lineMarker"/>
        <c:varyColors val="0"/>
        <c:ser>
          <c:idx val="0"/>
          <c:order val="0"/>
          <c:tx>
            <c:strRef>
              <c:f>Dump_data_typ_8p_rnd1_signoff_v!$T$1</c:f>
              <c:strCache>
                <c:ptCount val="1"/>
                <c:pt idx="0">
                  <c:v>Timepix3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Dump_data_typ_8p_rnd1_signoff_v!$A$2:$A$1001</c:f>
              <c:numCache>
                <c:formatCode>General</c:formatCode>
                <c:ptCount val="10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</c:numCache>
            </c:numRef>
          </c:xVal>
          <c:yVal>
            <c:numRef>
              <c:f>Dump_data_typ_8p_rnd1_signoff_v!$T$2:$T$1001</c:f>
              <c:numCache>
                <c:formatCode>General</c:formatCode>
                <c:ptCount val="1000"/>
                <c:pt idx="0">
                  <c:v>0.34</c:v>
                </c:pt>
                <c:pt idx="1">
                  <c:v>1.3320000000000001</c:v>
                </c:pt>
                <c:pt idx="2">
                  <c:v>0.623</c:v>
                </c:pt>
                <c:pt idx="3">
                  <c:v>1.3</c:v>
                </c:pt>
                <c:pt idx="4">
                  <c:v>0.65400000000000003</c:v>
                </c:pt>
                <c:pt idx="5">
                  <c:v>0.47199999999999998</c:v>
                </c:pt>
                <c:pt idx="6">
                  <c:v>0.114</c:v>
                </c:pt>
                <c:pt idx="7">
                  <c:v>1.2110000000000001</c:v>
                </c:pt>
                <c:pt idx="8">
                  <c:v>0.64900000000000002</c:v>
                </c:pt>
                <c:pt idx="9">
                  <c:v>0.84499999999999997</c:v>
                </c:pt>
                <c:pt idx="10">
                  <c:v>0.17299999999999999</c:v>
                </c:pt>
                <c:pt idx="11">
                  <c:v>1.038</c:v>
                </c:pt>
                <c:pt idx="12">
                  <c:v>0.38900000000000001</c:v>
                </c:pt>
                <c:pt idx="13">
                  <c:v>0.70699999999999996</c:v>
                </c:pt>
                <c:pt idx="14">
                  <c:v>1.0860000000000001</c:v>
                </c:pt>
                <c:pt idx="15">
                  <c:v>1.44</c:v>
                </c:pt>
                <c:pt idx="16">
                  <c:v>0.40899999999999997</c:v>
                </c:pt>
                <c:pt idx="17">
                  <c:v>0.78</c:v>
                </c:pt>
                <c:pt idx="18">
                  <c:v>0.94499999999999995</c:v>
                </c:pt>
                <c:pt idx="19">
                  <c:v>1.3380000000000001</c:v>
                </c:pt>
                <c:pt idx="20">
                  <c:v>1.141</c:v>
                </c:pt>
                <c:pt idx="21">
                  <c:v>0.56499999999999995</c:v>
                </c:pt>
                <c:pt idx="22">
                  <c:v>0.41899999999999998</c:v>
                </c:pt>
                <c:pt idx="23">
                  <c:v>0.44400000000000001</c:v>
                </c:pt>
                <c:pt idx="24">
                  <c:v>7.5999999999999998E-2</c:v>
                </c:pt>
                <c:pt idx="25">
                  <c:v>0.91500000000000004</c:v>
                </c:pt>
                <c:pt idx="26">
                  <c:v>6.3E-2</c:v>
                </c:pt>
                <c:pt idx="27">
                  <c:v>1.3009999999999999</c:v>
                </c:pt>
                <c:pt idx="28">
                  <c:v>1.103</c:v>
                </c:pt>
                <c:pt idx="29">
                  <c:v>0.371</c:v>
                </c:pt>
                <c:pt idx="30">
                  <c:v>0.128</c:v>
                </c:pt>
                <c:pt idx="31">
                  <c:v>1.335</c:v>
                </c:pt>
                <c:pt idx="32">
                  <c:v>0.94699999999999995</c:v>
                </c:pt>
                <c:pt idx="33">
                  <c:v>0.96099999999999997</c:v>
                </c:pt>
                <c:pt idx="34">
                  <c:v>7.5999999999999998E-2</c:v>
                </c:pt>
                <c:pt idx="35">
                  <c:v>1.5409999999999999</c:v>
                </c:pt>
                <c:pt idx="36">
                  <c:v>0.97799999999999998</c:v>
                </c:pt>
                <c:pt idx="37">
                  <c:v>0.99299999999999999</c:v>
                </c:pt>
                <c:pt idx="38">
                  <c:v>1.532</c:v>
                </c:pt>
                <c:pt idx="39">
                  <c:v>1.369</c:v>
                </c:pt>
                <c:pt idx="40">
                  <c:v>0.56200000000000006</c:v>
                </c:pt>
                <c:pt idx="41">
                  <c:v>0.71799999999999997</c:v>
                </c:pt>
                <c:pt idx="42">
                  <c:v>0.66600000000000004</c:v>
                </c:pt>
                <c:pt idx="43">
                  <c:v>1.43</c:v>
                </c:pt>
                <c:pt idx="44">
                  <c:v>0.245</c:v>
                </c:pt>
                <c:pt idx="45">
                  <c:v>0.372</c:v>
                </c:pt>
                <c:pt idx="46">
                  <c:v>0.81100000000000005</c:v>
                </c:pt>
                <c:pt idx="47">
                  <c:v>0.89300000000000002</c:v>
                </c:pt>
                <c:pt idx="48">
                  <c:v>1.47</c:v>
                </c:pt>
                <c:pt idx="49">
                  <c:v>0.62</c:v>
                </c:pt>
                <c:pt idx="50">
                  <c:v>1.022</c:v>
                </c:pt>
                <c:pt idx="51">
                  <c:v>1.0680000000000001</c:v>
                </c:pt>
                <c:pt idx="52">
                  <c:v>1.2250000000000001</c:v>
                </c:pt>
                <c:pt idx="53">
                  <c:v>1.4670000000000001</c:v>
                </c:pt>
                <c:pt idx="54">
                  <c:v>1.3029999999999999</c:v>
                </c:pt>
                <c:pt idx="55">
                  <c:v>1.028</c:v>
                </c:pt>
                <c:pt idx="56">
                  <c:v>1.5409999999999999</c:v>
                </c:pt>
                <c:pt idx="57">
                  <c:v>1.5640000000000001</c:v>
                </c:pt>
                <c:pt idx="58">
                  <c:v>0.82199999999999995</c:v>
                </c:pt>
                <c:pt idx="59">
                  <c:v>1.2649999999999999</c:v>
                </c:pt>
                <c:pt idx="60">
                  <c:v>0.52300000000000002</c:v>
                </c:pt>
                <c:pt idx="61">
                  <c:v>0.45200000000000001</c:v>
                </c:pt>
                <c:pt idx="62">
                  <c:v>1.516</c:v>
                </c:pt>
                <c:pt idx="63">
                  <c:v>1.234</c:v>
                </c:pt>
                <c:pt idx="64">
                  <c:v>1.399</c:v>
                </c:pt>
                <c:pt idx="65">
                  <c:v>1.0149999999999999</c:v>
                </c:pt>
                <c:pt idx="66">
                  <c:v>1.133</c:v>
                </c:pt>
                <c:pt idx="67">
                  <c:v>0.22600000000000001</c:v>
                </c:pt>
                <c:pt idx="68">
                  <c:v>1.6040000000000001</c:v>
                </c:pt>
                <c:pt idx="69">
                  <c:v>1.347</c:v>
                </c:pt>
                <c:pt idx="70">
                  <c:v>0.372</c:v>
                </c:pt>
                <c:pt idx="71">
                  <c:v>1.6120000000000001</c:v>
                </c:pt>
                <c:pt idx="72">
                  <c:v>0.59099999999999997</c:v>
                </c:pt>
                <c:pt idx="73">
                  <c:v>6.6000000000000003E-2</c:v>
                </c:pt>
                <c:pt idx="74">
                  <c:v>1.149</c:v>
                </c:pt>
                <c:pt idx="75">
                  <c:v>1.3340000000000001</c:v>
                </c:pt>
                <c:pt idx="76">
                  <c:v>0.124</c:v>
                </c:pt>
                <c:pt idx="77">
                  <c:v>0.49099999999999999</c:v>
                </c:pt>
                <c:pt idx="78">
                  <c:v>1.583</c:v>
                </c:pt>
                <c:pt idx="79">
                  <c:v>1.248</c:v>
                </c:pt>
                <c:pt idx="80">
                  <c:v>1.345</c:v>
                </c:pt>
                <c:pt idx="81">
                  <c:v>1.3140000000000001</c:v>
                </c:pt>
                <c:pt idx="82">
                  <c:v>1.407</c:v>
                </c:pt>
                <c:pt idx="83">
                  <c:v>1.3080000000000001</c:v>
                </c:pt>
                <c:pt idx="84">
                  <c:v>1.0189999999999999</c:v>
                </c:pt>
                <c:pt idx="85">
                  <c:v>0.80200000000000005</c:v>
                </c:pt>
                <c:pt idx="86">
                  <c:v>0.64</c:v>
                </c:pt>
                <c:pt idx="87">
                  <c:v>0.76500000000000001</c:v>
                </c:pt>
                <c:pt idx="88">
                  <c:v>1.1259999999999999</c:v>
                </c:pt>
                <c:pt idx="89">
                  <c:v>1.407</c:v>
                </c:pt>
                <c:pt idx="90">
                  <c:v>1.202</c:v>
                </c:pt>
                <c:pt idx="91">
                  <c:v>0.44</c:v>
                </c:pt>
                <c:pt idx="92">
                  <c:v>1.5489999999999999</c:v>
                </c:pt>
                <c:pt idx="93">
                  <c:v>0.499</c:v>
                </c:pt>
                <c:pt idx="94">
                  <c:v>1.272</c:v>
                </c:pt>
                <c:pt idx="95">
                  <c:v>0.29699999999999999</c:v>
                </c:pt>
                <c:pt idx="96">
                  <c:v>0.43099999999999999</c:v>
                </c:pt>
                <c:pt idx="97">
                  <c:v>0.104</c:v>
                </c:pt>
                <c:pt idx="98">
                  <c:v>0.95099999999999996</c:v>
                </c:pt>
                <c:pt idx="99">
                  <c:v>0.442</c:v>
                </c:pt>
                <c:pt idx="100">
                  <c:v>1.534</c:v>
                </c:pt>
                <c:pt idx="101">
                  <c:v>0.54600000000000004</c:v>
                </c:pt>
                <c:pt idx="102">
                  <c:v>0.72399999999999998</c:v>
                </c:pt>
                <c:pt idx="103">
                  <c:v>1.6140000000000001</c:v>
                </c:pt>
                <c:pt idx="104">
                  <c:v>0.27600000000000002</c:v>
                </c:pt>
                <c:pt idx="105">
                  <c:v>1.3919999999999999</c:v>
                </c:pt>
                <c:pt idx="106">
                  <c:v>7.0000000000000007E-2</c:v>
                </c:pt>
                <c:pt idx="107">
                  <c:v>0.42699999999999999</c:v>
                </c:pt>
                <c:pt idx="108">
                  <c:v>1.5569999999999999</c:v>
                </c:pt>
                <c:pt idx="109">
                  <c:v>1.484</c:v>
                </c:pt>
                <c:pt idx="110">
                  <c:v>1.323</c:v>
                </c:pt>
                <c:pt idx="111">
                  <c:v>1.2110000000000001</c:v>
                </c:pt>
                <c:pt idx="112">
                  <c:v>1.288</c:v>
                </c:pt>
                <c:pt idx="113">
                  <c:v>1.571</c:v>
                </c:pt>
                <c:pt idx="114">
                  <c:v>1.4059999999999999</c:v>
                </c:pt>
                <c:pt idx="115">
                  <c:v>1.0049999999999999</c:v>
                </c:pt>
                <c:pt idx="116">
                  <c:v>1.121</c:v>
                </c:pt>
                <c:pt idx="117">
                  <c:v>0.40600000000000003</c:v>
                </c:pt>
                <c:pt idx="118">
                  <c:v>0.14299999999999999</c:v>
                </c:pt>
                <c:pt idx="119">
                  <c:v>0.56799999999999995</c:v>
                </c:pt>
                <c:pt idx="120">
                  <c:v>0.875</c:v>
                </c:pt>
                <c:pt idx="121">
                  <c:v>0.72699999999999998</c:v>
                </c:pt>
                <c:pt idx="122">
                  <c:v>1.43</c:v>
                </c:pt>
                <c:pt idx="123">
                  <c:v>0.65600000000000003</c:v>
                </c:pt>
                <c:pt idx="124">
                  <c:v>0.8</c:v>
                </c:pt>
                <c:pt idx="125">
                  <c:v>1.1419999999999999</c:v>
                </c:pt>
                <c:pt idx="126">
                  <c:v>0.19400000000000001</c:v>
                </c:pt>
                <c:pt idx="127">
                  <c:v>1.4079999999999999</c:v>
                </c:pt>
                <c:pt idx="128">
                  <c:v>1.5249999999999999</c:v>
                </c:pt>
                <c:pt idx="129">
                  <c:v>1.24</c:v>
                </c:pt>
                <c:pt idx="130">
                  <c:v>1.026</c:v>
                </c:pt>
                <c:pt idx="131">
                  <c:v>1.141</c:v>
                </c:pt>
                <c:pt idx="132">
                  <c:v>0.54300000000000004</c:v>
                </c:pt>
                <c:pt idx="133">
                  <c:v>0.19</c:v>
                </c:pt>
                <c:pt idx="134">
                  <c:v>0.65100000000000002</c:v>
                </c:pt>
                <c:pt idx="135">
                  <c:v>0.94199999999999995</c:v>
                </c:pt>
                <c:pt idx="136">
                  <c:v>0.64100000000000001</c:v>
                </c:pt>
                <c:pt idx="137">
                  <c:v>1.024</c:v>
                </c:pt>
                <c:pt idx="138">
                  <c:v>1.23</c:v>
                </c:pt>
                <c:pt idx="139">
                  <c:v>0.17699999999999999</c:v>
                </c:pt>
                <c:pt idx="140">
                  <c:v>0.215</c:v>
                </c:pt>
                <c:pt idx="141">
                  <c:v>1.3540000000000001</c:v>
                </c:pt>
                <c:pt idx="142">
                  <c:v>0.45700000000000002</c:v>
                </c:pt>
                <c:pt idx="143">
                  <c:v>0.46300000000000002</c:v>
                </c:pt>
                <c:pt idx="144">
                  <c:v>1.038</c:v>
                </c:pt>
                <c:pt idx="145">
                  <c:v>1.276</c:v>
                </c:pt>
                <c:pt idx="146">
                  <c:v>1.34</c:v>
                </c:pt>
                <c:pt idx="147">
                  <c:v>1.41</c:v>
                </c:pt>
                <c:pt idx="148">
                  <c:v>1.1240000000000001</c:v>
                </c:pt>
                <c:pt idx="149">
                  <c:v>0.97099999999999997</c:v>
                </c:pt>
                <c:pt idx="150">
                  <c:v>0.60499999999999998</c:v>
                </c:pt>
                <c:pt idx="151">
                  <c:v>1.59</c:v>
                </c:pt>
                <c:pt idx="152">
                  <c:v>1.363</c:v>
                </c:pt>
                <c:pt idx="153">
                  <c:v>0.94399999999999995</c:v>
                </c:pt>
                <c:pt idx="154">
                  <c:v>1.2110000000000001</c:v>
                </c:pt>
                <c:pt idx="155">
                  <c:v>0.82399999999999995</c:v>
                </c:pt>
                <c:pt idx="156">
                  <c:v>0.72399999999999998</c:v>
                </c:pt>
                <c:pt idx="157">
                  <c:v>0.65900000000000003</c:v>
                </c:pt>
                <c:pt idx="158">
                  <c:v>1.0880000000000001</c:v>
                </c:pt>
                <c:pt idx="159">
                  <c:v>1.4710000000000001</c:v>
                </c:pt>
                <c:pt idx="160">
                  <c:v>1.377</c:v>
                </c:pt>
                <c:pt idx="161">
                  <c:v>0.23200000000000001</c:v>
                </c:pt>
                <c:pt idx="162">
                  <c:v>0.92400000000000004</c:v>
                </c:pt>
                <c:pt idx="163">
                  <c:v>0.40100000000000002</c:v>
                </c:pt>
                <c:pt idx="164">
                  <c:v>0.96699999999999997</c:v>
                </c:pt>
                <c:pt idx="165">
                  <c:v>0.84799999999999998</c:v>
                </c:pt>
                <c:pt idx="166">
                  <c:v>0.874</c:v>
                </c:pt>
                <c:pt idx="167">
                  <c:v>1.38</c:v>
                </c:pt>
                <c:pt idx="168">
                  <c:v>0.83199999999999996</c:v>
                </c:pt>
                <c:pt idx="169">
                  <c:v>0.874</c:v>
                </c:pt>
                <c:pt idx="170">
                  <c:v>0.44400000000000001</c:v>
                </c:pt>
                <c:pt idx="171">
                  <c:v>0.42</c:v>
                </c:pt>
                <c:pt idx="172">
                  <c:v>1.3</c:v>
                </c:pt>
                <c:pt idx="173">
                  <c:v>0.59599999999999997</c:v>
                </c:pt>
                <c:pt idx="174">
                  <c:v>1.528</c:v>
                </c:pt>
                <c:pt idx="175">
                  <c:v>0.224</c:v>
                </c:pt>
                <c:pt idx="176">
                  <c:v>0.52100000000000002</c:v>
                </c:pt>
                <c:pt idx="177">
                  <c:v>1.0069999999999999</c:v>
                </c:pt>
                <c:pt idx="178">
                  <c:v>0.98</c:v>
                </c:pt>
                <c:pt idx="179">
                  <c:v>1.48</c:v>
                </c:pt>
                <c:pt idx="180">
                  <c:v>0.94799999999999995</c:v>
                </c:pt>
                <c:pt idx="181">
                  <c:v>1.1519999999999999</c:v>
                </c:pt>
                <c:pt idx="182">
                  <c:v>1.502</c:v>
                </c:pt>
                <c:pt idx="183">
                  <c:v>1.2869999999999999</c:v>
                </c:pt>
                <c:pt idx="184">
                  <c:v>1.194</c:v>
                </c:pt>
                <c:pt idx="185">
                  <c:v>0.95699999999999996</c:v>
                </c:pt>
                <c:pt idx="186">
                  <c:v>0.72799999999999998</c:v>
                </c:pt>
                <c:pt idx="187">
                  <c:v>0.93899999999999995</c:v>
                </c:pt>
                <c:pt idx="188">
                  <c:v>1.5860000000000001</c:v>
                </c:pt>
                <c:pt idx="189">
                  <c:v>0.753</c:v>
                </c:pt>
                <c:pt idx="190">
                  <c:v>0.98599999999999999</c:v>
                </c:pt>
                <c:pt idx="191">
                  <c:v>0.63100000000000001</c:v>
                </c:pt>
                <c:pt idx="192">
                  <c:v>1.5209999999999999</c:v>
                </c:pt>
                <c:pt idx="193">
                  <c:v>1.5489999999999999</c:v>
                </c:pt>
                <c:pt idx="194">
                  <c:v>1.4510000000000001</c:v>
                </c:pt>
                <c:pt idx="195">
                  <c:v>1.4379999999999999</c:v>
                </c:pt>
                <c:pt idx="196">
                  <c:v>1.5269999999999999</c:v>
                </c:pt>
                <c:pt idx="197">
                  <c:v>1.0069999999999999</c:v>
                </c:pt>
                <c:pt idx="198">
                  <c:v>0.13500000000000001</c:v>
                </c:pt>
                <c:pt idx="199">
                  <c:v>0.29299999999999998</c:v>
                </c:pt>
                <c:pt idx="200">
                  <c:v>0.95</c:v>
                </c:pt>
                <c:pt idx="201">
                  <c:v>0.59399999999999997</c:v>
                </c:pt>
                <c:pt idx="202">
                  <c:v>1.0429999999999999</c:v>
                </c:pt>
                <c:pt idx="203">
                  <c:v>0.91200000000000003</c:v>
                </c:pt>
                <c:pt idx="204">
                  <c:v>0.54900000000000004</c:v>
                </c:pt>
                <c:pt idx="205">
                  <c:v>0.70899999999999996</c:v>
                </c:pt>
                <c:pt idx="206">
                  <c:v>1.0289999999999999</c:v>
                </c:pt>
                <c:pt idx="207">
                  <c:v>1.038</c:v>
                </c:pt>
                <c:pt idx="208">
                  <c:v>0.89300000000000002</c:v>
                </c:pt>
                <c:pt idx="209">
                  <c:v>0.64600000000000002</c:v>
                </c:pt>
                <c:pt idx="210">
                  <c:v>0.628</c:v>
                </c:pt>
                <c:pt idx="211">
                  <c:v>0.995</c:v>
                </c:pt>
                <c:pt idx="212">
                  <c:v>0.15</c:v>
                </c:pt>
                <c:pt idx="213">
                  <c:v>1.1160000000000001</c:v>
                </c:pt>
                <c:pt idx="214">
                  <c:v>0.99</c:v>
                </c:pt>
                <c:pt idx="215">
                  <c:v>0.108</c:v>
                </c:pt>
                <c:pt idx="216">
                  <c:v>0.13800000000000001</c:v>
                </c:pt>
                <c:pt idx="217">
                  <c:v>1.2070000000000001</c:v>
                </c:pt>
                <c:pt idx="218">
                  <c:v>0.47</c:v>
                </c:pt>
                <c:pt idx="219">
                  <c:v>0.7</c:v>
                </c:pt>
                <c:pt idx="220">
                  <c:v>0.10299999999999999</c:v>
                </c:pt>
                <c:pt idx="221">
                  <c:v>0.97899999999999998</c:v>
                </c:pt>
                <c:pt idx="222">
                  <c:v>1.0569999999999999</c:v>
                </c:pt>
                <c:pt idx="223">
                  <c:v>0.91800000000000004</c:v>
                </c:pt>
                <c:pt idx="224">
                  <c:v>0.90400000000000003</c:v>
                </c:pt>
                <c:pt idx="225">
                  <c:v>1.325</c:v>
                </c:pt>
                <c:pt idx="226">
                  <c:v>0.54800000000000004</c:v>
                </c:pt>
                <c:pt idx="227">
                  <c:v>1.071</c:v>
                </c:pt>
                <c:pt idx="228">
                  <c:v>0.28399999999999997</c:v>
                </c:pt>
                <c:pt idx="229">
                  <c:v>1.28</c:v>
                </c:pt>
                <c:pt idx="230">
                  <c:v>0.39800000000000002</c:v>
                </c:pt>
                <c:pt idx="231">
                  <c:v>0.14699999999999999</c:v>
                </c:pt>
                <c:pt idx="232">
                  <c:v>0.47799999999999998</c:v>
                </c:pt>
                <c:pt idx="233">
                  <c:v>1.2509999999999999</c:v>
                </c:pt>
                <c:pt idx="234">
                  <c:v>1.056</c:v>
                </c:pt>
                <c:pt idx="235">
                  <c:v>0.188</c:v>
                </c:pt>
                <c:pt idx="236">
                  <c:v>1.2330000000000001</c:v>
                </c:pt>
                <c:pt idx="237">
                  <c:v>1.034</c:v>
                </c:pt>
                <c:pt idx="238">
                  <c:v>1.4019999999999999</c:v>
                </c:pt>
                <c:pt idx="239">
                  <c:v>0.51300000000000001</c:v>
                </c:pt>
                <c:pt idx="240">
                  <c:v>1.02</c:v>
                </c:pt>
                <c:pt idx="241">
                  <c:v>1.329</c:v>
                </c:pt>
                <c:pt idx="242">
                  <c:v>0.73499999999999999</c:v>
                </c:pt>
                <c:pt idx="243">
                  <c:v>0.64300000000000002</c:v>
                </c:pt>
                <c:pt idx="244">
                  <c:v>0.28499999999999998</c:v>
                </c:pt>
                <c:pt idx="245">
                  <c:v>1.224</c:v>
                </c:pt>
                <c:pt idx="246">
                  <c:v>5.3999999999999999E-2</c:v>
                </c:pt>
                <c:pt idx="247">
                  <c:v>0.39</c:v>
                </c:pt>
                <c:pt idx="248">
                  <c:v>1.042</c:v>
                </c:pt>
                <c:pt idx="249">
                  <c:v>1.2689999999999999</c:v>
                </c:pt>
                <c:pt idx="250">
                  <c:v>0.621</c:v>
                </c:pt>
                <c:pt idx="251">
                  <c:v>0.70899999999999996</c:v>
                </c:pt>
                <c:pt idx="252">
                  <c:v>0.16800000000000001</c:v>
                </c:pt>
                <c:pt idx="253">
                  <c:v>1.026</c:v>
                </c:pt>
                <c:pt idx="254">
                  <c:v>0.65500000000000003</c:v>
                </c:pt>
                <c:pt idx="255">
                  <c:v>1.5449999999999999</c:v>
                </c:pt>
                <c:pt idx="256">
                  <c:v>0.29299999999999998</c:v>
                </c:pt>
                <c:pt idx="257">
                  <c:v>0.94299999999999995</c:v>
                </c:pt>
                <c:pt idx="258">
                  <c:v>0.73199999999999998</c:v>
                </c:pt>
                <c:pt idx="259">
                  <c:v>0.50600000000000001</c:v>
                </c:pt>
                <c:pt idx="260">
                  <c:v>1.1279999999999999</c:v>
                </c:pt>
                <c:pt idx="261">
                  <c:v>0.629</c:v>
                </c:pt>
                <c:pt idx="262">
                  <c:v>0.35599999999999998</c:v>
                </c:pt>
                <c:pt idx="263">
                  <c:v>0.33300000000000002</c:v>
                </c:pt>
                <c:pt idx="264">
                  <c:v>1.375</c:v>
                </c:pt>
                <c:pt idx="265">
                  <c:v>1.1140000000000001</c:v>
                </c:pt>
                <c:pt idx="266">
                  <c:v>0.36299999999999999</c:v>
                </c:pt>
                <c:pt idx="267">
                  <c:v>1.4810000000000001</c:v>
                </c:pt>
                <c:pt idx="268">
                  <c:v>1.087</c:v>
                </c:pt>
                <c:pt idx="269">
                  <c:v>0.61599999999999999</c:v>
                </c:pt>
                <c:pt idx="270">
                  <c:v>0.92900000000000005</c:v>
                </c:pt>
                <c:pt idx="271">
                  <c:v>1.333</c:v>
                </c:pt>
                <c:pt idx="272">
                  <c:v>0.11</c:v>
                </c:pt>
                <c:pt idx="273">
                  <c:v>0.69799999999999995</c:v>
                </c:pt>
                <c:pt idx="274">
                  <c:v>1.2350000000000001</c:v>
                </c:pt>
                <c:pt idx="275">
                  <c:v>0.34899999999999998</c:v>
                </c:pt>
                <c:pt idx="276">
                  <c:v>1.61</c:v>
                </c:pt>
                <c:pt idx="277">
                  <c:v>0.55600000000000005</c:v>
                </c:pt>
                <c:pt idx="278">
                  <c:v>1.1000000000000001</c:v>
                </c:pt>
                <c:pt idx="279">
                  <c:v>0.74299999999999999</c:v>
                </c:pt>
                <c:pt idx="280">
                  <c:v>0.66400000000000003</c:v>
                </c:pt>
                <c:pt idx="281">
                  <c:v>1.1220000000000001</c:v>
                </c:pt>
                <c:pt idx="282">
                  <c:v>1.462</c:v>
                </c:pt>
                <c:pt idx="283">
                  <c:v>0.38900000000000001</c:v>
                </c:pt>
                <c:pt idx="284">
                  <c:v>0.443</c:v>
                </c:pt>
                <c:pt idx="285">
                  <c:v>1.1479999999999999</c:v>
                </c:pt>
                <c:pt idx="286">
                  <c:v>1.365</c:v>
                </c:pt>
                <c:pt idx="287">
                  <c:v>0.95499999999999996</c:v>
                </c:pt>
                <c:pt idx="288">
                  <c:v>1.48</c:v>
                </c:pt>
                <c:pt idx="289">
                  <c:v>1.33</c:v>
                </c:pt>
                <c:pt idx="290">
                  <c:v>1.0269999999999999</c:v>
                </c:pt>
                <c:pt idx="291">
                  <c:v>0.12</c:v>
                </c:pt>
                <c:pt idx="292">
                  <c:v>0.16</c:v>
                </c:pt>
                <c:pt idx="293">
                  <c:v>0.33200000000000002</c:v>
                </c:pt>
                <c:pt idx="294">
                  <c:v>1.2669999999999999</c:v>
                </c:pt>
                <c:pt idx="295">
                  <c:v>0.90500000000000003</c:v>
                </c:pt>
                <c:pt idx="296">
                  <c:v>0.47099999999999997</c:v>
                </c:pt>
                <c:pt idx="297">
                  <c:v>0.17499999999999999</c:v>
                </c:pt>
                <c:pt idx="298">
                  <c:v>0.443</c:v>
                </c:pt>
                <c:pt idx="299">
                  <c:v>0.32600000000000001</c:v>
                </c:pt>
                <c:pt idx="300">
                  <c:v>0.58899999999999997</c:v>
                </c:pt>
                <c:pt idx="301">
                  <c:v>1.518</c:v>
                </c:pt>
                <c:pt idx="302">
                  <c:v>8.4000000000000005E-2</c:v>
                </c:pt>
                <c:pt idx="303">
                  <c:v>1.0269999999999999</c:v>
                </c:pt>
                <c:pt idx="304">
                  <c:v>0.71299999999999997</c:v>
                </c:pt>
                <c:pt idx="305">
                  <c:v>0.96499999999999997</c:v>
                </c:pt>
                <c:pt idx="306">
                  <c:v>0.98199999999999998</c:v>
                </c:pt>
                <c:pt idx="307">
                  <c:v>1.542</c:v>
                </c:pt>
                <c:pt idx="308">
                  <c:v>1.054</c:v>
                </c:pt>
                <c:pt idx="309">
                  <c:v>0.61799999999999999</c:v>
                </c:pt>
                <c:pt idx="310">
                  <c:v>0.72099999999999997</c:v>
                </c:pt>
                <c:pt idx="311">
                  <c:v>1.05</c:v>
                </c:pt>
                <c:pt idx="312">
                  <c:v>1.0880000000000001</c:v>
                </c:pt>
                <c:pt idx="313">
                  <c:v>0.44</c:v>
                </c:pt>
                <c:pt idx="314">
                  <c:v>8.6999999999999994E-2</c:v>
                </c:pt>
                <c:pt idx="315">
                  <c:v>0.221</c:v>
                </c:pt>
                <c:pt idx="316">
                  <c:v>0.90700000000000003</c:v>
                </c:pt>
                <c:pt idx="317">
                  <c:v>0.54600000000000004</c:v>
                </c:pt>
                <c:pt idx="318">
                  <c:v>1.2929999999999999</c:v>
                </c:pt>
                <c:pt idx="319">
                  <c:v>1.329</c:v>
                </c:pt>
                <c:pt idx="320">
                  <c:v>0.39200000000000002</c:v>
                </c:pt>
                <c:pt idx="321">
                  <c:v>0.80200000000000005</c:v>
                </c:pt>
                <c:pt idx="322">
                  <c:v>1.163</c:v>
                </c:pt>
                <c:pt idx="323">
                  <c:v>7.5999999999999998E-2</c:v>
                </c:pt>
                <c:pt idx="324">
                  <c:v>1.5760000000000001</c:v>
                </c:pt>
                <c:pt idx="325">
                  <c:v>0.318</c:v>
                </c:pt>
                <c:pt idx="326">
                  <c:v>1.2230000000000001</c:v>
                </c:pt>
                <c:pt idx="327">
                  <c:v>0.66900000000000004</c:v>
                </c:pt>
                <c:pt idx="328">
                  <c:v>1.5309999999999999</c:v>
                </c:pt>
                <c:pt idx="329">
                  <c:v>0.40300000000000002</c:v>
                </c:pt>
                <c:pt idx="330">
                  <c:v>1.101</c:v>
                </c:pt>
                <c:pt idx="331">
                  <c:v>0.77200000000000002</c:v>
                </c:pt>
                <c:pt idx="332">
                  <c:v>1.53</c:v>
                </c:pt>
                <c:pt idx="333">
                  <c:v>7.5999999999999998E-2</c:v>
                </c:pt>
                <c:pt idx="334">
                  <c:v>0.39800000000000002</c:v>
                </c:pt>
                <c:pt idx="335">
                  <c:v>1.2010000000000001</c:v>
                </c:pt>
                <c:pt idx="336">
                  <c:v>0.58499999999999996</c:v>
                </c:pt>
                <c:pt idx="337">
                  <c:v>1.371</c:v>
                </c:pt>
                <c:pt idx="338">
                  <c:v>0.107</c:v>
                </c:pt>
                <c:pt idx="339">
                  <c:v>1.4950000000000001</c:v>
                </c:pt>
                <c:pt idx="340">
                  <c:v>0.58799999999999997</c:v>
                </c:pt>
                <c:pt idx="341">
                  <c:v>0.30199999999999999</c:v>
                </c:pt>
                <c:pt idx="342">
                  <c:v>0.96599999999999997</c:v>
                </c:pt>
                <c:pt idx="343">
                  <c:v>0.44800000000000001</c:v>
                </c:pt>
                <c:pt idx="344">
                  <c:v>0.95</c:v>
                </c:pt>
                <c:pt idx="345">
                  <c:v>7.9000000000000001E-2</c:v>
                </c:pt>
                <c:pt idx="346">
                  <c:v>1.0680000000000001</c:v>
                </c:pt>
                <c:pt idx="347">
                  <c:v>0.53300000000000003</c:v>
                </c:pt>
                <c:pt idx="348">
                  <c:v>1.0349999999999999</c:v>
                </c:pt>
                <c:pt idx="349">
                  <c:v>0.505</c:v>
                </c:pt>
                <c:pt idx="350">
                  <c:v>1.6140000000000001</c:v>
                </c:pt>
                <c:pt idx="351">
                  <c:v>0.11</c:v>
                </c:pt>
                <c:pt idx="352">
                  <c:v>0.93300000000000005</c:v>
                </c:pt>
                <c:pt idx="353">
                  <c:v>0.33700000000000002</c:v>
                </c:pt>
                <c:pt idx="354">
                  <c:v>1.4850000000000001</c:v>
                </c:pt>
                <c:pt idx="355">
                  <c:v>0.621</c:v>
                </c:pt>
                <c:pt idx="356">
                  <c:v>1.2310000000000001</c:v>
                </c:pt>
                <c:pt idx="357">
                  <c:v>1.3460000000000001</c:v>
                </c:pt>
                <c:pt idx="358">
                  <c:v>0.60599999999999998</c:v>
                </c:pt>
                <c:pt idx="359">
                  <c:v>0.55600000000000005</c:v>
                </c:pt>
                <c:pt idx="360">
                  <c:v>1.083</c:v>
                </c:pt>
                <c:pt idx="361">
                  <c:v>1.427</c:v>
                </c:pt>
                <c:pt idx="362">
                  <c:v>0.85799999999999998</c:v>
                </c:pt>
                <c:pt idx="363">
                  <c:v>0.85599999999999998</c:v>
                </c:pt>
                <c:pt idx="364">
                  <c:v>0.497</c:v>
                </c:pt>
                <c:pt idx="365">
                  <c:v>1.363</c:v>
                </c:pt>
                <c:pt idx="366">
                  <c:v>1.262</c:v>
                </c:pt>
                <c:pt idx="367">
                  <c:v>1.4630000000000001</c:v>
                </c:pt>
                <c:pt idx="368">
                  <c:v>0.98399999999999999</c:v>
                </c:pt>
                <c:pt idx="369">
                  <c:v>0.439</c:v>
                </c:pt>
                <c:pt idx="370">
                  <c:v>0.122</c:v>
                </c:pt>
                <c:pt idx="371">
                  <c:v>1.0049999999999999</c:v>
                </c:pt>
                <c:pt idx="372">
                  <c:v>0.41199999999999998</c:v>
                </c:pt>
                <c:pt idx="373">
                  <c:v>1.3620000000000001</c:v>
                </c:pt>
                <c:pt idx="374">
                  <c:v>1.3220000000000001</c:v>
                </c:pt>
                <c:pt idx="375">
                  <c:v>0.97399999999999998</c:v>
                </c:pt>
                <c:pt idx="376">
                  <c:v>0.32400000000000001</c:v>
                </c:pt>
                <c:pt idx="377">
                  <c:v>0.72699999999999998</c:v>
                </c:pt>
                <c:pt idx="378">
                  <c:v>1.073</c:v>
                </c:pt>
                <c:pt idx="379">
                  <c:v>0.66100000000000003</c:v>
                </c:pt>
                <c:pt idx="380">
                  <c:v>1.429</c:v>
                </c:pt>
                <c:pt idx="381">
                  <c:v>1.3979999999999999</c:v>
                </c:pt>
                <c:pt idx="382">
                  <c:v>1.145</c:v>
                </c:pt>
                <c:pt idx="383">
                  <c:v>0.39700000000000002</c:v>
                </c:pt>
                <c:pt idx="384">
                  <c:v>6.2E-2</c:v>
                </c:pt>
                <c:pt idx="385">
                  <c:v>1.2949999999999999</c:v>
                </c:pt>
                <c:pt idx="386">
                  <c:v>0.44400000000000001</c:v>
                </c:pt>
                <c:pt idx="387">
                  <c:v>0.752</c:v>
                </c:pt>
                <c:pt idx="388">
                  <c:v>1.115</c:v>
                </c:pt>
                <c:pt idx="389">
                  <c:v>1.3460000000000001</c:v>
                </c:pt>
                <c:pt idx="390">
                  <c:v>0.51900000000000002</c:v>
                </c:pt>
                <c:pt idx="391">
                  <c:v>0.625</c:v>
                </c:pt>
                <c:pt idx="392">
                  <c:v>1.482</c:v>
                </c:pt>
                <c:pt idx="393">
                  <c:v>1.0860000000000001</c:v>
                </c:pt>
                <c:pt idx="394">
                  <c:v>1.1140000000000001</c:v>
                </c:pt>
                <c:pt idx="395">
                  <c:v>0.66400000000000003</c:v>
                </c:pt>
                <c:pt idx="396">
                  <c:v>1.355</c:v>
                </c:pt>
                <c:pt idx="397">
                  <c:v>0.224</c:v>
                </c:pt>
                <c:pt idx="398">
                  <c:v>0.318</c:v>
                </c:pt>
                <c:pt idx="399">
                  <c:v>0.34599999999999997</c:v>
                </c:pt>
                <c:pt idx="400">
                  <c:v>0.67400000000000004</c:v>
                </c:pt>
                <c:pt idx="401">
                  <c:v>1.0289999999999999</c:v>
                </c:pt>
                <c:pt idx="402">
                  <c:v>1.3740000000000001</c:v>
                </c:pt>
                <c:pt idx="403">
                  <c:v>0.36299999999999999</c:v>
                </c:pt>
                <c:pt idx="404">
                  <c:v>0.23799999999999999</c:v>
                </c:pt>
                <c:pt idx="405">
                  <c:v>0.23100000000000001</c:v>
                </c:pt>
                <c:pt idx="406">
                  <c:v>0.68899999999999995</c:v>
                </c:pt>
                <c:pt idx="407">
                  <c:v>9.4E-2</c:v>
                </c:pt>
                <c:pt idx="408">
                  <c:v>1.341</c:v>
                </c:pt>
                <c:pt idx="409">
                  <c:v>0.40100000000000002</c:v>
                </c:pt>
                <c:pt idx="410">
                  <c:v>0.85199999999999998</c:v>
                </c:pt>
                <c:pt idx="411">
                  <c:v>0.19</c:v>
                </c:pt>
                <c:pt idx="412">
                  <c:v>1.3320000000000001</c:v>
                </c:pt>
                <c:pt idx="413">
                  <c:v>1.56</c:v>
                </c:pt>
                <c:pt idx="414">
                  <c:v>0.629</c:v>
                </c:pt>
                <c:pt idx="415">
                  <c:v>1.0429999999999999</c:v>
                </c:pt>
                <c:pt idx="416">
                  <c:v>1.133</c:v>
                </c:pt>
                <c:pt idx="417">
                  <c:v>1.3480000000000001</c:v>
                </c:pt>
                <c:pt idx="418">
                  <c:v>0.245</c:v>
                </c:pt>
                <c:pt idx="419">
                  <c:v>1.212</c:v>
                </c:pt>
                <c:pt idx="420">
                  <c:v>0.33700000000000002</c:v>
                </c:pt>
                <c:pt idx="421">
                  <c:v>1.494</c:v>
                </c:pt>
                <c:pt idx="422">
                  <c:v>1.0569999999999999</c:v>
                </c:pt>
                <c:pt idx="423">
                  <c:v>0.20200000000000001</c:v>
                </c:pt>
                <c:pt idx="424">
                  <c:v>0.57899999999999996</c:v>
                </c:pt>
                <c:pt idx="425">
                  <c:v>0.91300000000000003</c:v>
                </c:pt>
                <c:pt idx="426">
                  <c:v>5.7000000000000002E-2</c:v>
                </c:pt>
                <c:pt idx="427">
                  <c:v>0.10199999999999999</c:v>
                </c:pt>
                <c:pt idx="428">
                  <c:v>1.5920000000000001</c:v>
                </c:pt>
                <c:pt idx="429">
                  <c:v>1.552</c:v>
                </c:pt>
                <c:pt idx="430">
                  <c:v>0.72699999999999998</c:v>
                </c:pt>
                <c:pt idx="431">
                  <c:v>0.69</c:v>
                </c:pt>
                <c:pt idx="432">
                  <c:v>1.2949999999999999</c:v>
                </c:pt>
                <c:pt idx="433">
                  <c:v>0.80800000000000005</c:v>
                </c:pt>
                <c:pt idx="434">
                  <c:v>1.2050000000000001</c:v>
                </c:pt>
                <c:pt idx="435">
                  <c:v>0.46800000000000003</c:v>
                </c:pt>
                <c:pt idx="436">
                  <c:v>1.238</c:v>
                </c:pt>
                <c:pt idx="437">
                  <c:v>1.357</c:v>
                </c:pt>
                <c:pt idx="438">
                  <c:v>0.71799999999999997</c:v>
                </c:pt>
                <c:pt idx="439">
                  <c:v>1.3069999999999999</c:v>
                </c:pt>
                <c:pt idx="440">
                  <c:v>0.81499999999999995</c:v>
                </c:pt>
                <c:pt idx="441">
                  <c:v>0.94299999999999995</c:v>
                </c:pt>
                <c:pt idx="442">
                  <c:v>1.2230000000000001</c:v>
                </c:pt>
                <c:pt idx="443">
                  <c:v>0.51300000000000001</c:v>
                </c:pt>
                <c:pt idx="444">
                  <c:v>1.0309999999999999</c:v>
                </c:pt>
                <c:pt idx="445">
                  <c:v>0.34499999999999997</c:v>
                </c:pt>
                <c:pt idx="446">
                  <c:v>0.44700000000000001</c:v>
                </c:pt>
                <c:pt idx="447">
                  <c:v>1.538</c:v>
                </c:pt>
                <c:pt idx="448">
                  <c:v>0.84799999999999998</c:v>
                </c:pt>
                <c:pt idx="449">
                  <c:v>1.228</c:v>
                </c:pt>
                <c:pt idx="450">
                  <c:v>0.437</c:v>
                </c:pt>
                <c:pt idx="451">
                  <c:v>1.2050000000000001</c:v>
                </c:pt>
                <c:pt idx="452">
                  <c:v>1.4059999999999999</c:v>
                </c:pt>
                <c:pt idx="453">
                  <c:v>0.47499999999999998</c:v>
                </c:pt>
                <c:pt idx="454">
                  <c:v>0.97799999999999998</c:v>
                </c:pt>
                <c:pt idx="455">
                  <c:v>0.42299999999999999</c:v>
                </c:pt>
                <c:pt idx="456">
                  <c:v>0.20300000000000001</c:v>
                </c:pt>
                <c:pt idx="457">
                  <c:v>1.1859999999999999</c:v>
                </c:pt>
                <c:pt idx="458">
                  <c:v>0.43</c:v>
                </c:pt>
                <c:pt idx="459">
                  <c:v>1.2669999999999999</c:v>
                </c:pt>
                <c:pt idx="460">
                  <c:v>0.52200000000000002</c:v>
                </c:pt>
                <c:pt idx="461">
                  <c:v>1.577</c:v>
                </c:pt>
                <c:pt idx="462">
                  <c:v>1.4910000000000001</c:v>
                </c:pt>
                <c:pt idx="463">
                  <c:v>0.83</c:v>
                </c:pt>
                <c:pt idx="464">
                  <c:v>1.5609999999999999</c:v>
                </c:pt>
                <c:pt idx="465">
                  <c:v>1.5</c:v>
                </c:pt>
                <c:pt idx="466">
                  <c:v>0.2</c:v>
                </c:pt>
                <c:pt idx="467">
                  <c:v>1.161</c:v>
                </c:pt>
                <c:pt idx="468">
                  <c:v>1.06</c:v>
                </c:pt>
                <c:pt idx="469">
                  <c:v>1.038</c:v>
                </c:pt>
                <c:pt idx="470">
                  <c:v>0.98399999999999999</c:v>
                </c:pt>
                <c:pt idx="471">
                  <c:v>0.55000000000000004</c:v>
                </c:pt>
                <c:pt idx="472">
                  <c:v>1.198</c:v>
                </c:pt>
                <c:pt idx="473">
                  <c:v>0.56899999999999995</c:v>
                </c:pt>
                <c:pt idx="474">
                  <c:v>0.47899999999999998</c:v>
                </c:pt>
                <c:pt idx="475">
                  <c:v>1.377</c:v>
                </c:pt>
                <c:pt idx="476">
                  <c:v>1.1499999999999999</c:v>
                </c:pt>
                <c:pt idx="477">
                  <c:v>0.06</c:v>
                </c:pt>
                <c:pt idx="478">
                  <c:v>0.95899999999999996</c:v>
                </c:pt>
                <c:pt idx="479">
                  <c:v>1.2769999999999999</c:v>
                </c:pt>
                <c:pt idx="480">
                  <c:v>1.1140000000000001</c:v>
                </c:pt>
                <c:pt idx="481">
                  <c:v>1.0089999999999999</c:v>
                </c:pt>
                <c:pt idx="482">
                  <c:v>0.217</c:v>
                </c:pt>
                <c:pt idx="483">
                  <c:v>0.81799999999999995</c:v>
                </c:pt>
                <c:pt idx="484">
                  <c:v>1.5409999999999999</c:v>
                </c:pt>
                <c:pt idx="485">
                  <c:v>0.66900000000000004</c:v>
                </c:pt>
                <c:pt idx="486">
                  <c:v>1.4019999999999999</c:v>
                </c:pt>
                <c:pt idx="487">
                  <c:v>0.32300000000000001</c:v>
                </c:pt>
                <c:pt idx="488">
                  <c:v>0.09</c:v>
                </c:pt>
                <c:pt idx="489">
                  <c:v>1.4650000000000001</c:v>
                </c:pt>
                <c:pt idx="490">
                  <c:v>0.97599999999999998</c:v>
                </c:pt>
                <c:pt idx="491">
                  <c:v>1.343</c:v>
                </c:pt>
                <c:pt idx="492">
                  <c:v>0.11600000000000001</c:v>
                </c:pt>
                <c:pt idx="493">
                  <c:v>0.189</c:v>
                </c:pt>
                <c:pt idx="494">
                  <c:v>0.35399999999999998</c:v>
                </c:pt>
                <c:pt idx="495">
                  <c:v>0.51500000000000001</c:v>
                </c:pt>
                <c:pt idx="496">
                  <c:v>0.67100000000000004</c:v>
                </c:pt>
                <c:pt idx="497">
                  <c:v>0.61799999999999999</c:v>
                </c:pt>
                <c:pt idx="498">
                  <c:v>0.53800000000000003</c:v>
                </c:pt>
                <c:pt idx="499">
                  <c:v>1.302</c:v>
                </c:pt>
                <c:pt idx="500">
                  <c:v>0.35299999999999998</c:v>
                </c:pt>
                <c:pt idx="501">
                  <c:v>0.71499999999999997</c:v>
                </c:pt>
                <c:pt idx="502">
                  <c:v>0.19500000000000001</c:v>
                </c:pt>
                <c:pt idx="503">
                  <c:v>1.1990000000000001</c:v>
                </c:pt>
                <c:pt idx="504">
                  <c:v>1.5980000000000001</c:v>
                </c:pt>
                <c:pt idx="505">
                  <c:v>0.79300000000000004</c:v>
                </c:pt>
                <c:pt idx="506">
                  <c:v>0.28199999999999997</c:v>
                </c:pt>
                <c:pt idx="507">
                  <c:v>1.161</c:v>
                </c:pt>
                <c:pt idx="508">
                  <c:v>1.296</c:v>
                </c:pt>
                <c:pt idx="509">
                  <c:v>0.60099999999999998</c:v>
                </c:pt>
                <c:pt idx="510">
                  <c:v>1.5629999999999999</c:v>
                </c:pt>
                <c:pt idx="511">
                  <c:v>0.74399999999999999</c:v>
                </c:pt>
                <c:pt idx="512">
                  <c:v>0.44900000000000001</c:v>
                </c:pt>
                <c:pt idx="513">
                  <c:v>0.71699999999999997</c:v>
                </c:pt>
                <c:pt idx="514">
                  <c:v>0.57899999999999996</c:v>
                </c:pt>
                <c:pt idx="515">
                  <c:v>1.427</c:v>
                </c:pt>
                <c:pt idx="516">
                  <c:v>0.82</c:v>
                </c:pt>
                <c:pt idx="517">
                  <c:v>0.47799999999999998</c:v>
                </c:pt>
                <c:pt idx="518">
                  <c:v>0.38600000000000001</c:v>
                </c:pt>
                <c:pt idx="519">
                  <c:v>1.5649999999999999</c:v>
                </c:pt>
                <c:pt idx="520">
                  <c:v>1.47</c:v>
                </c:pt>
                <c:pt idx="521">
                  <c:v>0.874</c:v>
                </c:pt>
                <c:pt idx="522">
                  <c:v>0.54600000000000004</c:v>
                </c:pt>
                <c:pt idx="523">
                  <c:v>1.304</c:v>
                </c:pt>
                <c:pt idx="524">
                  <c:v>0.59499999999999997</c:v>
                </c:pt>
                <c:pt idx="525">
                  <c:v>1.5209999999999999</c:v>
                </c:pt>
                <c:pt idx="526">
                  <c:v>1.1439999999999999</c:v>
                </c:pt>
                <c:pt idx="527">
                  <c:v>0.36699999999999999</c:v>
                </c:pt>
                <c:pt idx="528">
                  <c:v>0.74399999999999999</c:v>
                </c:pt>
                <c:pt idx="529">
                  <c:v>0.33400000000000002</c:v>
                </c:pt>
                <c:pt idx="530">
                  <c:v>0.23400000000000001</c:v>
                </c:pt>
                <c:pt idx="531">
                  <c:v>0.52700000000000002</c:v>
                </c:pt>
                <c:pt idx="532">
                  <c:v>0.67100000000000004</c:v>
                </c:pt>
                <c:pt idx="533">
                  <c:v>0.435</c:v>
                </c:pt>
                <c:pt idx="534">
                  <c:v>1.103</c:v>
                </c:pt>
                <c:pt idx="535">
                  <c:v>1.1830000000000001</c:v>
                </c:pt>
                <c:pt idx="536">
                  <c:v>0.85099999999999998</c:v>
                </c:pt>
                <c:pt idx="537">
                  <c:v>1.31</c:v>
                </c:pt>
                <c:pt idx="538">
                  <c:v>1.0620000000000001</c:v>
                </c:pt>
                <c:pt idx="539">
                  <c:v>1.125</c:v>
                </c:pt>
                <c:pt idx="540">
                  <c:v>0.57599999999999996</c:v>
                </c:pt>
                <c:pt idx="541">
                  <c:v>1.204</c:v>
                </c:pt>
                <c:pt idx="542">
                  <c:v>1.244</c:v>
                </c:pt>
                <c:pt idx="543">
                  <c:v>0.37</c:v>
                </c:pt>
                <c:pt idx="544">
                  <c:v>0.129</c:v>
                </c:pt>
                <c:pt idx="545">
                  <c:v>7.8E-2</c:v>
                </c:pt>
                <c:pt idx="546">
                  <c:v>0.22800000000000001</c:v>
                </c:pt>
                <c:pt idx="547">
                  <c:v>1.516</c:v>
                </c:pt>
                <c:pt idx="548">
                  <c:v>1.56</c:v>
                </c:pt>
                <c:pt idx="549">
                  <c:v>1.159</c:v>
                </c:pt>
                <c:pt idx="550">
                  <c:v>1.607</c:v>
                </c:pt>
                <c:pt idx="551">
                  <c:v>0.20100000000000001</c:v>
                </c:pt>
                <c:pt idx="552">
                  <c:v>1.331</c:v>
                </c:pt>
                <c:pt idx="553">
                  <c:v>0.628</c:v>
                </c:pt>
                <c:pt idx="554">
                  <c:v>1.0920000000000001</c:v>
                </c:pt>
                <c:pt idx="555">
                  <c:v>1.242</c:v>
                </c:pt>
                <c:pt idx="556">
                  <c:v>0.85099999999999998</c:v>
                </c:pt>
                <c:pt idx="557">
                  <c:v>0.153</c:v>
                </c:pt>
                <c:pt idx="558">
                  <c:v>0.70099999999999996</c:v>
                </c:pt>
                <c:pt idx="559">
                  <c:v>1.014</c:v>
                </c:pt>
                <c:pt idx="560">
                  <c:v>9.1999999999999998E-2</c:v>
                </c:pt>
                <c:pt idx="561">
                  <c:v>0.58099999999999996</c:v>
                </c:pt>
                <c:pt idx="562">
                  <c:v>0.91300000000000003</c:v>
                </c:pt>
                <c:pt idx="563">
                  <c:v>0.63600000000000001</c:v>
                </c:pt>
                <c:pt idx="564">
                  <c:v>0.191</c:v>
                </c:pt>
                <c:pt idx="565">
                  <c:v>0.78800000000000003</c:v>
                </c:pt>
                <c:pt idx="566">
                  <c:v>1.3580000000000001</c:v>
                </c:pt>
                <c:pt idx="567">
                  <c:v>0.32600000000000001</c:v>
                </c:pt>
                <c:pt idx="568">
                  <c:v>0.59799999999999998</c:v>
                </c:pt>
                <c:pt idx="569">
                  <c:v>1.081</c:v>
                </c:pt>
                <c:pt idx="570">
                  <c:v>1.206</c:v>
                </c:pt>
                <c:pt idx="571">
                  <c:v>0.58399999999999996</c:v>
                </c:pt>
                <c:pt idx="572">
                  <c:v>0.14399999999999999</c:v>
                </c:pt>
                <c:pt idx="573">
                  <c:v>1.4079999999999999</c:v>
                </c:pt>
                <c:pt idx="574">
                  <c:v>0.41799999999999998</c:v>
                </c:pt>
                <c:pt idx="575">
                  <c:v>1.581</c:v>
                </c:pt>
                <c:pt idx="576">
                  <c:v>0.94299999999999995</c:v>
                </c:pt>
                <c:pt idx="577">
                  <c:v>0.68300000000000005</c:v>
                </c:pt>
                <c:pt idx="578">
                  <c:v>0.30399999999999999</c:v>
                </c:pt>
                <c:pt idx="579">
                  <c:v>0.35</c:v>
                </c:pt>
                <c:pt idx="580">
                  <c:v>1.3280000000000001</c:v>
                </c:pt>
                <c:pt idx="581">
                  <c:v>0.57299999999999995</c:v>
                </c:pt>
                <c:pt idx="582">
                  <c:v>5.8999999999999997E-2</c:v>
                </c:pt>
                <c:pt idx="583">
                  <c:v>1.345</c:v>
                </c:pt>
                <c:pt idx="584">
                  <c:v>0.19800000000000001</c:v>
                </c:pt>
                <c:pt idx="585">
                  <c:v>1.494</c:v>
                </c:pt>
                <c:pt idx="586">
                  <c:v>1.079</c:v>
                </c:pt>
                <c:pt idx="587">
                  <c:v>1.47</c:v>
                </c:pt>
                <c:pt idx="588">
                  <c:v>0.20799999999999999</c:v>
                </c:pt>
                <c:pt idx="589">
                  <c:v>0.73099999999999998</c:v>
                </c:pt>
                <c:pt idx="590">
                  <c:v>0.253</c:v>
                </c:pt>
                <c:pt idx="591">
                  <c:v>1.2749999999999999</c:v>
                </c:pt>
                <c:pt idx="592">
                  <c:v>0.53900000000000003</c:v>
                </c:pt>
                <c:pt idx="593">
                  <c:v>0.55700000000000005</c:v>
                </c:pt>
                <c:pt idx="594">
                  <c:v>0.158</c:v>
                </c:pt>
                <c:pt idx="595">
                  <c:v>0.72499999999999998</c:v>
                </c:pt>
                <c:pt idx="596">
                  <c:v>0.72299999999999998</c:v>
                </c:pt>
                <c:pt idx="597">
                  <c:v>1.0369999999999999</c:v>
                </c:pt>
                <c:pt idx="598">
                  <c:v>0.73899999999999999</c:v>
                </c:pt>
                <c:pt idx="599">
                  <c:v>0.57899999999999996</c:v>
                </c:pt>
                <c:pt idx="600">
                  <c:v>1.4079999999999999</c:v>
                </c:pt>
                <c:pt idx="601">
                  <c:v>1.2170000000000001</c:v>
                </c:pt>
                <c:pt idx="602">
                  <c:v>1.3859999999999999</c:v>
                </c:pt>
                <c:pt idx="603">
                  <c:v>1.5</c:v>
                </c:pt>
                <c:pt idx="604">
                  <c:v>0.73</c:v>
                </c:pt>
                <c:pt idx="605">
                  <c:v>0.33700000000000002</c:v>
                </c:pt>
                <c:pt idx="606">
                  <c:v>1.4730000000000001</c:v>
                </c:pt>
                <c:pt idx="607">
                  <c:v>0.81200000000000006</c:v>
                </c:pt>
                <c:pt idx="608">
                  <c:v>0.255</c:v>
                </c:pt>
                <c:pt idx="609">
                  <c:v>1.2490000000000001</c:v>
                </c:pt>
                <c:pt idx="610">
                  <c:v>0.67900000000000005</c:v>
                </c:pt>
                <c:pt idx="611">
                  <c:v>1.022</c:v>
                </c:pt>
                <c:pt idx="612">
                  <c:v>0.23699999999999999</c:v>
                </c:pt>
                <c:pt idx="613">
                  <c:v>1.2529999999999999</c:v>
                </c:pt>
                <c:pt idx="614">
                  <c:v>0.12</c:v>
                </c:pt>
                <c:pt idx="615">
                  <c:v>1.3240000000000001</c:v>
                </c:pt>
                <c:pt idx="616">
                  <c:v>0.376</c:v>
                </c:pt>
                <c:pt idx="617">
                  <c:v>1.6040000000000001</c:v>
                </c:pt>
                <c:pt idx="618">
                  <c:v>0.69499999999999995</c:v>
                </c:pt>
                <c:pt idx="619">
                  <c:v>1.111</c:v>
                </c:pt>
                <c:pt idx="620">
                  <c:v>0.33200000000000002</c:v>
                </c:pt>
                <c:pt idx="621">
                  <c:v>1.3320000000000001</c:v>
                </c:pt>
                <c:pt idx="622">
                  <c:v>0.16</c:v>
                </c:pt>
                <c:pt idx="623">
                  <c:v>0.72899999999999998</c:v>
                </c:pt>
                <c:pt idx="624">
                  <c:v>0.376</c:v>
                </c:pt>
                <c:pt idx="625">
                  <c:v>0.14399999999999999</c:v>
                </c:pt>
                <c:pt idx="626">
                  <c:v>0.128</c:v>
                </c:pt>
                <c:pt idx="627">
                  <c:v>0.112</c:v>
                </c:pt>
                <c:pt idx="628">
                  <c:v>1.109</c:v>
                </c:pt>
                <c:pt idx="629">
                  <c:v>5.6000000000000001E-2</c:v>
                </c:pt>
                <c:pt idx="630">
                  <c:v>1.117</c:v>
                </c:pt>
                <c:pt idx="631">
                  <c:v>1.2130000000000001</c:v>
                </c:pt>
                <c:pt idx="632">
                  <c:v>5.0999999999999997E-2</c:v>
                </c:pt>
                <c:pt idx="633">
                  <c:v>0.995</c:v>
                </c:pt>
                <c:pt idx="634">
                  <c:v>1.0349999999999999</c:v>
                </c:pt>
                <c:pt idx="635">
                  <c:v>0.64700000000000002</c:v>
                </c:pt>
                <c:pt idx="636">
                  <c:v>0.67900000000000005</c:v>
                </c:pt>
                <c:pt idx="637">
                  <c:v>0.78</c:v>
                </c:pt>
                <c:pt idx="638">
                  <c:v>0.39400000000000002</c:v>
                </c:pt>
                <c:pt idx="639">
                  <c:v>1.47</c:v>
                </c:pt>
                <c:pt idx="640">
                  <c:v>1.0820000000000001</c:v>
                </c:pt>
                <c:pt idx="641">
                  <c:v>5.0999999999999997E-2</c:v>
                </c:pt>
                <c:pt idx="642">
                  <c:v>1.044</c:v>
                </c:pt>
                <c:pt idx="643">
                  <c:v>1.298</c:v>
                </c:pt>
                <c:pt idx="644">
                  <c:v>0.35899999999999999</c:v>
                </c:pt>
                <c:pt idx="645">
                  <c:v>0.34899999999999998</c:v>
                </c:pt>
                <c:pt idx="646">
                  <c:v>1.391</c:v>
                </c:pt>
                <c:pt idx="647">
                  <c:v>0.35799999999999998</c:v>
                </c:pt>
                <c:pt idx="648">
                  <c:v>0.77500000000000002</c:v>
                </c:pt>
                <c:pt idx="649">
                  <c:v>1.538</c:v>
                </c:pt>
                <c:pt idx="650">
                  <c:v>0.41299999999999998</c:v>
                </c:pt>
                <c:pt idx="651">
                  <c:v>1.361</c:v>
                </c:pt>
                <c:pt idx="652">
                  <c:v>1.103</c:v>
                </c:pt>
                <c:pt idx="653">
                  <c:v>0.432</c:v>
                </c:pt>
                <c:pt idx="654">
                  <c:v>1.53</c:v>
                </c:pt>
                <c:pt idx="655">
                  <c:v>0.28199999999999997</c:v>
                </c:pt>
                <c:pt idx="656">
                  <c:v>0.70299999999999996</c:v>
                </c:pt>
                <c:pt idx="657">
                  <c:v>1.3560000000000001</c:v>
                </c:pt>
                <c:pt idx="658">
                  <c:v>0.52800000000000002</c:v>
                </c:pt>
                <c:pt idx="659">
                  <c:v>0.22</c:v>
                </c:pt>
                <c:pt idx="660">
                  <c:v>1.516</c:v>
                </c:pt>
                <c:pt idx="661">
                  <c:v>1.446</c:v>
                </c:pt>
                <c:pt idx="662">
                  <c:v>1.2909999999999999</c:v>
                </c:pt>
                <c:pt idx="663">
                  <c:v>1.403</c:v>
                </c:pt>
                <c:pt idx="664">
                  <c:v>0.45800000000000002</c:v>
                </c:pt>
                <c:pt idx="665">
                  <c:v>1.4570000000000001</c:v>
                </c:pt>
                <c:pt idx="666">
                  <c:v>0.85899999999999999</c:v>
                </c:pt>
                <c:pt idx="667">
                  <c:v>1.508</c:v>
                </c:pt>
                <c:pt idx="668">
                  <c:v>1.1930000000000001</c:v>
                </c:pt>
                <c:pt idx="669">
                  <c:v>0.67</c:v>
                </c:pt>
                <c:pt idx="670">
                  <c:v>1.1379999999999999</c:v>
                </c:pt>
                <c:pt idx="671">
                  <c:v>0.41499999999999998</c:v>
                </c:pt>
                <c:pt idx="672">
                  <c:v>0.17899999999999999</c:v>
                </c:pt>
                <c:pt idx="673">
                  <c:v>9.2999999999999999E-2</c:v>
                </c:pt>
                <c:pt idx="674">
                  <c:v>1.571</c:v>
                </c:pt>
                <c:pt idx="675">
                  <c:v>1.4159999999999999</c:v>
                </c:pt>
                <c:pt idx="676">
                  <c:v>0.58599999999999997</c:v>
                </c:pt>
                <c:pt idx="677">
                  <c:v>0.40200000000000002</c:v>
                </c:pt>
                <c:pt idx="678">
                  <c:v>0.67200000000000004</c:v>
                </c:pt>
                <c:pt idx="679">
                  <c:v>1.0580000000000001</c:v>
                </c:pt>
                <c:pt idx="680">
                  <c:v>0.58599999999999997</c:v>
                </c:pt>
                <c:pt idx="681">
                  <c:v>1.2390000000000001</c:v>
                </c:pt>
                <c:pt idx="682">
                  <c:v>0.191</c:v>
                </c:pt>
                <c:pt idx="683">
                  <c:v>0.97799999999999998</c:v>
                </c:pt>
                <c:pt idx="684">
                  <c:v>1.0349999999999999</c:v>
                </c:pt>
                <c:pt idx="685">
                  <c:v>0.433</c:v>
                </c:pt>
                <c:pt idx="686">
                  <c:v>0.64400000000000002</c:v>
                </c:pt>
                <c:pt idx="687">
                  <c:v>0.439</c:v>
                </c:pt>
                <c:pt idx="688">
                  <c:v>1.25</c:v>
                </c:pt>
                <c:pt idx="689">
                  <c:v>1.53</c:v>
                </c:pt>
                <c:pt idx="690">
                  <c:v>1.454</c:v>
                </c:pt>
                <c:pt idx="691">
                  <c:v>1.2390000000000001</c:v>
                </c:pt>
                <c:pt idx="692">
                  <c:v>1.595</c:v>
                </c:pt>
                <c:pt idx="693">
                  <c:v>0.97299999999999998</c:v>
                </c:pt>
                <c:pt idx="694">
                  <c:v>0.71799999999999997</c:v>
                </c:pt>
                <c:pt idx="695">
                  <c:v>0.28299999999999997</c:v>
                </c:pt>
                <c:pt idx="696">
                  <c:v>9.6000000000000002E-2</c:v>
                </c:pt>
                <c:pt idx="697">
                  <c:v>1.3129999999999999</c:v>
                </c:pt>
                <c:pt idx="698">
                  <c:v>1.0980000000000001</c:v>
                </c:pt>
                <c:pt idx="699">
                  <c:v>0.20699999999999999</c:v>
                </c:pt>
                <c:pt idx="700">
                  <c:v>0.72899999999999998</c:v>
                </c:pt>
                <c:pt idx="701">
                  <c:v>1.5429999999999999</c:v>
                </c:pt>
                <c:pt idx="702">
                  <c:v>1.248</c:v>
                </c:pt>
                <c:pt idx="703">
                  <c:v>1.5760000000000001</c:v>
                </c:pt>
                <c:pt idx="704">
                  <c:v>1.2829999999999999</c:v>
                </c:pt>
                <c:pt idx="705">
                  <c:v>0.503</c:v>
                </c:pt>
                <c:pt idx="706">
                  <c:v>7.3999999999999996E-2</c:v>
                </c:pt>
                <c:pt idx="707">
                  <c:v>0.53200000000000003</c:v>
                </c:pt>
                <c:pt idx="708">
                  <c:v>0.23100000000000001</c:v>
                </c:pt>
                <c:pt idx="709">
                  <c:v>1.5349999999999999</c:v>
                </c:pt>
                <c:pt idx="710">
                  <c:v>0.94299999999999995</c:v>
                </c:pt>
                <c:pt idx="711">
                  <c:v>0.185</c:v>
                </c:pt>
                <c:pt idx="712">
                  <c:v>1.6020000000000001</c:v>
                </c:pt>
                <c:pt idx="713">
                  <c:v>0.32800000000000001</c:v>
                </c:pt>
                <c:pt idx="714">
                  <c:v>1.038</c:v>
                </c:pt>
                <c:pt idx="715">
                  <c:v>0.84199999999999997</c:v>
                </c:pt>
                <c:pt idx="716">
                  <c:v>1.2230000000000001</c:v>
                </c:pt>
                <c:pt idx="717">
                  <c:v>0.56799999999999995</c:v>
                </c:pt>
                <c:pt idx="718">
                  <c:v>0.39800000000000002</c:v>
                </c:pt>
                <c:pt idx="719">
                  <c:v>1.397</c:v>
                </c:pt>
                <c:pt idx="720">
                  <c:v>1.506</c:v>
                </c:pt>
                <c:pt idx="721">
                  <c:v>1.4019999999999999</c:v>
                </c:pt>
                <c:pt idx="722">
                  <c:v>1.232</c:v>
                </c:pt>
                <c:pt idx="723">
                  <c:v>0.38600000000000001</c:v>
                </c:pt>
                <c:pt idx="724">
                  <c:v>0.77400000000000002</c:v>
                </c:pt>
                <c:pt idx="725">
                  <c:v>0.253</c:v>
                </c:pt>
                <c:pt idx="726">
                  <c:v>0.79300000000000004</c:v>
                </c:pt>
                <c:pt idx="727">
                  <c:v>0.42299999999999999</c:v>
                </c:pt>
                <c:pt idx="728">
                  <c:v>1.29</c:v>
                </c:pt>
                <c:pt idx="729">
                  <c:v>0.17899999999999999</c:v>
                </c:pt>
                <c:pt idx="730">
                  <c:v>1.3049999999999999</c:v>
                </c:pt>
                <c:pt idx="731">
                  <c:v>1.0569999999999999</c:v>
                </c:pt>
                <c:pt idx="732">
                  <c:v>0.75</c:v>
                </c:pt>
                <c:pt idx="733">
                  <c:v>0.20399999999999999</c:v>
                </c:pt>
                <c:pt idx="734">
                  <c:v>1.3779999999999999</c:v>
                </c:pt>
                <c:pt idx="735">
                  <c:v>0.28000000000000003</c:v>
                </c:pt>
                <c:pt idx="736">
                  <c:v>1.0620000000000001</c:v>
                </c:pt>
                <c:pt idx="737">
                  <c:v>0.64500000000000002</c:v>
                </c:pt>
                <c:pt idx="738">
                  <c:v>1.0569999999999999</c:v>
                </c:pt>
                <c:pt idx="739">
                  <c:v>1.4950000000000001</c:v>
                </c:pt>
                <c:pt idx="740">
                  <c:v>1.03</c:v>
                </c:pt>
                <c:pt idx="741">
                  <c:v>0.56599999999999995</c:v>
                </c:pt>
                <c:pt idx="742">
                  <c:v>0.55400000000000005</c:v>
                </c:pt>
                <c:pt idx="743">
                  <c:v>0.32300000000000001</c:v>
                </c:pt>
                <c:pt idx="744">
                  <c:v>0.59499999999999997</c:v>
                </c:pt>
                <c:pt idx="745">
                  <c:v>1.502</c:v>
                </c:pt>
                <c:pt idx="746">
                  <c:v>0.98399999999999999</c:v>
                </c:pt>
                <c:pt idx="747">
                  <c:v>0.93200000000000005</c:v>
                </c:pt>
                <c:pt idx="748">
                  <c:v>1.369</c:v>
                </c:pt>
                <c:pt idx="749">
                  <c:v>0.192</c:v>
                </c:pt>
                <c:pt idx="750">
                  <c:v>0.93799999999999994</c:v>
                </c:pt>
                <c:pt idx="751">
                  <c:v>0.40600000000000003</c:v>
                </c:pt>
                <c:pt idx="752">
                  <c:v>1.2370000000000001</c:v>
                </c:pt>
                <c:pt idx="753">
                  <c:v>0.28299999999999997</c:v>
                </c:pt>
                <c:pt idx="754">
                  <c:v>1.0620000000000001</c:v>
                </c:pt>
                <c:pt idx="755">
                  <c:v>1.456</c:v>
                </c:pt>
                <c:pt idx="756">
                  <c:v>1.454</c:v>
                </c:pt>
                <c:pt idx="757">
                  <c:v>1.177</c:v>
                </c:pt>
                <c:pt idx="758">
                  <c:v>0.98099999999999998</c:v>
                </c:pt>
                <c:pt idx="759">
                  <c:v>0.93500000000000005</c:v>
                </c:pt>
                <c:pt idx="760">
                  <c:v>1.3340000000000001</c:v>
                </c:pt>
                <c:pt idx="761">
                  <c:v>0.745</c:v>
                </c:pt>
                <c:pt idx="762">
                  <c:v>0.29299999999999998</c:v>
                </c:pt>
                <c:pt idx="763">
                  <c:v>0.88500000000000001</c:v>
                </c:pt>
                <c:pt idx="764">
                  <c:v>0.84599999999999997</c:v>
                </c:pt>
                <c:pt idx="765">
                  <c:v>0.74299999999999999</c:v>
                </c:pt>
                <c:pt idx="766">
                  <c:v>0.73599999999999999</c:v>
                </c:pt>
                <c:pt idx="767">
                  <c:v>0.25900000000000001</c:v>
                </c:pt>
                <c:pt idx="768">
                  <c:v>0.30399999999999999</c:v>
                </c:pt>
                <c:pt idx="769">
                  <c:v>1.373</c:v>
                </c:pt>
                <c:pt idx="770">
                  <c:v>0.41299999999999998</c:v>
                </c:pt>
                <c:pt idx="771">
                  <c:v>0.63800000000000001</c:v>
                </c:pt>
                <c:pt idx="772">
                  <c:v>1.212</c:v>
                </c:pt>
                <c:pt idx="773">
                  <c:v>0.66600000000000004</c:v>
                </c:pt>
                <c:pt idx="774">
                  <c:v>1.3779999999999999</c:v>
                </c:pt>
                <c:pt idx="775">
                  <c:v>0.35699999999999998</c:v>
                </c:pt>
                <c:pt idx="776">
                  <c:v>0.41299999999999998</c:v>
                </c:pt>
                <c:pt idx="777">
                  <c:v>0.40799999999999997</c:v>
                </c:pt>
                <c:pt idx="778">
                  <c:v>0.378</c:v>
                </c:pt>
                <c:pt idx="779">
                  <c:v>0.753</c:v>
                </c:pt>
                <c:pt idx="780">
                  <c:v>1.1439999999999999</c:v>
                </c:pt>
                <c:pt idx="781">
                  <c:v>0.44700000000000001</c:v>
                </c:pt>
                <c:pt idx="782">
                  <c:v>0.66500000000000004</c:v>
                </c:pt>
                <c:pt idx="783">
                  <c:v>0.79400000000000004</c:v>
                </c:pt>
                <c:pt idx="784">
                  <c:v>1.4319999999999999</c:v>
                </c:pt>
                <c:pt idx="785">
                  <c:v>0.73199999999999998</c:v>
                </c:pt>
                <c:pt idx="786">
                  <c:v>1.552</c:v>
                </c:pt>
                <c:pt idx="787">
                  <c:v>1.4890000000000001</c:v>
                </c:pt>
                <c:pt idx="788">
                  <c:v>0.89100000000000001</c:v>
                </c:pt>
                <c:pt idx="789">
                  <c:v>0.86399999999999999</c:v>
                </c:pt>
                <c:pt idx="790">
                  <c:v>0.95699999999999996</c:v>
                </c:pt>
                <c:pt idx="791">
                  <c:v>1.1220000000000001</c:v>
                </c:pt>
                <c:pt idx="792">
                  <c:v>1.071</c:v>
                </c:pt>
                <c:pt idx="793">
                  <c:v>1.28</c:v>
                </c:pt>
                <c:pt idx="794">
                  <c:v>1.454</c:v>
                </c:pt>
                <c:pt idx="795">
                  <c:v>1.5409999999999999</c:v>
                </c:pt>
                <c:pt idx="796">
                  <c:v>1.446</c:v>
                </c:pt>
                <c:pt idx="797">
                  <c:v>1.014</c:v>
                </c:pt>
                <c:pt idx="798">
                  <c:v>0.57899999999999996</c:v>
                </c:pt>
                <c:pt idx="799">
                  <c:v>0.57599999999999996</c:v>
                </c:pt>
                <c:pt idx="800">
                  <c:v>0.60799999999999998</c:v>
                </c:pt>
                <c:pt idx="801">
                  <c:v>1.1739999999999999</c:v>
                </c:pt>
                <c:pt idx="802">
                  <c:v>1.5920000000000001</c:v>
                </c:pt>
                <c:pt idx="803">
                  <c:v>1.6140000000000001</c:v>
                </c:pt>
                <c:pt idx="804">
                  <c:v>0.34200000000000003</c:v>
                </c:pt>
                <c:pt idx="805">
                  <c:v>0.95899999999999996</c:v>
                </c:pt>
                <c:pt idx="806">
                  <c:v>1.603</c:v>
                </c:pt>
                <c:pt idx="807">
                  <c:v>0.193</c:v>
                </c:pt>
                <c:pt idx="808">
                  <c:v>0.40699999999999997</c:v>
                </c:pt>
                <c:pt idx="809">
                  <c:v>0.84</c:v>
                </c:pt>
                <c:pt idx="810">
                  <c:v>0.37</c:v>
                </c:pt>
                <c:pt idx="811">
                  <c:v>1.163</c:v>
                </c:pt>
                <c:pt idx="812">
                  <c:v>1.044</c:v>
                </c:pt>
                <c:pt idx="813">
                  <c:v>1.5189999999999999</c:v>
                </c:pt>
                <c:pt idx="814">
                  <c:v>9.6000000000000002E-2</c:v>
                </c:pt>
                <c:pt idx="815">
                  <c:v>0.25</c:v>
                </c:pt>
                <c:pt idx="816">
                  <c:v>1.0049999999999999</c:v>
                </c:pt>
                <c:pt idx="817">
                  <c:v>1.2829999999999999</c:v>
                </c:pt>
                <c:pt idx="818">
                  <c:v>1.145</c:v>
                </c:pt>
                <c:pt idx="819">
                  <c:v>1.5029999999999999</c:v>
                </c:pt>
                <c:pt idx="820">
                  <c:v>7.3999999999999996E-2</c:v>
                </c:pt>
                <c:pt idx="821">
                  <c:v>1.048</c:v>
                </c:pt>
                <c:pt idx="822">
                  <c:v>0.622</c:v>
                </c:pt>
                <c:pt idx="823">
                  <c:v>0.92700000000000005</c:v>
                </c:pt>
                <c:pt idx="824">
                  <c:v>0.35099999999999998</c:v>
                </c:pt>
                <c:pt idx="825">
                  <c:v>1.2090000000000001</c:v>
                </c:pt>
                <c:pt idx="826">
                  <c:v>1.2410000000000001</c:v>
                </c:pt>
                <c:pt idx="827">
                  <c:v>0.44600000000000001</c:v>
                </c:pt>
                <c:pt idx="828">
                  <c:v>0.56999999999999995</c:v>
                </c:pt>
                <c:pt idx="829">
                  <c:v>1.198</c:v>
                </c:pt>
                <c:pt idx="830">
                  <c:v>1.0489999999999999</c:v>
                </c:pt>
                <c:pt idx="831">
                  <c:v>1.3129999999999999</c:v>
                </c:pt>
                <c:pt idx="832">
                  <c:v>0.60899999999999999</c:v>
                </c:pt>
                <c:pt idx="833">
                  <c:v>0.24399999999999999</c:v>
                </c:pt>
                <c:pt idx="834">
                  <c:v>0.98199999999999998</c:v>
                </c:pt>
                <c:pt idx="835">
                  <c:v>0.91300000000000003</c:v>
                </c:pt>
                <c:pt idx="836">
                  <c:v>0.19</c:v>
                </c:pt>
                <c:pt idx="837">
                  <c:v>0.83599999999999997</c:v>
                </c:pt>
                <c:pt idx="838">
                  <c:v>1.2050000000000001</c:v>
                </c:pt>
                <c:pt idx="839">
                  <c:v>0.42</c:v>
                </c:pt>
                <c:pt idx="840">
                  <c:v>0.80400000000000005</c:v>
                </c:pt>
                <c:pt idx="841">
                  <c:v>0.97499999999999998</c:v>
                </c:pt>
                <c:pt idx="842">
                  <c:v>1.425</c:v>
                </c:pt>
                <c:pt idx="843">
                  <c:v>0.83099999999999996</c:v>
                </c:pt>
                <c:pt idx="844">
                  <c:v>1.0489999999999999</c:v>
                </c:pt>
                <c:pt idx="845">
                  <c:v>0.22500000000000001</c:v>
                </c:pt>
                <c:pt idx="846">
                  <c:v>1.2949999999999999</c:v>
                </c:pt>
                <c:pt idx="847">
                  <c:v>1.147</c:v>
                </c:pt>
                <c:pt idx="848">
                  <c:v>0.56000000000000005</c:v>
                </c:pt>
                <c:pt idx="849">
                  <c:v>0.753</c:v>
                </c:pt>
                <c:pt idx="850">
                  <c:v>1.296</c:v>
                </c:pt>
                <c:pt idx="851">
                  <c:v>0.83399999999999996</c:v>
                </c:pt>
                <c:pt idx="852">
                  <c:v>0.72</c:v>
                </c:pt>
                <c:pt idx="853">
                  <c:v>0.52400000000000002</c:v>
                </c:pt>
                <c:pt idx="854">
                  <c:v>1.4350000000000001</c:v>
                </c:pt>
                <c:pt idx="855">
                  <c:v>1.1339999999999999</c:v>
                </c:pt>
                <c:pt idx="856">
                  <c:v>0.16800000000000001</c:v>
                </c:pt>
                <c:pt idx="857">
                  <c:v>0.96199999999999997</c:v>
                </c:pt>
                <c:pt idx="858">
                  <c:v>0.47599999999999998</c:v>
                </c:pt>
                <c:pt idx="859">
                  <c:v>0.17899999999999999</c:v>
                </c:pt>
                <c:pt idx="860">
                  <c:v>0.20399999999999999</c:v>
                </c:pt>
                <c:pt idx="861">
                  <c:v>0.59</c:v>
                </c:pt>
                <c:pt idx="862">
                  <c:v>0.76800000000000002</c:v>
                </c:pt>
                <c:pt idx="863">
                  <c:v>1.4330000000000001</c:v>
                </c:pt>
                <c:pt idx="864">
                  <c:v>0.66600000000000004</c:v>
                </c:pt>
                <c:pt idx="865">
                  <c:v>0.60599999999999998</c:v>
                </c:pt>
                <c:pt idx="866">
                  <c:v>0.85299999999999998</c:v>
                </c:pt>
                <c:pt idx="867">
                  <c:v>7.3999999999999996E-2</c:v>
                </c:pt>
                <c:pt idx="868">
                  <c:v>0.90200000000000002</c:v>
                </c:pt>
                <c:pt idx="869">
                  <c:v>1.115</c:v>
                </c:pt>
                <c:pt idx="870">
                  <c:v>1.399</c:v>
                </c:pt>
                <c:pt idx="871">
                  <c:v>0.223</c:v>
                </c:pt>
                <c:pt idx="872">
                  <c:v>1.296</c:v>
                </c:pt>
                <c:pt idx="873">
                  <c:v>1.099</c:v>
                </c:pt>
                <c:pt idx="874">
                  <c:v>1.454</c:v>
                </c:pt>
                <c:pt idx="875">
                  <c:v>1.522</c:v>
                </c:pt>
                <c:pt idx="876">
                  <c:v>0.252</c:v>
                </c:pt>
                <c:pt idx="877">
                  <c:v>1.1180000000000001</c:v>
                </c:pt>
                <c:pt idx="878">
                  <c:v>1.2549999999999999</c:v>
                </c:pt>
                <c:pt idx="879">
                  <c:v>0.93799999999999994</c:v>
                </c:pt>
                <c:pt idx="880">
                  <c:v>1.0660000000000001</c:v>
                </c:pt>
                <c:pt idx="881">
                  <c:v>1.4510000000000001</c:v>
                </c:pt>
                <c:pt idx="882">
                  <c:v>0.75800000000000001</c:v>
                </c:pt>
                <c:pt idx="883">
                  <c:v>1.554</c:v>
                </c:pt>
                <c:pt idx="884">
                  <c:v>1.2170000000000001</c:v>
                </c:pt>
                <c:pt idx="885">
                  <c:v>1.4590000000000001</c:v>
                </c:pt>
                <c:pt idx="886">
                  <c:v>0.57899999999999996</c:v>
                </c:pt>
                <c:pt idx="887">
                  <c:v>0.84399999999999997</c:v>
                </c:pt>
                <c:pt idx="888">
                  <c:v>1.204</c:v>
                </c:pt>
                <c:pt idx="889">
                  <c:v>0.504</c:v>
                </c:pt>
                <c:pt idx="890">
                  <c:v>8.4000000000000005E-2</c:v>
                </c:pt>
                <c:pt idx="891">
                  <c:v>0.71799999999999997</c:v>
                </c:pt>
                <c:pt idx="892">
                  <c:v>1.1659999999999999</c:v>
                </c:pt>
                <c:pt idx="893">
                  <c:v>0.63800000000000001</c:v>
                </c:pt>
                <c:pt idx="894">
                  <c:v>0.75800000000000001</c:v>
                </c:pt>
                <c:pt idx="895">
                  <c:v>1.06</c:v>
                </c:pt>
                <c:pt idx="896">
                  <c:v>0.67200000000000004</c:v>
                </c:pt>
                <c:pt idx="897">
                  <c:v>0.85599999999999998</c:v>
                </c:pt>
                <c:pt idx="898">
                  <c:v>0.51100000000000001</c:v>
                </c:pt>
                <c:pt idx="899">
                  <c:v>0.214</c:v>
                </c:pt>
                <c:pt idx="900">
                  <c:v>1.4970000000000001</c:v>
                </c:pt>
                <c:pt idx="901">
                  <c:v>0.82499999999999996</c:v>
                </c:pt>
                <c:pt idx="902">
                  <c:v>0.16600000000000001</c:v>
                </c:pt>
                <c:pt idx="903">
                  <c:v>0.78400000000000003</c:v>
                </c:pt>
                <c:pt idx="904">
                  <c:v>0.89900000000000002</c:v>
                </c:pt>
                <c:pt idx="905">
                  <c:v>0.17299999999999999</c:v>
                </c:pt>
                <c:pt idx="906">
                  <c:v>0.193</c:v>
                </c:pt>
                <c:pt idx="907">
                  <c:v>1.294</c:v>
                </c:pt>
                <c:pt idx="908">
                  <c:v>0.93400000000000005</c:v>
                </c:pt>
                <c:pt idx="909">
                  <c:v>0.98499999999999999</c:v>
                </c:pt>
                <c:pt idx="910">
                  <c:v>0.432</c:v>
                </c:pt>
                <c:pt idx="911">
                  <c:v>1.0549999999999999</c:v>
                </c:pt>
                <c:pt idx="912">
                  <c:v>5.7000000000000002E-2</c:v>
                </c:pt>
                <c:pt idx="913">
                  <c:v>1.5149999999999999</c:v>
                </c:pt>
                <c:pt idx="914">
                  <c:v>1.0680000000000001</c:v>
                </c:pt>
                <c:pt idx="915">
                  <c:v>0.84599999999999997</c:v>
                </c:pt>
                <c:pt idx="916">
                  <c:v>1.1819999999999999</c:v>
                </c:pt>
                <c:pt idx="917">
                  <c:v>7.5999999999999998E-2</c:v>
                </c:pt>
                <c:pt idx="918">
                  <c:v>8.6999999999999994E-2</c:v>
                </c:pt>
                <c:pt idx="919">
                  <c:v>1.0369999999999999</c:v>
                </c:pt>
                <c:pt idx="920">
                  <c:v>1.377</c:v>
                </c:pt>
                <c:pt idx="921">
                  <c:v>1.1930000000000001</c:v>
                </c:pt>
                <c:pt idx="922">
                  <c:v>0.78200000000000003</c:v>
                </c:pt>
                <c:pt idx="923">
                  <c:v>1.3560000000000001</c:v>
                </c:pt>
                <c:pt idx="924">
                  <c:v>1.27</c:v>
                </c:pt>
                <c:pt idx="925">
                  <c:v>0.68400000000000005</c:v>
                </c:pt>
                <c:pt idx="926">
                  <c:v>1.516</c:v>
                </c:pt>
                <c:pt idx="927">
                  <c:v>1.2030000000000001</c:v>
                </c:pt>
                <c:pt idx="928">
                  <c:v>1.25</c:v>
                </c:pt>
                <c:pt idx="929">
                  <c:v>1.1990000000000001</c:v>
                </c:pt>
                <c:pt idx="930">
                  <c:v>0.93500000000000005</c:v>
                </c:pt>
                <c:pt idx="931">
                  <c:v>0.32900000000000001</c:v>
                </c:pt>
                <c:pt idx="932">
                  <c:v>1.0660000000000001</c:v>
                </c:pt>
                <c:pt idx="933">
                  <c:v>1.016</c:v>
                </c:pt>
                <c:pt idx="934">
                  <c:v>0.86899999999999999</c:v>
                </c:pt>
                <c:pt idx="935">
                  <c:v>0.58399999999999996</c:v>
                </c:pt>
                <c:pt idx="936">
                  <c:v>0.45900000000000002</c:v>
                </c:pt>
                <c:pt idx="937">
                  <c:v>1.3320000000000001</c:v>
                </c:pt>
                <c:pt idx="938">
                  <c:v>1.35</c:v>
                </c:pt>
                <c:pt idx="939">
                  <c:v>1.2410000000000001</c:v>
                </c:pt>
                <c:pt idx="940">
                  <c:v>1.605</c:v>
                </c:pt>
                <c:pt idx="941">
                  <c:v>0.61199999999999999</c:v>
                </c:pt>
                <c:pt idx="942">
                  <c:v>1.1060000000000001</c:v>
                </c:pt>
                <c:pt idx="943">
                  <c:v>1.022</c:v>
                </c:pt>
                <c:pt idx="944">
                  <c:v>1.508</c:v>
                </c:pt>
                <c:pt idx="945">
                  <c:v>1.573</c:v>
                </c:pt>
                <c:pt idx="946">
                  <c:v>1.0529999999999999</c:v>
                </c:pt>
                <c:pt idx="947">
                  <c:v>0.19900000000000001</c:v>
                </c:pt>
                <c:pt idx="948">
                  <c:v>1.59</c:v>
                </c:pt>
                <c:pt idx="949">
                  <c:v>1.399</c:v>
                </c:pt>
                <c:pt idx="950">
                  <c:v>0.39100000000000001</c:v>
                </c:pt>
                <c:pt idx="951">
                  <c:v>1.2130000000000001</c:v>
                </c:pt>
                <c:pt idx="952">
                  <c:v>7.8E-2</c:v>
                </c:pt>
                <c:pt idx="953">
                  <c:v>1.1120000000000001</c:v>
                </c:pt>
                <c:pt idx="954">
                  <c:v>1.583</c:v>
                </c:pt>
                <c:pt idx="955">
                  <c:v>0.68799999999999994</c:v>
                </c:pt>
                <c:pt idx="956">
                  <c:v>1.5209999999999999</c:v>
                </c:pt>
                <c:pt idx="957">
                  <c:v>1.206</c:v>
                </c:pt>
                <c:pt idx="958">
                  <c:v>1.5580000000000001</c:v>
                </c:pt>
                <c:pt idx="959">
                  <c:v>1.4279999999999999</c:v>
                </c:pt>
                <c:pt idx="960">
                  <c:v>1.419</c:v>
                </c:pt>
                <c:pt idx="961">
                  <c:v>0.76800000000000002</c:v>
                </c:pt>
                <c:pt idx="962">
                  <c:v>0.26</c:v>
                </c:pt>
                <c:pt idx="963">
                  <c:v>1.3340000000000001</c:v>
                </c:pt>
                <c:pt idx="964">
                  <c:v>0.61399999999999999</c:v>
                </c:pt>
                <c:pt idx="965">
                  <c:v>0.91</c:v>
                </c:pt>
                <c:pt idx="966">
                  <c:v>1.081</c:v>
                </c:pt>
                <c:pt idx="967">
                  <c:v>1.389</c:v>
                </c:pt>
                <c:pt idx="968">
                  <c:v>1.5189999999999999</c:v>
                </c:pt>
                <c:pt idx="969">
                  <c:v>0.94799999999999995</c:v>
                </c:pt>
                <c:pt idx="970">
                  <c:v>0.65700000000000003</c:v>
                </c:pt>
                <c:pt idx="971">
                  <c:v>1.49</c:v>
                </c:pt>
                <c:pt idx="972">
                  <c:v>0.32</c:v>
                </c:pt>
                <c:pt idx="973">
                  <c:v>1.597</c:v>
                </c:pt>
                <c:pt idx="974">
                  <c:v>1.1579999999999999</c:v>
                </c:pt>
                <c:pt idx="975">
                  <c:v>1.5549999999999999</c:v>
                </c:pt>
                <c:pt idx="976">
                  <c:v>0.55900000000000005</c:v>
                </c:pt>
                <c:pt idx="977">
                  <c:v>0.23100000000000001</c:v>
                </c:pt>
                <c:pt idx="978">
                  <c:v>0.29699999999999999</c:v>
                </c:pt>
                <c:pt idx="979">
                  <c:v>0.79100000000000004</c:v>
                </c:pt>
                <c:pt idx="980">
                  <c:v>0.47199999999999998</c:v>
                </c:pt>
                <c:pt idx="981">
                  <c:v>1.1910000000000001</c:v>
                </c:pt>
                <c:pt idx="982">
                  <c:v>0.96799999999999997</c:v>
                </c:pt>
                <c:pt idx="983">
                  <c:v>1.2509999999999999</c:v>
                </c:pt>
                <c:pt idx="984">
                  <c:v>0.373</c:v>
                </c:pt>
                <c:pt idx="985">
                  <c:v>1.4490000000000001</c:v>
                </c:pt>
                <c:pt idx="986">
                  <c:v>1.1910000000000001</c:v>
                </c:pt>
                <c:pt idx="987">
                  <c:v>0.29799999999999999</c:v>
                </c:pt>
                <c:pt idx="988">
                  <c:v>1.2090000000000001</c:v>
                </c:pt>
                <c:pt idx="989">
                  <c:v>0.93200000000000005</c:v>
                </c:pt>
                <c:pt idx="990">
                  <c:v>1.1259999999999999</c:v>
                </c:pt>
                <c:pt idx="991">
                  <c:v>1.4450000000000001</c:v>
                </c:pt>
                <c:pt idx="992">
                  <c:v>0.51300000000000001</c:v>
                </c:pt>
                <c:pt idx="993">
                  <c:v>0.77400000000000002</c:v>
                </c:pt>
                <c:pt idx="994">
                  <c:v>1.544</c:v>
                </c:pt>
                <c:pt idx="995">
                  <c:v>0.57599999999999996</c:v>
                </c:pt>
                <c:pt idx="996">
                  <c:v>0.64800000000000002</c:v>
                </c:pt>
                <c:pt idx="997">
                  <c:v>0.20899999999999999</c:v>
                </c:pt>
                <c:pt idx="998">
                  <c:v>9.9000000000000005E-2</c:v>
                </c:pt>
                <c:pt idx="999">
                  <c:v>1.4890000000000001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53E-43DB-9DFE-7CBA366FBA07}"/>
            </c:ext>
          </c:extLst>
        </c:ser>
        <c:ser>
          <c:idx val="1"/>
          <c:order val="1"/>
          <c:tx>
            <c:strRef>
              <c:f>Dump_data_typ_8p_rnd1_signoff_v!$U$1</c:f>
              <c:strCache>
                <c:ptCount val="1"/>
                <c:pt idx="0">
                  <c:v>Timepix4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Dump_data_typ_8p_rnd1_signoff_v!$A$2:$A$1001</c:f>
              <c:numCache>
                <c:formatCode>General</c:formatCode>
                <c:ptCount val="10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</c:numCache>
            </c:numRef>
          </c:xVal>
          <c:yVal>
            <c:numRef>
              <c:f>Dump_data_typ_8p_rnd1_signoff_v!$U$2:$U$1001</c:f>
              <c:numCache>
                <c:formatCode>General</c:formatCode>
                <c:ptCount val="1000"/>
                <c:pt idx="0">
                  <c:v>0.14499999999999999</c:v>
                </c:pt>
                <c:pt idx="1">
                  <c:v>0.161</c:v>
                </c:pt>
                <c:pt idx="2">
                  <c:v>0.23200000000000001</c:v>
                </c:pt>
                <c:pt idx="3">
                  <c:v>0.128</c:v>
                </c:pt>
                <c:pt idx="4">
                  <c:v>6.8000000000000005E-2</c:v>
                </c:pt>
                <c:pt idx="5">
                  <c:v>8.1000000000000003E-2</c:v>
                </c:pt>
                <c:pt idx="6">
                  <c:v>0.114</c:v>
                </c:pt>
                <c:pt idx="7">
                  <c:v>0.23400000000000001</c:v>
                </c:pt>
                <c:pt idx="8">
                  <c:v>6.3E-2</c:v>
                </c:pt>
                <c:pt idx="9">
                  <c:v>6.3E-2</c:v>
                </c:pt>
                <c:pt idx="10">
                  <c:v>0.17299999999999999</c:v>
                </c:pt>
                <c:pt idx="11">
                  <c:v>6.0999999999999999E-2</c:v>
                </c:pt>
                <c:pt idx="12">
                  <c:v>0.193</c:v>
                </c:pt>
                <c:pt idx="13">
                  <c:v>0.121</c:v>
                </c:pt>
                <c:pt idx="14">
                  <c:v>0.109</c:v>
                </c:pt>
                <c:pt idx="15">
                  <c:v>7.2999999999999995E-2</c:v>
                </c:pt>
                <c:pt idx="16">
                  <c:v>0.214</c:v>
                </c:pt>
                <c:pt idx="17">
                  <c:v>0.19400000000000001</c:v>
                </c:pt>
                <c:pt idx="18">
                  <c:v>0.16400000000000001</c:v>
                </c:pt>
                <c:pt idx="19">
                  <c:v>0.16700000000000001</c:v>
                </c:pt>
                <c:pt idx="20">
                  <c:v>0.16400000000000001</c:v>
                </c:pt>
                <c:pt idx="21">
                  <c:v>0.17399999999999999</c:v>
                </c:pt>
                <c:pt idx="22">
                  <c:v>0.224</c:v>
                </c:pt>
                <c:pt idx="23">
                  <c:v>5.2999999999999999E-2</c:v>
                </c:pt>
                <c:pt idx="24">
                  <c:v>7.5999999999999998E-2</c:v>
                </c:pt>
                <c:pt idx="25">
                  <c:v>0.13400000000000001</c:v>
                </c:pt>
                <c:pt idx="26">
                  <c:v>6.3E-2</c:v>
                </c:pt>
                <c:pt idx="27">
                  <c:v>0.129</c:v>
                </c:pt>
                <c:pt idx="28">
                  <c:v>0.127</c:v>
                </c:pt>
                <c:pt idx="29">
                  <c:v>0.17599999999999999</c:v>
                </c:pt>
                <c:pt idx="30">
                  <c:v>0.128</c:v>
                </c:pt>
                <c:pt idx="31">
                  <c:v>0.16300000000000001</c:v>
                </c:pt>
                <c:pt idx="32">
                  <c:v>0.16500000000000001</c:v>
                </c:pt>
                <c:pt idx="33">
                  <c:v>0.18</c:v>
                </c:pt>
                <c:pt idx="34">
                  <c:v>7.5999999999999998E-2</c:v>
                </c:pt>
                <c:pt idx="35">
                  <c:v>0.17399999999999999</c:v>
                </c:pt>
                <c:pt idx="36">
                  <c:v>0.19700000000000001</c:v>
                </c:pt>
                <c:pt idx="37">
                  <c:v>0.21099999999999999</c:v>
                </c:pt>
                <c:pt idx="38">
                  <c:v>0.16500000000000001</c:v>
                </c:pt>
                <c:pt idx="39">
                  <c:v>0.19700000000000001</c:v>
                </c:pt>
                <c:pt idx="40">
                  <c:v>0.17100000000000001</c:v>
                </c:pt>
                <c:pt idx="41">
                  <c:v>0.13200000000000001</c:v>
                </c:pt>
                <c:pt idx="42">
                  <c:v>0.08</c:v>
                </c:pt>
                <c:pt idx="43">
                  <c:v>6.2E-2</c:v>
                </c:pt>
                <c:pt idx="44">
                  <c:v>4.9000000000000002E-2</c:v>
                </c:pt>
                <c:pt idx="45">
                  <c:v>0.17699999999999999</c:v>
                </c:pt>
                <c:pt idx="46">
                  <c:v>0.22500000000000001</c:v>
                </c:pt>
                <c:pt idx="47">
                  <c:v>0.112</c:v>
                </c:pt>
                <c:pt idx="48">
                  <c:v>0.10299999999999999</c:v>
                </c:pt>
                <c:pt idx="49">
                  <c:v>0.22900000000000001</c:v>
                </c:pt>
                <c:pt idx="50">
                  <c:v>0.24099999999999999</c:v>
                </c:pt>
                <c:pt idx="51">
                  <c:v>9.0999999999999998E-2</c:v>
                </c:pt>
                <c:pt idx="52">
                  <c:v>0.248</c:v>
                </c:pt>
                <c:pt idx="53">
                  <c:v>0.1</c:v>
                </c:pt>
                <c:pt idx="54">
                  <c:v>0.13100000000000001</c:v>
                </c:pt>
                <c:pt idx="55">
                  <c:v>0.247</c:v>
                </c:pt>
                <c:pt idx="56">
                  <c:v>0.17399999999999999</c:v>
                </c:pt>
                <c:pt idx="57">
                  <c:v>0.19700000000000001</c:v>
                </c:pt>
                <c:pt idx="58">
                  <c:v>0.23699999999999999</c:v>
                </c:pt>
                <c:pt idx="59">
                  <c:v>9.2999999999999999E-2</c:v>
                </c:pt>
                <c:pt idx="60">
                  <c:v>0.13200000000000001</c:v>
                </c:pt>
                <c:pt idx="61">
                  <c:v>6.2E-2</c:v>
                </c:pt>
                <c:pt idx="62">
                  <c:v>0.14799999999999999</c:v>
                </c:pt>
                <c:pt idx="63">
                  <c:v>6.3E-2</c:v>
                </c:pt>
                <c:pt idx="64">
                  <c:v>0.22700000000000001</c:v>
                </c:pt>
                <c:pt idx="65">
                  <c:v>0.23300000000000001</c:v>
                </c:pt>
                <c:pt idx="66">
                  <c:v>0.156</c:v>
                </c:pt>
                <c:pt idx="67">
                  <c:v>0.22600000000000001</c:v>
                </c:pt>
                <c:pt idx="68">
                  <c:v>0.23599999999999999</c:v>
                </c:pt>
                <c:pt idx="69">
                  <c:v>0.17599999999999999</c:v>
                </c:pt>
                <c:pt idx="70">
                  <c:v>0.17699999999999999</c:v>
                </c:pt>
                <c:pt idx="71">
                  <c:v>0.245</c:v>
                </c:pt>
                <c:pt idx="72">
                  <c:v>0.20100000000000001</c:v>
                </c:pt>
                <c:pt idx="73">
                  <c:v>6.6000000000000003E-2</c:v>
                </c:pt>
                <c:pt idx="74">
                  <c:v>0.17299999999999999</c:v>
                </c:pt>
                <c:pt idx="75">
                  <c:v>0.16200000000000001</c:v>
                </c:pt>
                <c:pt idx="76">
                  <c:v>0.124</c:v>
                </c:pt>
                <c:pt idx="77">
                  <c:v>0.1</c:v>
                </c:pt>
                <c:pt idx="78">
                  <c:v>0.215</c:v>
                </c:pt>
                <c:pt idx="79">
                  <c:v>7.5999999999999998E-2</c:v>
                </c:pt>
                <c:pt idx="80">
                  <c:v>0.17399999999999999</c:v>
                </c:pt>
                <c:pt idx="81">
                  <c:v>0.14199999999999999</c:v>
                </c:pt>
                <c:pt idx="82">
                  <c:v>0.23499999999999999</c:v>
                </c:pt>
                <c:pt idx="83">
                  <c:v>0.13700000000000001</c:v>
                </c:pt>
                <c:pt idx="84">
                  <c:v>0.23799999999999999</c:v>
                </c:pt>
                <c:pt idx="85">
                  <c:v>0.216</c:v>
                </c:pt>
                <c:pt idx="86">
                  <c:v>5.3999999999999999E-2</c:v>
                </c:pt>
                <c:pt idx="87">
                  <c:v>0.17899999999999999</c:v>
                </c:pt>
                <c:pt idx="88">
                  <c:v>0.14899999999999999</c:v>
                </c:pt>
                <c:pt idx="89">
                  <c:v>0.23499999999999999</c:v>
                </c:pt>
                <c:pt idx="90">
                  <c:v>0.22500000000000001</c:v>
                </c:pt>
                <c:pt idx="91">
                  <c:v>0.24399999999999999</c:v>
                </c:pt>
                <c:pt idx="92">
                  <c:v>0.18099999999999999</c:v>
                </c:pt>
                <c:pt idx="93">
                  <c:v>0.108</c:v>
                </c:pt>
                <c:pt idx="94">
                  <c:v>0.10100000000000001</c:v>
                </c:pt>
                <c:pt idx="95">
                  <c:v>0.10100000000000001</c:v>
                </c:pt>
                <c:pt idx="96">
                  <c:v>0.23599999999999999</c:v>
                </c:pt>
                <c:pt idx="97">
                  <c:v>0.104</c:v>
                </c:pt>
                <c:pt idx="98">
                  <c:v>0.17</c:v>
                </c:pt>
                <c:pt idx="99">
                  <c:v>5.0999999999999997E-2</c:v>
                </c:pt>
                <c:pt idx="100">
                  <c:v>0.16700000000000001</c:v>
                </c:pt>
                <c:pt idx="101">
                  <c:v>0.155</c:v>
                </c:pt>
                <c:pt idx="102">
                  <c:v>0.13800000000000001</c:v>
                </c:pt>
                <c:pt idx="103">
                  <c:v>0.247</c:v>
                </c:pt>
                <c:pt idx="104">
                  <c:v>8.1000000000000003E-2</c:v>
                </c:pt>
                <c:pt idx="105">
                  <c:v>0.22</c:v>
                </c:pt>
                <c:pt idx="106">
                  <c:v>7.0000000000000007E-2</c:v>
                </c:pt>
                <c:pt idx="107">
                  <c:v>0.23100000000000001</c:v>
                </c:pt>
                <c:pt idx="108">
                  <c:v>0.19</c:v>
                </c:pt>
                <c:pt idx="109">
                  <c:v>0.11700000000000001</c:v>
                </c:pt>
                <c:pt idx="110">
                  <c:v>0.151</c:v>
                </c:pt>
                <c:pt idx="111">
                  <c:v>0.23400000000000001</c:v>
                </c:pt>
                <c:pt idx="112">
                  <c:v>0.11600000000000001</c:v>
                </c:pt>
                <c:pt idx="113">
                  <c:v>0.20300000000000001</c:v>
                </c:pt>
                <c:pt idx="114">
                  <c:v>0.23400000000000001</c:v>
                </c:pt>
                <c:pt idx="115">
                  <c:v>0.224</c:v>
                </c:pt>
                <c:pt idx="116">
                  <c:v>0.14399999999999999</c:v>
                </c:pt>
                <c:pt idx="117">
                  <c:v>0.21099999999999999</c:v>
                </c:pt>
                <c:pt idx="118">
                  <c:v>0.14299999999999999</c:v>
                </c:pt>
                <c:pt idx="119">
                  <c:v>0.17699999999999999</c:v>
                </c:pt>
                <c:pt idx="120">
                  <c:v>9.4E-2</c:v>
                </c:pt>
                <c:pt idx="121">
                  <c:v>0.14099999999999999</c:v>
                </c:pt>
                <c:pt idx="122">
                  <c:v>6.3E-2</c:v>
                </c:pt>
                <c:pt idx="123">
                  <c:v>7.0000000000000007E-2</c:v>
                </c:pt>
                <c:pt idx="124">
                  <c:v>0.214</c:v>
                </c:pt>
                <c:pt idx="125">
                  <c:v>0.16500000000000001</c:v>
                </c:pt>
                <c:pt idx="126">
                  <c:v>0.19400000000000001</c:v>
                </c:pt>
                <c:pt idx="127">
                  <c:v>0.23599999999999999</c:v>
                </c:pt>
                <c:pt idx="128">
                  <c:v>0.158</c:v>
                </c:pt>
                <c:pt idx="129">
                  <c:v>6.9000000000000006E-2</c:v>
                </c:pt>
                <c:pt idx="130">
                  <c:v>0.245</c:v>
                </c:pt>
                <c:pt idx="131">
                  <c:v>0.16500000000000001</c:v>
                </c:pt>
                <c:pt idx="132">
                  <c:v>0.152</c:v>
                </c:pt>
                <c:pt idx="133">
                  <c:v>0.19</c:v>
                </c:pt>
                <c:pt idx="134">
                  <c:v>6.5000000000000002E-2</c:v>
                </c:pt>
                <c:pt idx="135">
                  <c:v>0.16</c:v>
                </c:pt>
                <c:pt idx="136">
                  <c:v>5.5E-2</c:v>
                </c:pt>
                <c:pt idx="137">
                  <c:v>0.24299999999999999</c:v>
                </c:pt>
                <c:pt idx="138">
                  <c:v>5.8999999999999997E-2</c:v>
                </c:pt>
                <c:pt idx="139">
                  <c:v>0.17699999999999999</c:v>
                </c:pt>
                <c:pt idx="140">
                  <c:v>0.215</c:v>
                </c:pt>
                <c:pt idx="141">
                  <c:v>0.182</c:v>
                </c:pt>
                <c:pt idx="142">
                  <c:v>6.7000000000000004E-2</c:v>
                </c:pt>
                <c:pt idx="143">
                  <c:v>7.2999999999999995E-2</c:v>
                </c:pt>
                <c:pt idx="144">
                  <c:v>6.0999999999999999E-2</c:v>
                </c:pt>
                <c:pt idx="145">
                  <c:v>0.104</c:v>
                </c:pt>
                <c:pt idx="146">
                  <c:v>0.16800000000000001</c:v>
                </c:pt>
                <c:pt idx="147">
                  <c:v>0.23799999999999999</c:v>
                </c:pt>
                <c:pt idx="148">
                  <c:v>0.14799999999999999</c:v>
                </c:pt>
                <c:pt idx="149">
                  <c:v>0.189</c:v>
                </c:pt>
                <c:pt idx="150">
                  <c:v>0.214</c:v>
                </c:pt>
                <c:pt idx="151">
                  <c:v>0.223</c:v>
                </c:pt>
                <c:pt idx="152">
                  <c:v>0.192</c:v>
                </c:pt>
                <c:pt idx="153">
                  <c:v>0.16300000000000001</c:v>
                </c:pt>
                <c:pt idx="154">
                  <c:v>0.23400000000000001</c:v>
                </c:pt>
                <c:pt idx="155">
                  <c:v>0.23799999999999999</c:v>
                </c:pt>
                <c:pt idx="156">
                  <c:v>0.13800000000000001</c:v>
                </c:pt>
                <c:pt idx="157">
                  <c:v>7.2999999999999995E-2</c:v>
                </c:pt>
                <c:pt idx="158">
                  <c:v>0.111</c:v>
                </c:pt>
                <c:pt idx="159">
                  <c:v>0.104</c:v>
                </c:pt>
                <c:pt idx="160">
                  <c:v>0.20499999999999999</c:v>
                </c:pt>
                <c:pt idx="161">
                  <c:v>0.23200000000000001</c:v>
                </c:pt>
                <c:pt idx="162">
                  <c:v>0.14299999999999999</c:v>
                </c:pt>
                <c:pt idx="163">
                  <c:v>0.20499999999999999</c:v>
                </c:pt>
                <c:pt idx="164">
                  <c:v>0.186</c:v>
                </c:pt>
                <c:pt idx="165">
                  <c:v>6.7000000000000004E-2</c:v>
                </c:pt>
                <c:pt idx="166">
                  <c:v>9.2999999999999999E-2</c:v>
                </c:pt>
                <c:pt idx="167">
                  <c:v>0.20799999999999999</c:v>
                </c:pt>
                <c:pt idx="168">
                  <c:v>0.246</c:v>
                </c:pt>
                <c:pt idx="169">
                  <c:v>9.1999999999999998E-2</c:v>
                </c:pt>
                <c:pt idx="170">
                  <c:v>5.2999999999999999E-2</c:v>
                </c:pt>
                <c:pt idx="171">
                  <c:v>0.224</c:v>
                </c:pt>
                <c:pt idx="172">
                  <c:v>0.128</c:v>
                </c:pt>
                <c:pt idx="173">
                  <c:v>0.20499999999999999</c:v>
                </c:pt>
                <c:pt idx="174">
                  <c:v>0.161</c:v>
                </c:pt>
                <c:pt idx="175">
                  <c:v>0.224</c:v>
                </c:pt>
                <c:pt idx="176">
                  <c:v>0.13</c:v>
                </c:pt>
                <c:pt idx="177">
                  <c:v>0.22600000000000001</c:v>
                </c:pt>
                <c:pt idx="178">
                  <c:v>0.19900000000000001</c:v>
                </c:pt>
                <c:pt idx="179">
                  <c:v>0.112</c:v>
                </c:pt>
                <c:pt idx="180">
                  <c:v>0.16600000000000001</c:v>
                </c:pt>
                <c:pt idx="181">
                  <c:v>0.17599999999999999</c:v>
                </c:pt>
                <c:pt idx="182">
                  <c:v>0.13500000000000001</c:v>
                </c:pt>
                <c:pt idx="183">
                  <c:v>0.11600000000000001</c:v>
                </c:pt>
                <c:pt idx="184">
                  <c:v>0.217</c:v>
                </c:pt>
                <c:pt idx="185">
                  <c:v>0.17499999999999999</c:v>
                </c:pt>
                <c:pt idx="186">
                  <c:v>0.14299999999999999</c:v>
                </c:pt>
                <c:pt idx="187">
                  <c:v>0.158</c:v>
                </c:pt>
                <c:pt idx="188">
                  <c:v>0.219</c:v>
                </c:pt>
                <c:pt idx="189">
                  <c:v>0.16700000000000001</c:v>
                </c:pt>
                <c:pt idx="190">
                  <c:v>0.20499999999999999</c:v>
                </c:pt>
                <c:pt idx="191">
                  <c:v>0.24</c:v>
                </c:pt>
                <c:pt idx="192">
                  <c:v>0.154</c:v>
                </c:pt>
                <c:pt idx="193">
                  <c:v>0.182</c:v>
                </c:pt>
                <c:pt idx="194">
                  <c:v>8.4000000000000005E-2</c:v>
                </c:pt>
                <c:pt idx="195">
                  <c:v>7.0999999999999994E-2</c:v>
                </c:pt>
                <c:pt idx="196">
                  <c:v>0.16</c:v>
                </c:pt>
                <c:pt idx="197">
                  <c:v>0.22600000000000001</c:v>
                </c:pt>
                <c:pt idx="198">
                  <c:v>0.13500000000000001</c:v>
                </c:pt>
                <c:pt idx="199">
                  <c:v>9.8000000000000004E-2</c:v>
                </c:pt>
                <c:pt idx="200">
                  <c:v>0.16800000000000001</c:v>
                </c:pt>
                <c:pt idx="201">
                  <c:v>0.20399999999999999</c:v>
                </c:pt>
                <c:pt idx="202">
                  <c:v>6.6000000000000003E-2</c:v>
                </c:pt>
                <c:pt idx="203">
                  <c:v>0.13100000000000001</c:v>
                </c:pt>
                <c:pt idx="204">
                  <c:v>0.158</c:v>
                </c:pt>
                <c:pt idx="205">
                  <c:v>0.123</c:v>
                </c:pt>
                <c:pt idx="206">
                  <c:v>0.247</c:v>
                </c:pt>
                <c:pt idx="207">
                  <c:v>6.0999999999999999E-2</c:v>
                </c:pt>
                <c:pt idx="208">
                  <c:v>0.111</c:v>
                </c:pt>
                <c:pt idx="209">
                  <c:v>0.06</c:v>
                </c:pt>
                <c:pt idx="210">
                  <c:v>0.23699999999999999</c:v>
                </c:pt>
                <c:pt idx="211">
                  <c:v>0.214</c:v>
                </c:pt>
                <c:pt idx="212">
                  <c:v>0.15</c:v>
                </c:pt>
                <c:pt idx="213">
                  <c:v>0.13900000000000001</c:v>
                </c:pt>
                <c:pt idx="214">
                  <c:v>0.20899999999999999</c:v>
                </c:pt>
                <c:pt idx="215">
                  <c:v>0.108</c:v>
                </c:pt>
                <c:pt idx="216">
                  <c:v>0.13800000000000001</c:v>
                </c:pt>
                <c:pt idx="217">
                  <c:v>0.23</c:v>
                </c:pt>
                <c:pt idx="218">
                  <c:v>7.9000000000000001E-2</c:v>
                </c:pt>
                <c:pt idx="219">
                  <c:v>0.114</c:v>
                </c:pt>
                <c:pt idx="220">
                  <c:v>0.10299999999999999</c:v>
                </c:pt>
                <c:pt idx="221">
                  <c:v>0.19800000000000001</c:v>
                </c:pt>
                <c:pt idx="222">
                  <c:v>0.08</c:v>
                </c:pt>
                <c:pt idx="223">
                  <c:v>0.13700000000000001</c:v>
                </c:pt>
                <c:pt idx="224">
                  <c:v>0.123</c:v>
                </c:pt>
                <c:pt idx="225">
                  <c:v>0.154</c:v>
                </c:pt>
                <c:pt idx="226">
                  <c:v>0.157</c:v>
                </c:pt>
                <c:pt idx="227">
                  <c:v>9.4E-2</c:v>
                </c:pt>
                <c:pt idx="228">
                  <c:v>8.8999999999999996E-2</c:v>
                </c:pt>
                <c:pt idx="229">
                  <c:v>0.108</c:v>
                </c:pt>
                <c:pt idx="230">
                  <c:v>0.20300000000000001</c:v>
                </c:pt>
                <c:pt idx="231">
                  <c:v>0.14699999999999999</c:v>
                </c:pt>
                <c:pt idx="232">
                  <c:v>8.6999999999999994E-2</c:v>
                </c:pt>
                <c:pt idx="233">
                  <c:v>7.9000000000000001E-2</c:v>
                </c:pt>
                <c:pt idx="234">
                  <c:v>7.9000000000000001E-2</c:v>
                </c:pt>
                <c:pt idx="235">
                  <c:v>0.188</c:v>
                </c:pt>
                <c:pt idx="236">
                  <c:v>6.0999999999999999E-2</c:v>
                </c:pt>
                <c:pt idx="237">
                  <c:v>5.7000000000000002E-2</c:v>
                </c:pt>
                <c:pt idx="238">
                  <c:v>0.23100000000000001</c:v>
                </c:pt>
                <c:pt idx="239">
                  <c:v>0.122</c:v>
                </c:pt>
                <c:pt idx="240">
                  <c:v>0.23899999999999999</c:v>
                </c:pt>
                <c:pt idx="241">
                  <c:v>0.157</c:v>
                </c:pt>
                <c:pt idx="242">
                  <c:v>0.15</c:v>
                </c:pt>
                <c:pt idx="243">
                  <c:v>5.7000000000000002E-2</c:v>
                </c:pt>
                <c:pt idx="244">
                  <c:v>0.09</c:v>
                </c:pt>
                <c:pt idx="245">
                  <c:v>0.248</c:v>
                </c:pt>
                <c:pt idx="246">
                  <c:v>5.3999999999999999E-2</c:v>
                </c:pt>
                <c:pt idx="247">
                  <c:v>0.19500000000000001</c:v>
                </c:pt>
                <c:pt idx="248">
                  <c:v>6.6000000000000003E-2</c:v>
                </c:pt>
                <c:pt idx="249">
                  <c:v>9.8000000000000004E-2</c:v>
                </c:pt>
                <c:pt idx="250">
                  <c:v>0.23100000000000001</c:v>
                </c:pt>
                <c:pt idx="251">
                  <c:v>0.123</c:v>
                </c:pt>
                <c:pt idx="252">
                  <c:v>0.16800000000000001</c:v>
                </c:pt>
                <c:pt idx="253">
                  <c:v>0.245</c:v>
                </c:pt>
                <c:pt idx="254">
                  <c:v>7.0000000000000007E-2</c:v>
                </c:pt>
                <c:pt idx="255">
                  <c:v>0.17799999999999999</c:v>
                </c:pt>
                <c:pt idx="256">
                  <c:v>9.8000000000000004E-2</c:v>
                </c:pt>
                <c:pt idx="257">
                  <c:v>0.161</c:v>
                </c:pt>
                <c:pt idx="258">
                  <c:v>0.14599999999999999</c:v>
                </c:pt>
                <c:pt idx="259">
                  <c:v>0.115</c:v>
                </c:pt>
                <c:pt idx="260">
                  <c:v>0.151</c:v>
                </c:pt>
                <c:pt idx="261">
                  <c:v>0.23899999999999999</c:v>
                </c:pt>
                <c:pt idx="262">
                  <c:v>0.161</c:v>
                </c:pt>
                <c:pt idx="263">
                  <c:v>0.13800000000000001</c:v>
                </c:pt>
                <c:pt idx="264">
                  <c:v>0.20300000000000001</c:v>
                </c:pt>
                <c:pt idx="265">
                  <c:v>0.13800000000000001</c:v>
                </c:pt>
                <c:pt idx="266">
                  <c:v>0.16700000000000001</c:v>
                </c:pt>
                <c:pt idx="267">
                  <c:v>0.114</c:v>
                </c:pt>
                <c:pt idx="268">
                  <c:v>0.11</c:v>
                </c:pt>
                <c:pt idx="269">
                  <c:v>0.22500000000000001</c:v>
                </c:pt>
                <c:pt idx="270">
                  <c:v>0.14799999999999999</c:v>
                </c:pt>
                <c:pt idx="271">
                  <c:v>0.16200000000000001</c:v>
                </c:pt>
                <c:pt idx="272">
                  <c:v>0.11</c:v>
                </c:pt>
                <c:pt idx="273">
                  <c:v>0.113</c:v>
                </c:pt>
                <c:pt idx="274">
                  <c:v>6.3E-2</c:v>
                </c:pt>
                <c:pt idx="275">
                  <c:v>0.154</c:v>
                </c:pt>
                <c:pt idx="276">
                  <c:v>0.24299999999999999</c:v>
                </c:pt>
                <c:pt idx="277">
                  <c:v>0.16500000000000001</c:v>
                </c:pt>
                <c:pt idx="278">
                  <c:v>0.123</c:v>
                </c:pt>
                <c:pt idx="279">
                  <c:v>0.157</c:v>
                </c:pt>
                <c:pt idx="280">
                  <c:v>7.8E-2</c:v>
                </c:pt>
                <c:pt idx="281">
                  <c:v>0.14499999999999999</c:v>
                </c:pt>
                <c:pt idx="282">
                  <c:v>9.5000000000000001E-2</c:v>
                </c:pt>
                <c:pt idx="283">
                  <c:v>0.193</c:v>
                </c:pt>
                <c:pt idx="284">
                  <c:v>5.1999999999999998E-2</c:v>
                </c:pt>
                <c:pt idx="285">
                  <c:v>0.17100000000000001</c:v>
                </c:pt>
                <c:pt idx="286">
                  <c:v>0.19400000000000001</c:v>
                </c:pt>
                <c:pt idx="287">
                  <c:v>0.17299999999999999</c:v>
                </c:pt>
                <c:pt idx="288">
                  <c:v>0.112</c:v>
                </c:pt>
                <c:pt idx="289">
                  <c:v>0.159</c:v>
                </c:pt>
                <c:pt idx="290">
                  <c:v>0.245</c:v>
                </c:pt>
                <c:pt idx="291">
                  <c:v>0.12</c:v>
                </c:pt>
                <c:pt idx="292">
                  <c:v>0.16</c:v>
                </c:pt>
                <c:pt idx="293">
                  <c:v>0.13700000000000001</c:v>
                </c:pt>
                <c:pt idx="294">
                  <c:v>9.5000000000000001E-2</c:v>
                </c:pt>
                <c:pt idx="295">
                  <c:v>0.124</c:v>
                </c:pt>
                <c:pt idx="296">
                  <c:v>8.1000000000000003E-2</c:v>
                </c:pt>
                <c:pt idx="297">
                  <c:v>0.17499999999999999</c:v>
                </c:pt>
                <c:pt idx="298">
                  <c:v>0.247</c:v>
                </c:pt>
                <c:pt idx="299">
                  <c:v>0.13</c:v>
                </c:pt>
                <c:pt idx="300">
                  <c:v>0.19800000000000001</c:v>
                </c:pt>
                <c:pt idx="301">
                  <c:v>0.15</c:v>
                </c:pt>
                <c:pt idx="302">
                  <c:v>8.4000000000000005E-2</c:v>
                </c:pt>
                <c:pt idx="303">
                  <c:v>0.245</c:v>
                </c:pt>
                <c:pt idx="304">
                  <c:v>0.128</c:v>
                </c:pt>
                <c:pt idx="305">
                  <c:v>0.183</c:v>
                </c:pt>
                <c:pt idx="306">
                  <c:v>0.20100000000000001</c:v>
                </c:pt>
                <c:pt idx="307">
                  <c:v>0.17399999999999999</c:v>
                </c:pt>
                <c:pt idx="308">
                  <c:v>7.8E-2</c:v>
                </c:pt>
                <c:pt idx="309">
                  <c:v>0.22700000000000001</c:v>
                </c:pt>
                <c:pt idx="310">
                  <c:v>0.13500000000000001</c:v>
                </c:pt>
                <c:pt idx="311">
                  <c:v>7.3999999999999996E-2</c:v>
                </c:pt>
                <c:pt idx="312">
                  <c:v>0.111</c:v>
                </c:pt>
                <c:pt idx="313">
                  <c:v>0.05</c:v>
                </c:pt>
                <c:pt idx="314">
                  <c:v>8.6999999999999994E-2</c:v>
                </c:pt>
                <c:pt idx="315">
                  <c:v>0.221</c:v>
                </c:pt>
                <c:pt idx="316">
                  <c:v>0.126</c:v>
                </c:pt>
                <c:pt idx="317">
                  <c:v>0.156</c:v>
                </c:pt>
                <c:pt idx="318">
                  <c:v>0.122</c:v>
                </c:pt>
                <c:pt idx="319">
                  <c:v>0.157</c:v>
                </c:pt>
                <c:pt idx="320">
                  <c:v>0.19700000000000001</c:v>
                </c:pt>
                <c:pt idx="321">
                  <c:v>0.216</c:v>
                </c:pt>
                <c:pt idx="322">
                  <c:v>0.187</c:v>
                </c:pt>
                <c:pt idx="323">
                  <c:v>7.5999999999999998E-2</c:v>
                </c:pt>
                <c:pt idx="324">
                  <c:v>0.20799999999999999</c:v>
                </c:pt>
                <c:pt idx="325">
                  <c:v>0.123</c:v>
                </c:pt>
                <c:pt idx="326">
                  <c:v>0.246</c:v>
                </c:pt>
                <c:pt idx="327">
                  <c:v>8.3000000000000004E-2</c:v>
                </c:pt>
                <c:pt idx="328">
                  <c:v>0.16400000000000001</c:v>
                </c:pt>
                <c:pt idx="329">
                  <c:v>0.20799999999999999</c:v>
                </c:pt>
                <c:pt idx="330">
                  <c:v>0.124</c:v>
                </c:pt>
                <c:pt idx="331">
                  <c:v>0.186</c:v>
                </c:pt>
                <c:pt idx="332">
                  <c:v>0.16300000000000001</c:v>
                </c:pt>
                <c:pt idx="333">
                  <c:v>7.5999999999999998E-2</c:v>
                </c:pt>
                <c:pt idx="334">
                  <c:v>0.20200000000000001</c:v>
                </c:pt>
                <c:pt idx="335">
                  <c:v>0.224</c:v>
                </c:pt>
                <c:pt idx="336">
                  <c:v>0.19400000000000001</c:v>
                </c:pt>
                <c:pt idx="337">
                  <c:v>0.19900000000000001</c:v>
                </c:pt>
                <c:pt idx="338">
                  <c:v>0.107</c:v>
                </c:pt>
                <c:pt idx="339">
                  <c:v>0.127</c:v>
                </c:pt>
                <c:pt idx="340">
                  <c:v>0.19700000000000001</c:v>
                </c:pt>
                <c:pt idx="341">
                  <c:v>0.106</c:v>
                </c:pt>
                <c:pt idx="342">
                  <c:v>0.185</c:v>
                </c:pt>
                <c:pt idx="343">
                  <c:v>5.8000000000000003E-2</c:v>
                </c:pt>
                <c:pt idx="344">
                  <c:v>0.16800000000000001</c:v>
                </c:pt>
                <c:pt idx="345">
                  <c:v>7.9000000000000001E-2</c:v>
                </c:pt>
                <c:pt idx="346">
                  <c:v>9.0999999999999998E-2</c:v>
                </c:pt>
                <c:pt idx="347">
                  <c:v>0.14199999999999999</c:v>
                </c:pt>
                <c:pt idx="348">
                  <c:v>5.8999999999999997E-2</c:v>
                </c:pt>
                <c:pt idx="349">
                  <c:v>0.115</c:v>
                </c:pt>
                <c:pt idx="350">
                  <c:v>0.247</c:v>
                </c:pt>
                <c:pt idx="351">
                  <c:v>0.11</c:v>
                </c:pt>
                <c:pt idx="352">
                  <c:v>0.152</c:v>
                </c:pt>
                <c:pt idx="353">
                  <c:v>0.14099999999999999</c:v>
                </c:pt>
                <c:pt idx="354">
                  <c:v>0.11799999999999999</c:v>
                </c:pt>
                <c:pt idx="355">
                  <c:v>0.23</c:v>
                </c:pt>
                <c:pt idx="356">
                  <c:v>5.8999999999999997E-2</c:v>
                </c:pt>
                <c:pt idx="357">
                  <c:v>0.17499999999999999</c:v>
                </c:pt>
                <c:pt idx="358">
                  <c:v>0.215</c:v>
                </c:pt>
                <c:pt idx="359">
                  <c:v>0.16500000000000001</c:v>
                </c:pt>
                <c:pt idx="360">
                  <c:v>0.107</c:v>
                </c:pt>
                <c:pt idx="361">
                  <c:v>0.06</c:v>
                </c:pt>
                <c:pt idx="362">
                  <c:v>7.6999999999999999E-2</c:v>
                </c:pt>
                <c:pt idx="363">
                  <c:v>7.3999999999999996E-2</c:v>
                </c:pt>
                <c:pt idx="364">
                  <c:v>0.106</c:v>
                </c:pt>
                <c:pt idx="365">
                  <c:v>0.191</c:v>
                </c:pt>
                <c:pt idx="366">
                  <c:v>0.09</c:v>
                </c:pt>
                <c:pt idx="367">
                  <c:v>9.6000000000000002E-2</c:v>
                </c:pt>
                <c:pt idx="368">
                  <c:v>0.20200000000000001</c:v>
                </c:pt>
                <c:pt idx="369">
                  <c:v>0.24299999999999999</c:v>
                </c:pt>
                <c:pt idx="370">
                  <c:v>0.122</c:v>
                </c:pt>
                <c:pt idx="371">
                  <c:v>0.224</c:v>
                </c:pt>
                <c:pt idx="372">
                  <c:v>0.217</c:v>
                </c:pt>
                <c:pt idx="373">
                  <c:v>0.19</c:v>
                </c:pt>
                <c:pt idx="374">
                  <c:v>0.15</c:v>
                </c:pt>
                <c:pt idx="375">
                  <c:v>0.193</c:v>
                </c:pt>
                <c:pt idx="376">
                  <c:v>0.129</c:v>
                </c:pt>
                <c:pt idx="377">
                  <c:v>0.14199999999999999</c:v>
                </c:pt>
                <c:pt idx="378">
                  <c:v>9.6000000000000002E-2</c:v>
                </c:pt>
                <c:pt idx="379">
                  <c:v>7.4999999999999997E-2</c:v>
                </c:pt>
                <c:pt idx="380">
                  <c:v>6.2E-2</c:v>
                </c:pt>
                <c:pt idx="381">
                  <c:v>0.22600000000000001</c:v>
                </c:pt>
                <c:pt idx="382">
                  <c:v>0.16900000000000001</c:v>
                </c:pt>
                <c:pt idx="383">
                  <c:v>0.20200000000000001</c:v>
                </c:pt>
                <c:pt idx="384">
                  <c:v>6.2E-2</c:v>
                </c:pt>
                <c:pt idx="385">
                  <c:v>0.123</c:v>
                </c:pt>
                <c:pt idx="386">
                  <c:v>5.2999999999999999E-2</c:v>
                </c:pt>
                <c:pt idx="387">
                  <c:v>0.16600000000000001</c:v>
                </c:pt>
                <c:pt idx="388">
                  <c:v>0.13900000000000001</c:v>
                </c:pt>
                <c:pt idx="389">
                  <c:v>0.17499999999999999</c:v>
                </c:pt>
                <c:pt idx="390">
                  <c:v>0.128</c:v>
                </c:pt>
                <c:pt idx="391">
                  <c:v>0.23400000000000001</c:v>
                </c:pt>
                <c:pt idx="392">
                  <c:v>0.115</c:v>
                </c:pt>
                <c:pt idx="393">
                  <c:v>0.109</c:v>
                </c:pt>
                <c:pt idx="394">
                  <c:v>0.13700000000000001</c:v>
                </c:pt>
                <c:pt idx="395">
                  <c:v>7.8E-2</c:v>
                </c:pt>
                <c:pt idx="396">
                  <c:v>0.183</c:v>
                </c:pt>
                <c:pt idx="397">
                  <c:v>0.224</c:v>
                </c:pt>
                <c:pt idx="398">
                  <c:v>0.122</c:v>
                </c:pt>
                <c:pt idx="399">
                  <c:v>0.151</c:v>
                </c:pt>
                <c:pt idx="400">
                  <c:v>8.8999999999999996E-2</c:v>
                </c:pt>
                <c:pt idx="401">
                  <c:v>0.248</c:v>
                </c:pt>
                <c:pt idx="402">
                  <c:v>0.20200000000000001</c:v>
                </c:pt>
                <c:pt idx="403">
                  <c:v>0.16800000000000001</c:v>
                </c:pt>
                <c:pt idx="404">
                  <c:v>0.23799999999999999</c:v>
                </c:pt>
                <c:pt idx="405">
                  <c:v>0.23100000000000001</c:v>
                </c:pt>
                <c:pt idx="406">
                  <c:v>0.10299999999999999</c:v>
                </c:pt>
                <c:pt idx="407">
                  <c:v>9.4E-2</c:v>
                </c:pt>
                <c:pt idx="408">
                  <c:v>0.17</c:v>
                </c:pt>
                <c:pt idx="409">
                  <c:v>0.20599999999999999</c:v>
                </c:pt>
                <c:pt idx="410">
                  <c:v>7.0999999999999994E-2</c:v>
                </c:pt>
                <c:pt idx="411">
                  <c:v>0.19</c:v>
                </c:pt>
                <c:pt idx="412">
                  <c:v>0.16</c:v>
                </c:pt>
                <c:pt idx="413">
                  <c:v>0.193</c:v>
                </c:pt>
                <c:pt idx="414">
                  <c:v>0.23799999999999999</c:v>
                </c:pt>
                <c:pt idx="415">
                  <c:v>6.7000000000000004E-2</c:v>
                </c:pt>
                <c:pt idx="416">
                  <c:v>0.156</c:v>
                </c:pt>
                <c:pt idx="417">
                  <c:v>0.17699999999999999</c:v>
                </c:pt>
                <c:pt idx="418">
                  <c:v>0.245</c:v>
                </c:pt>
                <c:pt idx="419">
                  <c:v>0.23599999999999999</c:v>
                </c:pt>
                <c:pt idx="420">
                  <c:v>0.14199999999999999</c:v>
                </c:pt>
                <c:pt idx="421">
                  <c:v>0.127</c:v>
                </c:pt>
                <c:pt idx="422">
                  <c:v>0.08</c:v>
                </c:pt>
                <c:pt idx="423">
                  <c:v>0.20200000000000001</c:v>
                </c:pt>
                <c:pt idx="424">
                  <c:v>0.188</c:v>
                </c:pt>
                <c:pt idx="425">
                  <c:v>0.13200000000000001</c:v>
                </c:pt>
                <c:pt idx="426">
                  <c:v>5.7000000000000002E-2</c:v>
                </c:pt>
                <c:pt idx="427">
                  <c:v>0.10199999999999999</c:v>
                </c:pt>
                <c:pt idx="428">
                  <c:v>0.22500000000000001</c:v>
                </c:pt>
                <c:pt idx="429">
                  <c:v>0.184</c:v>
                </c:pt>
                <c:pt idx="430">
                  <c:v>0.14099999999999999</c:v>
                </c:pt>
                <c:pt idx="431">
                  <c:v>0.104</c:v>
                </c:pt>
                <c:pt idx="432">
                  <c:v>0.124</c:v>
                </c:pt>
                <c:pt idx="433">
                  <c:v>0.222</c:v>
                </c:pt>
                <c:pt idx="434">
                  <c:v>0.22800000000000001</c:v>
                </c:pt>
                <c:pt idx="435">
                  <c:v>7.6999999999999999E-2</c:v>
                </c:pt>
                <c:pt idx="436">
                  <c:v>6.6000000000000003E-2</c:v>
                </c:pt>
                <c:pt idx="437">
                  <c:v>0.186</c:v>
                </c:pt>
                <c:pt idx="438">
                  <c:v>0.13200000000000001</c:v>
                </c:pt>
                <c:pt idx="439">
                  <c:v>0.13600000000000001</c:v>
                </c:pt>
                <c:pt idx="440">
                  <c:v>0.22900000000000001</c:v>
                </c:pt>
                <c:pt idx="441">
                  <c:v>0.161</c:v>
                </c:pt>
                <c:pt idx="442">
                  <c:v>0.246</c:v>
                </c:pt>
                <c:pt idx="443">
                  <c:v>0.122</c:v>
                </c:pt>
                <c:pt idx="444">
                  <c:v>0.25</c:v>
                </c:pt>
                <c:pt idx="445">
                  <c:v>0.15</c:v>
                </c:pt>
                <c:pt idx="446">
                  <c:v>5.6000000000000001E-2</c:v>
                </c:pt>
                <c:pt idx="447">
                  <c:v>0.17100000000000001</c:v>
                </c:pt>
                <c:pt idx="448">
                  <c:v>6.7000000000000004E-2</c:v>
                </c:pt>
                <c:pt idx="449">
                  <c:v>5.7000000000000002E-2</c:v>
                </c:pt>
                <c:pt idx="450">
                  <c:v>0.24199999999999999</c:v>
                </c:pt>
                <c:pt idx="451">
                  <c:v>0.22800000000000001</c:v>
                </c:pt>
                <c:pt idx="452">
                  <c:v>0.23400000000000001</c:v>
                </c:pt>
                <c:pt idx="453">
                  <c:v>8.4000000000000005E-2</c:v>
                </c:pt>
                <c:pt idx="454">
                  <c:v>0.19700000000000001</c:v>
                </c:pt>
                <c:pt idx="455">
                  <c:v>0.22800000000000001</c:v>
                </c:pt>
                <c:pt idx="456">
                  <c:v>0.20300000000000001</c:v>
                </c:pt>
                <c:pt idx="457">
                  <c:v>0.21</c:v>
                </c:pt>
                <c:pt idx="458">
                  <c:v>0.23499999999999999</c:v>
                </c:pt>
                <c:pt idx="459">
                  <c:v>9.5000000000000001E-2</c:v>
                </c:pt>
                <c:pt idx="460">
                  <c:v>0.13100000000000001</c:v>
                </c:pt>
                <c:pt idx="461">
                  <c:v>0.21</c:v>
                </c:pt>
                <c:pt idx="462">
                  <c:v>0.124</c:v>
                </c:pt>
                <c:pt idx="463">
                  <c:v>0.245</c:v>
                </c:pt>
                <c:pt idx="464">
                  <c:v>0.19400000000000001</c:v>
                </c:pt>
                <c:pt idx="465">
                  <c:v>0.13300000000000001</c:v>
                </c:pt>
                <c:pt idx="466">
                  <c:v>0.2</c:v>
                </c:pt>
                <c:pt idx="467">
                  <c:v>0.185</c:v>
                </c:pt>
                <c:pt idx="468">
                  <c:v>8.3000000000000004E-2</c:v>
                </c:pt>
                <c:pt idx="469">
                  <c:v>6.2E-2</c:v>
                </c:pt>
                <c:pt idx="470">
                  <c:v>0.20300000000000001</c:v>
                </c:pt>
                <c:pt idx="471">
                  <c:v>0.159</c:v>
                </c:pt>
                <c:pt idx="472">
                  <c:v>0.221</c:v>
                </c:pt>
                <c:pt idx="473">
                  <c:v>0.17799999999999999</c:v>
                </c:pt>
                <c:pt idx="474">
                  <c:v>8.7999999999999995E-2</c:v>
                </c:pt>
                <c:pt idx="475">
                  <c:v>0.20499999999999999</c:v>
                </c:pt>
                <c:pt idx="476">
                  <c:v>0.17399999999999999</c:v>
                </c:pt>
                <c:pt idx="477">
                  <c:v>0.06</c:v>
                </c:pt>
                <c:pt idx="478">
                  <c:v>0.17699999999999999</c:v>
                </c:pt>
                <c:pt idx="479">
                  <c:v>0.105</c:v>
                </c:pt>
                <c:pt idx="480">
                  <c:v>0.13800000000000001</c:v>
                </c:pt>
                <c:pt idx="481">
                  <c:v>0.22800000000000001</c:v>
                </c:pt>
                <c:pt idx="482">
                  <c:v>0.217</c:v>
                </c:pt>
                <c:pt idx="483">
                  <c:v>0.23200000000000001</c:v>
                </c:pt>
                <c:pt idx="484">
                  <c:v>0.17399999999999999</c:v>
                </c:pt>
                <c:pt idx="485">
                  <c:v>8.3000000000000004E-2</c:v>
                </c:pt>
                <c:pt idx="486">
                  <c:v>0.23</c:v>
                </c:pt>
                <c:pt idx="487">
                  <c:v>0.127</c:v>
                </c:pt>
                <c:pt idx="488">
                  <c:v>0.09</c:v>
                </c:pt>
                <c:pt idx="489">
                  <c:v>9.7000000000000003E-2</c:v>
                </c:pt>
                <c:pt idx="490">
                  <c:v>0.19400000000000001</c:v>
                </c:pt>
                <c:pt idx="491">
                  <c:v>0.17199999999999999</c:v>
                </c:pt>
                <c:pt idx="492">
                  <c:v>0.11600000000000001</c:v>
                </c:pt>
                <c:pt idx="493">
                  <c:v>0.189</c:v>
                </c:pt>
                <c:pt idx="494">
                  <c:v>0.159</c:v>
                </c:pt>
                <c:pt idx="495">
                  <c:v>0.124</c:v>
                </c:pt>
                <c:pt idx="496">
                  <c:v>8.5000000000000006E-2</c:v>
                </c:pt>
                <c:pt idx="497">
                  <c:v>0.22700000000000001</c:v>
                </c:pt>
                <c:pt idx="498">
                  <c:v>0.14699999999999999</c:v>
                </c:pt>
                <c:pt idx="499">
                  <c:v>0.13100000000000001</c:v>
                </c:pt>
                <c:pt idx="500">
                  <c:v>0.158</c:v>
                </c:pt>
                <c:pt idx="501">
                  <c:v>0.129</c:v>
                </c:pt>
                <c:pt idx="502">
                  <c:v>0.19500000000000001</c:v>
                </c:pt>
                <c:pt idx="503">
                  <c:v>0.222</c:v>
                </c:pt>
                <c:pt idx="504">
                  <c:v>0.23100000000000001</c:v>
                </c:pt>
                <c:pt idx="505">
                  <c:v>0.20799999999999999</c:v>
                </c:pt>
                <c:pt idx="506">
                  <c:v>8.5999999999999993E-2</c:v>
                </c:pt>
                <c:pt idx="507">
                  <c:v>0.184</c:v>
                </c:pt>
                <c:pt idx="508">
                  <c:v>0.125</c:v>
                </c:pt>
                <c:pt idx="509">
                  <c:v>0.21</c:v>
                </c:pt>
                <c:pt idx="510">
                  <c:v>0.19600000000000001</c:v>
                </c:pt>
                <c:pt idx="511">
                  <c:v>0.158</c:v>
                </c:pt>
                <c:pt idx="512">
                  <c:v>5.8000000000000003E-2</c:v>
                </c:pt>
                <c:pt idx="513">
                  <c:v>0.13200000000000001</c:v>
                </c:pt>
                <c:pt idx="514">
                  <c:v>0.189</c:v>
                </c:pt>
                <c:pt idx="515">
                  <c:v>5.8999999999999997E-2</c:v>
                </c:pt>
                <c:pt idx="516">
                  <c:v>0.23400000000000001</c:v>
                </c:pt>
                <c:pt idx="517">
                  <c:v>8.6999999999999994E-2</c:v>
                </c:pt>
                <c:pt idx="518">
                  <c:v>0.191</c:v>
                </c:pt>
                <c:pt idx="519">
                  <c:v>0.19700000000000001</c:v>
                </c:pt>
                <c:pt idx="520">
                  <c:v>0.10299999999999999</c:v>
                </c:pt>
                <c:pt idx="521">
                  <c:v>9.2999999999999999E-2</c:v>
                </c:pt>
                <c:pt idx="522">
                  <c:v>0.155</c:v>
                </c:pt>
                <c:pt idx="523">
                  <c:v>0.13200000000000001</c:v>
                </c:pt>
                <c:pt idx="524">
                  <c:v>0.20499999999999999</c:v>
                </c:pt>
                <c:pt idx="525">
                  <c:v>0.154</c:v>
                </c:pt>
                <c:pt idx="526">
                  <c:v>0.16700000000000001</c:v>
                </c:pt>
                <c:pt idx="527">
                  <c:v>0.17100000000000001</c:v>
                </c:pt>
                <c:pt idx="528">
                  <c:v>0.158</c:v>
                </c:pt>
                <c:pt idx="529">
                  <c:v>0.13800000000000001</c:v>
                </c:pt>
                <c:pt idx="530">
                  <c:v>0.23400000000000001</c:v>
                </c:pt>
                <c:pt idx="531">
                  <c:v>0.13600000000000001</c:v>
                </c:pt>
                <c:pt idx="532">
                  <c:v>8.5000000000000006E-2</c:v>
                </c:pt>
                <c:pt idx="533">
                  <c:v>0.23899999999999999</c:v>
                </c:pt>
                <c:pt idx="534">
                  <c:v>0.126</c:v>
                </c:pt>
                <c:pt idx="535">
                  <c:v>0.20599999999999999</c:v>
                </c:pt>
                <c:pt idx="536">
                  <c:v>7.0000000000000007E-2</c:v>
                </c:pt>
                <c:pt idx="537">
                  <c:v>0.13900000000000001</c:v>
                </c:pt>
                <c:pt idx="538">
                  <c:v>8.5999999999999993E-2</c:v>
                </c:pt>
                <c:pt idx="539">
                  <c:v>0.14799999999999999</c:v>
                </c:pt>
                <c:pt idx="540">
                  <c:v>0.186</c:v>
                </c:pt>
                <c:pt idx="541">
                  <c:v>0.22800000000000001</c:v>
                </c:pt>
                <c:pt idx="542">
                  <c:v>7.1999999999999995E-2</c:v>
                </c:pt>
                <c:pt idx="543">
                  <c:v>0.17499999999999999</c:v>
                </c:pt>
                <c:pt idx="544">
                  <c:v>0.129</c:v>
                </c:pt>
                <c:pt idx="545">
                  <c:v>7.8E-2</c:v>
                </c:pt>
                <c:pt idx="546">
                  <c:v>0.22800000000000001</c:v>
                </c:pt>
                <c:pt idx="547">
                  <c:v>0.14799999999999999</c:v>
                </c:pt>
                <c:pt idx="548">
                  <c:v>0.192</c:v>
                </c:pt>
                <c:pt idx="549">
                  <c:v>0.182</c:v>
                </c:pt>
                <c:pt idx="550">
                  <c:v>0.24</c:v>
                </c:pt>
                <c:pt idx="551">
                  <c:v>0.20100000000000001</c:v>
                </c:pt>
                <c:pt idx="552">
                  <c:v>0.159</c:v>
                </c:pt>
                <c:pt idx="553">
                  <c:v>0.23799999999999999</c:v>
                </c:pt>
                <c:pt idx="554">
                  <c:v>0.115</c:v>
                </c:pt>
                <c:pt idx="555">
                  <c:v>7.0999999999999994E-2</c:v>
                </c:pt>
                <c:pt idx="556">
                  <c:v>7.0000000000000007E-2</c:v>
                </c:pt>
                <c:pt idx="557">
                  <c:v>0.153</c:v>
                </c:pt>
                <c:pt idx="558">
                  <c:v>0.115</c:v>
                </c:pt>
                <c:pt idx="559">
                  <c:v>0.23300000000000001</c:v>
                </c:pt>
                <c:pt idx="560">
                  <c:v>9.1999999999999998E-2</c:v>
                </c:pt>
                <c:pt idx="561">
                  <c:v>0.19</c:v>
                </c:pt>
                <c:pt idx="562">
                  <c:v>0.13200000000000001</c:v>
                </c:pt>
                <c:pt idx="563">
                  <c:v>5.0999999999999997E-2</c:v>
                </c:pt>
                <c:pt idx="564">
                  <c:v>0.191</c:v>
                </c:pt>
                <c:pt idx="565">
                  <c:v>0.20200000000000001</c:v>
                </c:pt>
                <c:pt idx="566">
                  <c:v>0.186</c:v>
                </c:pt>
                <c:pt idx="567">
                  <c:v>0.13100000000000001</c:v>
                </c:pt>
                <c:pt idx="568">
                  <c:v>0.20699999999999999</c:v>
                </c:pt>
                <c:pt idx="569">
                  <c:v>0.104</c:v>
                </c:pt>
                <c:pt idx="570">
                  <c:v>0.22900000000000001</c:v>
                </c:pt>
                <c:pt idx="571">
                  <c:v>0.193</c:v>
                </c:pt>
                <c:pt idx="572">
                  <c:v>0.14399999999999999</c:v>
                </c:pt>
                <c:pt idx="573">
                  <c:v>0.23599999999999999</c:v>
                </c:pt>
                <c:pt idx="574">
                  <c:v>0.223</c:v>
                </c:pt>
                <c:pt idx="575">
                  <c:v>0.214</c:v>
                </c:pt>
                <c:pt idx="576">
                  <c:v>0.16200000000000001</c:v>
                </c:pt>
                <c:pt idx="577">
                  <c:v>9.7000000000000003E-2</c:v>
                </c:pt>
                <c:pt idx="578">
                  <c:v>0.108</c:v>
                </c:pt>
                <c:pt idx="579">
                  <c:v>0.155</c:v>
                </c:pt>
                <c:pt idx="580">
                  <c:v>0.156</c:v>
                </c:pt>
                <c:pt idx="581">
                  <c:v>0.182</c:v>
                </c:pt>
                <c:pt idx="582">
                  <c:v>5.8999999999999997E-2</c:v>
                </c:pt>
                <c:pt idx="583">
                  <c:v>0.17399999999999999</c:v>
                </c:pt>
                <c:pt idx="584">
                  <c:v>0.19800000000000001</c:v>
                </c:pt>
                <c:pt idx="585">
                  <c:v>0.127</c:v>
                </c:pt>
                <c:pt idx="586">
                  <c:v>0.10199999999999999</c:v>
                </c:pt>
                <c:pt idx="587">
                  <c:v>0.10199999999999999</c:v>
                </c:pt>
                <c:pt idx="588">
                  <c:v>0.20799999999999999</c:v>
                </c:pt>
                <c:pt idx="589">
                  <c:v>0.14599999999999999</c:v>
                </c:pt>
                <c:pt idx="590">
                  <c:v>5.7000000000000002E-2</c:v>
                </c:pt>
                <c:pt idx="591">
                  <c:v>0.10299999999999999</c:v>
                </c:pt>
                <c:pt idx="592">
                  <c:v>0.14799999999999999</c:v>
                </c:pt>
                <c:pt idx="593">
                  <c:v>0.16600000000000001</c:v>
                </c:pt>
                <c:pt idx="594">
                  <c:v>0.158</c:v>
                </c:pt>
                <c:pt idx="595">
                  <c:v>0.13900000000000001</c:v>
                </c:pt>
                <c:pt idx="596">
                  <c:v>0.13700000000000001</c:v>
                </c:pt>
                <c:pt idx="597">
                  <c:v>0.06</c:v>
                </c:pt>
                <c:pt idx="598">
                  <c:v>0.153</c:v>
                </c:pt>
                <c:pt idx="599">
                  <c:v>0.188</c:v>
                </c:pt>
                <c:pt idx="600">
                  <c:v>0.23599999999999999</c:v>
                </c:pt>
                <c:pt idx="601">
                  <c:v>0.24</c:v>
                </c:pt>
                <c:pt idx="602">
                  <c:v>0.215</c:v>
                </c:pt>
                <c:pt idx="603">
                  <c:v>0.13300000000000001</c:v>
                </c:pt>
                <c:pt idx="604">
                  <c:v>0.14399999999999999</c:v>
                </c:pt>
                <c:pt idx="605">
                  <c:v>0.14199999999999999</c:v>
                </c:pt>
                <c:pt idx="606">
                  <c:v>0.105</c:v>
                </c:pt>
                <c:pt idx="607">
                  <c:v>0.22700000000000001</c:v>
                </c:pt>
                <c:pt idx="608">
                  <c:v>5.8999999999999997E-2</c:v>
                </c:pt>
                <c:pt idx="609">
                  <c:v>7.6999999999999999E-2</c:v>
                </c:pt>
                <c:pt idx="610">
                  <c:v>9.2999999999999999E-2</c:v>
                </c:pt>
                <c:pt idx="611">
                  <c:v>0.24</c:v>
                </c:pt>
                <c:pt idx="612">
                  <c:v>0.23699999999999999</c:v>
                </c:pt>
                <c:pt idx="613">
                  <c:v>8.1000000000000003E-2</c:v>
                </c:pt>
                <c:pt idx="614">
                  <c:v>0.12</c:v>
                </c:pt>
                <c:pt idx="615">
                  <c:v>0.153</c:v>
                </c:pt>
                <c:pt idx="616">
                  <c:v>0.18099999999999999</c:v>
                </c:pt>
                <c:pt idx="617">
                  <c:v>0.23699999999999999</c:v>
                </c:pt>
                <c:pt idx="618">
                  <c:v>0.109</c:v>
                </c:pt>
                <c:pt idx="619">
                  <c:v>0.13400000000000001</c:v>
                </c:pt>
                <c:pt idx="620">
                  <c:v>0.13700000000000001</c:v>
                </c:pt>
                <c:pt idx="621">
                  <c:v>0.16</c:v>
                </c:pt>
                <c:pt idx="622">
                  <c:v>0.16</c:v>
                </c:pt>
                <c:pt idx="623">
                  <c:v>0.14299999999999999</c:v>
                </c:pt>
                <c:pt idx="624">
                  <c:v>0.18099999999999999</c:v>
                </c:pt>
                <c:pt idx="625">
                  <c:v>0.14399999999999999</c:v>
                </c:pt>
                <c:pt idx="626">
                  <c:v>0.128</c:v>
                </c:pt>
                <c:pt idx="627">
                  <c:v>0.112</c:v>
                </c:pt>
                <c:pt idx="628">
                  <c:v>0.13300000000000001</c:v>
                </c:pt>
                <c:pt idx="629">
                  <c:v>5.6000000000000001E-2</c:v>
                </c:pt>
                <c:pt idx="630">
                  <c:v>0.14099999999999999</c:v>
                </c:pt>
                <c:pt idx="631">
                  <c:v>0.23599999999999999</c:v>
                </c:pt>
                <c:pt idx="632">
                  <c:v>5.0999999999999997E-2</c:v>
                </c:pt>
                <c:pt idx="633">
                  <c:v>0.21299999999999999</c:v>
                </c:pt>
                <c:pt idx="634">
                  <c:v>5.8999999999999997E-2</c:v>
                </c:pt>
                <c:pt idx="635">
                  <c:v>6.2E-2</c:v>
                </c:pt>
                <c:pt idx="636">
                  <c:v>9.4E-2</c:v>
                </c:pt>
                <c:pt idx="637">
                  <c:v>0.19400000000000001</c:v>
                </c:pt>
                <c:pt idx="638">
                  <c:v>0.19900000000000001</c:v>
                </c:pt>
                <c:pt idx="639">
                  <c:v>0.10299999999999999</c:v>
                </c:pt>
                <c:pt idx="640">
                  <c:v>0.105</c:v>
                </c:pt>
                <c:pt idx="641">
                  <c:v>5.0999999999999997E-2</c:v>
                </c:pt>
                <c:pt idx="642">
                  <c:v>6.8000000000000005E-2</c:v>
                </c:pt>
                <c:pt idx="643">
                  <c:v>0.126</c:v>
                </c:pt>
                <c:pt idx="644">
                  <c:v>0.16400000000000001</c:v>
                </c:pt>
                <c:pt idx="645">
                  <c:v>0.154</c:v>
                </c:pt>
                <c:pt idx="646">
                  <c:v>0.22</c:v>
                </c:pt>
                <c:pt idx="647">
                  <c:v>0.16300000000000001</c:v>
                </c:pt>
                <c:pt idx="648">
                  <c:v>0.19</c:v>
                </c:pt>
                <c:pt idx="649">
                  <c:v>0.17100000000000001</c:v>
                </c:pt>
                <c:pt idx="650">
                  <c:v>0.218</c:v>
                </c:pt>
                <c:pt idx="651">
                  <c:v>0.189</c:v>
                </c:pt>
                <c:pt idx="652">
                  <c:v>0.126</c:v>
                </c:pt>
                <c:pt idx="653">
                  <c:v>0.23699999999999999</c:v>
                </c:pt>
                <c:pt idx="654">
                  <c:v>0.16300000000000001</c:v>
                </c:pt>
                <c:pt idx="655">
                  <c:v>8.6999999999999994E-2</c:v>
                </c:pt>
                <c:pt idx="656">
                  <c:v>0.11700000000000001</c:v>
                </c:pt>
                <c:pt idx="657">
                  <c:v>0.184</c:v>
                </c:pt>
                <c:pt idx="658">
                  <c:v>0.13700000000000001</c:v>
                </c:pt>
                <c:pt idx="659">
                  <c:v>0.22</c:v>
                </c:pt>
                <c:pt idx="660">
                  <c:v>0.14899999999999999</c:v>
                </c:pt>
                <c:pt idx="661">
                  <c:v>7.9000000000000001E-2</c:v>
                </c:pt>
                <c:pt idx="662">
                  <c:v>0.11899999999999999</c:v>
                </c:pt>
                <c:pt idx="663">
                  <c:v>0.23100000000000001</c:v>
                </c:pt>
                <c:pt idx="664">
                  <c:v>6.7000000000000004E-2</c:v>
                </c:pt>
                <c:pt idx="665">
                  <c:v>8.8999999999999996E-2</c:v>
                </c:pt>
                <c:pt idx="666">
                  <c:v>7.8E-2</c:v>
                </c:pt>
                <c:pt idx="667">
                  <c:v>0.14099999999999999</c:v>
                </c:pt>
                <c:pt idx="668">
                  <c:v>0.217</c:v>
                </c:pt>
                <c:pt idx="669">
                  <c:v>8.4000000000000005E-2</c:v>
                </c:pt>
                <c:pt idx="670">
                  <c:v>0.161</c:v>
                </c:pt>
                <c:pt idx="671">
                  <c:v>0.22</c:v>
                </c:pt>
                <c:pt idx="672">
                  <c:v>0.17899999999999999</c:v>
                </c:pt>
                <c:pt idx="673">
                  <c:v>9.2999999999999999E-2</c:v>
                </c:pt>
                <c:pt idx="674">
                  <c:v>0.20399999999999999</c:v>
                </c:pt>
                <c:pt idx="675">
                  <c:v>0.245</c:v>
                </c:pt>
                <c:pt idx="676">
                  <c:v>0.19500000000000001</c:v>
                </c:pt>
                <c:pt idx="677">
                  <c:v>0.20599999999999999</c:v>
                </c:pt>
                <c:pt idx="678">
                  <c:v>8.6999999999999994E-2</c:v>
                </c:pt>
                <c:pt idx="679">
                  <c:v>8.1000000000000003E-2</c:v>
                </c:pt>
                <c:pt idx="680">
                  <c:v>0.19500000000000001</c:v>
                </c:pt>
                <c:pt idx="681">
                  <c:v>6.8000000000000005E-2</c:v>
                </c:pt>
                <c:pt idx="682">
                  <c:v>0.191</c:v>
                </c:pt>
                <c:pt idx="683">
                  <c:v>0.19700000000000001</c:v>
                </c:pt>
                <c:pt idx="684">
                  <c:v>5.8999999999999997E-2</c:v>
                </c:pt>
                <c:pt idx="685">
                  <c:v>0.23799999999999999</c:v>
                </c:pt>
                <c:pt idx="686">
                  <c:v>5.8000000000000003E-2</c:v>
                </c:pt>
                <c:pt idx="687">
                  <c:v>0.24399999999999999</c:v>
                </c:pt>
                <c:pt idx="688">
                  <c:v>7.8E-2</c:v>
                </c:pt>
                <c:pt idx="689">
                  <c:v>0.16300000000000001</c:v>
                </c:pt>
                <c:pt idx="690">
                  <c:v>8.6999999999999994E-2</c:v>
                </c:pt>
                <c:pt idx="691">
                  <c:v>6.7000000000000004E-2</c:v>
                </c:pt>
                <c:pt idx="692">
                  <c:v>0.22800000000000001</c:v>
                </c:pt>
                <c:pt idx="693">
                  <c:v>0.192</c:v>
                </c:pt>
                <c:pt idx="694">
                  <c:v>0.13200000000000001</c:v>
                </c:pt>
                <c:pt idx="695">
                  <c:v>8.7999999999999995E-2</c:v>
                </c:pt>
                <c:pt idx="696">
                  <c:v>9.6000000000000002E-2</c:v>
                </c:pt>
                <c:pt idx="697">
                  <c:v>0.14199999999999999</c:v>
                </c:pt>
                <c:pt idx="698">
                  <c:v>0.122</c:v>
                </c:pt>
                <c:pt idx="699">
                  <c:v>0.20699999999999999</c:v>
                </c:pt>
                <c:pt idx="700">
                  <c:v>0.14399999999999999</c:v>
                </c:pt>
                <c:pt idx="701">
                  <c:v>0.17499999999999999</c:v>
                </c:pt>
                <c:pt idx="702">
                  <c:v>7.6999999999999999E-2</c:v>
                </c:pt>
                <c:pt idx="703">
                  <c:v>0.20799999999999999</c:v>
                </c:pt>
                <c:pt idx="704">
                  <c:v>0.111</c:v>
                </c:pt>
                <c:pt idx="705">
                  <c:v>0.112</c:v>
                </c:pt>
                <c:pt idx="706">
                  <c:v>7.3999999999999996E-2</c:v>
                </c:pt>
                <c:pt idx="707">
                  <c:v>0.14099999999999999</c:v>
                </c:pt>
                <c:pt idx="708">
                  <c:v>0.23100000000000001</c:v>
                </c:pt>
                <c:pt idx="709">
                  <c:v>0.16800000000000001</c:v>
                </c:pt>
                <c:pt idx="710">
                  <c:v>0.161</c:v>
                </c:pt>
                <c:pt idx="711">
                  <c:v>0.185</c:v>
                </c:pt>
                <c:pt idx="712">
                  <c:v>0.23499999999999999</c:v>
                </c:pt>
                <c:pt idx="713">
                  <c:v>0.13300000000000001</c:v>
                </c:pt>
                <c:pt idx="714">
                  <c:v>6.2E-2</c:v>
                </c:pt>
                <c:pt idx="715">
                  <c:v>6.0999999999999999E-2</c:v>
                </c:pt>
                <c:pt idx="716">
                  <c:v>0.247</c:v>
                </c:pt>
                <c:pt idx="717">
                  <c:v>0.17799999999999999</c:v>
                </c:pt>
                <c:pt idx="718">
                  <c:v>0.20300000000000001</c:v>
                </c:pt>
                <c:pt idx="719">
                  <c:v>0.22600000000000001</c:v>
                </c:pt>
                <c:pt idx="720">
                  <c:v>0.13900000000000001</c:v>
                </c:pt>
                <c:pt idx="721">
                  <c:v>0.23</c:v>
                </c:pt>
                <c:pt idx="722">
                  <c:v>0.06</c:v>
                </c:pt>
                <c:pt idx="723">
                  <c:v>0.191</c:v>
                </c:pt>
                <c:pt idx="724">
                  <c:v>0.189</c:v>
                </c:pt>
                <c:pt idx="725">
                  <c:v>5.8000000000000003E-2</c:v>
                </c:pt>
                <c:pt idx="726">
                  <c:v>0.20699999999999999</c:v>
                </c:pt>
                <c:pt idx="727">
                  <c:v>0.22800000000000001</c:v>
                </c:pt>
                <c:pt idx="728">
                  <c:v>0.11799999999999999</c:v>
                </c:pt>
                <c:pt idx="729">
                  <c:v>0.17899999999999999</c:v>
                </c:pt>
                <c:pt idx="730">
                  <c:v>0.13400000000000001</c:v>
                </c:pt>
                <c:pt idx="731">
                  <c:v>0.08</c:v>
                </c:pt>
                <c:pt idx="732">
                  <c:v>0.16400000000000001</c:v>
                </c:pt>
                <c:pt idx="733">
                  <c:v>0.20399999999999999</c:v>
                </c:pt>
                <c:pt idx="734">
                  <c:v>0.20599999999999999</c:v>
                </c:pt>
                <c:pt idx="735">
                  <c:v>8.5000000000000006E-2</c:v>
                </c:pt>
                <c:pt idx="736">
                  <c:v>8.5999999999999993E-2</c:v>
                </c:pt>
                <c:pt idx="737">
                  <c:v>5.8999999999999997E-2</c:v>
                </c:pt>
                <c:pt idx="738">
                  <c:v>0.08</c:v>
                </c:pt>
                <c:pt idx="739">
                  <c:v>0.128</c:v>
                </c:pt>
                <c:pt idx="740">
                  <c:v>5.3999999999999999E-2</c:v>
                </c:pt>
                <c:pt idx="741">
                  <c:v>0.17599999999999999</c:v>
                </c:pt>
                <c:pt idx="742">
                  <c:v>0.16300000000000001</c:v>
                </c:pt>
                <c:pt idx="743">
                  <c:v>0.128</c:v>
                </c:pt>
                <c:pt idx="744">
                  <c:v>0.20499999999999999</c:v>
                </c:pt>
                <c:pt idx="745">
                  <c:v>0.13500000000000001</c:v>
                </c:pt>
                <c:pt idx="746">
                  <c:v>0.20200000000000001</c:v>
                </c:pt>
                <c:pt idx="747">
                  <c:v>0.151</c:v>
                </c:pt>
                <c:pt idx="748">
                  <c:v>0.19700000000000001</c:v>
                </c:pt>
                <c:pt idx="749">
                  <c:v>0.192</c:v>
                </c:pt>
                <c:pt idx="750">
                  <c:v>0.157</c:v>
                </c:pt>
                <c:pt idx="751">
                  <c:v>0.21099999999999999</c:v>
                </c:pt>
                <c:pt idx="752">
                  <c:v>6.5000000000000002E-2</c:v>
                </c:pt>
                <c:pt idx="753">
                  <c:v>8.7999999999999995E-2</c:v>
                </c:pt>
                <c:pt idx="754">
                  <c:v>8.5000000000000006E-2</c:v>
                </c:pt>
                <c:pt idx="755">
                  <c:v>8.8999999999999996E-2</c:v>
                </c:pt>
                <c:pt idx="756">
                  <c:v>8.6999999999999994E-2</c:v>
                </c:pt>
                <c:pt idx="757">
                  <c:v>0.20100000000000001</c:v>
                </c:pt>
                <c:pt idx="758">
                  <c:v>0.19900000000000001</c:v>
                </c:pt>
                <c:pt idx="759">
                  <c:v>0.154</c:v>
                </c:pt>
                <c:pt idx="760">
                  <c:v>0.16200000000000001</c:v>
                </c:pt>
                <c:pt idx="761">
                  <c:v>0.159</c:v>
                </c:pt>
                <c:pt idx="762">
                  <c:v>9.7000000000000003E-2</c:v>
                </c:pt>
                <c:pt idx="763">
                  <c:v>0.104</c:v>
                </c:pt>
                <c:pt idx="764">
                  <c:v>6.5000000000000002E-2</c:v>
                </c:pt>
                <c:pt idx="765">
                  <c:v>0.157</c:v>
                </c:pt>
                <c:pt idx="766">
                  <c:v>0.15</c:v>
                </c:pt>
                <c:pt idx="767">
                  <c:v>6.4000000000000001E-2</c:v>
                </c:pt>
                <c:pt idx="768">
                  <c:v>0.109</c:v>
                </c:pt>
                <c:pt idx="769">
                  <c:v>0.20100000000000001</c:v>
                </c:pt>
                <c:pt idx="770">
                  <c:v>0.218</c:v>
                </c:pt>
                <c:pt idx="771">
                  <c:v>5.1999999999999998E-2</c:v>
                </c:pt>
                <c:pt idx="772">
                  <c:v>0.23599999999999999</c:v>
                </c:pt>
                <c:pt idx="773">
                  <c:v>0.08</c:v>
                </c:pt>
                <c:pt idx="774">
                  <c:v>0.20599999999999999</c:v>
                </c:pt>
                <c:pt idx="775">
                  <c:v>0.16200000000000001</c:v>
                </c:pt>
                <c:pt idx="776">
                  <c:v>0.217</c:v>
                </c:pt>
                <c:pt idx="777">
                  <c:v>0.21299999999999999</c:v>
                </c:pt>
                <c:pt idx="778">
                  <c:v>0.183</c:v>
                </c:pt>
                <c:pt idx="779">
                  <c:v>0.16800000000000001</c:v>
                </c:pt>
                <c:pt idx="780">
                  <c:v>0.16800000000000001</c:v>
                </c:pt>
                <c:pt idx="781">
                  <c:v>5.6000000000000001E-2</c:v>
                </c:pt>
                <c:pt idx="782">
                  <c:v>7.9000000000000001E-2</c:v>
                </c:pt>
                <c:pt idx="783">
                  <c:v>0.20899999999999999</c:v>
                </c:pt>
                <c:pt idx="784">
                  <c:v>6.4000000000000001E-2</c:v>
                </c:pt>
                <c:pt idx="785">
                  <c:v>0.14599999999999999</c:v>
                </c:pt>
                <c:pt idx="786">
                  <c:v>0.184</c:v>
                </c:pt>
                <c:pt idx="787">
                  <c:v>0.121</c:v>
                </c:pt>
                <c:pt idx="788">
                  <c:v>0.11</c:v>
                </c:pt>
                <c:pt idx="789">
                  <c:v>8.2000000000000003E-2</c:v>
                </c:pt>
                <c:pt idx="790">
                  <c:v>0.17599999999999999</c:v>
                </c:pt>
                <c:pt idx="791">
                  <c:v>0.14499999999999999</c:v>
                </c:pt>
                <c:pt idx="792">
                  <c:v>9.4E-2</c:v>
                </c:pt>
                <c:pt idx="793">
                  <c:v>0.108</c:v>
                </c:pt>
                <c:pt idx="794">
                  <c:v>8.5999999999999993E-2</c:v>
                </c:pt>
                <c:pt idx="795">
                  <c:v>0.17299999999999999</c:v>
                </c:pt>
                <c:pt idx="796">
                  <c:v>7.9000000000000001E-2</c:v>
                </c:pt>
                <c:pt idx="797">
                  <c:v>0.23300000000000001</c:v>
                </c:pt>
                <c:pt idx="798">
                  <c:v>0.189</c:v>
                </c:pt>
                <c:pt idx="799">
                  <c:v>0.185</c:v>
                </c:pt>
                <c:pt idx="800">
                  <c:v>0.217</c:v>
                </c:pt>
                <c:pt idx="801">
                  <c:v>0.19800000000000001</c:v>
                </c:pt>
                <c:pt idx="802">
                  <c:v>0.224</c:v>
                </c:pt>
                <c:pt idx="803">
                  <c:v>0.246</c:v>
                </c:pt>
                <c:pt idx="804">
                  <c:v>0.14599999999999999</c:v>
                </c:pt>
                <c:pt idx="805">
                  <c:v>0.17699999999999999</c:v>
                </c:pt>
                <c:pt idx="806">
                  <c:v>0.23599999999999999</c:v>
                </c:pt>
                <c:pt idx="807">
                  <c:v>0.193</c:v>
                </c:pt>
                <c:pt idx="808">
                  <c:v>0.21099999999999999</c:v>
                </c:pt>
                <c:pt idx="809">
                  <c:v>5.8999999999999997E-2</c:v>
                </c:pt>
                <c:pt idx="810">
                  <c:v>0.17399999999999999</c:v>
                </c:pt>
                <c:pt idx="811">
                  <c:v>0.186</c:v>
                </c:pt>
                <c:pt idx="812">
                  <c:v>6.8000000000000005E-2</c:v>
                </c:pt>
                <c:pt idx="813">
                  <c:v>0.152</c:v>
                </c:pt>
                <c:pt idx="814">
                  <c:v>9.6000000000000002E-2</c:v>
                </c:pt>
                <c:pt idx="815">
                  <c:v>5.5E-2</c:v>
                </c:pt>
                <c:pt idx="816">
                  <c:v>0.224</c:v>
                </c:pt>
                <c:pt idx="817">
                  <c:v>0.111</c:v>
                </c:pt>
                <c:pt idx="818">
                  <c:v>0.16800000000000001</c:v>
                </c:pt>
                <c:pt idx="819">
                  <c:v>0.13600000000000001</c:v>
                </c:pt>
                <c:pt idx="820">
                  <c:v>7.3999999999999996E-2</c:v>
                </c:pt>
                <c:pt idx="821">
                  <c:v>7.0999999999999994E-2</c:v>
                </c:pt>
                <c:pt idx="822">
                  <c:v>0.23100000000000001</c:v>
                </c:pt>
                <c:pt idx="823">
                  <c:v>0.14599999999999999</c:v>
                </c:pt>
                <c:pt idx="824">
                  <c:v>0.155</c:v>
                </c:pt>
                <c:pt idx="825">
                  <c:v>0.23200000000000001</c:v>
                </c:pt>
                <c:pt idx="826">
                  <c:v>6.9000000000000006E-2</c:v>
                </c:pt>
                <c:pt idx="827">
                  <c:v>5.5E-2</c:v>
                </c:pt>
                <c:pt idx="828">
                  <c:v>0.17899999999999999</c:v>
                </c:pt>
                <c:pt idx="829">
                  <c:v>0.221</c:v>
                </c:pt>
                <c:pt idx="830">
                  <c:v>7.2999999999999995E-2</c:v>
                </c:pt>
                <c:pt idx="831">
                  <c:v>0.14199999999999999</c:v>
                </c:pt>
                <c:pt idx="832">
                  <c:v>0.218</c:v>
                </c:pt>
                <c:pt idx="833">
                  <c:v>0.24399999999999999</c:v>
                </c:pt>
                <c:pt idx="834">
                  <c:v>0.20100000000000001</c:v>
                </c:pt>
                <c:pt idx="835">
                  <c:v>0.13100000000000001</c:v>
                </c:pt>
                <c:pt idx="836">
                  <c:v>0.19</c:v>
                </c:pt>
                <c:pt idx="837">
                  <c:v>5.5E-2</c:v>
                </c:pt>
                <c:pt idx="838">
                  <c:v>0.22800000000000001</c:v>
                </c:pt>
                <c:pt idx="839">
                  <c:v>0.22500000000000001</c:v>
                </c:pt>
                <c:pt idx="840">
                  <c:v>0.218</c:v>
                </c:pt>
                <c:pt idx="841">
                  <c:v>0.193</c:v>
                </c:pt>
                <c:pt idx="842">
                  <c:v>5.8000000000000003E-2</c:v>
                </c:pt>
                <c:pt idx="843">
                  <c:v>0.245</c:v>
                </c:pt>
                <c:pt idx="844">
                  <c:v>7.2999999999999995E-2</c:v>
                </c:pt>
                <c:pt idx="845">
                  <c:v>0.22500000000000001</c:v>
                </c:pt>
                <c:pt idx="846">
                  <c:v>0.123</c:v>
                </c:pt>
                <c:pt idx="847">
                  <c:v>0.17100000000000001</c:v>
                </c:pt>
                <c:pt idx="848">
                  <c:v>0.16900000000000001</c:v>
                </c:pt>
                <c:pt idx="849">
                  <c:v>0.16700000000000001</c:v>
                </c:pt>
                <c:pt idx="850">
                  <c:v>0.124</c:v>
                </c:pt>
                <c:pt idx="851">
                  <c:v>5.1999999999999998E-2</c:v>
                </c:pt>
                <c:pt idx="852">
                  <c:v>0.13400000000000001</c:v>
                </c:pt>
                <c:pt idx="853">
                  <c:v>0.13300000000000001</c:v>
                </c:pt>
                <c:pt idx="854">
                  <c:v>6.7000000000000004E-2</c:v>
                </c:pt>
                <c:pt idx="855">
                  <c:v>0.158</c:v>
                </c:pt>
                <c:pt idx="856">
                  <c:v>0.16800000000000001</c:v>
                </c:pt>
                <c:pt idx="857">
                  <c:v>0.18099999999999999</c:v>
                </c:pt>
                <c:pt idx="858">
                  <c:v>8.5999999999999993E-2</c:v>
                </c:pt>
                <c:pt idx="859">
                  <c:v>0.17899999999999999</c:v>
                </c:pt>
                <c:pt idx="860">
                  <c:v>0.20399999999999999</c:v>
                </c:pt>
                <c:pt idx="861">
                  <c:v>0.19900000000000001</c:v>
                </c:pt>
                <c:pt idx="862">
                  <c:v>0.182</c:v>
                </c:pt>
                <c:pt idx="863">
                  <c:v>6.6000000000000003E-2</c:v>
                </c:pt>
                <c:pt idx="864">
                  <c:v>8.1000000000000003E-2</c:v>
                </c:pt>
                <c:pt idx="865">
                  <c:v>0.215</c:v>
                </c:pt>
                <c:pt idx="866">
                  <c:v>7.1999999999999995E-2</c:v>
                </c:pt>
                <c:pt idx="867">
                  <c:v>7.3999999999999996E-2</c:v>
                </c:pt>
                <c:pt idx="868">
                  <c:v>0.12</c:v>
                </c:pt>
                <c:pt idx="869">
                  <c:v>0.13800000000000001</c:v>
                </c:pt>
                <c:pt idx="870">
                  <c:v>0.22700000000000001</c:v>
                </c:pt>
                <c:pt idx="871">
                  <c:v>0.223</c:v>
                </c:pt>
                <c:pt idx="872">
                  <c:v>0.125</c:v>
                </c:pt>
                <c:pt idx="873">
                  <c:v>0.122</c:v>
                </c:pt>
                <c:pt idx="874">
                  <c:v>8.6999999999999994E-2</c:v>
                </c:pt>
                <c:pt idx="875">
                  <c:v>0.154</c:v>
                </c:pt>
                <c:pt idx="876">
                  <c:v>5.7000000000000002E-2</c:v>
                </c:pt>
                <c:pt idx="877">
                  <c:v>0.14099999999999999</c:v>
                </c:pt>
                <c:pt idx="878">
                  <c:v>8.4000000000000005E-2</c:v>
                </c:pt>
                <c:pt idx="879">
                  <c:v>0.157</c:v>
                </c:pt>
                <c:pt idx="880">
                  <c:v>8.8999999999999996E-2</c:v>
                </c:pt>
                <c:pt idx="881">
                  <c:v>8.4000000000000005E-2</c:v>
                </c:pt>
                <c:pt idx="882">
                  <c:v>0.17199999999999999</c:v>
                </c:pt>
                <c:pt idx="883">
                  <c:v>0.186</c:v>
                </c:pt>
                <c:pt idx="884">
                  <c:v>0.24</c:v>
                </c:pt>
                <c:pt idx="885">
                  <c:v>9.1999999999999998E-2</c:v>
                </c:pt>
                <c:pt idx="886">
                  <c:v>0.188</c:v>
                </c:pt>
                <c:pt idx="887">
                  <c:v>6.3E-2</c:v>
                </c:pt>
                <c:pt idx="888">
                  <c:v>0.22700000000000001</c:v>
                </c:pt>
                <c:pt idx="889">
                  <c:v>0.113</c:v>
                </c:pt>
                <c:pt idx="890">
                  <c:v>8.4000000000000005E-2</c:v>
                </c:pt>
                <c:pt idx="891">
                  <c:v>0.13200000000000001</c:v>
                </c:pt>
                <c:pt idx="892">
                  <c:v>0.189</c:v>
                </c:pt>
                <c:pt idx="893">
                  <c:v>5.1999999999999998E-2</c:v>
                </c:pt>
                <c:pt idx="894">
                  <c:v>0.17199999999999999</c:v>
                </c:pt>
                <c:pt idx="895">
                  <c:v>8.3000000000000004E-2</c:v>
                </c:pt>
                <c:pt idx="896">
                  <c:v>8.5999999999999993E-2</c:v>
                </c:pt>
                <c:pt idx="897">
                  <c:v>7.4999999999999997E-2</c:v>
                </c:pt>
                <c:pt idx="898">
                  <c:v>0.12</c:v>
                </c:pt>
                <c:pt idx="899">
                  <c:v>0.214</c:v>
                </c:pt>
                <c:pt idx="900">
                  <c:v>0.13</c:v>
                </c:pt>
                <c:pt idx="901">
                  <c:v>0.23899999999999999</c:v>
                </c:pt>
                <c:pt idx="902">
                  <c:v>0.16600000000000001</c:v>
                </c:pt>
                <c:pt idx="903">
                  <c:v>0.19800000000000001</c:v>
                </c:pt>
                <c:pt idx="904">
                  <c:v>0.11799999999999999</c:v>
                </c:pt>
                <c:pt idx="905">
                  <c:v>0.17299999999999999</c:v>
                </c:pt>
                <c:pt idx="906">
                  <c:v>0.193</c:v>
                </c:pt>
                <c:pt idx="907">
                  <c:v>0.123</c:v>
                </c:pt>
                <c:pt idx="908">
                  <c:v>0.153</c:v>
                </c:pt>
                <c:pt idx="909">
                  <c:v>0.20399999999999999</c:v>
                </c:pt>
                <c:pt idx="910">
                  <c:v>0.23699999999999999</c:v>
                </c:pt>
                <c:pt idx="911">
                  <c:v>7.9000000000000001E-2</c:v>
                </c:pt>
                <c:pt idx="912">
                  <c:v>5.7000000000000002E-2</c:v>
                </c:pt>
                <c:pt idx="913">
                  <c:v>0.14799999999999999</c:v>
                </c:pt>
                <c:pt idx="914">
                  <c:v>9.0999999999999998E-2</c:v>
                </c:pt>
                <c:pt idx="915">
                  <c:v>6.5000000000000002E-2</c:v>
                </c:pt>
                <c:pt idx="916">
                  <c:v>0.20499999999999999</c:v>
                </c:pt>
                <c:pt idx="917">
                  <c:v>7.5999999999999998E-2</c:v>
                </c:pt>
                <c:pt idx="918">
                  <c:v>8.6999999999999994E-2</c:v>
                </c:pt>
                <c:pt idx="919">
                  <c:v>0.06</c:v>
                </c:pt>
                <c:pt idx="920">
                  <c:v>0.20499999999999999</c:v>
                </c:pt>
                <c:pt idx="921">
                  <c:v>0.216</c:v>
                </c:pt>
                <c:pt idx="922">
                  <c:v>0.19600000000000001</c:v>
                </c:pt>
                <c:pt idx="923">
                  <c:v>0.185</c:v>
                </c:pt>
                <c:pt idx="924">
                  <c:v>9.8000000000000004E-2</c:v>
                </c:pt>
                <c:pt idx="925">
                  <c:v>9.8000000000000004E-2</c:v>
                </c:pt>
                <c:pt idx="926">
                  <c:v>0.14899999999999999</c:v>
                </c:pt>
                <c:pt idx="927">
                  <c:v>0.22600000000000001</c:v>
                </c:pt>
                <c:pt idx="928">
                  <c:v>7.9000000000000001E-2</c:v>
                </c:pt>
                <c:pt idx="929">
                  <c:v>0.222</c:v>
                </c:pt>
                <c:pt idx="930">
                  <c:v>0.154</c:v>
                </c:pt>
                <c:pt idx="931">
                  <c:v>0.13400000000000001</c:v>
                </c:pt>
                <c:pt idx="932">
                  <c:v>0.09</c:v>
                </c:pt>
                <c:pt idx="933">
                  <c:v>0.23499999999999999</c:v>
                </c:pt>
                <c:pt idx="934">
                  <c:v>8.6999999999999994E-2</c:v>
                </c:pt>
                <c:pt idx="935">
                  <c:v>0.193</c:v>
                </c:pt>
                <c:pt idx="936">
                  <c:v>6.8000000000000005E-2</c:v>
                </c:pt>
                <c:pt idx="937">
                  <c:v>0.161</c:v>
                </c:pt>
                <c:pt idx="938">
                  <c:v>0.17799999999999999</c:v>
                </c:pt>
                <c:pt idx="939">
                  <c:v>6.9000000000000006E-2</c:v>
                </c:pt>
                <c:pt idx="940">
                  <c:v>0.23799999999999999</c:v>
                </c:pt>
                <c:pt idx="941">
                  <c:v>0.221</c:v>
                </c:pt>
                <c:pt idx="942">
                  <c:v>0.129</c:v>
                </c:pt>
                <c:pt idx="943">
                  <c:v>0.24099999999999999</c:v>
                </c:pt>
                <c:pt idx="944">
                  <c:v>0.14000000000000001</c:v>
                </c:pt>
                <c:pt idx="945">
                  <c:v>0.20599999999999999</c:v>
                </c:pt>
                <c:pt idx="946">
                  <c:v>7.6999999999999999E-2</c:v>
                </c:pt>
                <c:pt idx="947">
                  <c:v>0.19900000000000001</c:v>
                </c:pt>
                <c:pt idx="948">
                  <c:v>0.223</c:v>
                </c:pt>
                <c:pt idx="949">
                  <c:v>0.22700000000000001</c:v>
                </c:pt>
                <c:pt idx="950">
                  <c:v>0.19600000000000001</c:v>
                </c:pt>
                <c:pt idx="951">
                  <c:v>0.23599999999999999</c:v>
                </c:pt>
                <c:pt idx="952">
                  <c:v>7.8E-2</c:v>
                </c:pt>
                <c:pt idx="953">
                  <c:v>0.13600000000000001</c:v>
                </c:pt>
                <c:pt idx="954">
                  <c:v>0.216</c:v>
                </c:pt>
                <c:pt idx="955">
                  <c:v>0.10199999999999999</c:v>
                </c:pt>
                <c:pt idx="956">
                  <c:v>0.154</c:v>
                </c:pt>
                <c:pt idx="957">
                  <c:v>0.22900000000000001</c:v>
                </c:pt>
                <c:pt idx="958">
                  <c:v>0.191</c:v>
                </c:pt>
                <c:pt idx="959">
                  <c:v>6.0999999999999999E-2</c:v>
                </c:pt>
                <c:pt idx="960">
                  <c:v>5.1999999999999998E-2</c:v>
                </c:pt>
                <c:pt idx="961">
                  <c:v>0.182</c:v>
                </c:pt>
                <c:pt idx="962">
                  <c:v>6.5000000000000002E-2</c:v>
                </c:pt>
                <c:pt idx="963">
                  <c:v>0.16200000000000001</c:v>
                </c:pt>
                <c:pt idx="964">
                  <c:v>0.223</c:v>
                </c:pt>
                <c:pt idx="965">
                  <c:v>0.129</c:v>
                </c:pt>
                <c:pt idx="966">
                  <c:v>0.104</c:v>
                </c:pt>
                <c:pt idx="967">
                  <c:v>0.217</c:v>
                </c:pt>
                <c:pt idx="968">
                  <c:v>0.151</c:v>
                </c:pt>
                <c:pt idx="969">
                  <c:v>0.16700000000000001</c:v>
                </c:pt>
                <c:pt idx="970">
                  <c:v>7.1999999999999995E-2</c:v>
                </c:pt>
                <c:pt idx="971">
                  <c:v>0.123</c:v>
                </c:pt>
                <c:pt idx="972">
                  <c:v>0.125</c:v>
                </c:pt>
                <c:pt idx="973">
                  <c:v>0.23</c:v>
                </c:pt>
                <c:pt idx="974">
                  <c:v>0.18099999999999999</c:v>
                </c:pt>
                <c:pt idx="975">
                  <c:v>0.188</c:v>
                </c:pt>
                <c:pt idx="976">
                  <c:v>0.16900000000000001</c:v>
                </c:pt>
                <c:pt idx="977">
                  <c:v>0.23100000000000001</c:v>
                </c:pt>
                <c:pt idx="978">
                  <c:v>0.10199999999999999</c:v>
                </c:pt>
                <c:pt idx="979">
                  <c:v>0.20599999999999999</c:v>
                </c:pt>
                <c:pt idx="980">
                  <c:v>8.1000000000000003E-2</c:v>
                </c:pt>
                <c:pt idx="981">
                  <c:v>0.214</c:v>
                </c:pt>
                <c:pt idx="982">
                  <c:v>0.187</c:v>
                </c:pt>
                <c:pt idx="983">
                  <c:v>7.9000000000000001E-2</c:v>
                </c:pt>
                <c:pt idx="984">
                  <c:v>0.17799999999999999</c:v>
                </c:pt>
                <c:pt idx="985">
                  <c:v>8.2000000000000003E-2</c:v>
                </c:pt>
                <c:pt idx="986">
                  <c:v>0.214</c:v>
                </c:pt>
                <c:pt idx="987">
                  <c:v>0.10299999999999999</c:v>
                </c:pt>
                <c:pt idx="988">
                  <c:v>0.23200000000000001</c:v>
                </c:pt>
                <c:pt idx="989">
                  <c:v>0.15</c:v>
                </c:pt>
                <c:pt idx="990">
                  <c:v>0.14899999999999999</c:v>
                </c:pt>
                <c:pt idx="991">
                  <c:v>7.8E-2</c:v>
                </c:pt>
                <c:pt idx="992">
                  <c:v>0.122</c:v>
                </c:pt>
                <c:pt idx="993">
                  <c:v>0.188</c:v>
                </c:pt>
                <c:pt idx="994">
                  <c:v>0.17599999999999999</c:v>
                </c:pt>
                <c:pt idx="995">
                  <c:v>0.185</c:v>
                </c:pt>
                <c:pt idx="996">
                  <c:v>6.2E-2</c:v>
                </c:pt>
                <c:pt idx="997">
                  <c:v>0.20899999999999999</c:v>
                </c:pt>
                <c:pt idx="998">
                  <c:v>9.9000000000000005E-2</c:v>
                </c:pt>
                <c:pt idx="999">
                  <c:v>0.122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53E-43DB-9DFE-7CBA366FBA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1647056"/>
        <c:axId val="531648696"/>
      </c:scatterChart>
      <c:valAx>
        <c:axId val="531647056"/>
        <c:scaling>
          <c:orientation val="minMax"/>
          <c:max val="1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samples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648696"/>
        <c:crosses val="autoZero"/>
        <c:crossBetween val="midCat"/>
      </c:valAx>
      <c:valAx>
        <c:axId val="531648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[ns]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6470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706533764766879"/>
          <c:y val="6.6086628672464259E-2"/>
          <c:w val="0.21009529033811056"/>
          <c:h val="9.7097367431987477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23801875787731"/>
          <c:y val="4.7399829265611405E-2"/>
          <c:w val="0.78276389640926192"/>
          <c:h val="0.76126297303129542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Sheet1!$G$1:$G$8</c:f>
                <c:numCache>
                  <c:formatCode>General</c:formatCode>
                  <c:ptCount val="8"/>
                  <c:pt idx="0">
                    <c:v>57.204000000000001</c:v>
                  </c:pt>
                  <c:pt idx="1">
                    <c:v>55.828999999999994</c:v>
                  </c:pt>
                  <c:pt idx="2">
                    <c:v>57.012</c:v>
                  </c:pt>
                  <c:pt idx="3">
                    <c:v>56.716000000000001</c:v>
                  </c:pt>
                  <c:pt idx="4">
                    <c:v>56.046999999999997</c:v>
                  </c:pt>
                  <c:pt idx="5">
                    <c:v>58.119</c:v>
                  </c:pt>
                  <c:pt idx="6">
                    <c:v>55.396000000000001</c:v>
                  </c:pt>
                  <c:pt idx="7">
                    <c:v>56.463000000000001</c:v>
                  </c:pt>
                </c:numCache>
              </c:numRef>
            </c:plus>
            <c:minus>
              <c:numRef>
                <c:f>Sheet1!$G$1:$G$8</c:f>
                <c:numCache>
                  <c:formatCode>General</c:formatCode>
                  <c:ptCount val="8"/>
                  <c:pt idx="0">
                    <c:v>57.204000000000001</c:v>
                  </c:pt>
                  <c:pt idx="1">
                    <c:v>55.828999999999994</c:v>
                  </c:pt>
                  <c:pt idx="2">
                    <c:v>57.012</c:v>
                  </c:pt>
                  <c:pt idx="3">
                    <c:v>56.716000000000001</c:v>
                  </c:pt>
                  <c:pt idx="4">
                    <c:v>56.046999999999997</c:v>
                  </c:pt>
                  <c:pt idx="5">
                    <c:v>58.119</c:v>
                  </c:pt>
                  <c:pt idx="6">
                    <c:v>55.396000000000001</c:v>
                  </c:pt>
                  <c:pt idx="7">
                    <c:v>56.463000000000001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Sheet1!$A$1:$A$8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</c:numCache>
            </c:numRef>
          </c:xVal>
          <c:yVal>
            <c:numRef>
              <c:f>Sheet1!$H$1:$H$8</c:f>
              <c:numCache>
                <c:formatCode>General</c:formatCode>
                <c:ptCount val="8"/>
                <c:pt idx="0">
                  <c:v>-10.235500000000009</c:v>
                </c:pt>
                <c:pt idx="1">
                  <c:v>-35.835500000000017</c:v>
                </c:pt>
                <c:pt idx="2">
                  <c:v>12.555499999999997</c:v>
                </c:pt>
                <c:pt idx="3">
                  <c:v>4.1254999999999766</c:v>
                </c:pt>
                <c:pt idx="4">
                  <c:v>13.348499999999985</c:v>
                </c:pt>
                <c:pt idx="5">
                  <c:v>1.8584999999999852</c:v>
                </c:pt>
                <c:pt idx="6">
                  <c:v>-15.60350000000002</c:v>
                </c:pt>
                <c:pt idx="7">
                  <c:v>29.786499999999993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596-4708-BA98-AF01BC407E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8281096"/>
        <c:axId val="528281424"/>
      </c:scatterChart>
      <c:valAx>
        <c:axId val="528281096"/>
        <c:scaling>
          <c:orientation val="minMax"/>
          <c:max val="7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pixel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81424"/>
        <c:crossesAt val="-100"/>
        <c:crossBetween val="midCat"/>
        <c:majorUnit val="1"/>
      </c:valAx>
      <c:valAx>
        <c:axId val="528281424"/>
        <c:scaling>
          <c:orientation val="minMax"/>
          <c:max val="100"/>
          <c:min val="-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[ps]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2810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18942604835392"/>
          <c:y val="3.2023282324546452E-2"/>
          <c:w val="0.83416079065450965"/>
          <c:h val="0.8387094777683462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Sheet1!$J$1</c:f>
              <c:strCache>
                <c:ptCount val="1"/>
                <c:pt idx="0">
                  <c:v>FrameRate (8-bit)</c:v>
                </c:pt>
              </c:strCache>
            </c:strRef>
          </c:tx>
          <c:spPr>
            <a:ln w="41275" cap="rnd" cmpd="dbl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Sheet1!$B$2:$B$66</c:f>
              <c:numCache>
                <c:formatCode>General</c:formatCode>
                <c:ptCount val="65"/>
                <c:pt idx="0">
                  <c:v>40</c:v>
                </c:pt>
                <c:pt idx="1">
                  <c:v>80</c:v>
                </c:pt>
                <c:pt idx="2">
                  <c:v>80</c:v>
                </c:pt>
                <c:pt idx="3">
                  <c:v>120</c:v>
                </c:pt>
                <c:pt idx="4">
                  <c:v>160</c:v>
                </c:pt>
                <c:pt idx="5">
                  <c:v>160</c:v>
                </c:pt>
                <c:pt idx="6">
                  <c:v>160</c:v>
                </c:pt>
                <c:pt idx="7">
                  <c:v>200</c:v>
                </c:pt>
                <c:pt idx="8">
                  <c:v>240</c:v>
                </c:pt>
                <c:pt idx="9">
                  <c:v>240</c:v>
                </c:pt>
                <c:pt idx="10">
                  <c:v>280</c:v>
                </c:pt>
                <c:pt idx="11">
                  <c:v>320</c:v>
                </c:pt>
                <c:pt idx="12">
                  <c:v>320</c:v>
                </c:pt>
                <c:pt idx="13">
                  <c:v>320</c:v>
                </c:pt>
                <c:pt idx="14">
                  <c:v>320</c:v>
                </c:pt>
                <c:pt idx="15">
                  <c:v>400</c:v>
                </c:pt>
                <c:pt idx="16">
                  <c:v>480</c:v>
                </c:pt>
                <c:pt idx="17">
                  <c:v>480</c:v>
                </c:pt>
                <c:pt idx="18">
                  <c:v>560</c:v>
                </c:pt>
                <c:pt idx="19">
                  <c:v>640</c:v>
                </c:pt>
                <c:pt idx="20">
                  <c:v>640</c:v>
                </c:pt>
                <c:pt idx="21">
                  <c:v>640</c:v>
                </c:pt>
                <c:pt idx="22">
                  <c:v>640</c:v>
                </c:pt>
                <c:pt idx="23">
                  <c:v>800</c:v>
                </c:pt>
                <c:pt idx="24">
                  <c:v>960</c:v>
                </c:pt>
                <c:pt idx="25">
                  <c:v>960</c:v>
                </c:pt>
                <c:pt idx="26">
                  <c:v>1120</c:v>
                </c:pt>
                <c:pt idx="27">
                  <c:v>1280</c:v>
                </c:pt>
                <c:pt idx="28">
                  <c:v>1280</c:v>
                </c:pt>
                <c:pt idx="29">
                  <c:v>1280</c:v>
                </c:pt>
                <c:pt idx="30">
                  <c:v>1280</c:v>
                </c:pt>
                <c:pt idx="31">
                  <c:v>1600</c:v>
                </c:pt>
                <c:pt idx="32">
                  <c:v>1920</c:v>
                </c:pt>
                <c:pt idx="33">
                  <c:v>1920</c:v>
                </c:pt>
                <c:pt idx="34">
                  <c:v>2240</c:v>
                </c:pt>
                <c:pt idx="35">
                  <c:v>2560</c:v>
                </c:pt>
                <c:pt idx="36">
                  <c:v>2560</c:v>
                </c:pt>
                <c:pt idx="37">
                  <c:v>2560</c:v>
                </c:pt>
                <c:pt idx="38">
                  <c:v>2560</c:v>
                </c:pt>
                <c:pt idx="39">
                  <c:v>3200</c:v>
                </c:pt>
                <c:pt idx="40">
                  <c:v>3840</c:v>
                </c:pt>
                <c:pt idx="41">
                  <c:v>3840</c:v>
                </c:pt>
                <c:pt idx="42">
                  <c:v>4480</c:v>
                </c:pt>
                <c:pt idx="43">
                  <c:v>5120</c:v>
                </c:pt>
                <c:pt idx="44">
                  <c:v>5120</c:v>
                </c:pt>
                <c:pt idx="45">
                  <c:v>5120</c:v>
                </c:pt>
                <c:pt idx="46">
                  <c:v>5120</c:v>
                </c:pt>
                <c:pt idx="47">
                  <c:v>6400</c:v>
                </c:pt>
                <c:pt idx="48">
                  <c:v>7680</c:v>
                </c:pt>
                <c:pt idx="49">
                  <c:v>7680</c:v>
                </c:pt>
                <c:pt idx="50">
                  <c:v>8960</c:v>
                </c:pt>
                <c:pt idx="51">
                  <c:v>10240</c:v>
                </c:pt>
                <c:pt idx="52">
                  <c:v>10240</c:v>
                </c:pt>
                <c:pt idx="53">
                  <c:v>10240</c:v>
                </c:pt>
                <c:pt idx="54">
                  <c:v>12800</c:v>
                </c:pt>
                <c:pt idx="55">
                  <c:v>15360</c:v>
                </c:pt>
                <c:pt idx="56">
                  <c:v>15360</c:v>
                </c:pt>
                <c:pt idx="57">
                  <c:v>17920</c:v>
                </c:pt>
                <c:pt idx="58">
                  <c:v>20480</c:v>
                </c:pt>
                <c:pt idx="59">
                  <c:v>20480</c:v>
                </c:pt>
                <c:pt idx="60">
                  <c:v>25600</c:v>
                </c:pt>
                <c:pt idx="61">
                  <c:v>30720</c:v>
                </c:pt>
                <c:pt idx="62">
                  <c:v>35840</c:v>
                </c:pt>
                <c:pt idx="63">
                  <c:v>40960</c:v>
                </c:pt>
              </c:numCache>
            </c:numRef>
          </c:xVal>
          <c:yVal>
            <c:numRef>
              <c:f>Sheet1!$J$2:$J$66</c:f>
              <c:numCache>
                <c:formatCode>0</c:formatCode>
                <c:ptCount val="65"/>
                <c:pt idx="0">
                  <c:v>43.478260869565219</c:v>
                </c:pt>
                <c:pt idx="1">
                  <c:v>90.909090909090921</c:v>
                </c:pt>
                <c:pt idx="2">
                  <c:v>90.909090909090921</c:v>
                </c:pt>
                <c:pt idx="3">
                  <c:v>130.78733978550875</c:v>
                </c:pt>
                <c:pt idx="4">
                  <c:v>174.39832577607254</c:v>
                </c:pt>
                <c:pt idx="5">
                  <c:v>174.39832577607254</c:v>
                </c:pt>
                <c:pt idx="6">
                  <c:v>174.39832577607254</c:v>
                </c:pt>
                <c:pt idx="7">
                  <c:v>217.95989537925021</c:v>
                </c:pt>
                <c:pt idx="8">
                  <c:v>261.5746795710175</c:v>
                </c:pt>
                <c:pt idx="9">
                  <c:v>261.5746795710175</c:v>
                </c:pt>
                <c:pt idx="10">
                  <c:v>305.15715593530666</c:v>
                </c:pt>
                <c:pt idx="11">
                  <c:v>348.79665155214508</c:v>
                </c:pt>
                <c:pt idx="12">
                  <c:v>348.79665155214508</c:v>
                </c:pt>
                <c:pt idx="13">
                  <c:v>348.79665155214508</c:v>
                </c:pt>
                <c:pt idx="14">
                  <c:v>348.79665155214508</c:v>
                </c:pt>
                <c:pt idx="15">
                  <c:v>435.91979075850043</c:v>
                </c:pt>
                <c:pt idx="16">
                  <c:v>523.28623757195192</c:v>
                </c:pt>
                <c:pt idx="17">
                  <c:v>523.28623757195192</c:v>
                </c:pt>
                <c:pt idx="18">
                  <c:v>610.50061050061049</c:v>
                </c:pt>
                <c:pt idx="19">
                  <c:v>697.35006973500697</c:v>
                </c:pt>
                <c:pt idx="20">
                  <c:v>697.35006973500697</c:v>
                </c:pt>
                <c:pt idx="21">
                  <c:v>697.35006973500697</c:v>
                </c:pt>
                <c:pt idx="22">
                  <c:v>697.35006973500697</c:v>
                </c:pt>
                <c:pt idx="23">
                  <c:v>871.83958151700085</c:v>
                </c:pt>
                <c:pt idx="24">
                  <c:v>1046.3534581981794</c:v>
                </c:pt>
                <c:pt idx="25">
                  <c:v>1046.3534581981794</c:v>
                </c:pt>
                <c:pt idx="26">
                  <c:v>1220.703125</c:v>
                </c:pt>
                <c:pt idx="27">
                  <c:v>1395.0892857142858</c:v>
                </c:pt>
                <c:pt idx="28">
                  <c:v>1395.0892857142858</c:v>
                </c:pt>
                <c:pt idx="29">
                  <c:v>1395.0892857142858</c:v>
                </c:pt>
                <c:pt idx="30">
                  <c:v>1395.0892857142858</c:v>
                </c:pt>
                <c:pt idx="31">
                  <c:v>1743.9832577607256</c:v>
                </c:pt>
                <c:pt idx="32">
                  <c:v>2092.4879681941829</c:v>
                </c:pt>
                <c:pt idx="33">
                  <c:v>2092.4879681941829</c:v>
                </c:pt>
                <c:pt idx="34">
                  <c:v>2441.40625</c:v>
                </c:pt>
                <c:pt idx="35">
                  <c:v>2790.1785714285716</c:v>
                </c:pt>
                <c:pt idx="36">
                  <c:v>2790.1785714285716</c:v>
                </c:pt>
                <c:pt idx="37">
                  <c:v>2790.1785714285716</c:v>
                </c:pt>
                <c:pt idx="38">
                  <c:v>2790.1785714285716</c:v>
                </c:pt>
                <c:pt idx="39">
                  <c:v>3487.9665155214511</c:v>
                </c:pt>
                <c:pt idx="40">
                  <c:v>4185.8518208455416</c:v>
                </c:pt>
                <c:pt idx="41">
                  <c:v>4185.8518208455416</c:v>
                </c:pt>
                <c:pt idx="42">
                  <c:v>4882.8125</c:v>
                </c:pt>
                <c:pt idx="43">
                  <c:v>5580.3571428571431</c:v>
                </c:pt>
                <c:pt idx="44">
                  <c:v>5580.3571428571431</c:v>
                </c:pt>
                <c:pt idx="45">
                  <c:v>5580.3571428571431</c:v>
                </c:pt>
                <c:pt idx="46">
                  <c:v>5580.3571428571431</c:v>
                </c:pt>
                <c:pt idx="47">
                  <c:v>6973.5006973500704</c:v>
                </c:pt>
                <c:pt idx="48">
                  <c:v>8368.2008368200841</c:v>
                </c:pt>
                <c:pt idx="49">
                  <c:v>8368.2008368200841</c:v>
                </c:pt>
                <c:pt idx="50">
                  <c:v>9765.625</c:v>
                </c:pt>
                <c:pt idx="51">
                  <c:v>11160.714285714286</c:v>
                </c:pt>
                <c:pt idx="52">
                  <c:v>11160.714285714286</c:v>
                </c:pt>
                <c:pt idx="53">
                  <c:v>11160.714285714286</c:v>
                </c:pt>
                <c:pt idx="54">
                  <c:v>13950.892857142857</c:v>
                </c:pt>
                <c:pt idx="55">
                  <c:v>16742.005692281935</c:v>
                </c:pt>
                <c:pt idx="56">
                  <c:v>16742.005692281935</c:v>
                </c:pt>
                <c:pt idx="57">
                  <c:v>19531.25</c:v>
                </c:pt>
                <c:pt idx="58">
                  <c:v>22321.428571428572</c:v>
                </c:pt>
                <c:pt idx="59">
                  <c:v>22321.428571428572</c:v>
                </c:pt>
                <c:pt idx="60">
                  <c:v>27901.785714285714</c:v>
                </c:pt>
                <c:pt idx="61">
                  <c:v>33478.406427854032</c:v>
                </c:pt>
                <c:pt idx="62">
                  <c:v>39062.5</c:v>
                </c:pt>
                <c:pt idx="63">
                  <c:v>44642.857142857145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887-48DF-B2DE-B52F21EED848}"/>
            </c:ext>
          </c:extLst>
        </c:ser>
        <c:ser>
          <c:idx val="1"/>
          <c:order val="1"/>
          <c:tx>
            <c:strRef>
              <c:f>Sheet1!$K$1</c:f>
              <c:strCache>
                <c:ptCount val="1"/>
                <c:pt idx="0">
                  <c:v>FrameRate (16-bit)</c:v>
                </c:pt>
              </c:strCache>
            </c:strRef>
          </c:tx>
          <c:spPr>
            <a:ln w="41275" cap="rnd" cmpd="dbl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Sheet1!$B$2:$B$66</c:f>
              <c:numCache>
                <c:formatCode>General</c:formatCode>
                <c:ptCount val="65"/>
                <c:pt idx="0">
                  <c:v>40</c:v>
                </c:pt>
                <c:pt idx="1">
                  <c:v>80</c:v>
                </c:pt>
                <c:pt idx="2">
                  <c:v>80</c:v>
                </c:pt>
                <c:pt idx="3">
                  <c:v>120</c:v>
                </c:pt>
                <c:pt idx="4">
                  <c:v>160</c:v>
                </c:pt>
                <c:pt idx="5">
                  <c:v>160</c:v>
                </c:pt>
                <c:pt idx="6">
                  <c:v>160</c:v>
                </c:pt>
                <c:pt idx="7">
                  <c:v>200</c:v>
                </c:pt>
                <c:pt idx="8">
                  <c:v>240</c:v>
                </c:pt>
                <c:pt idx="9">
                  <c:v>240</c:v>
                </c:pt>
                <c:pt idx="10">
                  <c:v>280</c:v>
                </c:pt>
                <c:pt idx="11">
                  <c:v>320</c:v>
                </c:pt>
                <c:pt idx="12">
                  <c:v>320</c:v>
                </c:pt>
                <c:pt idx="13">
                  <c:v>320</c:v>
                </c:pt>
                <c:pt idx="14">
                  <c:v>320</c:v>
                </c:pt>
                <c:pt idx="15">
                  <c:v>400</c:v>
                </c:pt>
                <c:pt idx="16">
                  <c:v>480</c:v>
                </c:pt>
                <c:pt idx="17">
                  <c:v>480</c:v>
                </c:pt>
                <c:pt idx="18">
                  <c:v>560</c:v>
                </c:pt>
                <c:pt idx="19">
                  <c:v>640</c:v>
                </c:pt>
                <c:pt idx="20">
                  <c:v>640</c:v>
                </c:pt>
                <c:pt idx="21">
                  <c:v>640</c:v>
                </c:pt>
                <c:pt idx="22">
                  <c:v>640</c:v>
                </c:pt>
                <c:pt idx="23">
                  <c:v>800</c:v>
                </c:pt>
                <c:pt idx="24">
                  <c:v>960</c:v>
                </c:pt>
                <c:pt idx="25">
                  <c:v>960</c:v>
                </c:pt>
                <c:pt idx="26">
                  <c:v>1120</c:v>
                </c:pt>
                <c:pt idx="27">
                  <c:v>1280</c:v>
                </c:pt>
                <c:pt idx="28">
                  <c:v>1280</c:v>
                </c:pt>
                <c:pt idx="29">
                  <c:v>1280</c:v>
                </c:pt>
                <c:pt idx="30">
                  <c:v>1280</c:v>
                </c:pt>
                <c:pt idx="31">
                  <c:v>1600</c:v>
                </c:pt>
                <c:pt idx="32">
                  <c:v>1920</c:v>
                </c:pt>
                <c:pt idx="33">
                  <c:v>1920</c:v>
                </c:pt>
                <c:pt idx="34">
                  <c:v>2240</c:v>
                </c:pt>
                <c:pt idx="35">
                  <c:v>2560</c:v>
                </c:pt>
                <c:pt idx="36">
                  <c:v>2560</c:v>
                </c:pt>
                <c:pt idx="37">
                  <c:v>2560</c:v>
                </c:pt>
                <c:pt idx="38">
                  <c:v>2560</c:v>
                </c:pt>
                <c:pt idx="39">
                  <c:v>3200</c:v>
                </c:pt>
                <c:pt idx="40">
                  <c:v>3840</c:v>
                </c:pt>
                <c:pt idx="41">
                  <c:v>3840</c:v>
                </c:pt>
                <c:pt idx="42">
                  <c:v>4480</c:v>
                </c:pt>
                <c:pt idx="43">
                  <c:v>5120</c:v>
                </c:pt>
                <c:pt idx="44">
                  <c:v>5120</c:v>
                </c:pt>
                <c:pt idx="45">
                  <c:v>5120</c:v>
                </c:pt>
                <c:pt idx="46">
                  <c:v>5120</c:v>
                </c:pt>
                <c:pt idx="47">
                  <c:v>6400</c:v>
                </c:pt>
                <c:pt idx="48">
                  <c:v>7680</c:v>
                </c:pt>
                <c:pt idx="49">
                  <c:v>7680</c:v>
                </c:pt>
                <c:pt idx="50">
                  <c:v>8960</c:v>
                </c:pt>
                <c:pt idx="51">
                  <c:v>10240</c:v>
                </c:pt>
                <c:pt idx="52">
                  <c:v>10240</c:v>
                </c:pt>
                <c:pt idx="53">
                  <c:v>10240</c:v>
                </c:pt>
                <c:pt idx="54">
                  <c:v>12800</c:v>
                </c:pt>
                <c:pt idx="55">
                  <c:v>15360</c:v>
                </c:pt>
                <c:pt idx="56">
                  <c:v>15360</c:v>
                </c:pt>
                <c:pt idx="57">
                  <c:v>17920</c:v>
                </c:pt>
                <c:pt idx="58">
                  <c:v>20480</c:v>
                </c:pt>
                <c:pt idx="59">
                  <c:v>20480</c:v>
                </c:pt>
                <c:pt idx="60">
                  <c:v>25600</c:v>
                </c:pt>
                <c:pt idx="61">
                  <c:v>30720</c:v>
                </c:pt>
                <c:pt idx="62">
                  <c:v>35840</c:v>
                </c:pt>
                <c:pt idx="63">
                  <c:v>40960</c:v>
                </c:pt>
              </c:numCache>
            </c:numRef>
          </c:xVal>
          <c:yVal>
            <c:numRef>
              <c:f>Sheet1!$K$2:$K$66</c:f>
              <c:numCache>
                <c:formatCode>0</c:formatCode>
                <c:ptCount val="65"/>
                <c:pt idx="0">
                  <c:v>21.739130434782609</c:v>
                </c:pt>
                <c:pt idx="1">
                  <c:v>43.478260869565219</c:v>
                </c:pt>
                <c:pt idx="2">
                  <c:v>43.478260869565219</c:v>
                </c:pt>
                <c:pt idx="3">
                  <c:v>66.666666666666671</c:v>
                </c:pt>
                <c:pt idx="4">
                  <c:v>90.909090909090921</c:v>
                </c:pt>
                <c:pt idx="5">
                  <c:v>90.909090909090921</c:v>
                </c:pt>
                <c:pt idx="6">
                  <c:v>90.909090909090921</c:v>
                </c:pt>
                <c:pt idx="7">
                  <c:v>108.99182561307902</c:v>
                </c:pt>
                <c:pt idx="8">
                  <c:v>130.78733978550875</c:v>
                </c:pt>
                <c:pt idx="9">
                  <c:v>130.78733978550875</c:v>
                </c:pt>
                <c:pt idx="10">
                  <c:v>152.57857796765333</c:v>
                </c:pt>
                <c:pt idx="11">
                  <c:v>174.39832577607254</c:v>
                </c:pt>
                <c:pt idx="12">
                  <c:v>174.39832577607254</c:v>
                </c:pt>
                <c:pt idx="13">
                  <c:v>174.39832577607254</c:v>
                </c:pt>
                <c:pt idx="14">
                  <c:v>174.39832577607254</c:v>
                </c:pt>
                <c:pt idx="15">
                  <c:v>217.95989537925021</c:v>
                </c:pt>
                <c:pt idx="16">
                  <c:v>261.5746795710175</c:v>
                </c:pt>
                <c:pt idx="17">
                  <c:v>261.5746795710175</c:v>
                </c:pt>
                <c:pt idx="18">
                  <c:v>305.15715593530666</c:v>
                </c:pt>
                <c:pt idx="19">
                  <c:v>348.79665155214508</c:v>
                </c:pt>
                <c:pt idx="20">
                  <c:v>348.79665155214508</c:v>
                </c:pt>
                <c:pt idx="21">
                  <c:v>348.79665155214508</c:v>
                </c:pt>
                <c:pt idx="22">
                  <c:v>348.79665155214508</c:v>
                </c:pt>
                <c:pt idx="23">
                  <c:v>435.91979075850043</c:v>
                </c:pt>
                <c:pt idx="24">
                  <c:v>523.28623757195192</c:v>
                </c:pt>
                <c:pt idx="25">
                  <c:v>523.28623757195192</c:v>
                </c:pt>
                <c:pt idx="26">
                  <c:v>610.50061050061049</c:v>
                </c:pt>
                <c:pt idx="27">
                  <c:v>697.35006973500697</c:v>
                </c:pt>
                <c:pt idx="28">
                  <c:v>697.35006973500697</c:v>
                </c:pt>
                <c:pt idx="29">
                  <c:v>697.35006973500697</c:v>
                </c:pt>
                <c:pt idx="30">
                  <c:v>697.35006973500697</c:v>
                </c:pt>
                <c:pt idx="31">
                  <c:v>871.83958151700085</c:v>
                </c:pt>
                <c:pt idx="32">
                  <c:v>1046.3534581981794</c:v>
                </c:pt>
                <c:pt idx="33">
                  <c:v>1046.3534581981794</c:v>
                </c:pt>
                <c:pt idx="34">
                  <c:v>1220.703125</c:v>
                </c:pt>
                <c:pt idx="35">
                  <c:v>1395.0892857142858</c:v>
                </c:pt>
                <c:pt idx="36">
                  <c:v>1395.0892857142858</c:v>
                </c:pt>
                <c:pt idx="37">
                  <c:v>1395.0892857142858</c:v>
                </c:pt>
                <c:pt idx="38">
                  <c:v>1395.0892857142858</c:v>
                </c:pt>
                <c:pt idx="39">
                  <c:v>1743.9832577607256</c:v>
                </c:pt>
                <c:pt idx="40">
                  <c:v>2092.4879681941829</c:v>
                </c:pt>
                <c:pt idx="41">
                  <c:v>2092.4879681941829</c:v>
                </c:pt>
                <c:pt idx="42">
                  <c:v>2441.40625</c:v>
                </c:pt>
                <c:pt idx="43">
                  <c:v>2790.1785714285716</c:v>
                </c:pt>
                <c:pt idx="44">
                  <c:v>2790.1785714285716</c:v>
                </c:pt>
                <c:pt idx="45">
                  <c:v>2790.1785714285716</c:v>
                </c:pt>
                <c:pt idx="46">
                  <c:v>2790.1785714285716</c:v>
                </c:pt>
                <c:pt idx="47">
                  <c:v>3487.9665155214511</c:v>
                </c:pt>
                <c:pt idx="48">
                  <c:v>4185.8518208455416</c:v>
                </c:pt>
                <c:pt idx="49">
                  <c:v>4185.8518208455416</c:v>
                </c:pt>
                <c:pt idx="50">
                  <c:v>4882.8125</c:v>
                </c:pt>
                <c:pt idx="51">
                  <c:v>5580.3571428571431</c:v>
                </c:pt>
                <c:pt idx="52">
                  <c:v>5580.3571428571431</c:v>
                </c:pt>
                <c:pt idx="53">
                  <c:v>5580.3571428571431</c:v>
                </c:pt>
                <c:pt idx="54">
                  <c:v>6973.5006973500704</c:v>
                </c:pt>
                <c:pt idx="55">
                  <c:v>8368.2008368200841</c:v>
                </c:pt>
                <c:pt idx="56">
                  <c:v>8368.2008368200841</c:v>
                </c:pt>
                <c:pt idx="57">
                  <c:v>9765.625</c:v>
                </c:pt>
                <c:pt idx="58">
                  <c:v>11160.714285714286</c:v>
                </c:pt>
                <c:pt idx="59">
                  <c:v>11160.714285714286</c:v>
                </c:pt>
                <c:pt idx="60">
                  <c:v>13950.892857142857</c:v>
                </c:pt>
                <c:pt idx="61">
                  <c:v>16742.005692281935</c:v>
                </c:pt>
                <c:pt idx="62">
                  <c:v>19531.25</c:v>
                </c:pt>
                <c:pt idx="63">
                  <c:v>22321.428571428572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887-48DF-B2DE-B52F21EED848}"/>
            </c:ext>
          </c:extLst>
        </c:ser>
        <c:ser>
          <c:idx val="2"/>
          <c:order val="2"/>
          <c:tx>
            <c:strRef>
              <c:f>Sheet1!$L$1</c:f>
              <c:strCache>
                <c:ptCount val="1"/>
                <c:pt idx="0">
                  <c:v>8 Gc/mm2/s (8-bit)</c:v>
                </c:pt>
              </c:strCache>
            </c:strRef>
          </c:tx>
          <c:spPr>
            <a:ln w="539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Sheet1!$B$2:$B$66</c:f>
              <c:numCache>
                <c:formatCode>General</c:formatCode>
                <c:ptCount val="65"/>
                <c:pt idx="0">
                  <c:v>40</c:v>
                </c:pt>
                <c:pt idx="1">
                  <c:v>80</c:v>
                </c:pt>
                <c:pt idx="2">
                  <c:v>80</c:v>
                </c:pt>
                <c:pt idx="3">
                  <c:v>120</c:v>
                </c:pt>
                <c:pt idx="4">
                  <c:v>160</c:v>
                </c:pt>
                <c:pt idx="5">
                  <c:v>160</c:v>
                </c:pt>
                <c:pt idx="6">
                  <c:v>160</c:v>
                </c:pt>
                <c:pt idx="7">
                  <c:v>200</c:v>
                </c:pt>
                <c:pt idx="8">
                  <c:v>240</c:v>
                </c:pt>
                <c:pt idx="9">
                  <c:v>240</c:v>
                </c:pt>
                <c:pt idx="10">
                  <c:v>280</c:v>
                </c:pt>
                <c:pt idx="11">
                  <c:v>320</c:v>
                </c:pt>
                <c:pt idx="12">
                  <c:v>320</c:v>
                </c:pt>
                <c:pt idx="13">
                  <c:v>320</c:v>
                </c:pt>
                <c:pt idx="14">
                  <c:v>320</c:v>
                </c:pt>
                <c:pt idx="15">
                  <c:v>400</c:v>
                </c:pt>
                <c:pt idx="16">
                  <c:v>480</c:v>
                </c:pt>
                <c:pt idx="17">
                  <c:v>480</c:v>
                </c:pt>
                <c:pt idx="18">
                  <c:v>560</c:v>
                </c:pt>
                <c:pt idx="19">
                  <c:v>640</c:v>
                </c:pt>
                <c:pt idx="20">
                  <c:v>640</c:v>
                </c:pt>
                <c:pt idx="21">
                  <c:v>640</c:v>
                </c:pt>
                <c:pt idx="22">
                  <c:v>640</c:v>
                </c:pt>
                <c:pt idx="23">
                  <c:v>800</c:v>
                </c:pt>
                <c:pt idx="24">
                  <c:v>960</c:v>
                </c:pt>
                <c:pt idx="25">
                  <c:v>960</c:v>
                </c:pt>
                <c:pt idx="26">
                  <c:v>1120</c:v>
                </c:pt>
                <c:pt idx="27">
                  <c:v>1280</c:v>
                </c:pt>
                <c:pt idx="28">
                  <c:v>1280</c:v>
                </c:pt>
                <c:pt idx="29">
                  <c:v>1280</c:v>
                </c:pt>
                <c:pt idx="30">
                  <c:v>1280</c:v>
                </c:pt>
                <c:pt idx="31">
                  <c:v>1600</c:v>
                </c:pt>
                <c:pt idx="32">
                  <c:v>1920</c:v>
                </c:pt>
                <c:pt idx="33">
                  <c:v>1920</c:v>
                </c:pt>
                <c:pt idx="34">
                  <c:v>2240</c:v>
                </c:pt>
                <c:pt idx="35">
                  <c:v>2560</c:v>
                </c:pt>
                <c:pt idx="36">
                  <c:v>2560</c:v>
                </c:pt>
                <c:pt idx="37">
                  <c:v>2560</c:v>
                </c:pt>
                <c:pt idx="38">
                  <c:v>2560</c:v>
                </c:pt>
                <c:pt idx="39">
                  <c:v>3200</c:v>
                </c:pt>
                <c:pt idx="40">
                  <c:v>3840</c:v>
                </c:pt>
                <c:pt idx="41">
                  <c:v>3840</c:v>
                </c:pt>
                <c:pt idx="42">
                  <c:v>4480</c:v>
                </c:pt>
                <c:pt idx="43">
                  <c:v>5120</c:v>
                </c:pt>
                <c:pt idx="44">
                  <c:v>5120</c:v>
                </c:pt>
                <c:pt idx="45">
                  <c:v>5120</c:v>
                </c:pt>
                <c:pt idx="46">
                  <c:v>5120</c:v>
                </c:pt>
                <c:pt idx="47">
                  <c:v>6400</c:v>
                </c:pt>
                <c:pt idx="48">
                  <c:v>7680</c:v>
                </c:pt>
                <c:pt idx="49">
                  <c:v>7680</c:v>
                </c:pt>
                <c:pt idx="50">
                  <c:v>8960</c:v>
                </c:pt>
                <c:pt idx="51">
                  <c:v>10240</c:v>
                </c:pt>
                <c:pt idx="52">
                  <c:v>10240</c:v>
                </c:pt>
                <c:pt idx="53">
                  <c:v>10240</c:v>
                </c:pt>
                <c:pt idx="54">
                  <c:v>12800</c:v>
                </c:pt>
                <c:pt idx="55">
                  <c:v>15360</c:v>
                </c:pt>
                <c:pt idx="56">
                  <c:v>15360</c:v>
                </c:pt>
                <c:pt idx="57">
                  <c:v>17920</c:v>
                </c:pt>
                <c:pt idx="58">
                  <c:v>20480</c:v>
                </c:pt>
                <c:pt idx="59">
                  <c:v>20480</c:v>
                </c:pt>
                <c:pt idx="60">
                  <c:v>25600</c:v>
                </c:pt>
                <c:pt idx="61">
                  <c:v>30720</c:v>
                </c:pt>
                <c:pt idx="62">
                  <c:v>35840</c:v>
                </c:pt>
                <c:pt idx="63">
                  <c:v>40960</c:v>
                </c:pt>
              </c:numCache>
            </c:numRef>
          </c:xVal>
          <c:yVal>
            <c:numRef>
              <c:f>Sheet1!$L$2:$L$66</c:f>
              <c:numCache>
                <c:formatCode>0</c:formatCode>
                <c:ptCount val="65"/>
                <c:pt idx="0">
                  <c:v>94876.660341555966</c:v>
                </c:pt>
                <c:pt idx="1">
                  <c:v>94876.660341555966</c:v>
                </c:pt>
                <c:pt idx="2">
                  <c:v>94876.660341555966</c:v>
                </c:pt>
                <c:pt idx="3">
                  <c:v>94876.660341555966</c:v>
                </c:pt>
                <c:pt idx="4">
                  <c:v>94876.660341555966</c:v>
                </c:pt>
                <c:pt idx="5">
                  <c:v>94876.660341555966</c:v>
                </c:pt>
                <c:pt idx="6">
                  <c:v>94876.660341555966</c:v>
                </c:pt>
                <c:pt idx="7">
                  <c:v>94876.660341555966</c:v>
                </c:pt>
                <c:pt idx="8">
                  <c:v>94876.660341555966</c:v>
                </c:pt>
                <c:pt idx="9">
                  <c:v>94876.660341555966</c:v>
                </c:pt>
                <c:pt idx="10">
                  <c:v>94876.660341555966</c:v>
                </c:pt>
                <c:pt idx="11">
                  <c:v>94876.660341555966</c:v>
                </c:pt>
                <c:pt idx="12">
                  <c:v>94876.660341555966</c:v>
                </c:pt>
                <c:pt idx="13">
                  <c:v>94876.660341555966</c:v>
                </c:pt>
                <c:pt idx="14">
                  <c:v>94876.660341555966</c:v>
                </c:pt>
                <c:pt idx="15">
                  <c:v>94876.660341555966</c:v>
                </c:pt>
                <c:pt idx="16">
                  <c:v>94876.660341555966</c:v>
                </c:pt>
                <c:pt idx="17">
                  <c:v>94876.660341555966</c:v>
                </c:pt>
                <c:pt idx="18">
                  <c:v>94876.660341555966</c:v>
                </c:pt>
                <c:pt idx="19">
                  <c:v>94876.660341555966</c:v>
                </c:pt>
                <c:pt idx="20">
                  <c:v>94876.660341555966</c:v>
                </c:pt>
                <c:pt idx="21">
                  <c:v>94876.660341555966</c:v>
                </c:pt>
                <c:pt idx="22">
                  <c:v>94876.660341555966</c:v>
                </c:pt>
                <c:pt idx="23">
                  <c:v>94876.660341555966</c:v>
                </c:pt>
                <c:pt idx="24">
                  <c:v>94876.660341555966</c:v>
                </c:pt>
                <c:pt idx="25">
                  <c:v>94876.660341555966</c:v>
                </c:pt>
                <c:pt idx="26">
                  <c:v>94876.660341555966</c:v>
                </c:pt>
                <c:pt idx="27">
                  <c:v>94876.660341555966</c:v>
                </c:pt>
                <c:pt idx="28">
                  <c:v>94876.660341555966</c:v>
                </c:pt>
                <c:pt idx="29">
                  <c:v>94876.660341555966</c:v>
                </c:pt>
                <c:pt idx="30">
                  <c:v>94876.660341555966</c:v>
                </c:pt>
                <c:pt idx="31">
                  <c:v>94876.660341555966</c:v>
                </c:pt>
                <c:pt idx="32">
                  <c:v>94876.660341555966</c:v>
                </c:pt>
                <c:pt idx="33">
                  <c:v>94876.660341555966</c:v>
                </c:pt>
                <c:pt idx="34">
                  <c:v>94876.660341555966</c:v>
                </c:pt>
                <c:pt idx="35">
                  <c:v>94876.660341555966</c:v>
                </c:pt>
                <c:pt idx="36">
                  <c:v>94876.660341555966</c:v>
                </c:pt>
                <c:pt idx="37">
                  <c:v>94876.660341555966</c:v>
                </c:pt>
                <c:pt idx="38">
                  <c:v>94876.660341555966</c:v>
                </c:pt>
                <c:pt idx="39">
                  <c:v>94876.660341555966</c:v>
                </c:pt>
                <c:pt idx="40">
                  <c:v>94876.660341555966</c:v>
                </c:pt>
                <c:pt idx="41">
                  <c:v>94876.660341555966</c:v>
                </c:pt>
                <c:pt idx="42">
                  <c:v>94876.660341555966</c:v>
                </c:pt>
                <c:pt idx="43">
                  <c:v>94876.660341555966</c:v>
                </c:pt>
                <c:pt idx="44">
                  <c:v>94876.660341555966</c:v>
                </c:pt>
                <c:pt idx="45">
                  <c:v>94876.660341555966</c:v>
                </c:pt>
                <c:pt idx="46">
                  <c:v>94876.660341555966</c:v>
                </c:pt>
                <c:pt idx="47">
                  <c:v>94876.660341555966</c:v>
                </c:pt>
                <c:pt idx="48">
                  <c:v>94876.660341555966</c:v>
                </c:pt>
                <c:pt idx="49">
                  <c:v>94876.660341555966</c:v>
                </c:pt>
                <c:pt idx="50">
                  <c:v>94876.660341555966</c:v>
                </c:pt>
                <c:pt idx="51">
                  <c:v>94876.660341555966</c:v>
                </c:pt>
                <c:pt idx="52">
                  <c:v>94876.660341555966</c:v>
                </c:pt>
                <c:pt idx="53">
                  <c:v>94876.660341555966</c:v>
                </c:pt>
                <c:pt idx="54">
                  <c:v>94876.660341555966</c:v>
                </c:pt>
                <c:pt idx="55">
                  <c:v>94876.660341555966</c:v>
                </c:pt>
                <c:pt idx="56">
                  <c:v>94876.660341555966</c:v>
                </c:pt>
                <c:pt idx="57">
                  <c:v>94876.660341555966</c:v>
                </c:pt>
                <c:pt idx="58">
                  <c:v>94876.660341555966</c:v>
                </c:pt>
                <c:pt idx="59">
                  <c:v>94876.660341555966</c:v>
                </c:pt>
                <c:pt idx="60">
                  <c:v>94876.660341555966</c:v>
                </c:pt>
                <c:pt idx="61">
                  <c:v>94876.660341555966</c:v>
                </c:pt>
                <c:pt idx="62">
                  <c:v>94876.660341555966</c:v>
                </c:pt>
                <c:pt idx="63">
                  <c:v>94876.660341555966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887-48DF-B2DE-B52F21EED848}"/>
            </c:ext>
          </c:extLst>
        </c:ser>
        <c:ser>
          <c:idx val="3"/>
          <c:order val="3"/>
          <c:tx>
            <c:strRef>
              <c:f>Sheet1!$M$1</c:f>
              <c:strCache>
                <c:ptCount val="1"/>
                <c:pt idx="0">
                  <c:v>8 Gc/mm2/s (16-bit)</c:v>
                </c:pt>
              </c:strCache>
            </c:strRef>
          </c:tx>
          <c:spPr>
            <a:ln w="53975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Sheet1!$B$2:$B$66</c:f>
              <c:numCache>
                <c:formatCode>General</c:formatCode>
                <c:ptCount val="65"/>
                <c:pt idx="0">
                  <c:v>40</c:v>
                </c:pt>
                <c:pt idx="1">
                  <c:v>80</c:v>
                </c:pt>
                <c:pt idx="2">
                  <c:v>80</c:v>
                </c:pt>
                <c:pt idx="3">
                  <c:v>120</c:v>
                </c:pt>
                <c:pt idx="4">
                  <c:v>160</c:v>
                </c:pt>
                <c:pt idx="5">
                  <c:v>160</c:v>
                </c:pt>
                <c:pt idx="6">
                  <c:v>160</c:v>
                </c:pt>
                <c:pt idx="7">
                  <c:v>200</c:v>
                </c:pt>
                <c:pt idx="8">
                  <c:v>240</c:v>
                </c:pt>
                <c:pt idx="9">
                  <c:v>240</c:v>
                </c:pt>
                <c:pt idx="10">
                  <c:v>280</c:v>
                </c:pt>
                <c:pt idx="11">
                  <c:v>320</c:v>
                </c:pt>
                <c:pt idx="12">
                  <c:v>320</c:v>
                </c:pt>
                <c:pt idx="13">
                  <c:v>320</c:v>
                </c:pt>
                <c:pt idx="14">
                  <c:v>320</c:v>
                </c:pt>
                <c:pt idx="15">
                  <c:v>400</c:v>
                </c:pt>
                <c:pt idx="16">
                  <c:v>480</c:v>
                </c:pt>
                <c:pt idx="17">
                  <c:v>480</c:v>
                </c:pt>
                <c:pt idx="18">
                  <c:v>560</c:v>
                </c:pt>
                <c:pt idx="19">
                  <c:v>640</c:v>
                </c:pt>
                <c:pt idx="20">
                  <c:v>640</c:v>
                </c:pt>
                <c:pt idx="21">
                  <c:v>640</c:v>
                </c:pt>
                <c:pt idx="22">
                  <c:v>640</c:v>
                </c:pt>
                <c:pt idx="23">
                  <c:v>800</c:v>
                </c:pt>
                <c:pt idx="24">
                  <c:v>960</c:v>
                </c:pt>
                <c:pt idx="25">
                  <c:v>960</c:v>
                </c:pt>
                <c:pt idx="26">
                  <c:v>1120</c:v>
                </c:pt>
                <c:pt idx="27">
                  <c:v>1280</c:v>
                </c:pt>
                <c:pt idx="28">
                  <c:v>1280</c:v>
                </c:pt>
                <c:pt idx="29">
                  <c:v>1280</c:v>
                </c:pt>
                <c:pt idx="30">
                  <c:v>1280</c:v>
                </c:pt>
                <c:pt idx="31">
                  <c:v>1600</c:v>
                </c:pt>
                <c:pt idx="32">
                  <c:v>1920</c:v>
                </c:pt>
                <c:pt idx="33">
                  <c:v>1920</c:v>
                </c:pt>
                <c:pt idx="34">
                  <c:v>2240</c:v>
                </c:pt>
                <c:pt idx="35">
                  <c:v>2560</c:v>
                </c:pt>
                <c:pt idx="36">
                  <c:v>2560</c:v>
                </c:pt>
                <c:pt idx="37">
                  <c:v>2560</c:v>
                </c:pt>
                <c:pt idx="38">
                  <c:v>2560</c:v>
                </c:pt>
                <c:pt idx="39">
                  <c:v>3200</c:v>
                </c:pt>
                <c:pt idx="40">
                  <c:v>3840</c:v>
                </c:pt>
                <c:pt idx="41">
                  <c:v>3840</c:v>
                </c:pt>
                <c:pt idx="42">
                  <c:v>4480</c:v>
                </c:pt>
                <c:pt idx="43">
                  <c:v>5120</c:v>
                </c:pt>
                <c:pt idx="44">
                  <c:v>5120</c:v>
                </c:pt>
                <c:pt idx="45">
                  <c:v>5120</c:v>
                </c:pt>
                <c:pt idx="46">
                  <c:v>5120</c:v>
                </c:pt>
                <c:pt idx="47">
                  <c:v>6400</c:v>
                </c:pt>
                <c:pt idx="48">
                  <c:v>7680</c:v>
                </c:pt>
                <c:pt idx="49">
                  <c:v>7680</c:v>
                </c:pt>
                <c:pt idx="50">
                  <c:v>8960</c:v>
                </c:pt>
                <c:pt idx="51">
                  <c:v>10240</c:v>
                </c:pt>
                <c:pt idx="52">
                  <c:v>10240</c:v>
                </c:pt>
                <c:pt idx="53">
                  <c:v>10240</c:v>
                </c:pt>
                <c:pt idx="54">
                  <c:v>12800</c:v>
                </c:pt>
                <c:pt idx="55">
                  <c:v>15360</c:v>
                </c:pt>
                <c:pt idx="56">
                  <c:v>15360</c:v>
                </c:pt>
                <c:pt idx="57">
                  <c:v>17920</c:v>
                </c:pt>
                <c:pt idx="58">
                  <c:v>20480</c:v>
                </c:pt>
                <c:pt idx="59">
                  <c:v>20480</c:v>
                </c:pt>
                <c:pt idx="60">
                  <c:v>25600</c:v>
                </c:pt>
                <c:pt idx="61">
                  <c:v>30720</c:v>
                </c:pt>
                <c:pt idx="62">
                  <c:v>35840</c:v>
                </c:pt>
                <c:pt idx="63">
                  <c:v>40960</c:v>
                </c:pt>
              </c:numCache>
            </c:numRef>
          </c:xVal>
          <c:yVal>
            <c:numRef>
              <c:f>Sheet1!$M$2:$M$66</c:f>
              <c:numCache>
                <c:formatCode>0</c:formatCode>
                <c:ptCount val="65"/>
                <c:pt idx="0">
                  <c:v>369.27621861152141</c:v>
                </c:pt>
                <c:pt idx="1">
                  <c:v>369.27621861152141</c:v>
                </c:pt>
                <c:pt idx="2">
                  <c:v>369.27621861152141</c:v>
                </c:pt>
                <c:pt idx="3">
                  <c:v>369.27621861152141</c:v>
                </c:pt>
                <c:pt idx="4">
                  <c:v>369.27621861152141</c:v>
                </c:pt>
                <c:pt idx="5">
                  <c:v>369.27621861152141</c:v>
                </c:pt>
                <c:pt idx="6">
                  <c:v>369.27621861152141</c:v>
                </c:pt>
                <c:pt idx="7">
                  <c:v>369.27621861152141</c:v>
                </c:pt>
                <c:pt idx="8">
                  <c:v>369.27621861152141</c:v>
                </c:pt>
                <c:pt idx="9">
                  <c:v>369.27621861152141</c:v>
                </c:pt>
                <c:pt idx="10">
                  <c:v>369.27621861152141</c:v>
                </c:pt>
                <c:pt idx="11">
                  <c:v>369.27621861152141</c:v>
                </c:pt>
                <c:pt idx="12">
                  <c:v>369.27621861152141</c:v>
                </c:pt>
                <c:pt idx="13">
                  <c:v>369.27621861152141</c:v>
                </c:pt>
                <c:pt idx="14">
                  <c:v>369.27621861152141</c:v>
                </c:pt>
                <c:pt idx="15">
                  <c:v>369.27621861152141</c:v>
                </c:pt>
                <c:pt idx="16">
                  <c:v>369.27621861152141</c:v>
                </c:pt>
                <c:pt idx="17">
                  <c:v>369.27621861152141</c:v>
                </c:pt>
                <c:pt idx="18">
                  <c:v>369.27621861152141</c:v>
                </c:pt>
                <c:pt idx="19">
                  <c:v>369.27621861152141</c:v>
                </c:pt>
                <c:pt idx="20">
                  <c:v>369.27621861152141</c:v>
                </c:pt>
                <c:pt idx="21">
                  <c:v>369.27621861152141</c:v>
                </c:pt>
                <c:pt idx="22">
                  <c:v>369.27621861152141</c:v>
                </c:pt>
                <c:pt idx="23">
                  <c:v>369.27621861152141</c:v>
                </c:pt>
                <c:pt idx="24">
                  <c:v>369.27621861152141</c:v>
                </c:pt>
                <c:pt idx="25">
                  <c:v>369.27621861152141</c:v>
                </c:pt>
                <c:pt idx="26">
                  <c:v>369.27621861152141</c:v>
                </c:pt>
                <c:pt idx="27">
                  <c:v>369.27621861152141</c:v>
                </c:pt>
                <c:pt idx="28">
                  <c:v>369.27621861152141</c:v>
                </c:pt>
                <c:pt idx="29">
                  <c:v>369.27621861152141</c:v>
                </c:pt>
                <c:pt idx="30">
                  <c:v>369.27621861152141</c:v>
                </c:pt>
                <c:pt idx="31">
                  <c:v>369.27621861152141</c:v>
                </c:pt>
                <c:pt idx="32">
                  <c:v>369.27621861152141</c:v>
                </c:pt>
                <c:pt idx="33">
                  <c:v>369.27621861152141</c:v>
                </c:pt>
                <c:pt idx="34">
                  <c:v>369.27621861152141</c:v>
                </c:pt>
                <c:pt idx="35">
                  <c:v>369.27621861152141</c:v>
                </c:pt>
                <c:pt idx="36">
                  <c:v>369.27621861152141</c:v>
                </c:pt>
                <c:pt idx="37">
                  <c:v>369.27621861152141</c:v>
                </c:pt>
                <c:pt idx="38">
                  <c:v>369.27621861152141</c:v>
                </c:pt>
                <c:pt idx="39">
                  <c:v>369.27621861152141</c:v>
                </c:pt>
                <c:pt idx="40">
                  <c:v>369.27621861152141</c:v>
                </c:pt>
                <c:pt idx="41">
                  <c:v>369.27621861152141</c:v>
                </c:pt>
                <c:pt idx="42">
                  <c:v>369.27621861152141</c:v>
                </c:pt>
                <c:pt idx="43">
                  <c:v>369.27621861152141</c:v>
                </c:pt>
                <c:pt idx="44">
                  <c:v>369.27621861152141</c:v>
                </c:pt>
                <c:pt idx="45">
                  <c:v>369.27621861152141</c:v>
                </c:pt>
                <c:pt idx="46">
                  <c:v>369.27621861152141</c:v>
                </c:pt>
                <c:pt idx="47">
                  <c:v>369.27621861152141</c:v>
                </c:pt>
                <c:pt idx="48">
                  <c:v>369.27621861152141</c:v>
                </c:pt>
                <c:pt idx="49">
                  <c:v>369.27621861152141</c:v>
                </c:pt>
                <c:pt idx="50">
                  <c:v>369.27621861152141</c:v>
                </c:pt>
                <c:pt idx="51">
                  <c:v>369.27621861152141</c:v>
                </c:pt>
                <c:pt idx="52">
                  <c:v>369.27621861152141</c:v>
                </c:pt>
                <c:pt idx="53">
                  <c:v>369.27621861152141</c:v>
                </c:pt>
                <c:pt idx="54">
                  <c:v>369.27621861152141</c:v>
                </c:pt>
                <c:pt idx="55">
                  <c:v>369.27621861152141</c:v>
                </c:pt>
                <c:pt idx="56">
                  <c:v>369.27621861152141</c:v>
                </c:pt>
                <c:pt idx="57">
                  <c:v>369.27621861152141</c:v>
                </c:pt>
                <c:pt idx="58">
                  <c:v>369.27621861152141</c:v>
                </c:pt>
                <c:pt idx="59">
                  <c:v>369.27621861152141</c:v>
                </c:pt>
                <c:pt idx="60">
                  <c:v>369.27621861152141</c:v>
                </c:pt>
                <c:pt idx="61">
                  <c:v>369.27621861152141</c:v>
                </c:pt>
                <c:pt idx="62">
                  <c:v>369.27621861152141</c:v>
                </c:pt>
                <c:pt idx="63">
                  <c:v>369.27621861152141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887-48DF-B2DE-B52F21EED848}"/>
            </c:ext>
          </c:extLst>
        </c:ser>
        <c:ser>
          <c:idx val="4"/>
          <c:order val="4"/>
          <c:tx>
            <c:strRef>
              <c:f>Sheet1!$N$1</c:f>
              <c:strCache>
                <c:ptCount val="1"/>
                <c:pt idx="0">
                  <c:v>1 Gc/mm2/s (8-bit)</c:v>
                </c:pt>
              </c:strCache>
            </c:strRef>
          </c:tx>
          <c:spPr>
            <a:ln w="53975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Sheet1!$B$2:$B$66</c:f>
              <c:numCache>
                <c:formatCode>General</c:formatCode>
                <c:ptCount val="65"/>
                <c:pt idx="0">
                  <c:v>40</c:v>
                </c:pt>
                <c:pt idx="1">
                  <c:v>80</c:v>
                </c:pt>
                <c:pt idx="2">
                  <c:v>80</c:v>
                </c:pt>
                <c:pt idx="3">
                  <c:v>120</c:v>
                </c:pt>
                <c:pt idx="4">
                  <c:v>160</c:v>
                </c:pt>
                <c:pt idx="5">
                  <c:v>160</c:v>
                </c:pt>
                <c:pt idx="6">
                  <c:v>160</c:v>
                </c:pt>
                <c:pt idx="7">
                  <c:v>200</c:v>
                </c:pt>
                <c:pt idx="8">
                  <c:v>240</c:v>
                </c:pt>
                <c:pt idx="9">
                  <c:v>240</c:v>
                </c:pt>
                <c:pt idx="10">
                  <c:v>280</c:v>
                </c:pt>
                <c:pt idx="11">
                  <c:v>320</c:v>
                </c:pt>
                <c:pt idx="12">
                  <c:v>320</c:v>
                </c:pt>
                <c:pt idx="13">
                  <c:v>320</c:v>
                </c:pt>
                <c:pt idx="14">
                  <c:v>320</c:v>
                </c:pt>
                <c:pt idx="15">
                  <c:v>400</c:v>
                </c:pt>
                <c:pt idx="16">
                  <c:v>480</c:v>
                </c:pt>
                <c:pt idx="17">
                  <c:v>480</c:v>
                </c:pt>
                <c:pt idx="18">
                  <c:v>560</c:v>
                </c:pt>
                <c:pt idx="19">
                  <c:v>640</c:v>
                </c:pt>
                <c:pt idx="20">
                  <c:v>640</c:v>
                </c:pt>
                <c:pt idx="21">
                  <c:v>640</c:v>
                </c:pt>
                <c:pt idx="22">
                  <c:v>640</c:v>
                </c:pt>
                <c:pt idx="23">
                  <c:v>800</c:v>
                </c:pt>
                <c:pt idx="24">
                  <c:v>960</c:v>
                </c:pt>
                <c:pt idx="25">
                  <c:v>960</c:v>
                </c:pt>
                <c:pt idx="26">
                  <c:v>1120</c:v>
                </c:pt>
                <c:pt idx="27">
                  <c:v>1280</c:v>
                </c:pt>
                <c:pt idx="28">
                  <c:v>1280</c:v>
                </c:pt>
                <c:pt idx="29">
                  <c:v>1280</c:v>
                </c:pt>
                <c:pt idx="30">
                  <c:v>1280</c:v>
                </c:pt>
                <c:pt idx="31">
                  <c:v>1600</c:v>
                </c:pt>
                <c:pt idx="32">
                  <c:v>1920</c:v>
                </c:pt>
                <c:pt idx="33">
                  <c:v>1920</c:v>
                </c:pt>
                <c:pt idx="34">
                  <c:v>2240</c:v>
                </c:pt>
                <c:pt idx="35">
                  <c:v>2560</c:v>
                </c:pt>
                <c:pt idx="36">
                  <c:v>2560</c:v>
                </c:pt>
                <c:pt idx="37">
                  <c:v>2560</c:v>
                </c:pt>
                <c:pt idx="38">
                  <c:v>2560</c:v>
                </c:pt>
                <c:pt idx="39">
                  <c:v>3200</c:v>
                </c:pt>
                <c:pt idx="40">
                  <c:v>3840</c:v>
                </c:pt>
                <c:pt idx="41">
                  <c:v>3840</c:v>
                </c:pt>
                <c:pt idx="42">
                  <c:v>4480</c:v>
                </c:pt>
                <c:pt idx="43">
                  <c:v>5120</c:v>
                </c:pt>
                <c:pt idx="44">
                  <c:v>5120</c:v>
                </c:pt>
                <c:pt idx="45">
                  <c:v>5120</c:v>
                </c:pt>
                <c:pt idx="46">
                  <c:v>5120</c:v>
                </c:pt>
                <c:pt idx="47">
                  <c:v>6400</c:v>
                </c:pt>
                <c:pt idx="48">
                  <c:v>7680</c:v>
                </c:pt>
                <c:pt idx="49">
                  <c:v>7680</c:v>
                </c:pt>
                <c:pt idx="50">
                  <c:v>8960</c:v>
                </c:pt>
                <c:pt idx="51">
                  <c:v>10240</c:v>
                </c:pt>
                <c:pt idx="52">
                  <c:v>10240</c:v>
                </c:pt>
                <c:pt idx="53">
                  <c:v>10240</c:v>
                </c:pt>
                <c:pt idx="54">
                  <c:v>12800</c:v>
                </c:pt>
                <c:pt idx="55">
                  <c:v>15360</c:v>
                </c:pt>
                <c:pt idx="56">
                  <c:v>15360</c:v>
                </c:pt>
                <c:pt idx="57">
                  <c:v>17920</c:v>
                </c:pt>
                <c:pt idx="58">
                  <c:v>20480</c:v>
                </c:pt>
                <c:pt idx="59">
                  <c:v>20480</c:v>
                </c:pt>
                <c:pt idx="60">
                  <c:v>25600</c:v>
                </c:pt>
                <c:pt idx="61">
                  <c:v>30720</c:v>
                </c:pt>
                <c:pt idx="62">
                  <c:v>35840</c:v>
                </c:pt>
                <c:pt idx="63">
                  <c:v>40960</c:v>
                </c:pt>
              </c:numCache>
            </c:numRef>
          </c:xVal>
          <c:yVal>
            <c:numRef>
              <c:f>Sheet1!$N$2:$N$66</c:f>
              <c:numCache>
                <c:formatCode>0</c:formatCode>
                <c:ptCount val="65"/>
                <c:pt idx="0">
                  <c:v>11862.396204033214</c:v>
                </c:pt>
                <c:pt idx="1">
                  <c:v>11862.396204033214</c:v>
                </c:pt>
                <c:pt idx="2">
                  <c:v>11862.396204033214</c:v>
                </c:pt>
                <c:pt idx="3">
                  <c:v>11862.396204033214</c:v>
                </c:pt>
                <c:pt idx="4">
                  <c:v>11862.396204033214</c:v>
                </c:pt>
                <c:pt idx="5">
                  <c:v>11862.396204033214</c:v>
                </c:pt>
                <c:pt idx="6">
                  <c:v>11862.396204033214</c:v>
                </c:pt>
                <c:pt idx="7">
                  <c:v>11862.396204033214</c:v>
                </c:pt>
                <c:pt idx="8">
                  <c:v>11862.396204033214</c:v>
                </c:pt>
                <c:pt idx="9">
                  <c:v>11862.396204033214</c:v>
                </c:pt>
                <c:pt idx="10">
                  <c:v>11862.396204033214</c:v>
                </c:pt>
                <c:pt idx="11">
                  <c:v>11862.396204033214</c:v>
                </c:pt>
                <c:pt idx="12">
                  <c:v>11862.396204033214</c:v>
                </c:pt>
                <c:pt idx="13">
                  <c:v>11862.396204033214</c:v>
                </c:pt>
                <c:pt idx="14">
                  <c:v>11862.396204033214</c:v>
                </c:pt>
                <c:pt idx="15">
                  <c:v>11862.396204033214</c:v>
                </c:pt>
                <c:pt idx="16">
                  <c:v>11862.396204033214</c:v>
                </c:pt>
                <c:pt idx="17">
                  <c:v>11862.396204033214</c:v>
                </c:pt>
                <c:pt idx="18">
                  <c:v>11862.396204033214</c:v>
                </c:pt>
                <c:pt idx="19">
                  <c:v>11862.396204033214</c:v>
                </c:pt>
                <c:pt idx="20">
                  <c:v>11862.396204033214</c:v>
                </c:pt>
                <c:pt idx="21">
                  <c:v>11862.396204033214</c:v>
                </c:pt>
                <c:pt idx="22">
                  <c:v>11862.396204033214</c:v>
                </c:pt>
                <c:pt idx="23">
                  <c:v>11862.396204033214</c:v>
                </c:pt>
                <c:pt idx="24">
                  <c:v>11862.396204033214</c:v>
                </c:pt>
                <c:pt idx="25">
                  <c:v>11862.396204033214</c:v>
                </c:pt>
                <c:pt idx="26">
                  <c:v>11862.396204033214</c:v>
                </c:pt>
                <c:pt idx="27">
                  <c:v>11862.396204033214</c:v>
                </c:pt>
                <c:pt idx="28">
                  <c:v>11862.396204033214</c:v>
                </c:pt>
                <c:pt idx="29">
                  <c:v>11862.396204033214</c:v>
                </c:pt>
                <c:pt idx="30">
                  <c:v>11862.396204033214</c:v>
                </c:pt>
                <c:pt idx="31">
                  <c:v>11862.396204033214</c:v>
                </c:pt>
                <c:pt idx="32">
                  <c:v>11862.396204033214</c:v>
                </c:pt>
                <c:pt idx="33">
                  <c:v>11862.396204033214</c:v>
                </c:pt>
                <c:pt idx="34">
                  <c:v>11862.396204033214</c:v>
                </c:pt>
                <c:pt idx="35">
                  <c:v>11862.396204033214</c:v>
                </c:pt>
                <c:pt idx="36">
                  <c:v>11862.396204033214</c:v>
                </c:pt>
                <c:pt idx="37">
                  <c:v>11862.396204033214</c:v>
                </c:pt>
                <c:pt idx="38">
                  <c:v>11862.396204033214</c:v>
                </c:pt>
                <c:pt idx="39">
                  <c:v>11862.396204033214</c:v>
                </c:pt>
                <c:pt idx="40">
                  <c:v>11862.396204033214</c:v>
                </c:pt>
                <c:pt idx="41">
                  <c:v>11862.396204033214</c:v>
                </c:pt>
                <c:pt idx="42">
                  <c:v>11862.396204033214</c:v>
                </c:pt>
                <c:pt idx="43">
                  <c:v>11862.396204033214</c:v>
                </c:pt>
                <c:pt idx="44">
                  <c:v>11862.396204033214</c:v>
                </c:pt>
                <c:pt idx="45">
                  <c:v>11862.396204033214</c:v>
                </c:pt>
                <c:pt idx="46">
                  <c:v>11862.396204033214</c:v>
                </c:pt>
                <c:pt idx="47">
                  <c:v>11862.396204033214</c:v>
                </c:pt>
                <c:pt idx="48">
                  <c:v>11862.396204033214</c:v>
                </c:pt>
                <c:pt idx="49">
                  <c:v>11862.396204033214</c:v>
                </c:pt>
                <c:pt idx="50">
                  <c:v>11862.396204033214</c:v>
                </c:pt>
                <c:pt idx="51">
                  <c:v>11862.396204033214</c:v>
                </c:pt>
                <c:pt idx="52">
                  <c:v>11862.396204033214</c:v>
                </c:pt>
                <c:pt idx="53">
                  <c:v>11862.396204033214</c:v>
                </c:pt>
                <c:pt idx="54">
                  <c:v>11862.396204033214</c:v>
                </c:pt>
                <c:pt idx="55">
                  <c:v>11862.396204033214</c:v>
                </c:pt>
                <c:pt idx="56">
                  <c:v>11862.396204033214</c:v>
                </c:pt>
                <c:pt idx="57">
                  <c:v>11862.396204033214</c:v>
                </c:pt>
                <c:pt idx="58">
                  <c:v>11862.396204033214</c:v>
                </c:pt>
                <c:pt idx="59">
                  <c:v>11862.396204033214</c:v>
                </c:pt>
                <c:pt idx="60">
                  <c:v>11862.396204033214</c:v>
                </c:pt>
                <c:pt idx="61">
                  <c:v>11862.396204033214</c:v>
                </c:pt>
                <c:pt idx="62">
                  <c:v>11862.396204033214</c:v>
                </c:pt>
                <c:pt idx="63">
                  <c:v>11862.396204033214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887-48DF-B2DE-B52F21EED848}"/>
            </c:ext>
          </c:extLst>
        </c:ser>
        <c:ser>
          <c:idx val="5"/>
          <c:order val="5"/>
          <c:tx>
            <c:strRef>
              <c:f>Sheet1!$O$1</c:f>
              <c:strCache>
                <c:ptCount val="1"/>
                <c:pt idx="0">
                  <c:v>1 Gc/mm2/s (16-bit)</c:v>
                </c:pt>
              </c:strCache>
            </c:strRef>
          </c:tx>
          <c:spPr>
            <a:ln w="53975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Sheet1!$B$2:$B$66</c:f>
              <c:numCache>
                <c:formatCode>General</c:formatCode>
                <c:ptCount val="65"/>
                <c:pt idx="0">
                  <c:v>40</c:v>
                </c:pt>
                <c:pt idx="1">
                  <c:v>80</c:v>
                </c:pt>
                <c:pt idx="2">
                  <c:v>80</c:v>
                </c:pt>
                <c:pt idx="3">
                  <c:v>120</c:v>
                </c:pt>
                <c:pt idx="4">
                  <c:v>160</c:v>
                </c:pt>
                <c:pt idx="5">
                  <c:v>160</c:v>
                </c:pt>
                <c:pt idx="6">
                  <c:v>160</c:v>
                </c:pt>
                <c:pt idx="7">
                  <c:v>200</c:v>
                </c:pt>
                <c:pt idx="8">
                  <c:v>240</c:v>
                </c:pt>
                <c:pt idx="9">
                  <c:v>240</c:v>
                </c:pt>
                <c:pt idx="10">
                  <c:v>280</c:v>
                </c:pt>
                <c:pt idx="11">
                  <c:v>320</c:v>
                </c:pt>
                <c:pt idx="12">
                  <c:v>320</c:v>
                </c:pt>
                <c:pt idx="13">
                  <c:v>320</c:v>
                </c:pt>
                <c:pt idx="14">
                  <c:v>320</c:v>
                </c:pt>
                <c:pt idx="15">
                  <c:v>400</c:v>
                </c:pt>
                <c:pt idx="16">
                  <c:v>480</c:v>
                </c:pt>
                <c:pt idx="17">
                  <c:v>480</c:v>
                </c:pt>
                <c:pt idx="18">
                  <c:v>560</c:v>
                </c:pt>
                <c:pt idx="19">
                  <c:v>640</c:v>
                </c:pt>
                <c:pt idx="20">
                  <c:v>640</c:v>
                </c:pt>
                <c:pt idx="21">
                  <c:v>640</c:v>
                </c:pt>
                <c:pt idx="22">
                  <c:v>640</c:v>
                </c:pt>
                <c:pt idx="23">
                  <c:v>800</c:v>
                </c:pt>
                <c:pt idx="24">
                  <c:v>960</c:v>
                </c:pt>
                <c:pt idx="25">
                  <c:v>960</c:v>
                </c:pt>
                <c:pt idx="26">
                  <c:v>1120</c:v>
                </c:pt>
                <c:pt idx="27">
                  <c:v>1280</c:v>
                </c:pt>
                <c:pt idx="28">
                  <c:v>1280</c:v>
                </c:pt>
                <c:pt idx="29">
                  <c:v>1280</c:v>
                </c:pt>
                <c:pt idx="30">
                  <c:v>1280</c:v>
                </c:pt>
                <c:pt idx="31">
                  <c:v>1600</c:v>
                </c:pt>
                <c:pt idx="32">
                  <c:v>1920</c:v>
                </c:pt>
                <c:pt idx="33">
                  <c:v>1920</c:v>
                </c:pt>
                <c:pt idx="34">
                  <c:v>2240</c:v>
                </c:pt>
                <c:pt idx="35">
                  <c:v>2560</c:v>
                </c:pt>
                <c:pt idx="36">
                  <c:v>2560</c:v>
                </c:pt>
                <c:pt idx="37">
                  <c:v>2560</c:v>
                </c:pt>
                <c:pt idx="38">
                  <c:v>2560</c:v>
                </c:pt>
                <c:pt idx="39">
                  <c:v>3200</c:v>
                </c:pt>
                <c:pt idx="40">
                  <c:v>3840</c:v>
                </c:pt>
                <c:pt idx="41">
                  <c:v>3840</c:v>
                </c:pt>
                <c:pt idx="42">
                  <c:v>4480</c:v>
                </c:pt>
                <c:pt idx="43">
                  <c:v>5120</c:v>
                </c:pt>
                <c:pt idx="44">
                  <c:v>5120</c:v>
                </c:pt>
                <c:pt idx="45">
                  <c:v>5120</c:v>
                </c:pt>
                <c:pt idx="46">
                  <c:v>5120</c:v>
                </c:pt>
                <c:pt idx="47">
                  <c:v>6400</c:v>
                </c:pt>
                <c:pt idx="48">
                  <c:v>7680</c:v>
                </c:pt>
                <c:pt idx="49">
                  <c:v>7680</c:v>
                </c:pt>
                <c:pt idx="50">
                  <c:v>8960</c:v>
                </c:pt>
                <c:pt idx="51">
                  <c:v>10240</c:v>
                </c:pt>
                <c:pt idx="52">
                  <c:v>10240</c:v>
                </c:pt>
                <c:pt idx="53">
                  <c:v>10240</c:v>
                </c:pt>
                <c:pt idx="54">
                  <c:v>12800</c:v>
                </c:pt>
                <c:pt idx="55">
                  <c:v>15360</c:v>
                </c:pt>
                <c:pt idx="56">
                  <c:v>15360</c:v>
                </c:pt>
                <c:pt idx="57">
                  <c:v>17920</c:v>
                </c:pt>
                <c:pt idx="58">
                  <c:v>20480</c:v>
                </c:pt>
                <c:pt idx="59">
                  <c:v>20480</c:v>
                </c:pt>
                <c:pt idx="60">
                  <c:v>25600</c:v>
                </c:pt>
                <c:pt idx="61">
                  <c:v>30720</c:v>
                </c:pt>
                <c:pt idx="62">
                  <c:v>35840</c:v>
                </c:pt>
                <c:pt idx="63">
                  <c:v>40960</c:v>
                </c:pt>
              </c:numCache>
            </c:numRef>
          </c:xVal>
          <c:yVal>
            <c:numRef>
              <c:f>Sheet1!$O$2:$O$66</c:f>
              <c:numCache>
                <c:formatCode>0</c:formatCode>
                <c:ptCount val="65"/>
                <c:pt idx="0">
                  <c:v>45.45454545454546</c:v>
                </c:pt>
                <c:pt idx="1">
                  <c:v>45.45454545454546</c:v>
                </c:pt>
                <c:pt idx="2">
                  <c:v>45.45454545454546</c:v>
                </c:pt>
                <c:pt idx="3">
                  <c:v>45.45454545454546</c:v>
                </c:pt>
                <c:pt idx="4">
                  <c:v>45.45454545454546</c:v>
                </c:pt>
                <c:pt idx="5">
                  <c:v>45.45454545454546</c:v>
                </c:pt>
                <c:pt idx="6">
                  <c:v>45.45454545454546</c:v>
                </c:pt>
                <c:pt idx="7">
                  <c:v>45.45454545454546</c:v>
                </c:pt>
                <c:pt idx="8">
                  <c:v>45.45454545454546</c:v>
                </c:pt>
                <c:pt idx="9">
                  <c:v>45.45454545454546</c:v>
                </c:pt>
                <c:pt idx="10">
                  <c:v>45.45454545454546</c:v>
                </c:pt>
                <c:pt idx="11">
                  <c:v>45.45454545454546</c:v>
                </c:pt>
                <c:pt idx="12">
                  <c:v>45.45454545454546</c:v>
                </c:pt>
                <c:pt idx="13">
                  <c:v>45.45454545454546</c:v>
                </c:pt>
                <c:pt idx="14">
                  <c:v>45.45454545454546</c:v>
                </c:pt>
                <c:pt idx="15">
                  <c:v>45.45454545454546</c:v>
                </c:pt>
                <c:pt idx="16">
                  <c:v>45.45454545454546</c:v>
                </c:pt>
                <c:pt idx="17">
                  <c:v>45.45454545454546</c:v>
                </c:pt>
                <c:pt idx="18">
                  <c:v>45.45454545454546</c:v>
                </c:pt>
                <c:pt idx="19">
                  <c:v>45.45454545454546</c:v>
                </c:pt>
                <c:pt idx="20">
                  <c:v>45.45454545454546</c:v>
                </c:pt>
                <c:pt idx="21">
                  <c:v>45.45454545454546</c:v>
                </c:pt>
                <c:pt idx="22">
                  <c:v>45.45454545454546</c:v>
                </c:pt>
                <c:pt idx="23">
                  <c:v>45.45454545454546</c:v>
                </c:pt>
                <c:pt idx="24">
                  <c:v>45.45454545454546</c:v>
                </c:pt>
                <c:pt idx="25">
                  <c:v>45.45454545454546</c:v>
                </c:pt>
                <c:pt idx="26">
                  <c:v>45.45454545454546</c:v>
                </c:pt>
                <c:pt idx="27">
                  <c:v>45.45454545454546</c:v>
                </c:pt>
                <c:pt idx="28">
                  <c:v>45.45454545454546</c:v>
                </c:pt>
                <c:pt idx="29">
                  <c:v>45.45454545454546</c:v>
                </c:pt>
                <c:pt idx="30">
                  <c:v>45.45454545454546</c:v>
                </c:pt>
                <c:pt idx="31">
                  <c:v>45.45454545454546</c:v>
                </c:pt>
                <c:pt idx="32">
                  <c:v>45.45454545454546</c:v>
                </c:pt>
                <c:pt idx="33">
                  <c:v>45.45454545454546</c:v>
                </c:pt>
                <c:pt idx="34">
                  <c:v>45.45454545454546</c:v>
                </c:pt>
                <c:pt idx="35">
                  <c:v>45.45454545454546</c:v>
                </c:pt>
                <c:pt idx="36">
                  <c:v>45.45454545454546</c:v>
                </c:pt>
                <c:pt idx="37">
                  <c:v>45.45454545454546</c:v>
                </c:pt>
                <c:pt idx="38">
                  <c:v>45.45454545454546</c:v>
                </c:pt>
                <c:pt idx="39">
                  <c:v>45.45454545454546</c:v>
                </c:pt>
                <c:pt idx="40">
                  <c:v>45.45454545454546</c:v>
                </c:pt>
                <c:pt idx="41">
                  <c:v>45.45454545454546</c:v>
                </c:pt>
                <c:pt idx="42">
                  <c:v>45.45454545454546</c:v>
                </c:pt>
                <c:pt idx="43">
                  <c:v>45.45454545454546</c:v>
                </c:pt>
                <c:pt idx="44">
                  <c:v>45.45454545454546</c:v>
                </c:pt>
                <c:pt idx="45">
                  <c:v>45.45454545454546</c:v>
                </c:pt>
                <c:pt idx="46">
                  <c:v>45.45454545454546</c:v>
                </c:pt>
                <c:pt idx="47">
                  <c:v>45.45454545454546</c:v>
                </c:pt>
                <c:pt idx="48">
                  <c:v>45.45454545454546</c:v>
                </c:pt>
                <c:pt idx="49">
                  <c:v>45.45454545454546</c:v>
                </c:pt>
                <c:pt idx="50">
                  <c:v>45.45454545454546</c:v>
                </c:pt>
                <c:pt idx="51">
                  <c:v>45.45454545454546</c:v>
                </c:pt>
                <c:pt idx="52">
                  <c:v>45.45454545454546</c:v>
                </c:pt>
                <c:pt idx="53">
                  <c:v>45.45454545454546</c:v>
                </c:pt>
                <c:pt idx="54">
                  <c:v>45.45454545454546</c:v>
                </c:pt>
                <c:pt idx="55">
                  <c:v>45.45454545454546</c:v>
                </c:pt>
                <c:pt idx="56">
                  <c:v>45.45454545454546</c:v>
                </c:pt>
                <c:pt idx="57">
                  <c:v>45.45454545454546</c:v>
                </c:pt>
                <c:pt idx="58">
                  <c:v>45.45454545454546</c:v>
                </c:pt>
                <c:pt idx="59">
                  <c:v>45.45454545454546</c:v>
                </c:pt>
                <c:pt idx="60">
                  <c:v>45.45454545454546</c:v>
                </c:pt>
                <c:pt idx="61">
                  <c:v>45.45454545454546</c:v>
                </c:pt>
                <c:pt idx="62">
                  <c:v>45.45454545454546</c:v>
                </c:pt>
                <c:pt idx="63">
                  <c:v>45.45454545454546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887-48DF-B2DE-B52F21EED8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814272"/>
        <c:axId val="372561032"/>
      </c:scatterChart>
      <c:valAx>
        <c:axId val="235814272"/>
        <c:scaling>
          <c:logBase val="10"/>
          <c:orientation val="minMax"/>
          <c:max val="10000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Bandwidth (Mbps) half chip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561032"/>
        <c:crosses val="autoZero"/>
        <c:crossBetween val="midCat"/>
      </c:valAx>
      <c:valAx>
        <c:axId val="372561032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Frame Rate </a:t>
                </a:r>
                <a:r>
                  <a:rPr lang="en-GB" dirty="0"/>
                  <a:t>[Hz]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8142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415703989382295"/>
          <c:y val="0.63180236755433816"/>
          <c:w val="0.22684723933317857"/>
          <c:h val="0.22268000412762176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742383763664103E-2"/>
          <c:y val="2.6519746705670599E-2"/>
          <c:w val="0.84775552600582005"/>
          <c:h val="0.85881238413480199"/>
        </c:manualLayout>
      </c:layout>
      <c:scatterChart>
        <c:scatterStyle val="lineMarker"/>
        <c:varyColors val="0"/>
        <c:ser>
          <c:idx val="0"/>
          <c:order val="0"/>
          <c:tx>
            <c:strRef>
              <c:f>hist_TOT_40!$B$1</c:f>
              <c:strCache>
                <c:ptCount val="1"/>
                <c:pt idx="0">
                  <c:v>AllClusters</c:v>
                </c:pt>
              </c:strCache>
            </c:strRef>
          </c:tx>
          <c:spPr>
            <a:ln w="57150"/>
          </c:spPr>
          <c:marker>
            <c:symbol val="none"/>
          </c:marker>
          <c:xVal>
            <c:numRef>
              <c:f>hist_TOT_40!$A$2:$A$1601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hist_TOT_40!$B$2:$B$1601</c:f>
              <c:numCache>
                <c:formatCode>General</c:formatCode>
                <c:ptCount val="160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</c:v>
                </c:pt>
                <c:pt idx="29">
                  <c:v>3</c:v>
                </c:pt>
                <c:pt idx="30">
                  <c:v>22</c:v>
                </c:pt>
                <c:pt idx="31">
                  <c:v>21</c:v>
                </c:pt>
                <c:pt idx="32">
                  <c:v>212</c:v>
                </c:pt>
                <c:pt idx="33">
                  <c:v>304</c:v>
                </c:pt>
                <c:pt idx="34">
                  <c:v>643</c:v>
                </c:pt>
                <c:pt idx="35">
                  <c:v>2146</c:v>
                </c:pt>
                <c:pt idx="36">
                  <c:v>4631</c:v>
                </c:pt>
                <c:pt idx="37">
                  <c:v>8286</c:v>
                </c:pt>
                <c:pt idx="38">
                  <c:v>15416</c:v>
                </c:pt>
                <c:pt idx="39">
                  <c:v>19477</c:v>
                </c:pt>
                <c:pt idx="40">
                  <c:v>25856</c:v>
                </c:pt>
                <c:pt idx="41">
                  <c:v>33827</c:v>
                </c:pt>
                <c:pt idx="42">
                  <c:v>42284</c:v>
                </c:pt>
                <c:pt idx="43">
                  <c:v>50622</c:v>
                </c:pt>
                <c:pt idx="44">
                  <c:v>61392</c:v>
                </c:pt>
                <c:pt idx="45">
                  <c:v>72211</c:v>
                </c:pt>
                <c:pt idx="46">
                  <c:v>76422</c:v>
                </c:pt>
                <c:pt idx="47">
                  <c:v>79827</c:v>
                </c:pt>
                <c:pt idx="48">
                  <c:v>80382</c:v>
                </c:pt>
                <c:pt idx="49">
                  <c:v>80246</c:v>
                </c:pt>
                <c:pt idx="50">
                  <c:v>78779</c:v>
                </c:pt>
                <c:pt idx="51">
                  <c:v>77777</c:v>
                </c:pt>
                <c:pt idx="52">
                  <c:v>74191</c:v>
                </c:pt>
                <c:pt idx="53">
                  <c:v>70216</c:v>
                </c:pt>
                <c:pt idx="54">
                  <c:v>66726</c:v>
                </c:pt>
                <c:pt idx="55">
                  <c:v>62739</c:v>
                </c:pt>
                <c:pt idx="59">
                  <c:v>65386</c:v>
                </c:pt>
                <c:pt idx="60">
                  <c:v>55239</c:v>
                </c:pt>
                <c:pt idx="61">
                  <c:v>51493</c:v>
                </c:pt>
                <c:pt idx="62">
                  <c:v>48161</c:v>
                </c:pt>
                <c:pt idx="63">
                  <c:v>46383</c:v>
                </c:pt>
                <c:pt idx="64">
                  <c:v>44923</c:v>
                </c:pt>
                <c:pt idx="65">
                  <c:v>43541</c:v>
                </c:pt>
                <c:pt idx="66">
                  <c:v>42138</c:v>
                </c:pt>
                <c:pt idx="67">
                  <c:v>41213</c:v>
                </c:pt>
                <c:pt idx="68">
                  <c:v>40513</c:v>
                </c:pt>
                <c:pt idx="69">
                  <c:v>40022</c:v>
                </c:pt>
                <c:pt idx="70">
                  <c:v>38716</c:v>
                </c:pt>
                <c:pt idx="71">
                  <c:v>38274</c:v>
                </c:pt>
                <c:pt idx="72">
                  <c:v>37422</c:v>
                </c:pt>
                <c:pt idx="73">
                  <c:v>37469</c:v>
                </c:pt>
                <c:pt idx="74">
                  <c:v>36745</c:v>
                </c:pt>
                <c:pt idx="75">
                  <c:v>36211</c:v>
                </c:pt>
                <c:pt idx="76">
                  <c:v>36038</c:v>
                </c:pt>
                <c:pt idx="77">
                  <c:v>35427</c:v>
                </c:pt>
                <c:pt idx="78">
                  <c:v>35099</c:v>
                </c:pt>
                <c:pt idx="79">
                  <c:v>34842</c:v>
                </c:pt>
                <c:pt idx="80">
                  <c:v>34508</c:v>
                </c:pt>
                <c:pt idx="81">
                  <c:v>34255</c:v>
                </c:pt>
                <c:pt idx="82">
                  <c:v>33820</c:v>
                </c:pt>
                <c:pt idx="83">
                  <c:v>33587</c:v>
                </c:pt>
                <c:pt idx="84">
                  <c:v>33568</c:v>
                </c:pt>
                <c:pt idx="85">
                  <c:v>33419</c:v>
                </c:pt>
                <c:pt idx="86">
                  <c:v>33175</c:v>
                </c:pt>
                <c:pt idx="87">
                  <c:v>32889</c:v>
                </c:pt>
                <c:pt idx="88">
                  <c:v>32502</c:v>
                </c:pt>
                <c:pt idx="89">
                  <c:v>32345</c:v>
                </c:pt>
                <c:pt idx="90">
                  <c:v>32168</c:v>
                </c:pt>
                <c:pt idx="91">
                  <c:v>32104</c:v>
                </c:pt>
                <c:pt idx="92">
                  <c:v>31776</c:v>
                </c:pt>
                <c:pt idx="93">
                  <c:v>31500</c:v>
                </c:pt>
                <c:pt idx="94">
                  <c:v>31388</c:v>
                </c:pt>
                <c:pt idx="95">
                  <c:v>31407</c:v>
                </c:pt>
                <c:pt idx="96">
                  <c:v>31016</c:v>
                </c:pt>
                <c:pt idx="97">
                  <c:v>30774</c:v>
                </c:pt>
                <c:pt idx="98">
                  <c:v>30663</c:v>
                </c:pt>
                <c:pt idx="99">
                  <c:v>30353</c:v>
                </c:pt>
                <c:pt idx="100">
                  <c:v>29842</c:v>
                </c:pt>
                <c:pt idx="101">
                  <c:v>29825</c:v>
                </c:pt>
                <c:pt idx="102">
                  <c:v>29922</c:v>
                </c:pt>
                <c:pt idx="103">
                  <c:v>29921</c:v>
                </c:pt>
                <c:pt idx="104">
                  <c:v>29201</c:v>
                </c:pt>
                <c:pt idx="105">
                  <c:v>29503</c:v>
                </c:pt>
                <c:pt idx="106">
                  <c:v>29301</c:v>
                </c:pt>
                <c:pt idx="107">
                  <c:v>29028</c:v>
                </c:pt>
                <c:pt idx="108">
                  <c:v>28848</c:v>
                </c:pt>
                <c:pt idx="109">
                  <c:v>28711</c:v>
                </c:pt>
                <c:pt idx="110">
                  <c:v>28699</c:v>
                </c:pt>
                <c:pt idx="111">
                  <c:v>28447</c:v>
                </c:pt>
                <c:pt idx="112">
                  <c:v>28663</c:v>
                </c:pt>
                <c:pt idx="113">
                  <c:v>28319</c:v>
                </c:pt>
                <c:pt idx="114">
                  <c:v>27814</c:v>
                </c:pt>
                <c:pt idx="115">
                  <c:v>27889</c:v>
                </c:pt>
                <c:pt idx="116">
                  <c:v>27821</c:v>
                </c:pt>
                <c:pt idx="117">
                  <c:v>27355</c:v>
                </c:pt>
                <c:pt idx="118">
                  <c:v>27191</c:v>
                </c:pt>
                <c:pt idx="119">
                  <c:v>26884</c:v>
                </c:pt>
                <c:pt idx="120">
                  <c:v>27222</c:v>
                </c:pt>
                <c:pt idx="121">
                  <c:v>26808</c:v>
                </c:pt>
                <c:pt idx="122">
                  <c:v>26291</c:v>
                </c:pt>
                <c:pt idx="123">
                  <c:v>26237</c:v>
                </c:pt>
                <c:pt idx="124">
                  <c:v>25576</c:v>
                </c:pt>
                <c:pt idx="125">
                  <c:v>25747</c:v>
                </c:pt>
                <c:pt idx="126">
                  <c:v>25614</c:v>
                </c:pt>
                <c:pt idx="127">
                  <c:v>24993</c:v>
                </c:pt>
                <c:pt idx="128">
                  <c:v>24546</c:v>
                </c:pt>
                <c:pt idx="129">
                  <c:v>24368</c:v>
                </c:pt>
                <c:pt idx="130">
                  <c:v>23749</c:v>
                </c:pt>
                <c:pt idx="131">
                  <c:v>23563</c:v>
                </c:pt>
                <c:pt idx="132">
                  <c:v>23361</c:v>
                </c:pt>
                <c:pt idx="133">
                  <c:v>23115</c:v>
                </c:pt>
                <c:pt idx="134">
                  <c:v>22821</c:v>
                </c:pt>
                <c:pt idx="135">
                  <c:v>22294</c:v>
                </c:pt>
                <c:pt idx="136">
                  <c:v>21604</c:v>
                </c:pt>
                <c:pt idx="137">
                  <c:v>21630</c:v>
                </c:pt>
                <c:pt idx="138">
                  <c:v>21212</c:v>
                </c:pt>
                <c:pt idx="139">
                  <c:v>20981</c:v>
                </c:pt>
                <c:pt idx="140">
                  <c:v>20461</c:v>
                </c:pt>
                <c:pt idx="141">
                  <c:v>20078</c:v>
                </c:pt>
                <c:pt idx="142">
                  <c:v>19964</c:v>
                </c:pt>
                <c:pt idx="143">
                  <c:v>19589</c:v>
                </c:pt>
                <c:pt idx="144">
                  <c:v>19593</c:v>
                </c:pt>
                <c:pt idx="145">
                  <c:v>19132</c:v>
                </c:pt>
                <c:pt idx="146">
                  <c:v>18568</c:v>
                </c:pt>
                <c:pt idx="147">
                  <c:v>18394</c:v>
                </c:pt>
                <c:pt idx="148">
                  <c:v>18420</c:v>
                </c:pt>
                <c:pt idx="149">
                  <c:v>17759</c:v>
                </c:pt>
                <c:pt idx="150">
                  <c:v>17628</c:v>
                </c:pt>
                <c:pt idx="151">
                  <c:v>17467</c:v>
                </c:pt>
                <c:pt idx="152">
                  <c:v>17419</c:v>
                </c:pt>
                <c:pt idx="153">
                  <c:v>17198</c:v>
                </c:pt>
                <c:pt idx="154">
                  <c:v>16728</c:v>
                </c:pt>
                <c:pt idx="155">
                  <c:v>16611</c:v>
                </c:pt>
                <c:pt idx="156">
                  <c:v>16531</c:v>
                </c:pt>
                <c:pt idx="157">
                  <c:v>16223</c:v>
                </c:pt>
                <c:pt idx="158">
                  <c:v>16034</c:v>
                </c:pt>
                <c:pt idx="159">
                  <c:v>15780</c:v>
                </c:pt>
                <c:pt idx="160">
                  <c:v>15791</c:v>
                </c:pt>
                <c:pt idx="161">
                  <c:v>15392</c:v>
                </c:pt>
                <c:pt idx="162">
                  <c:v>14983</c:v>
                </c:pt>
                <c:pt idx="163">
                  <c:v>15006</c:v>
                </c:pt>
                <c:pt idx="164">
                  <c:v>14930</c:v>
                </c:pt>
                <c:pt idx="165">
                  <c:v>14632</c:v>
                </c:pt>
                <c:pt idx="166">
                  <c:v>14309</c:v>
                </c:pt>
                <c:pt idx="167">
                  <c:v>14041</c:v>
                </c:pt>
                <c:pt idx="168">
                  <c:v>13842</c:v>
                </c:pt>
                <c:pt idx="169">
                  <c:v>13588</c:v>
                </c:pt>
                <c:pt idx="170">
                  <c:v>13602</c:v>
                </c:pt>
                <c:pt idx="171">
                  <c:v>13098</c:v>
                </c:pt>
                <c:pt idx="172">
                  <c:v>13066</c:v>
                </c:pt>
                <c:pt idx="173">
                  <c:v>12986</c:v>
                </c:pt>
                <c:pt idx="174">
                  <c:v>12556</c:v>
                </c:pt>
                <c:pt idx="175">
                  <c:v>12295</c:v>
                </c:pt>
                <c:pt idx="176">
                  <c:v>12239</c:v>
                </c:pt>
                <c:pt idx="177">
                  <c:v>11906</c:v>
                </c:pt>
                <c:pt idx="178">
                  <c:v>11684</c:v>
                </c:pt>
                <c:pt idx="179">
                  <c:v>11672</c:v>
                </c:pt>
                <c:pt idx="180">
                  <c:v>11635</c:v>
                </c:pt>
                <c:pt idx="181">
                  <c:v>11112</c:v>
                </c:pt>
                <c:pt idx="182">
                  <c:v>10605</c:v>
                </c:pt>
                <c:pt idx="183">
                  <c:v>10819</c:v>
                </c:pt>
                <c:pt idx="184">
                  <c:v>10686</c:v>
                </c:pt>
                <c:pt idx="185">
                  <c:v>10656</c:v>
                </c:pt>
                <c:pt idx="186">
                  <c:v>10527</c:v>
                </c:pt>
                <c:pt idx="187">
                  <c:v>10247</c:v>
                </c:pt>
                <c:pt idx="188">
                  <c:v>10370</c:v>
                </c:pt>
                <c:pt idx="189">
                  <c:v>10013</c:v>
                </c:pt>
                <c:pt idx="190">
                  <c:v>10006</c:v>
                </c:pt>
                <c:pt idx="191">
                  <c:v>9799</c:v>
                </c:pt>
                <c:pt idx="192">
                  <c:v>9612</c:v>
                </c:pt>
                <c:pt idx="193">
                  <c:v>9536</c:v>
                </c:pt>
                <c:pt idx="194">
                  <c:v>9609</c:v>
                </c:pt>
                <c:pt idx="195">
                  <c:v>9138</c:v>
                </c:pt>
                <c:pt idx="196">
                  <c:v>9229</c:v>
                </c:pt>
                <c:pt idx="197">
                  <c:v>9074</c:v>
                </c:pt>
                <c:pt idx="198">
                  <c:v>8950</c:v>
                </c:pt>
                <c:pt idx="199">
                  <c:v>8910</c:v>
                </c:pt>
                <c:pt idx="200">
                  <c:v>8837</c:v>
                </c:pt>
                <c:pt idx="201">
                  <c:v>8786</c:v>
                </c:pt>
                <c:pt idx="202">
                  <c:v>8693</c:v>
                </c:pt>
                <c:pt idx="203">
                  <c:v>8693</c:v>
                </c:pt>
                <c:pt idx="204">
                  <c:v>8531</c:v>
                </c:pt>
                <c:pt idx="205">
                  <c:v>8569</c:v>
                </c:pt>
                <c:pt idx="206">
                  <c:v>8368</c:v>
                </c:pt>
                <c:pt idx="207">
                  <c:v>8247</c:v>
                </c:pt>
                <c:pt idx="208">
                  <c:v>8139</c:v>
                </c:pt>
                <c:pt idx="209">
                  <c:v>7847</c:v>
                </c:pt>
                <c:pt idx="210">
                  <c:v>7888</c:v>
                </c:pt>
                <c:pt idx="211">
                  <c:v>7974</c:v>
                </c:pt>
                <c:pt idx="212">
                  <c:v>7651</c:v>
                </c:pt>
                <c:pt idx="213">
                  <c:v>7673</c:v>
                </c:pt>
                <c:pt idx="214">
                  <c:v>7738</c:v>
                </c:pt>
                <c:pt idx="215">
                  <c:v>7620</c:v>
                </c:pt>
                <c:pt idx="216">
                  <c:v>7373</c:v>
                </c:pt>
                <c:pt idx="217">
                  <c:v>7602</c:v>
                </c:pt>
                <c:pt idx="218">
                  <c:v>7406</c:v>
                </c:pt>
                <c:pt idx="219">
                  <c:v>7206</c:v>
                </c:pt>
                <c:pt idx="220">
                  <c:v>7363</c:v>
                </c:pt>
                <c:pt idx="221">
                  <c:v>7143</c:v>
                </c:pt>
                <c:pt idx="222">
                  <c:v>7356</c:v>
                </c:pt>
                <c:pt idx="223">
                  <c:v>7286</c:v>
                </c:pt>
                <c:pt idx="224">
                  <c:v>7257</c:v>
                </c:pt>
                <c:pt idx="225">
                  <c:v>7089</c:v>
                </c:pt>
                <c:pt idx="226">
                  <c:v>7096</c:v>
                </c:pt>
                <c:pt idx="227">
                  <c:v>7170</c:v>
                </c:pt>
                <c:pt idx="228">
                  <c:v>6903</c:v>
                </c:pt>
                <c:pt idx="229">
                  <c:v>6865</c:v>
                </c:pt>
                <c:pt idx="230">
                  <c:v>6983</c:v>
                </c:pt>
                <c:pt idx="231">
                  <c:v>6916</c:v>
                </c:pt>
                <c:pt idx="232">
                  <c:v>6832</c:v>
                </c:pt>
                <c:pt idx="233">
                  <c:v>6994</c:v>
                </c:pt>
                <c:pt idx="234">
                  <c:v>6809</c:v>
                </c:pt>
                <c:pt idx="235">
                  <c:v>6877</c:v>
                </c:pt>
                <c:pt idx="236">
                  <c:v>6676</c:v>
                </c:pt>
                <c:pt idx="237">
                  <c:v>6727</c:v>
                </c:pt>
                <c:pt idx="238">
                  <c:v>6750</c:v>
                </c:pt>
                <c:pt idx="239">
                  <c:v>6765</c:v>
                </c:pt>
                <c:pt idx="240">
                  <c:v>6758</c:v>
                </c:pt>
                <c:pt idx="241">
                  <c:v>6687</c:v>
                </c:pt>
                <c:pt idx="242">
                  <c:v>6648</c:v>
                </c:pt>
                <c:pt idx="243">
                  <c:v>6739</c:v>
                </c:pt>
                <c:pt idx="244">
                  <c:v>6643</c:v>
                </c:pt>
                <c:pt idx="245">
                  <c:v>6715</c:v>
                </c:pt>
                <c:pt idx="246">
                  <c:v>6691</c:v>
                </c:pt>
                <c:pt idx="247">
                  <c:v>6524</c:v>
                </c:pt>
                <c:pt idx="248">
                  <c:v>6663</c:v>
                </c:pt>
                <c:pt idx="249">
                  <c:v>6496</c:v>
                </c:pt>
                <c:pt idx="250">
                  <c:v>6794</c:v>
                </c:pt>
                <c:pt idx="251">
                  <c:v>6560</c:v>
                </c:pt>
                <c:pt idx="252">
                  <c:v>6647</c:v>
                </c:pt>
                <c:pt idx="253">
                  <c:v>6708</c:v>
                </c:pt>
                <c:pt idx="254">
                  <c:v>6767</c:v>
                </c:pt>
                <c:pt idx="255">
                  <c:v>6727</c:v>
                </c:pt>
                <c:pt idx="256">
                  <c:v>6742</c:v>
                </c:pt>
                <c:pt idx="257">
                  <c:v>6656</c:v>
                </c:pt>
                <c:pt idx="258">
                  <c:v>6705</c:v>
                </c:pt>
                <c:pt idx="259">
                  <c:v>6832</c:v>
                </c:pt>
                <c:pt idx="260">
                  <c:v>6738</c:v>
                </c:pt>
                <c:pt idx="261">
                  <c:v>6653</c:v>
                </c:pt>
                <c:pt idx="262">
                  <c:v>6739</c:v>
                </c:pt>
                <c:pt idx="263">
                  <c:v>6830</c:v>
                </c:pt>
                <c:pt idx="264">
                  <c:v>6736</c:v>
                </c:pt>
                <c:pt idx="265">
                  <c:v>6832</c:v>
                </c:pt>
                <c:pt idx="266">
                  <c:v>6853</c:v>
                </c:pt>
                <c:pt idx="267">
                  <c:v>6796</c:v>
                </c:pt>
                <c:pt idx="268">
                  <c:v>6580</c:v>
                </c:pt>
                <c:pt idx="269">
                  <c:v>6875</c:v>
                </c:pt>
                <c:pt idx="270">
                  <c:v>6858</c:v>
                </c:pt>
                <c:pt idx="271">
                  <c:v>6889</c:v>
                </c:pt>
                <c:pt idx="272">
                  <c:v>6866</c:v>
                </c:pt>
                <c:pt idx="273">
                  <c:v>7015</c:v>
                </c:pt>
                <c:pt idx="274">
                  <c:v>6795</c:v>
                </c:pt>
                <c:pt idx="275">
                  <c:v>6772</c:v>
                </c:pt>
                <c:pt idx="276">
                  <c:v>6934</c:v>
                </c:pt>
                <c:pt idx="277">
                  <c:v>6920</c:v>
                </c:pt>
                <c:pt idx="278">
                  <c:v>6788</c:v>
                </c:pt>
                <c:pt idx="279">
                  <c:v>6727</c:v>
                </c:pt>
                <c:pt idx="280">
                  <c:v>6873</c:v>
                </c:pt>
                <c:pt idx="281">
                  <c:v>6644</c:v>
                </c:pt>
                <c:pt idx="282">
                  <c:v>6761</c:v>
                </c:pt>
                <c:pt idx="283">
                  <c:v>6748</c:v>
                </c:pt>
                <c:pt idx="284">
                  <c:v>6727</c:v>
                </c:pt>
                <c:pt idx="285">
                  <c:v>6626</c:v>
                </c:pt>
                <c:pt idx="286">
                  <c:v>6433</c:v>
                </c:pt>
                <c:pt idx="287">
                  <c:v>6658</c:v>
                </c:pt>
                <c:pt idx="288">
                  <c:v>6611</c:v>
                </c:pt>
                <c:pt idx="289">
                  <c:v>6258</c:v>
                </c:pt>
                <c:pt idx="290">
                  <c:v>6528</c:v>
                </c:pt>
                <c:pt idx="291">
                  <c:v>6394</c:v>
                </c:pt>
                <c:pt idx="292">
                  <c:v>6319</c:v>
                </c:pt>
                <c:pt idx="293">
                  <c:v>6417</c:v>
                </c:pt>
                <c:pt idx="294">
                  <c:v>6195</c:v>
                </c:pt>
                <c:pt idx="295">
                  <c:v>6206</c:v>
                </c:pt>
                <c:pt idx="296">
                  <c:v>6146</c:v>
                </c:pt>
                <c:pt idx="297">
                  <c:v>6067</c:v>
                </c:pt>
                <c:pt idx="298">
                  <c:v>5976</c:v>
                </c:pt>
                <c:pt idx="299">
                  <c:v>6103</c:v>
                </c:pt>
                <c:pt idx="300">
                  <c:v>5943</c:v>
                </c:pt>
                <c:pt idx="301">
                  <c:v>5940</c:v>
                </c:pt>
                <c:pt idx="302">
                  <c:v>5886</c:v>
                </c:pt>
                <c:pt idx="303">
                  <c:v>5836</c:v>
                </c:pt>
                <c:pt idx="304">
                  <c:v>5868</c:v>
                </c:pt>
                <c:pt idx="305">
                  <c:v>5788</c:v>
                </c:pt>
                <c:pt idx="306">
                  <c:v>5935</c:v>
                </c:pt>
                <c:pt idx="307">
                  <c:v>5885</c:v>
                </c:pt>
                <c:pt idx="308">
                  <c:v>5827</c:v>
                </c:pt>
                <c:pt idx="309">
                  <c:v>5765</c:v>
                </c:pt>
                <c:pt idx="310">
                  <c:v>5872</c:v>
                </c:pt>
                <c:pt idx="311">
                  <c:v>5859</c:v>
                </c:pt>
                <c:pt idx="312">
                  <c:v>5782</c:v>
                </c:pt>
                <c:pt idx="313">
                  <c:v>5770</c:v>
                </c:pt>
                <c:pt idx="314">
                  <c:v>5730</c:v>
                </c:pt>
                <c:pt idx="315">
                  <c:v>5823</c:v>
                </c:pt>
                <c:pt idx="316">
                  <c:v>5937</c:v>
                </c:pt>
                <c:pt idx="317">
                  <c:v>5831</c:v>
                </c:pt>
                <c:pt idx="318">
                  <c:v>5801</c:v>
                </c:pt>
                <c:pt idx="319">
                  <c:v>5766</c:v>
                </c:pt>
                <c:pt idx="320">
                  <c:v>5736</c:v>
                </c:pt>
                <c:pt idx="321">
                  <c:v>5744</c:v>
                </c:pt>
                <c:pt idx="322">
                  <c:v>5683</c:v>
                </c:pt>
                <c:pt idx="323">
                  <c:v>5872</c:v>
                </c:pt>
                <c:pt idx="324">
                  <c:v>5851</c:v>
                </c:pt>
                <c:pt idx="325">
                  <c:v>5907</c:v>
                </c:pt>
                <c:pt idx="326">
                  <c:v>6044</c:v>
                </c:pt>
                <c:pt idx="327">
                  <c:v>5881</c:v>
                </c:pt>
                <c:pt idx="328">
                  <c:v>5901</c:v>
                </c:pt>
                <c:pt idx="329">
                  <c:v>5794</c:v>
                </c:pt>
                <c:pt idx="330">
                  <c:v>5815</c:v>
                </c:pt>
                <c:pt idx="331">
                  <c:v>5860</c:v>
                </c:pt>
                <c:pt idx="332">
                  <c:v>5910</c:v>
                </c:pt>
                <c:pt idx="333">
                  <c:v>5939</c:v>
                </c:pt>
                <c:pt idx="334">
                  <c:v>5793</c:v>
                </c:pt>
                <c:pt idx="335">
                  <c:v>5932</c:v>
                </c:pt>
                <c:pt idx="336">
                  <c:v>5909</c:v>
                </c:pt>
                <c:pt idx="337">
                  <c:v>5865</c:v>
                </c:pt>
                <c:pt idx="338">
                  <c:v>5705</c:v>
                </c:pt>
                <c:pt idx="339">
                  <c:v>5649</c:v>
                </c:pt>
                <c:pt idx="340">
                  <c:v>5772</c:v>
                </c:pt>
                <c:pt idx="341">
                  <c:v>5764</c:v>
                </c:pt>
                <c:pt idx="342">
                  <c:v>5770</c:v>
                </c:pt>
                <c:pt idx="343">
                  <c:v>5615</c:v>
                </c:pt>
                <c:pt idx="344">
                  <c:v>5769</c:v>
                </c:pt>
                <c:pt idx="345">
                  <c:v>5797</c:v>
                </c:pt>
                <c:pt idx="346">
                  <c:v>5677</c:v>
                </c:pt>
                <c:pt idx="347">
                  <c:v>5598</c:v>
                </c:pt>
                <c:pt idx="348">
                  <c:v>5759</c:v>
                </c:pt>
                <c:pt idx="349">
                  <c:v>5653</c:v>
                </c:pt>
                <c:pt idx="350">
                  <c:v>5599</c:v>
                </c:pt>
                <c:pt idx="351">
                  <c:v>5494</c:v>
                </c:pt>
                <c:pt idx="352">
                  <c:v>5489</c:v>
                </c:pt>
                <c:pt idx="353">
                  <c:v>5502</c:v>
                </c:pt>
                <c:pt idx="354">
                  <c:v>5318</c:v>
                </c:pt>
                <c:pt idx="355">
                  <c:v>5423</c:v>
                </c:pt>
                <c:pt idx="356">
                  <c:v>5353</c:v>
                </c:pt>
                <c:pt idx="357">
                  <c:v>5287</c:v>
                </c:pt>
                <c:pt idx="358">
                  <c:v>5440</c:v>
                </c:pt>
                <c:pt idx="359">
                  <c:v>5270</c:v>
                </c:pt>
                <c:pt idx="360">
                  <c:v>5289</c:v>
                </c:pt>
                <c:pt idx="361">
                  <c:v>5364</c:v>
                </c:pt>
                <c:pt idx="362">
                  <c:v>5195</c:v>
                </c:pt>
                <c:pt idx="363">
                  <c:v>5221</c:v>
                </c:pt>
                <c:pt idx="364">
                  <c:v>5065</c:v>
                </c:pt>
                <c:pt idx="365">
                  <c:v>5172</c:v>
                </c:pt>
                <c:pt idx="366">
                  <c:v>5294</c:v>
                </c:pt>
                <c:pt idx="367">
                  <c:v>5197</c:v>
                </c:pt>
                <c:pt idx="368">
                  <c:v>5086</c:v>
                </c:pt>
                <c:pt idx="369">
                  <c:v>5315</c:v>
                </c:pt>
                <c:pt idx="370">
                  <c:v>5171</c:v>
                </c:pt>
                <c:pt idx="371">
                  <c:v>5096</c:v>
                </c:pt>
                <c:pt idx="372">
                  <c:v>5222</c:v>
                </c:pt>
                <c:pt idx="373">
                  <c:v>5165</c:v>
                </c:pt>
                <c:pt idx="374">
                  <c:v>5162</c:v>
                </c:pt>
                <c:pt idx="375">
                  <c:v>5139</c:v>
                </c:pt>
                <c:pt idx="376">
                  <c:v>5187</c:v>
                </c:pt>
                <c:pt idx="377">
                  <c:v>5174</c:v>
                </c:pt>
                <c:pt idx="378">
                  <c:v>5320</c:v>
                </c:pt>
                <c:pt idx="379">
                  <c:v>5190</c:v>
                </c:pt>
                <c:pt idx="380">
                  <c:v>5191</c:v>
                </c:pt>
                <c:pt idx="381">
                  <c:v>5207</c:v>
                </c:pt>
                <c:pt idx="382">
                  <c:v>5042</c:v>
                </c:pt>
                <c:pt idx="383">
                  <c:v>5144</c:v>
                </c:pt>
                <c:pt idx="384">
                  <c:v>5287</c:v>
                </c:pt>
                <c:pt idx="385">
                  <c:v>5265</c:v>
                </c:pt>
                <c:pt idx="386">
                  <c:v>5344</c:v>
                </c:pt>
                <c:pt idx="387">
                  <c:v>5405</c:v>
                </c:pt>
                <c:pt idx="388">
                  <c:v>5289</c:v>
                </c:pt>
                <c:pt idx="389">
                  <c:v>5315</c:v>
                </c:pt>
                <c:pt idx="390">
                  <c:v>5393</c:v>
                </c:pt>
                <c:pt idx="391">
                  <c:v>5463</c:v>
                </c:pt>
                <c:pt idx="392">
                  <c:v>5429</c:v>
                </c:pt>
                <c:pt idx="393">
                  <c:v>5493</c:v>
                </c:pt>
                <c:pt idx="394">
                  <c:v>5435</c:v>
                </c:pt>
                <c:pt idx="395">
                  <c:v>5639</c:v>
                </c:pt>
                <c:pt idx="396">
                  <c:v>5588</c:v>
                </c:pt>
                <c:pt idx="397">
                  <c:v>5602</c:v>
                </c:pt>
                <c:pt idx="398">
                  <c:v>5671</c:v>
                </c:pt>
                <c:pt idx="399">
                  <c:v>5765</c:v>
                </c:pt>
                <c:pt idx="400">
                  <c:v>5724</c:v>
                </c:pt>
                <c:pt idx="401">
                  <c:v>5859</c:v>
                </c:pt>
                <c:pt idx="402">
                  <c:v>6027</c:v>
                </c:pt>
                <c:pt idx="403">
                  <c:v>5831</c:v>
                </c:pt>
                <c:pt idx="404">
                  <c:v>5921</c:v>
                </c:pt>
                <c:pt idx="405">
                  <c:v>5972</c:v>
                </c:pt>
                <c:pt idx="406">
                  <c:v>6064</c:v>
                </c:pt>
                <c:pt idx="407">
                  <c:v>6227</c:v>
                </c:pt>
                <c:pt idx="408">
                  <c:v>6212</c:v>
                </c:pt>
                <c:pt idx="409">
                  <c:v>6181</c:v>
                </c:pt>
                <c:pt idx="410">
                  <c:v>6227</c:v>
                </c:pt>
                <c:pt idx="411">
                  <c:v>6168</c:v>
                </c:pt>
                <c:pt idx="412">
                  <c:v>6306</c:v>
                </c:pt>
                <c:pt idx="413">
                  <c:v>6217</c:v>
                </c:pt>
                <c:pt idx="414">
                  <c:v>6251</c:v>
                </c:pt>
                <c:pt idx="415">
                  <c:v>6307</c:v>
                </c:pt>
                <c:pt idx="416">
                  <c:v>6341</c:v>
                </c:pt>
                <c:pt idx="417">
                  <c:v>6236</c:v>
                </c:pt>
                <c:pt idx="418">
                  <c:v>6192</c:v>
                </c:pt>
                <c:pt idx="419">
                  <c:v>6229</c:v>
                </c:pt>
                <c:pt idx="420">
                  <c:v>6243</c:v>
                </c:pt>
                <c:pt idx="421">
                  <c:v>6324</c:v>
                </c:pt>
                <c:pt idx="422">
                  <c:v>6182</c:v>
                </c:pt>
                <c:pt idx="423">
                  <c:v>6246</c:v>
                </c:pt>
                <c:pt idx="424">
                  <c:v>6181</c:v>
                </c:pt>
                <c:pt idx="425">
                  <c:v>6097</c:v>
                </c:pt>
                <c:pt idx="426">
                  <c:v>6070</c:v>
                </c:pt>
                <c:pt idx="427">
                  <c:v>6109</c:v>
                </c:pt>
                <c:pt idx="428">
                  <c:v>6051</c:v>
                </c:pt>
                <c:pt idx="429">
                  <c:v>6003</c:v>
                </c:pt>
                <c:pt idx="430">
                  <c:v>5828</c:v>
                </c:pt>
                <c:pt idx="431">
                  <c:v>5769</c:v>
                </c:pt>
                <c:pt idx="432">
                  <c:v>5786</c:v>
                </c:pt>
                <c:pt idx="433">
                  <c:v>5711</c:v>
                </c:pt>
                <c:pt idx="434">
                  <c:v>5747</c:v>
                </c:pt>
                <c:pt idx="435">
                  <c:v>5483</c:v>
                </c:pt>
                <c:pt idx="436">
                  <c:v>5503</c:v>
                </c:pt>
                <c:pt idx="437">
                  <c:v>5243</c:v>
                </c:pt>
                <c:pt idx="438">
                  <c:v>5366</c:v>
                </c:pt>
                <c:pt idx="439">
                  <c:v>5356</c:v>
                </c:pt>
                <c:pt idx="440">
                  <c:v>5239</c:v>
                </c:pt>
                <c:pt idx="441">
                  <c:v>5080</c:v>
                </c:pt>
                <c:pt idx="442">
                  <c:v>4933</c:v>
                </c:pt>
                <c:pt idx="443">
                  <c:v>5004</c:v>
                </c:pt>
                <c:pt idx="444">
                  <c:v>4915</c:v>
                </c:pt>
                <c:pt idx="445">
                  <c:v>4746</c:v>
                </c:pt>
                <c:pt idx="446">
                  <c:v>4698</c:v>
                </c:pt>
                <c:pt idx="447">
                  <c:v>4673</c:v>
                </c:pt>
                <c:pt idx="448">
                  <c:v>4648</c:v>
                </c:pt>
                <c:pt idx="449">
                  <c:v>4556</c:v>
                </c:pt>
                <c:pt idx="450">
                  <c:v>4531</c:v>
                </c:pt>
                <c:pt idx="451">
                  <c:v>4595</c:v>
                </c:pt>
                <c:pt idx="452">
                  <c:v>4429</c:v>
                </c:pt>
                <c:pt idx="453">
                  <c:v>4368</c:v>
                </c:pt>
                <c:pt idx="454">
                  <c:v>4389</c:v>
                </c:pt>
                <c:pt idx="455">
                  <c:v>4356</c:v>
                </c:pt>
                <c:pt idx="456">
                  <c:v>4309</c:v>
                </c:pt>
                <c:pt idx="457">
                  <c:v>4237</c:v>
                </c:pt>
                <c:pt idx="458">
                  <c:v>4160</c:v>
                </c:pt>
                <c:pt idx="459">
                  <c:v>4096</c:v>
                </c:pt>
                <c:pt idx="460">
                  <c:v>4084</c:v>
                </c:pt>
                <c:pt idx="461">
                  <c:v>4139</c:v>
                </c:pt>
                <c:pt idx="462">
                  <c:v>4127</c:v>
                </c:pt>
                <c:pt idx="463">
                  <c:v>4093</c:v>
                </c:pt>
                <c:pt idx="464">
                  <c:v>4089</c:v>
                </c:pt>
                <c:pt idx="465">
                  <c:v>3899</c:v>
                </c:pt>
                <c:pt idx="466">
                  <c:v>3935</c:v>
                </c:pt>
                <c:pt idx="467">
                  <c:v>3996</c:v>
                </c:pt>
                <c:pt idx="468">
                  <c:v>4090</c:v>
                </c:pt>
                <c:pt idx="469">
                  <c:v>4044</c:v>
                </c:pt>
                <c:pt idx="470">
                  <c:v>3946</c:v>
                </c:pt>
                <c:pt idx="471">
                  <c:v>4065</c:v>
                </c:pt>
                <c:pt idx="472">
                  <c:v>3842</c:v>
                </c:pt>
                <c:pt idx="473">
                  <c:v>3903</c:v>
                </c:pt>
                <c:pt idx="474">
                  <c:v>4008</c:v>
                </c:pt>
                <c:pt idx="475">
                  <c:v>3960</c:v>
                </c:pt>
                <c:pt idx="476">
                  <c:v>3766</c:v>
                </c:pt>
                <c:pt idx="477">
                  <c:v>3919</c:v>
                </c:pt>
                <c:pt idx="478">
                  <c:v>3832</c:v>
                </c:pt>
                <c:pt idx="479">
                  <c:v>3898</c:v>
                </c:pt>
                <c:pt idx="480">
                  <c:v>3898</c:v>
                </c:pt>
                <c:pt idx="481">
                  <c:v>3753</c:v>
                </c:pt>
                <c:pt idx="482">
                  <c:v>3643</c:v>
                </c:pt>
                <c:pt idx="483">
                  <c:v>3866</c:v>
                </c:pt>
                <c:pt idx="484">
                  <c:v>3821</c:v>
                </c:pt>
                <c:pt idx="485">
                  <c:v>3742</c:v>
                </c:pt>
                <c:pt idx="486">
                  <c:v>3818</c:v>
                </c:pt>
                <c:pt idx="487">
                  <c:v>3790</c:v>
                </c:pt>
                <c:pt idx="488">
                  <c:v>3732</c:v>
                </c:pt>
                <c:pt idx="489">
                  <c:v>3731</c:v>
                </c:pt>
                <c:pt idx="490">
                  <c:v>3784</c:v>
                </c:pt>
                <c:pt idx="491">
                  <c:v>3824</c:v>
                </c:pt>
                <c:pt idx="492">
                  <c:v>3718</c:v>
                </c:pt>
                <c:pt idx="493">
                  <c:v>3773</c:v>
                </c:pt>
                <c:pt idx="494">
                  <c:v>3635</c:v>
                </c:pt>
                <c:pt idx="495">
                  <c:v>3694</c:v>
                </c:pt>
                <c:pt idx="496">
                  <c:v>3723</c:v>
                </c:pt>
                <c:pt idx="497">
                  <c:v>3677</c:v>
                </c:pt>
                <c:pt idx="498">
                  <c:v>3654</c:v>
                </c:pt>
                <c:pt idx="499">
                  <c:v>3780</c:v>
                </c:pt>
                <c:pt idx="500">
                  <c:v>3752</c:v>
                </c:pt>
                <c:pt idx="501">
                  <c:v>3725</c:v>
                </c:pt>
                <c:pt idx="502">
                  <c:v>3723</c:v>
                </c:pt>
                <c:pt idx="503">
                  <c:v>3688</c:v>
                </c:pt>
                <c:pt idx="504">
                  <c:v>3688</c:v>
                </c:pt>
                <c:pt idx="505">
                  <c:v>3756</c:v>
                </c:pt>
                <c:pt idx="506">
                  <c:v>3635</c:v>
                </c:pt>
                <c:pt idx="507">
                  <c:v>3769</c:v>
                </c:pt>
                <c:pt idx="508">
                  <c:v>3701</c:v>
                </c:pt>
                <c:pt idx="509">
                  <c:v>3604</c:v>
                </c:pt>
                <c:pt idx="510">
                  <c:v>3789</c:v>
                </c:pt>
                <c:pt idx="511">
                  <c:v>3694</c:v>
                </c:pt>
                <c:pt idx="512">
                  <c:v>3649</c:v>
                </c:pt>
                <c:pt idx="513">
                  <c:v>3757</c:v>
                </c:pt>
                <c:pt idx="514">
                  <c:v>3556</c:v>
                </c:pt>
                <c:pt idx="515">
                  <c:v>3723</c:v>
                </c:pt>
                <c:pt idx="516">
                  <c:v>3751</c:v>
                </c:pt>
                <c:pt idx="517">
                  <c:v>3707</c:v>
                </c:pt>
                <c:pt idx="518">
                  <c:v>3695</c:v>
                </c:pt>
                <c:pt idx="519">
                  <c:v>3698</c:v>
                </c:pt>
                <c:pt idx="520">
                  <c:v>3714</c:v>
                </c:pt>
                <c:pt idx="521">
                  <c:v>3782</c:v>
                </c:pt>
                <c:pt idx="522">
                  <c:v>3695</c:v>
                </c:pt>
                <c:pt idx="523">
                  <c:v>3646</c:v>
                </c:pt>
                <c:pt idx="524">
                  <c:v>3662</c:v>
                </c:pt>
                <c:pt idx="525">
                  <c:v>3666</c:v>
                </c:pt>
                <c:pt idx="526">
                  <c:v>3662</c:v>
                </c:pt>
                <c:pt idx="527">
                  <c:v>3672</c:v>
                </c:pt>
                <c:pt idx="528">
                  <c:v>3693</c:v>
                </c:pt>
                <c:pt idx="529">
                  <c:v>3715</c:v>
                </c:pt>
                <c:pt idx="530">
                  <c:v>3715</c:v>
                </c:pt>
                <c:pt idx="531">
                  <c:v>3776</c:v>
                </c:pt>
                <c:pt idx="532">
                  <c:v>3746</c:v>
                </c:pt>
                <c:pt idx="533">
                  <c:v>3709</c:v>
                </c:pt>
                <c:pt idx="534">
                  <c:v>3661</c:v>
                </c:pt>
                <c:pt idx="535">
                  <c:v>3561</c:v>
                </c:pt>
                <c:pt idx="536">
                  <c:v>3721</c:v>
                </c:pt>
                <c:pt idx="537">
                  <c:v>3845</c:v>
                </c:pt>
                <c:pt idx="538">
                  <c:v>3696</c:v>
                </c:pt>
                <c:pt idx="539">
                  <c:v>3720</c:v>
                </c:pt>
                <c:pt idx="540">
                  <c:v>3676</c:v>
                </c:pt>
                <c:pt idx="541">
                  <c:v>3640</c:v>
                </c:pt>
                <c:pt idx="542">
                  <c:v>3744</c:v>
                </c:pt>
                <c:pt idx="543">
                  <c:v>3695</c:v>
                </c:pt>
                <c:pt idx="544">
                  <c:v>3680</c:v>
                </c:pt>
                <c:pt idx="545">
                  <c:v>3622</c:v>
                </c:pt>
                <c:pt idx="546">
                  <c:v>3723</c:v>
                </c:pt>
                <c:pt idx="547">
                  <c:v>3594</c:v>
                </c:pt>
                <c:pt idx="548">
                  <c:v>3627</c:v>
                </c:pt>
                <c:pt idx="549">
                  <c:v>3516</c:v>
                </c:pt>
                <c:pt idx="550">
                  <c:v>3585</c:v>
                </c:pt>
                <c:pt idx="551">
                  <c:v>3648</c:v>
                </c:pt>
                <c:pt idx="552">
                  <c:v>3512</c:v>
                </c:pt>
                <c:pt idx="553">
                  <c:v>3569</c:v>
                </c:pt>
                <c:pt idx="554">
                  <c:v>3637</c:v>
                </c:pt>
                <c:pt idx="555">
                  <c:v>3671</c:v>
                </c:pt>
                <c:pt idx="556">
                  <c:v>3523</c:v>
                </c:pt>
                <c:pt idx="557">
                  <c:v>3625</c:v>
                </c:pt>
                <c:pt idx="558">
                  <c:v>3565</c:v>
                </c:pt>
                <c:pt idx="559">
                  <c:v>3556</c:v>
                </c:pt>
                <c:pt idx="560">
                  <c:v>3598</c:v>
                </c:pt>
                <c:pt idx="561">
                  <c:v>3626</c:v>
                </c:pt>
                <c:pt idx="562">
                  <c:v>3565</c:v>
                </c:pt>
                <c:pt idx="563">
                  <c:v>3594</c:v>
                </c:pt>
                <c:pt idx="564">
                  <c:v>3474</c:v>
                </c:pt>
                <c:pt idx="565">
                  <c:v>3618</c:v>
                </c:pt>
                <c:pt idx="566">
                  <c:v>3486</c:v>
                </c:pt>
                <c:pt idx="567">
                  <c:v>3589</c:v>
                </c:pt>
                <c:pt idx="568">
                  <c:v>3554</c:v>
                </c:pt>
                <c:pt idx="569">
                  <c:v>3580</c:v>
                </c:pt>
                <c:pt idx="570">
                  <c:v>3523</c:v>
                </c:pt>
                <c:pt idx="571">
                  <c:v>3647</c:v>
                </c:pt>
                <c:pt idx="572">
                  <c:v>3480</c:v>
                </c:pt>
                <c:pt idx="573">
                  <c:v>3560</c:v>
                </c:pt>
                <c:pt idx="574">
                  <c:v>3401</c:v>
                </c:pt>
                <c:pt idx="575">
                  <c:v>3602</c:v>
                </c:pt>
                <c:pt idx="576">
                  <c:v>3495</c:v>
                </c:pt>
                <c:pt idx="577">
                  <c:v>3518</c:v>
                </c:pt>
                <c:pt idx="578">
                  <c:v>3488</c:v>
                </c:pt>
                <c:pt idx="579">
                  <c:v>3545</c:v>
                </c:pt>
                <c:pt idx="580">
                  <c:v>3621</c:v>
                </c:pt>
                <c:pt idx="581">
                  <c:v>3427</c:v>
                </c:pt>
                <c:pt idx="582">
                  <c:v>3602</c:v>
                </c:pt>
                <c:pt idx="583">
                  <c:v>3475</c:v>
                </c:pt>
                <c:pt idx="584">
                  <c:v>3562</c:v>
                </c:pt>
                <c:pt idx="585">
                  <c:v>3484</c:v>
                </c:pt>
                <c:pt idx="586">
                  <c:v>3481</c:v>
                </c:pt>
                <c:pt idx="587">
                  <c:v>3463</c:v>
                </c:pt>
                <c:pt idx="588">
                  <c:v>3498</c:v>
                </c:pt>
                <c:pt idx="589">
                  <c:v>3494</c:v>
                </c:pt>
                <c:pt idx="590">
                  <c:v>3516</c:v>
                </c:pt>
                <c:pt idx="591">
                  <c:v>3501</c:v>
                </c:pt>
                <c:pt idx="592">
                  <c:v>3513</c:v>
                </c:pt>
                <c:pt idx="593">
                  <c:v>3451</c:v>
                </c:pt>
                <c:pt idx="594">
                  <c:v>3373</c:v>
                </c:pt>
                <c:pt idx="595">
                  <c:v>3389</c:v>
                </c:pt>
                <c:pt idx="596">
                  <c:v>3457</c:v>
                </c:pt>
                <c:pt idx="597">
                  <c:v>3418</c:v>
                </c:pt>
                <c:pt idx="598">
                  <c:v>3480</c:v>
                </c:pt>
                <c:pt idx="599">
                  <c:v>3514</c:v>
                </c:pt>
                <c:pt idx="600">
                  <c:v>3451</c:v>
                </c:pt>
                <c:pt idx="601">
                  <c:v>3464</c:v>
                </c:pt>
                <c:pt idx="602">
                  <c:v>3572</c:v>
                </c:pt>
                <c:pt idx="603">
                  <c:v>3397</c:v>
                </c:pt>
                <c:pt idx="604">
                  <c:v>3455</c:v>
                </c:pt>
                <c:pt idx="605">
                  <c:v>3392</c:v>
                </c:pt>
                <c:pt idx="606">
                  <c:v>3334</c:v>
                </c:pt>
                <c:pt idx="607">
                  <c:v>3551</c:v>
                </c:pt>
                <c:pt idx="608">
                  <c:v>3400</c:v>
                </c:pt>
                <c:pt idx="609">
                  <c:v>3508</c:v>
                </c:pt>
                <c:pt idx="610">
                  <c:v>3512</c:v>
                </c:pt>
                <c:pt idx="611">
                  <c:v>3367</c:v>
                </c:pt>
                <c:pt idx="612">
                  <c:v>3465</c:v>
                </c:pt>
                <c:pt idx="613">
                  <c:v>3495</c:v>
                </c:pt>
                <c:pt idx="614">
                  <c:v>3463</c:v>
                </c:pt>
                <c:pt idx="615">
                  <c:v>3355</c:v>
                </c:pt>
                <c:pt idx="616">
                  <c:v>3413</c:v>
                </c:pt>
                <c:pt idx="617">
                  <c:v>3328</c:v>
                </c:pt>
                <c:pt idx="618">
                  <c:v>3539</c:v>
                </c:pt>
                <c:pt idx="619">
                  <c:v>3394</c:v>
                </c:pt>
                <c:pt idx="620">
                  <c:v>3437</c:v>
                </c:pt>
                <c:pt idx="621">
                  <c:v>3462</c:v>
                </c:pt>
                <c:pt idx="622">
                  <c:v>3388</c:v>
                </c:pt>
                <c:pt idx="623">
                  <c:v>3433</c:v>
                </c:pt>
                <c:pt idx="624">
                  <c:v>3410</c:v>
                </c:pt>
                <c:pt idx="625">
                  <c:v>3424</c:v>
                </c:pt>
                <c:pt idx="626">
                  <c:v>3300</c:v>
                </c:pt>
                <c:pt idx="627">
                  <c:v>3403</c:v>
                </c:pt>
                <c:pt idx="628">
                  <c:v>3349</c:v>
                </c:pt>
                <c:pt idx="629">
                  <c:v>3362</c:v>
                </c:pt>
                <c:pt idx="630">
                  <c:v>3381</c:v>
                </c:pt>
                <c:pt idx="631">
                  <c:v>3355</c:v>
                </c:pt>
                <c:pt idx="632">
                  <c:v>3372</c:v>
                </c:pt>
                <c:pt idx="633">
                  <c:v>3378</c:v>
                </c:pt>
                <c:pt idx="634">
                  <c:v>3398</c:v>
                </c:pt>
                <c:pt idx="635">
                  <c:v>3354</c:v>
                </c:pt>
                <c:pt idx="636">
                  <c:v>3307</c:v>
                </c:pt>
                <c:pt idx="637">
                  <c:v>3364</c:v>
                </c:pt>
                <c:pt idx="638">
                  <c:v>3289</c:v>
                </c:pt>
                <c:pt idx="639">
                  <c:v>3266</c:v>
                </c:pt>
                <c:pt idx="640">
                  <c:v>3473</c:v>
                </c:pt>
                <c:pt idx="641">
                  <c:v>3399</c:v>
                </c:pt>
                <c:pt idx="642">
                  <c:v>3323</c:v>
                </c:pt>
                <c:pt idx="643">
                  <c:v>3363</c:v>
                </c:pt>
                <c:pt idx="644">
                  <c:v>3246</c:v>
                </c:pt>
                <c:pt idx="645">
                  <c:v>3302</c:v>
                </c:pt>
                <c:pt idx="646">
                  <c:v>3397</c:v>
                </c:pt>
                <c:pt idx="647">
                  <c:v>3334</c:v>
                </c:pt>
                <c:pt idx="648">
                  <c:v>3359</c:v>
                </c:pt>
                <c:pt idx="649">
                  <c:v>3273</c:v>
                </c:pt>
                <c:pt idx="650">
                  <c:v>3305</c:v>
                </c:pt>
                <c:pt idx="651">
                  <c:v>3331</c:v>
                </c:pt>
                <c:pt idx="652">
                  <c:v>3319</c:v>
                </c:pt>
                <c:pt idx="653">
                  <c:v>3293</c:v>
                </c:pt>
                <c:pt idx="654">
                  <c:v>3384</c:v>
                </c:pt>
                <c:pt idx="655">
                  <c:v>3357</c:v>
                </c:pt>
                <c:pt idx="656">
                  <c:v>3393</c:v>
                </c:pt>
                <c:pt idx="657">
                  <c:v>3322</c:v>
                </c:pt>
                <c:pt idx="658">
                  <c:v>3299</c:v>
                </c:pt>
                <c:pt idx="659">
                  <c:v>3384</c:v>
                </c:pt>
                <c:pt idx="660">
                  <c:v>3356</c:v>
                </c:pt>
                <c:pt idx="661">
                  <c:v>3272</c:v>
                </c:pt>
                <c:pt idx="662">
                  <c:v>3359</c:v>
                </c:pt>
                <c:pt idx="663">
                  <c:v>3358</c:v>
                </c:pt>
                <c:pt idx="664">
                  <c:v>3260</c:v>
                </c:pt>
                <c:pt idx="665">
                  <c:v>3310</c:v>
                </c:pt>
                <c:pt idx="666">
                  <c:v>3293</c:v>
                </c:pt>
                <c:pt idx="667">
                  <c:v>3348</c:v>
                </c:pt>
                <c:pt idx="668">
                  <c:v>3374</c:v>
                </c:pt>
                <c:pt idx="669">
                  <c:v>3332</c:v>
                </c:pt>
                <c:pt idx="670">
                  <c:v>3380</c:v>
                </c:pt>
                <c:pt idx="671">
                  <c:v>3419</c:v>
                </c:pt>
                <c:pt idx="672">
                  <c:v>3346</c:v>
                </c:pt>
                <c:pt idx="673">
                  <c:v>3337</c:v>
                </c:pt>
                <c:pt idx="674">
                  <c:v>3350</c:v>
                </c:pt>
                <c:pt idx="675">
                  <c:v>3291</c:v>
                </c:pt>
                <c:pt idx="676">
                  <c:v>3289</c:v>
                </c:pt>
                <c:pt idx="677">
                  <c:v>3378</c:v>
                </c:pt>
                <c:pt idx="678">
                  <c:v>3311</c:v>
                </c:pt>
                <c:pt idx="679">
                  <c:v>3354</c:v>
                </c:pt>
                <c:pt idx="680">
                  <c:v>3355</c:v>
                </c:pt>
                <c:pt idx="681">
                  <c:v>3284</c:v>
                </c:pt>
                <c:pt idx="682">
                  <c:v>3376</c:v>
                </c:pt>
                <c:pt idx="683">
                  <c:v>3328</c:v>
                </c:pt>
                <c:pt idx="684">
                  <c:v>3309</c:v>
                </c:pt>
                <c:pt idx="685">
                  <c:v>3392</c:v>
                </c:pt>
                <c:pt idx="686">
                  <c:v>3390</c:v>
                </c:pt>
                <c:pt idx="687">
                  <c:v>3258</c:v>
                </c:pt>
                <c:pt idx="688">
                  <c:v>3382</c:v>
                </c:pt>
                <c:pt idx="689">
                  <c:v>3382</c:v>
                </c:pt>
                <c:pt idx="690">
                  <c:v>3257</c:v>
                </c:pt>
                <c:pt idx="691">
                  <c:v>3296</c:v>
                </c:pt>
                <c:pt idx="692">
                  <c:v>3304</c:v>
                </c:pt>
                <c:pt idx="693">
                  <c:v>3355</c:v>
                </c:pt>
                <c:pt idx="694">
                  <c:v>3398</c:v>
                </c:pt>
                <c:pt idx="695">
                  <c:v>3368</c:v>
                </c:pt>
                <c:pt idx="696">
                  <c:v>3308</c:v>
                </c:pt>
                <c:pt idx="697">
                  <c:v>3402</c:v>
                </c:pt>
                <c:pt idx="698">
                  <c:v>3248</c:v>
                </c:pt>
                <c:pt idx="699">
                  <c:v>3302</c:v>
                </c:pt>
                <c:pt idx="700">
                  <c:v>3398</c:v>
                </c:pt>
                <c:pt idx="701">
                  <c:v>3307</c:v>
                </c:pt>
                <c:pt idx="702">
                  <c:v>3386</c:v>
                </c:pt>
                <c:pt idx="703">
                  <c:v>3298</c:v>
                </c:pt>
                <c:pt idx="704">
                  <c:v>3300</c:v>
                </c:pt>
                <c:pt idx="705">
                  <c:v>3332</c:v>
                </c:pt>
                <c:pt idx="706">
                  <c:v>3328</c:v>
                </c:pt>
                <c:pt idx="707">
                  <c:v>3401</c:v>
                </c:pt>
                <c:pt idx="708">
                  <c:v>3336</c:v>
                </c:pt>
                <c:pt idx="709">
                  <c:v>3346</c:v>
                </c:pt>
                <c:pt idx="710">
                  <c:v>3379</c:v>
                </c:pt>
                <c:pt idx="711">
                  <c:v>3403</c:v>
                </c:pt>
                <c:pt idx="712">
                  <c:v>3323</c:v>
                </c:pt>
                <c:pt idx="713">
                  <c:v>3208</c:v>
                </c:pt>
                <c:pt idx="714">
                  <c:v>3198</c:v>
                </c:pt>
                <c:pt idx="715">
                  <c:v>3265</c:v>
                </c:pt>
                <c:pt idx="716">
                  <c:v>3351</c:v>
                </c:pt>
                <c:pt idx="717">
                  <c:v>3317</c:v>
                </c:pt>
                <c:pt idx="718">
                  <c:v>3305</c:v>
                </c:pt>
                <c:pt idx="719">
                  <c:v>3295</c:v>
                </c:pt>
                <c:pt idx="720">
                  <c:v>3293</c:v>
                </c:pt>
                <c:pt idx="721">
                  <c:v>3291</c:v>
                </c:pt>
                <c:pt idx="722">
                  <c:v>3213</c:v>
                </c:pt>
                <c:pt idx="723">
                  <c:v>3422</c:v>
                </c:pt>
                <c:pt idx="724">
                  <c:v>3331</c:v>
                </c:pt>
                <c:pt idx="725">
                  <c:v>3312</c:v>
                </c:pt>
                <c:pt idx="726">
                  <c:v>3366</c:v>
                </c:pt>
                <c:pt idx="727">
                  <c:v>3402</c:v>
                </c:pt>
                <c:pt idx="728">
                  <c:v>3318</c:v>
                </c:pt>
                <c:pt idx="729">
                  <c:v>3375</c:v>
                </c:pt>
                <c:pt idx="730">
                  <c:v>3254</c:v>
                </c:pt>
                <c:pt idx="731">
                  <c:v>3387</c:v>
                </c:pt>
                <c:pt idx="732">
                  <c:v>3283</c:v>
                </c:pt>
                <c:pt idx="733">
                  <c:v>3387</c:v>
                </c:pt>
                <c:pt idx="734">
                  <c:v>3403</c:v>
                </c:pt>
                <c:pt idx="735">
                  <c:v>3290</c:v>
                </c:pt>
                <c:pt idx="736">
                  <c:v>3441</c:v>
                </c:pt>
                <c:pt idx="737">
                  <c:v>3414</c:v>
                </c:pt>
                <c:pt idx="738">
                  <c:v>3352</c:v>
                </c:pt>
                <c:pt idx="739">
                  <c:v>3363</c:v>
                </c:pt>
                <c:pt idx="740">
                  <c:v>3351</c:v>
                </c:pt>
                <c:pt idx="741">
                  <c:v>3341</c:v>
                </c:pt>
                <c:pt idx="742">
                  <c:v>3303</c:v>
                </c:pt>
                <c:pt idx="743">
                  <c:v>3315</c:v>
                </c:pt>
                <c:pt idx="744">
                  <c:v>3351</c:v>
                </c:pt>
                <c:pt idx="745">
                  <c:v>3380</c:v>
                </c:pt>
                <c:pt idx="746">
                  <c:v>3368</c:v>
                </c:pt>
                <c:pt idx="747">
                  <c:v>3502</c:v>
                </c:pt>
                <c:pt idx="748">
                  <c:v>3347</c:v>
                </c:pt>
                <c:pt idx="749">
                  <c:v>3434</c:v>
                </c:pt>
                <c:pt idx="750">
                  <c:v>3390</c:v>
                </c:pt>
                <c:pt idx="751">
                  <c:v>3367</c:v>
                </c:pt>
                <c:pt idx="752">
                  <c:v>3271</c:v>
                </c:pt>
                <c:pt idx="753">
                  <c:v>3493</c:v>
                </c:pt>
                <c:pt idx="754">
                  <c:v>3503</c:v>
                </c:pt>
                <c:pt idx="755">
                  <c:v>3428</c:v>
                </c:pt>
                <c:pt idx="756">
                  <c:v>3418</c:v>
                </c:pt>
                <c:pt idx="757">
                  <c:v>3322</c:v>
                </c:pt>
                <c:pt idx="758">
                  <c:v>3452</c:v>
                </c:pt>
                <c:pt idx="759">
                  <c:v>3487</c:v>
                </c:pt>
                <c:pt idx="760">
                  <c:v>3447</c:v>
                </c:pt>
                <c:pt idx="761">
                  <c:v>3546</c:v>
                </c:pt>
                <c:pt idx="762">
                  <c:v>3518</c:v>
                </c:pt>
                <c:pt idx="763">
                  <c:v>3428</c:v>
                </c:pt>
                <c:pt idx="764">
                  <c:v>3539</c:v>
                </c:pt>
                <c:pt idx="765">
                  <c:v>3460</c:v>
                </c:pt>
                <c:pt idx="766">
                  <c:v>3452</c:v>
                </c:pt>
                <c:pt idx="767">
                  <c:v>3521</c:v>
                </c:pt>
                <c:pt idx="768">
                  <c:v>3455</c:v>
                </c:pt>
                <c:pt idx="769">
                  <c:v>3510</c:v>
                </c:pt>
                <c:pt idx="770">
                  <c:v>3521</c:v>
                </c:pt>
                <c:pt idx="771">
                  <c:v>3675</c:v>
                </c:pt>
                <c:pt idx="772">
                  <c:v>3531</c:v>
                </c:pt>
                <c:pt idx="773">
                  <c:v>3563</c:v>
                </c:pt>
                <c:pt idx="774">
                  <c:v>3586</c:v>
                </c:pt>
                <c:pt idx="775">
                  <c:v>3641</c:v>
                </c:pt>
                <c:pt idx="776">
                  <c:v>3660</c:v>
                </c:pt>
                <c:pt idx="777">
                  <c:v>3631</c:v>
                </c:pt>
                <c:pt idx="778">
                  <c:v>3591</c:v>
                </c:pt>
                <c:pt idx="779">
                  <c:v>3619</c:v>
                </c:pt>
                <c:pt idx="780">
                  <c:v>3704</c:v>
                </c:pt>
                <c:pt idx="781">
                  <c:v>3681</c:v>
                </c:pt>
                <c:pt idx="782">
                  <c:v>3562</c:v>
                </c:pt>
                <c:pt idx="783">
                  <c:v>3623</c:v>
                </c:pt>
                <c:pt idx="784">
                  <c:v>3625</c:v>
                </c:pt>
                <c:pt idx="785">
                  <c:v>3646</c:v>
                </c:pt>
                <c:pt idx="786">
                  <c:v>3601</c:v>
                </c:pt>
                <c:pt idx="787">
                  <c:v>3598</c:v>
                </c:pt>
                <c:pt idx="788">
                  <c:v>3689</c:v>
                </c:pt>
                <c:pt idx="789">
                  <c:v>3596</c:v>
                </c:pt>
                <c:pt idx="790">
                  <c:v>3672</c:v>
                </c:pt>
                <c:pt idx="791">
                  <c:v>3637</c:v>
                </c:pt>
                <c:pt idx="792">
                  <c:v>3618</c:v>
                </c:pt>
                <c:pt idx="793">
                  <c:v>3686</c:v>
                </c:pt>
                <c:pt idx="794">
                  <c:v>3713</c:v>
                </c:pt>
                <c:pt idx="795">
                  <c:v>3759</c:v>
                </c:pt>
                <c:pt idx="796">
                  <c:v>3795</c:v>
                </c:pt>
                <c:pt idx="797">
                  <c:v>3667</c:v>
                </c:pt>
                <c:pt idx="798">
                  <c:v>3723</c:v>
                </c:pt>
                <c:pt idx="799">
                  <c:v>3663</c:v>
                </c:pt>
                <c:pt idx="800">
                  <c:v>3753</c:v>
                </c:pt>
                <c:pt idx="801">
                  <c:v>3788</c:v>
                </c:pt>
                <c:pt idx="802">
                  <c:v>3770</c:v>
                </c:pt>
                <c:pt idx="803">
                  <c:v>3796</c:v>
                </c:pt>
                <c:pt idx="804">
                  <c:v>3769</c:v>
                </c:pt>
                <c:pt idx="805">
                  <c:v>3725</c:v>
                </c:pt>
                <c:pt idx="806">
                  <c:v>3621</c:v>
                </c:pt>
                <c:pt idx="807">
                  <c:v>3750</c:v>
                </c:pt>
                <c:pt idx="808">
                  <c:v>3644</c:v>
                </c:pt>
                <c:pt idx="809">
                  <c:v>3685</c:v>
                </c:pt>
                <c:pt idx="810">
                  <c:v>3812</c:v>
                </c:pt>
                <c:pt idx="811">
                  <c:v>3680</c:v>
                </c:pt>
                <c:pt idx="812">
                  <c:v>3711</c:v>
                </c:pt>
                <c:pt idx="813">
                  <c:v>3705</c:v>
                </c:pt>
                <c:pt idx="814">
                  <c:v>3694</c:v>
                </c:pt>
                <c:pt idx="815">
                  <c:v>3863</c:v>
                </c:pt>
                <c:pt idx="816">
                  <c:v>3736</c:v>
                </c:pt>
                <c:pt idx="817">
                  <c:v>3717</c:v>
                </c:pt>
                <c:pt idx="818">
                  <c:v>3771</c:v>
                </c:pt>
                <c:pt idx="819">
                  <c:v>3698</c:v>
                </c:pt>
                <c:pt idx="820">
                  <c:v>3588</c:v>
                </c:pt>
                <c:pt idx="821">
                  <c:v>3795</c:v>
                </c:pt>
                <c:pt idx="822">
                  <c:v>3652</c:v>
                </c:pt>
                <c:pt idx="823">
                  <c:v>3799</c:v>
                </c:pt>
                <c:pt idx="824">
                  <c:v>3652</c:v>
                </c:pt>
                <c:pt idx="825">
                  <c:v>3769</c:v>
                </c:pt>
                <c:pt idx="826">
                  <c:v>3738</c:v>
                </c:pt>
                <c:pt idx="827">
                  <c:v>3717</c:v>
                </c:pt>
                <c:pt idx="828">
                  <c:v>3725</c:v>
                </c:pt>
                <c:pt idx="829">
                  <c:v>3670</c:v>
                </c:pt>
                <c:pt idx="830">
                  <c:v>3755</c:v>
                </c:pt>
                <c:pt idx="831">
                  <c:v>3715</c:v>
                </c:pt>
                <c:pt idx="832">
                  <c:v>3830</c:v>
                </c:pt>
                <c:pt idx="833">
                  <c:v>3674</c:v>
                </c:pt>
                <c:pt idx="834">
                  <c:v>3740</c:v>
                </c:pt>
                <c:pt idx="835">
                  <c:v>3748</c:v>
                </c:pt>
                <c:pt idx="836">
                  <c:v>3832</c:v>
                </c:pt>
                <c:pt idx="837">
                  <c:v>3778</c:v>
                </c:pt>
                <c:pt idx="838">
                  <c:v>3629</c:v>
                </c:pt>
                <c:pt idx="839">
                  <c:v>3758</c:v>
                </c:pt>
                <c:pt idx="840">
                  <c:v>3770</c:v>
                </c:pt>
                <c:pt idx="841">
                  <c:v>3756</c:v>
                </c:pt>
                <c:pt idx="842">
                  <c:v>3742</c:v>
                </c:pt>
                <c:pt idx="843">
                  <c:v>3642</c:v>
                </c:pt>
                <c:pt idx="844">
                  <c:v>3755</c:v>
                </c:pt>
                <c:pt idx="845">
                  <c:v>3770</c:v>
                </c:pt>
                <c:pt idx="846">
                  <c:v>3718</c:v>
                </c:pt>
                <c:pt idx="847">
                  <c:v>3710</c:v>
                </c:pt>
                <c:pt idx="848">
                  <c:v>3713</c:v>
                </c:pt>
                <c:pt idx="849">
                  <c:v>3734</c:v>
                </c:pt>
                <c:pt idx="850">
                  <c:v>3706</c:v>
                </c:pt>
                <c:pt idx="851">
                  <c:v>3781</c:v>
                </c:pt>
                <c:pt idx="852">
                  <c:v>3765</c:v>
                </c:pt>
                <c:pt idx="853">
                  <c:v>3732</c:v>
                </c:pt>
                <c:pt idx="854">
                  <c:v>3775</c:v>
                </c:pt>
                <c:pt idx="855">
                  <c:v>3887</c:v>
                </c:pt>
                <c:pt idx="856">
                  <c:v>3770</c:v>
                </c:pt>
                <c:pt idx="857">
                  <c:v>3794</c:v>
                </c:pt>
                <c:pt idx="858">
                  <c:v>3757</c:v>
                </c:pt>
                <c:pt idx="859">
                  <c:v>3873</c:v>
                </c:pt>
                <c:pt idx="860">
                  <c:v>3836</c:v>
                </c:pt>
                <c:pt idx="861">
                  <c:v>4063</c:v>
                </c:pt>
                <c:pt idx="862">
                  <c:v>3831</c:v>
                </c:pt>
                <c:pt idx="863">
                  <c:v>3811</c:v>
                </c:pt>
                <c:pt idx="864">
                  <c:v>3818</c:v>
                </c:pt>
                <c:pt idx="865">
                  <c:v>3830</c:v>
                </c:pt>
                <c:pt idx="866">
                  <c:v>3864</c:v>
                </c:pt>
                <c:pt idx="867">
                  <c:v>3771</c:v>
                </c:pt>
                <c:pt idx="868">
                  <c:v>4036</c:v>
                </c:pt>
                <c:pt idx="869">
                  <c:v>3840</c:v>
                </c:pt>
                <c:pt idx="870">
                  <c:v>3944</c:v>
                </c:pt>
                <c:pt idx="871">
                  <c:v>3845</c:v>
                </c:pt>
                <c:pt idx="872">
                  <c:v>3975</c:v>
                </c:pt>
                <c:pt idx="873">
                  <c:v>3891</c:v>
                </c:pt>
                <c:pt idx="874">
                  <c:v>3845</c:v>
                </c:pt>
                <c:pt idx="875">
                  <c:v>3895</c:v>
                </c:pt>
                <c:pt idx="876">
                  <c:v>3921</c:v>
                </c:pt>
                <c:pt idx="877">
                  <c:v>4040</c:v>
                </c:pt>
                <c:pt idx="878">
                  <c:v>4068</c:v>
                </c:pt>
                <c:pt idx="879">
                  <c:v>4059</c:v>
                </c:pt>
                <c:pt idx="880">
                  <c:v>4107</c:v>
                </c:pt>
                <c:pt idx="881">
                  <c:v>4150</c:v>
                </c:pt>
                <c:pt idx="882">
                  <c:v>4092</c:v>
                </c:pt>
                <c:pt idx="883">
                  <c:v>4140</c:v>
                </c:pt>
                <c:pt idx="884">
                  <c:v>4190</c:v>
                </c:pt>
                <c:pt idx="885">
                  <c:v>4310</c:v>
                </c:pt>
                <c:pt idx="886">
                  <c:v>4187</c:v>
                </c:pt>
                <c:pt idx="887">
                  <c:v>4200</c:v>
                </c:pt>
                <c:pt idx="888">
                  <c:v>4451</c:v>
                </c:pt>
                <c:pt idx="889">
                  <c:v>4305</c:v>
                </c:pt>
                <c:pt idx="890">
                  <c:v>4351</c:v>
                </c:pt>
                <c:pt idx="891">
                  <c:v>4456</c:v>
                </c:pt>
                <c:pt idx="892">
                  <c:v>4499</c:v>
                </c:pt>
                <c:pt idx="893">
                  <c:v>4642</c:v>
                </c:pt>
                <c:pt idx="894">
                  <c:v>4594</c:v>
                </c:pt>
                <c:pt idx="895">
                  <c:v>4627</c:v>
                </c:pt>
                <c:pt idx="896">
                  <c:v>4792</c:v>
                </c:pt>
                <c:pt idx="897">
                  <c:v>4711</c:v>
                </c:pt>
                <c:pt idx="898">
                  <c:v>4895</c:v>
                </c:pt>
                <c:pt idx="899">
                  <c:v>4940</c:v>
                </c:pt>
                <c:pt idx="900">
                  <c:v>4993</c:v>
                </c:pt>
                <c:pt idx="901">
                  <c:v>5032</c:v>
                </c:pt>
                <c:pt idx="902">
                  <c:v>5263</c:v>
                </c:pt>
                <c:pt idx="903">
                  <c:v>5315</c:v>
                </c:pt>
                <c:pt idx="904">
                  <c:v>5460</c:v>
                </c:pt>
                <c:pt idx="905">
                  <c:v>5555</c:v>
                </c:pt>
                <c:pt idx="906">
                  <c:v>5580</c:v>
                </c:pt>
                <c:pt idx="907">
                  <c:v>5611</c:v>
                </c:pt>
                <c:pt idx="908">
                  <c:v>5781</c:v>
                </c:pt>
                <c:pt idx="909">
                  <c:v>5982</c:v>
                </c:pt>
                <c:pt idx="910">
                  <c:v>6057</c:v>
                </c:pt>
                <c:pt idx="911">
                  <c:v>6134</c:v>
                </c:pt>
                <c:pt idx="912">
                  <c:v>6368</c:v>
                </c:pt>
                <c:pt idx="913">
                  <c:v>6362</c:v>
                </c:pt>
                <c:pt idx="914">
                  <c:v>6282</c:v>
                </c:pt>
                <c:pt idx="915">
                  <c:v>6724</c:v>
                </c:pt>
                <c:pt idx="916">
                  <c:v>6680</c:v>
                </c:pt>
                <c:pt idx="917">
                  <c:v>6897</c:v>
                </c:pt>
                <c:pt idx="918">
                  <c:v>7065</c:v>
                </c:pt>
                <c:pt idx="919">
                  <c:v>7054</c:v>
                </c:pt>
                <c:pt idx="920">
                  <c:v>7342</c:v>
                </c:pt>
                <c:pt idx="921">
                  <c:v>7551</c:v>
                </c:pt>
                <c:pt idx="922">
                  <c:v>7481</c:v>
                </c:pt>
                <c:pt idx="923">
                  <c:v>7759</c:v>
                </c:pt>
                <c:pt idx="924">
                  <c:v>7724</c:v>
                </c:pt>
                <c:pt idx="925">
                  <c:v>7976</c:v>
                </c:pt>
                <c:pt idx="926">
                  <c:v>8096</c:v>
                </c:pt>
                <c:pt idx="927">
                  <c:v>8127</c:v>
                </c:pt>
                <c:pt idx="928">
                  <c:v>8142</c:v>
                </c:pt>
                <c:pt idx="929">
                  <c:v>8114</c:v>
                </c:pt>
                <c:pt idx="930">
                  <c:v>8548</c:v>
                </c:pt>
                <c:pt idx="931">
                  <c:v>8379</c:v>
                </c:pt>
                <c:pt idx="932">
                  <c:v>8729</c:v>
                </c:pt>
                <c:pt idx="933">
                  <c:v>8604</c:v>
                </c:pt>
                <c:pt idx="934">
                  <c:v>8862</c:v>
                </c:pt>
                <c:pt idx="935">
                  <c:v>8934</c:v>
                </c:pt>
                <c:pt idx="936">
                  <c:v>8769</c:v>
                </c:pt>
                <c:pt idx="937">
                  <c:v>8879</c:v>
                </c:pt>
                <c:pt idx="938">
                  <c:v>8745</c:v>
                </c:pt>
                <c:pt idx="939">
                  <c:v>8897</c:v>
                </c:pt>
                <c:pt idx="940">
                  <c:v>8843</c:v>
                </c:pt>
                <c:pt idx="941">
                  <c:v>8746</c:v>
                </c:pt>
                <c:pt idx="942">
                  <c:v>8798</c:v>
                </c:pt>
                <c:pt idx="943">
                  <c:v>8785</c:v>
                </c:pt>
                <c:pt idx="944">
                  <c:v>8789</c:v>
                </c:pt>
                <c:pt idx="945">
                  <c:v>8605</c:v>
                </c:pt>
                <c:pt idx="946">
                  <c:v>8690</c:v>
                </c:pt>
                <c:pt idx="947">
                  <c:v>8630</c:v>
                </c:pt>
                <c:pt idx="948">
                  <c:v>8421</c:v>
                </c:pt>
                <c:pt idx="949">
                  <c:v>8414</c:v>
                </c:pt>
                <c:pt idx="950">
                  <c:v>8415</c:v>
                </c:pt>
                <c:pt idx="951">
                  <c:v>7902</c:v>
                </c:pt>
                <c:pt idx="952">
                  <c:v>8102</c:v>
                </c:pt>
                <c:pt idx="953">
                  <c:v>7843</c:v>
                </c:pt>
                <c:pt idx="954">
                  <c:v>7609</c:v>
                </c:pt>
                <c:pt idx="955">
                  <c:v>7398</c:v>
                </c:pt>
                <c:pt idx="956">
                  <c:v>7245</c:v>
                </c:pt>
                <c:pt idx="957">
                  <c:v>7019</c:v>
                </c:pt>
                <c:pt idx="958">
                  <c:v>6961</c:v>
                </c:pt>
                <c:pt idx="959">
                  <c:v>6691</c:v>
                </c:pt>
                <c:pt idx="960">
                  <c:v>6685</c:v>
                </c:pt>
                <c:pt idx="961">
                  <c:v>6307</c:v>
                </c:pt>
                <c:pt idx="962">
                  <c:v>6115</c:v>
                </c:pt>
                <c:pt idx="963">
                  <c:v>5945</c:v>
                </c:pt>
                <c:pt idx="964">
                  <c:v>5685</c:v>
                </c:pt>
                <c:pt idx="965">
                  <c:v>5480</c:v>
                </c:pt>
                <c:pt idx="966">
                  <c:v>5294</c:v>
                </c:pt>
                <c:pt idx="967">
                  <c:v>4958</c:v>
                </c:pt>
                <c:pt idx="968">
                  <c:v>4817</c:v>
                </c:pt>
                <c:pt idx="969">
                  <c:v>4710</c:v>
                </c:pt>
                <c:pt idx="970">
                  <c:v>4529</c:v>
                </c:pt>
                <c:pt idx="971">
                  <c:v>4100</c:v>
                </c:pt>
                <c:pt idx="972">
                  <c:v>4031</c:v>
                </c:pt>
                <c:pt idx="973">
                  <c:v>3846</c:v>
                </c:pt>
                <c:pt idx="974">
                  <c:v>3575</c:v>
                </c:pt>
                <c:pt idx="975">
                  <c:v>3371</c:v>
                </c:pt>
                <c:pt idx="976">
                  <c:v>3161</c:v>
                </c:pt>
                <c:pt idx="977">
                  <c:v>2844</c:v>
                </c:pt>
                <c:pt idx="978">
                  <c:v>2662</c:v>
                </c:pt>
                <c:pt idx="979">
                  <c:v>2623</c:v>
                </c:pt>
                <c:pt idx="980">
                  <c:v>2404</c:v>
                </c:pt>
                <c:pt idx="981">
                  <c:v>2297</c:v>
                </c:pt>
                <c:pt idx="982">
                  <c:v>2101</c:v>
                </c:pt>
                <c:pt idx="983">
                  <c:v>1909</c:v>
                </c:pt>
                <c:pt idx="984">
                  <c:v>1784</c:v>
                </c:pt>
                <c:pt idx="985">
                  <c:v>1616</c:v>
                </c:pt>
                <c:pt idx="986">
                  <c:v>1521</c:v>
                </c:pt>
                <c:pt idx="987">
                  <c:v>1380</c:v>
                </c:pt>
                <c:pt idx="988">
                  <c:v>1264</c:v>
                </c:pt>
                <c:pt idx="989">
                  <c:v>1157</c:v>
                </c:pt>
                <c:pt idx="990">
                  <c:v>1030</c:v>
                </c:pt>
                <c:pt idx="991">
                  <c:v>925</c:v>
                </c:pt>
                <c:pt idx="992">
                  <c:v>874</c:v>
                </c:pt>
                <c:pt idx="993">
                  <c:v>784</c:v>
                </c:pt>
                <c:pt idx="994">
                  <c:v>675</c:v>
                </c:pt>
                <c:pt idx="995">
                  <c:v>589</c:v>
                </c:pt>
                <c:pt idx="996">
                  <c:v>570</c:v>
                </c:pt>
                <c:pt idx="997">
                  <c:v>492</c:v>
                </c:pt>
                <c:pt idx="998">
                  <c:v>470</c:v>
                </c:pt>
                <c:pt idx="999">
                  <c:v>440</c:v>
                </c:pt>
                <c:pt idx="1000">
                  <c:v>335</c:v>
                </c:pt>
                <c:pt idx="1001">
                  <c:v>304</c:v>
                </c:pt>
                <c:pt idx="1002">
                  <c:v>277</c:v>
                </c:pt>
                <c:pt idx="1003">
                  <c:v>236</c:v>
                </c:pt>
                <c:pt idx="1004">
                  <c:v>233</c:v>
                </c:pt>
                <c:pt idx="1005">
                  <c:v>205</c:v>
                </c:pt>
                <c:pt idx="1006">
                  <c:v>163</c:v>
                </c:pt>
                <c:pt idx="1007">
                  <c:v>164</c:v>
                </c:pt>
                <c:pt idx="1008">
                  <c:v>110</c:v>
                </c:pt>
                <c:pt idx="1009">
                  <c:v>82</c:v>
                </c:pt>
                <c:pt idx="1010">
                  <c:v>82</c:v>
                </c:pt>
                <c:pt idx="1011">
                  <c:v>86</c:v>
                </c:pt>
                <c:pt idx="1012">
                  <c:v>58</c:v>
                </c:pt>
                <c:pt idx="1013">
                  <c:v>63</c:v>
                </c:pt>
                <c:pt idx="1014">
                  <c:v>55</c:v>
                </c:pt>
                <c:pt idx="1015">
                  <c:v>50</c:v>
                </c:pt>
                <c:pt idx="1016">
                  <c:v>28</c:v>
                </c:pt>
                <c:pt idx="1017">
                  <c:v>44</c:v>
                </c:pt>
                <c:pt idx="1018">
                  <c:v>28</c:v>
                </c:pt>
                <c:pt idx="1019">
                  <c:v>17</c:v>
                </c:pt>
                <c:pt idx="1020">
                  <c:v>18</c:v>
                </c:pt>
                <c:pt idx="1021">
                  <c:v>14</c:v>
                </c:pt>
                <c:pt idx="1022">
                  <c:v>14</c:v>
                </c:pt>
                <c:pt idx="1023">
                  <c:v>12</c:v>
                </c:pt>
                <c:pt idx="1024">
                  <c:v>14</c:v>
                </c:pt>
                <c:pt idx="1025">
                  <c:v>7</c:v>
                </c:pt>
                <c:pt idx="1026">
                  <c:v>8</c:v>
                </c:pt>
                <c:pt idx="1027">
                  <c:v>6</c:v>
                </c:pt>
                <c:pt idx="1028">
                  <c:v>6</c:v>
                </c:pt>
                <c:pt idx="1029">
                  <c:v>5</c:v>
                </c:pt>
                <c:pt idx="1030">
                  <c:v>6</c:v>
                </c:pt>
                <c:pt idx="1031">
                  <c:v>8</c:v>
                </c:pt>
                <c:pt idx="1032">
                  <c:v>2</c:v>
                </c:pt>
                <c:pt idx="1033">
                  <c:v>9</c:v>
                </c:pt>
                <c:pt idx="1034">
                  <c:v>1</c:v>
                </c:pt>
                <c:pt idx="1035">
                  <c:v>5</c:v>
                </c:pt>
                <c:pt idx="1036">
                  <c:v>6</c:v>
                </c:pt>
                <c:pt idx="1037">
                  <c:v>2</c:v>
                </c:pt>
                <c:pt idx="1038">
                  <c:v>1</c:v>
                </c:pt>
                <c:pt idx="1039">
                  <c:v>7</c:v>
                </c:pt>
                <c:pt idx="1040">
                  <c:v>7</c:v>
                </c:pt>
                <c:pt idx="1041">
                  <c:v>1</c:v>
                </c:pt>
                <c:pt idx="1042">
                  <c:v>8</c:v>
                </c:pt>
                <c:pt idx="1043">
                  <c:v>6</c:v>
                </c:pt>
                <c:pt idx="1044">
                  <c:v>2</c:v>
                </c:pt>
                <c:pt idx="1045">
                  <c:v>4</c:v>
                </c:pt>
                <c:pt idx="1046">
                  <c:v>1</c:v>
                </c:pt>
                <c:pt idx="1047">
                  <c:v>3</c:v>
                </c:pt>
                <c:pt idx="1048">
                  <c:v>5</c:v>
                </c:pt>
                <c:pt idx="1049">
                  <c:v>7</c:v>
                </c:pt>
                <c:pt idx="1050">
                  <c:v>4</c:v>
                </c:pt>
                <c:pt idx="1051">
                  <c:v>1</c:v>
                </c:pt>
                <c:pt idx="1052">
                  <c:v>3</c:v>
                </c:pt>
                <c:pt idx="1053">
                  <c:v>5</c:v>
                </c:pt>
                <c:pt idx="1054">
                  <c:v>3</c:v>
                </c:pt>
                <c:pt idx="1055">
                  <c:v>2</c:v>
                </c:pt>
                <c:pt idx="1056">
                  <c:v>2</c:v>
                </c:pt>
                <c:pt idx="1057">
                  <c:v>2</c:v>
                </c:pt>
                <c:pt idx="1058">
                  <c:v>1</c:v>
                </c:pt>
                <c:pt idx="1059">
                  <c:v>3</c:v>
                </c:pt>
                <c:pt idx="1060">
                  <c:v>2</c:v>
                </c:pt>
                <c:pt idx="1061">
                  <c:v>4</c:v>
                </c:pt>
                <c:pt idx="1062">
                  <c:v>1</c:v>
                </c:pt>
                <c:pt idx="1063">
                  <c:v>4</c:v>
                </c:pt>
                <c:pt idx="1064">
                  <c:v>3</c:v>
                </c:pt>
                <c:pt idx="1065">
                  <c:v>1</c:v>
                </c:pt>
                <c:pt idx="1066">
                  <c:v>3</c:v>
                </c:pt>
                <c:pt idx="1067">
                  <c:v>2</c:v>
                </c:pt>
                <c:pt idx="1068">
                  <c:v>4</c:v>
                </c:pt>
                <c:pt idx="1069">
                  <c:v>4</c:v>
                </c:pt>
                <c:pt idx="1070">
                  <c:v>3</c:v>
                </c:pt>
                <c:pt idx="1071">
                  <c:v>3</c:v>
                </c:pt>
                <c:pt idx="1072">
                  <c:v>3</c:v>
                </c:pt>
                <c:pt idx="1073">
                  <c:v>4</c:v>
                </c:pt>
                <c:pt idx="1074">
                  <c:v>3</c:v>
                </c:pt>
                <c:pt idx="1075">
                  <c:v>4</c:v>
                </c:pt>
                <c:pt idx="1076">
                  <c:v>0</c:v>
                </c:pt>
                <c:pt idx="1077">
                  <c:v>6</c:v>
                </c:pt>
                <c:pt idx="1078">
                  <c:v>4</c:v>
                </c:pt>
                <c:pt idx="1079">
                  <c:v>3</c:v>
                </c:pt>
                <c:pt idx="1080">
                  <c:v>5</c:v>
                </c:pt>
                <c:pt idx="1081">
                  <c:v>1</c:v>
                </c:pt>
                <c:pt idx="1082">
                  <c:v>3</c:v>
                </c:pt>
                <c:pt idx="1083">
                  <c:v>7</c:v>
                </c:pt>
                <c:pt idx="1084">
                  <c:v>6</c:v>
                </c:pt>
                <c:pt idx="1085">
                  <c:v>6</c:v>
                </c:pt>
                <c:pt idx="1086">
                  <c:v>2</c:v>
                </c:pt>
                <c:pt idx="1087">
                  <c:v>2</c:v>
                </c:pt>
                <c:pt idx="1088">
                  <c:v>4</c:v>
                </c:pt>
                <c:pt idx="1089">
                  <c:v>4</c:v>
                </c:pt>
                <c:pt idx="1090">
                  <c:v>4</c:v>
                </c:pt>
                <c:pt idx="1091">
                  <c:v>2</c:v>
                </c:pt>
                <c:pt idx="1092">
                  <c:v>1</c:v>
                </c:pt>
                <c:pt idx="1093">
                  <c:v>4</c:v>
                </c:pt>
                <c:pt idx="1094">
                  <c:v>2</c:v>
                </c:pt>
                <c:pt idx="1095">
                  <c:v>2</c:v>
                </c:pt>
                <c:pt idx="1096">
                  <c:v>2</c:v>
                </c:pt>
                <c:pt idx="1097">
                  <c:v>2</c:v>
                </c:pt>
                <c:pt idx="1098">
                  <c:v>0</c:v>
                </c:pt>
                <c:pt idx="1099">
                  <c:v>1</c:v>
                </c:pt>
                <c:pt idx="1100">
                  <c:v>7</c:v>
                </c:pt>
                <c:pt idx="1101">
                  <c:v>2</c:v>
                </c:pt>
                <c:pt idx="1102">
                  <c:v>5</c:v>
                </c:pt>
                <c:pt idx="1103">
                  <c:v>3</c:v>
                </c:pt>
                <c:pt idx="1104">
                  <c:v>3</c:v>
                </c:pt>
                <c:pt idx="1105">
                  <c:v>6</c:v>
                </c:pt>
                <c:pt idx="1106">
                  <c:v>4</c:v>
                </c:pt>
                <c:pt idx="1107">
                  <c:v>3</c:v>
                </c:pt>
                <c:pt idx="1108">
                  <c:v>4</c:v>
                </c:pt>
                <c:pt idx="1109">
                  <c:v>7</c:v>
                </c:pt>
                <c:pt idx="1110">
                  <c:v>4</c:v>
                </c:pt>
                <c:pt idx="1111">
                  <c:v>1</c:v>
                </c:pt>
                <c:pt idx="1112">
                  <c:v>3</c:v>
                </c:pt>
                <c:pt idx="1113">
                  <c:v>2</c:v>
                </c:pt>
                <c:pt idx="1114">
                  <c:v>0</c:v>
                </c:pt>
                <c:pt idx="1115">
                  <c:v>4</c:v>
                </c:pt>
                <c:pt idx="1116">
                  <c:v>2</c:v>
                </c:pt>
                <c:pt idx="1117">
                  <c:v>2</c:v>
                </c:pt>
                <c:pt idx="1118">
                  <c:v>7</c:v>
                </c:pt>
                <c:pt idx="1119">
                  <c:v>3</c:v>
                </c:pt>
                <c:pt idx="1120">
                  <c:v>0</c:v>
                </c:pt>
                <c:pt idx="1121">
                  <c:v>3</c:v>
                </c:pt>
                <c:pt idx="1122">
                  <c:v>4</c:v>
                </c:pt>
                <c:pt idx="1123">
                  <c:v>1</c:v>
                </c:pt>
                <c:pt idx="1124">
                  <c:v>3</c:v>
                </c:pt>
                <c:pt idx="1125">
                  <c:v>4</c:v>
                </c:pt>
                <c:pt idx="1126">
                  <c:v>4</c:v>
                </c:pt>
                <c:pt idx="1127">
                  <c:v>2</c:v>
                </c:pt>
                <c:pt idx="1128">
                  <c:v>6</c:v>
                </c:pt>
                <c:pt idx="1129">
                  <c:v>2</c:v>
                </c:pt>
                <c:pt idx="1130">
                  <c:v>2</c:v>
                </c:pt>
                <c:pt idx="1131">
                  <c:v>1</c:v>
                </c:pt>
                <c:pt idx="1132">
                  <c:v>3</c:v>
                </c:pt>
                <c:pt idx="1133">
                  <c:v>3</c:v>
                </c:pt>
                <c:pt idx="1134">
                  <c:v>0</c:v>
                </c:pt>
                <c:pt idx="1135">
                  <c:v>1</c:v>
                </c:pt>
                <c:pt idx="1136">
                  <c:v>1</c:v>
                </c:pt>
                <c:pt idx="1137">
                  <c:v>2</c:v>
                </c:pt>
                <c:pt idx="1138">
                  <c:v>2</c:v>
                </c:pt>
                <c:pt idx="1139">
                  <c:v>3</c:v>
                </c:pt>
                <c:pt idx="1140">
                  <c:v>1</c:v>
                </c:pt>
                <c:pt idx="1141">
                  <c:v>5</c:v>
                </c:pt>
                <c:pt idx="1142">
                  <c:v>2</c:v>
                </c:pt>
                <c:pt idx="1143">
                  <c:v>4</c:v>
                </c:pt>
                <c:pt idx="1144">
                  <c:v>0</c:v>
                </c:pt>
                <c:pt idx="1145">
                  <c:v>3</c:v>
                </c:pt>
                <c:pt idx="1146">
                  <c:v>2</c:v>
                </c:pt>
                <c:pt idx="1147">
                  <c:v>1</c:v>
                </c:pt>
                <c:pt idx="1148">
                  <c:v>2</c:v>
                </c:pt>
                <c:pt idx="1149">
                  <c:v>4</c:v>
                </c:pt>
                <c:pt idx="1150">
                  <c:v>2</c:v>
                </c:pt>
                <c:pt idx="1151">
                  <c:v>0</c:v>
                </c:pt>
                <c:pt idx="1152">
                  <c:v>2</c:v>
                </c:pt>
                <c:pt idx="1153">
                  <c:v>0</c:v>
                </c:pt>
                <c:pt idx="1154">
                  <c:v>2</c:v>
                </c:pt>
                <c:pt idx="1155">
                  <c:v>4</c:v>
                </c:pt>
                <c:pt idx="1156">
                  <c:v>0</c:v>
                </c:pt>
                <c:pt idx="1157">
                  <c:v>4</c:v>
                </c:pt>
                <c:pt idx="1158">
                  <c:v>2</c:v>
                </c:pt>
                <c:pt idx="1159">
                  <c:v>3</c:v>
                </c:pt>
                <c:pt idx="1160">
                  <c:v>2</c:v>
                </c:pt>
                <c:pt idx="1161">
                  <c:v>3</c:v>
                </c:pt>
                <c:pt idx="1162">
                  <c:v>1</c:v>
                </c:pt>
                <c:pt idx="1163">
                  <c:v>2</c:v>
                </c:pt>
                <c:pt idx="1164">
                  <c:v>1</c:v>
                </c:pt>
                <c:pt idx="1165">
                  <c:v>2</c:v>
                </c:pt>
                <c:pt idx="1166">
                  <c:v>2</c:v>
                </c:pt>
                <c:pt idx="1167">
                  <c:v>0</c:v>
                </c:pt>
                <c:pt idx="1168">
                  <c:v>1</c:v>
                </c:pt>
                <c:pt idx="1169">
                  <c:v>2</c:v>
                </c:pt>
                <c:pt idx="1170">
                  <c:v>2</c:v>
                </c:pt>
                <c:pt idx="1171">
                  <c:v>2</c:v>
                </c:pt>
                <c:pt idx="1172">
                  <c:v>0</c:v>
                </c:pt>
                <c:pt idx="1173">
                  <c:v>3</c:v>
                </c:pt>
                <c:pt idx="1174">
                  <c:v>3</c:v>
                </c:pt>
                <c:pt idx="1175">
                  <c:v>0</c:v>
                </c:pt>
                <c:pt idx="1176">
                  <c:v>2</c:v>
                </c:pt>
                <c:pt idx="1177">
                  <c:v>3</c:v>
                </c:pt>
                <c:pt idx="1178">
                  <c:v>1</c:v>
                </c:pt>
                <c:pt idx="1179">
                  <c:v>2</c:v>
                </c:pt>
                <c:pt idx="1180">
                  <c:v>3</c:v>
                </c:pt>
                <c:pt idx="1181">
                  <c:v>3</c:v>
                </c:pt>
                <c:pt idx="1182">
                  <c:v>1</c:v>
                </c:pt>
                <c:pt idx="1183">
                  <c:v>3</c:v>
                </c:pt>
                <c:pt idx="1184">
                  <c:v>5</c:v>
                </c:pt>
                <c:pt idx="1185">
                  <c:v>1</c:v>
                </c:pt>
                <c:pt idx="1186">
                  <c:v>1</c:v>
                </c:pt>
                <c:pt idx="1187">
                  <c:v>2</c:v>
                </c:pt>
                <c:pt idx="1188">
                  <c:v>2</c:v>
                </c:pt>
                <c:pt idx="1189">
                  <c:v>1</c:v>
                </c:pt>
                <c:pt idx="1190">
                  <c:v>2</c:v>
                </c:pt>
                <c:pt idx="1191">
                  <c:v>1</c:v>
                </c:pt>
                <c:pt idx="1192">
                  <c:v>0</c:v>
                </c:pt>
                <c:pt idx="1193">
                  <c:v>3</c:v>
                </c:pt>
                <c:pt idx="1194">
                  <c:v>1</c:v>
                </c:pt>
                <c:pt idx="1195">
                  <c:v>1</c:v>
                </c:pt>
                <c:pt idx="1196">
                  <c:v>3</c:v>
                </c:pt>
                <c:pt idx="1197">
                  <c:v>2</c:v>
                </c:pt>
                <c:pt idx="1198">
                  <c:v>2</c:v>
                </c:pt>
                <c:pt idx="1199">
                  <c:v>1</c:v>
                </c:pt>
                <c:pt idx="1200">
                  <c:v>4</c:v>
                </c:pt>
                <c:pt idx="1201">
                  <c:v>3</c:v>
                </c:pt>
                <c:pt idx="1202">
                  <c:v>1</c:v>
                </c:pt>
                <c:pt idx="1203">
                  <c:v>0</c:v>
                </c:pt>
                <c:pt idx="1204">
                  <c:v>4</c:v>
                </c:pt>
                <c:pt idx="1205">
                  <c:v>2</c:v>
                </c:pt>
                <c:pt idx="1206">
                  <c:v>2</c:v>
                </c:pt>
                <c:pt idx="1207">
                  <c:v>2</c:v>
                </c:pt>
                <c:pt idx="1208">
                  <c:v>2</c:v>
                </c:pt>
                <c:pt idx="1209">
                  <c:v>1</c:v>
                </c:pt>
                <c:pt idx="1210">
                  <c:v>0</c:v>
                </c:pt>
                <c:pt idx="1211">
                  <c:v>4</c:v>
                </c:pt>
                <c:pt idx="1212">
                  <c:v>2</c:v>
                </c:pt>
                <c:pt idx="1213">
                  <c:v>1</c:v>
                </c:pt>
                <c:pt idx="1214">
                  <c:v>0</c:v>
                </c:pt>
                <c:pt idx="1215">
                  <c:v>1</c:v>
                </c:pt>
                <c:pt idx="1216">
                  <c:v>0</c:v>
                </c:pt>
                <c:pt idx="1217">
                  <c:v>3</c:v>
                </c:pt>
                <c:pt idx="1218">
                  <c:v>1</c:v>
                </c:pt>
                <c:pt idx="1219">
                  <c:v>1</c:v>
                </c:pt>
                <c:pt idx="1220">
                  <c:v>1</c:v>
                </c:pt>
                <c:pt idx="1221">
                  <c:v>3</c:v>
                </c:pt>
                <c:pt idx="1222">
                  <c:v>3</c:v>
                </c:pt>
                <c:pt idx="1223">
                  <c:v>1</c:v>
                </c:pt>
                <c:pt idx="1224">
                  <c:v>1</c:v>
                </c:pt>
                <c:pt idx="1225">
                  <c:v>1</c:v>
                </c:pt>
                <c:pt idx="1226">
                  <c:v>1</c:v>
                </c:pt>
                <c:pt idx="1227">
                  <c:v>0</c:v>
                </c:pt>
                <c:pt idx="1228">
                  <c:v>3</c:v>
                </c:pt>
                <c:pt idx="1229">
                  <c:v>1</c:v>
                </c:pt>
                <c:pt idx="1230">
                  <c:v>0</c:v>
                </c:pt>
                <c:pt idx="1231">
                  <c:v>3</c:v>
                </c:pt>
                <c:pt idx="1232">
                  <c:v>0</c:v>
                </c:pt>
                <c:pt idx="1233">
                  <c:v>2</c:v>
                </c:pt>
                <c:pt idx="1234">
                  <c:v>2</c:v>
                </c:pt>
                <c:pt idx="1235">
                  <c:v>1</c:v>
                </c:pt>
                <c:pt idx="1236">
                  <c:v>2</c:v>
                </c:pt>
                <c:pt idx="1237">
                  <c:v>0</c:v>
                </c:pt>
                <c:pt idx="1238">
                  <c:v>1</c:v>
                </c:pt>
                <c:pt idx="1239">
                  <c:v>2</c:v>
                </c:pt>
                <c:pt idx="1240">
                  <c:v>0</c:v>
                </c:pt>
                <c:pt idx="1241">
                  <c:v>4</c:v>
                </c:pt>
                <c:pt idx="1242">
                  <c:v>1</c:v>
                </c:pt>
                <c:pt idx="1243">
                  <c:v>3</c:v>
                </c:pt>
                <c:pt idx="1244">
                  <c:v>2</c:v>
                </c:pt>
                <c:pt idx="1245">
                  <c:v>1</c:v>
                </c:pt>
                <c:pt idx="1246">
                  <c:v>3</c:v>
                </c:pt>
                <c:pt idx="1247">
                  <c:v>2</c:v>
                </c:pt>
                <c:pt idx="1248">
                  <c:v>0</c:v>
                </c:pt>
                <c:pt idx="1249">
                  <c:v>0</c:v>
                </c:pt>
                <c:pt idx="1250">
                  <c:v>1</c:v>
                </c:pt>
                <c:pt idx="1251">
                  <c:v>3</c:v>
                </c:pt>
                <c:pt idx="1252">
                  <c:v>1</c:v>
                </c:pt>
                <c:pt idx="1253">
                  <c:v>1</c:v>
                </c:pt>
                <c:pt idx="1254">
                  <c:v>0</c:v>
                </c:pt>
                <c:pt idx="1255">
                  <c:v>2</c:v>
                </c:pt>
                <c:pt idx="1256">
                  <c:v>4</c:v>
                </c:pt>
                <c:pt idx="1257">
                  <c:v>1</c:v>
                </c:pt>
                <c:pt idx="1258">
                  <c:v>2</c:v>
                </c:pt>
                <c:pt idx="1259">
                  <c:v>3</c:v>
                </c:pt>
                <c:pt idx="1260">
                  <c:v>2</c:v>
                </c:pt>
                <c:pt idx="1261">
                  <c:v>0</c:v>
                </c:pt>
                <c:pt idx="1262">
                  <c:v>1</c:v>
                </c:pt>
                <c:pt idx="1263">
                  <c:v>1</c:v>
                </c:pt>
                <c:pt idx="1264">
                  <c:v>4</c:v>
                </c:pt>
                <c:pt idx="1265">
                  <c:v>2</c:v>
                </c:pt>
                <c:pt idx="1266">
                  <c:v>4</c:v>
                </c:pt>
                <c:pt idx="1267">
                  <c:v>1</c:v>
                </c:pt>
                <c:pt idx="1268">
                  <c:v>3</c:v>
                </c:pt>
                <c:pt idx="1269">
                  <c:v>1</c:v>
                </c:pt>
                <c:pt idx="1270">
                  <c:v>0</c:v>
                </c:pt>
                <c:pt idx="1271">
                  <c:v>3</c:v>
                </c:pt>
                <c:pt idx="1272">
                  <c:v>2</c:v>
                </c:pt>
                <c:pt idx="1273">
                  <c:v>0</c:v>
                </c:pt>
                <c:pt idx="1274">
                  <c:v>3</c:v>
                </c:pt>
                <c:pt idx="1275">
                  <c:v>4</c:v>
                </c:pt>
                <c:pt idx="1276">
                  <c:v>6</c:v>
                </c:pt>
                <c:pt idx="1277">
                  <c:v>0</c:v>
                </c:pt>
                <c:pt idx="1278">
                  <c:v>2</c:v>
                </c:pt>
                <c:pt idx="1279">
                  <c:v>0</c:v>
                </c:pt>
                <c:pt idx="1280">
                  <c:v>4</c:v>
                </c:pt>
                <c:pt idx="1281">
                  <c:v>2</c:v>
                </c:pt>
                <c:pt idx="1282">
                  <c:v>2</c:v>
                </c:pt>
                <c:pt idx="1283">
                  <c:v>2</c:v>
                </c:pt>
                <c:pt idx="1284">
                  <c:v>3</c:v>
                </c:pt>
                <c:pt idx="1285">
                  <c:v>2</c:v>
                </c:pt>
                <c:pt idx="1286">
                  <c:v>2</c:v>
                </c:pt>
                <c:pt idx="1287">
                  <c:v>1</c:v>
                </c:pt>
                <c:pt idx="1288">
                  <c:v>0</c:v>
                </c:pt>
                <c:pt idx="1289">
                  <c:v>0</c:v>
                </c:pt>
                <c:pt idx="1290">
                  <c:v>1</c:v>
                </c:pt>
                <c:pt idx="1291">
                  <c:v>2</c:v>
                </c:pt>
                <c:pt idx="1292">
                  <c:v>0</c:v>
                </c:pt>
                <c:pt idx="1293">
                  <c:v>1</c:v>
                </c:pt>
                <c:pt idx="1294">
                  <c:v>0</c:v>
                </c:pt>
                <c:pt idx="1295">
                  <c:v>3</c:v>
                </c:pt>
                <c:pt idx="1296">
                  <c:v>0</c:v>
                </c:pt>
                <c:pt idx="1297">
                  <c:v>1</c:v>
                </c:pt>
                <c:pt idx="1298">
                  <c:v>3</c:v>
                </c:pt>
                <c:pt idx="1299">
                  <c:v>1</c:v>
                </c:pt>
                <c:pt idx="1300">
                  <c:v>2</c:v>
                </c:pt>
                <c:pt idx="1301">
                  <c:v>1</c:v>
                </c:pt>
                <c:pt idx="1302">
                  <c:v>0</c:v>
                </c:pt>
                <c:pt idx="1303">
                  <c:v>2</c:v>
                </c:pt>
                <c:pt idx="1304">
                  <c:v>3</c:v>
                </c:pt>
                <c:pt idx="1305">
                  <c:v>2</c:v>
                </c:pt>
                <c:pt idx="1306">
                  <c:v>0</c:v>
                </c:pt>
                <c:pt idx="1307">
                  <c:v>1</c:v>
                </c:pt>
                <c:pt idx="1308">
                  <c:v>1</c:v>
                </c:pt>
                <c:pt idx="1309">
                  <c:v>1</c:v>
                </c:pt>
                <c:pt idx="1310">
                  <c:v>0</c:v>
                </c:pt>
                <c:pt idx="1311">
                  <c:v>1</c:v>
                </c:pt>
                <c:pt idx="1312">
                  <c:v>2</c:v>
                </c:pt>
                <c:pt idx="1313">
                  <c:v>1</c:v>
                </c:pt>
                <c:pt idx="1314">
                  <c:v>0</c:v>
                </c:pt>
                <c:pt idx="1315">
                  <c:v>2</c:v>
                </c:pt>
                <c:pt idx="1316">
                  <c:v>1</c:v>
                </c:pt>
                <c:pt idx="1317">
                  <c:v>0</c:v>
                </c:pt>
                <c:pt idx="1318">
                  <c:v>3</c:v>
                </c:pt>
                <c:pt idx="1319">
                  <c:v>2</c:v>
                </c:pt>
                <c:pt idx="1320">
                  <c:v>1</c:v>
                </c:pt>
                <c:pt idx="1321">
                  <c:v>0</c:v>
                </c:pt>
                <c:pt idx="1322">
                  <c:v>0</c:v>
                </c:pt>
                <c:pt idx="1323">
                  <c:v>1</c:v>
                </c:pt>
                <c:pt idx="1324">
                  <c:v>1</c:v>
                </c:pt>
                <c:pt idx="1325">
                  <c:v>2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2</c:v>
                </c:pt>
                <c:pt idx="1330">
                  <c:v>3</c:v>
                </c:pt>
                <c:pt idx="1331">
                  <c:v>1</c:v>
                </c:pt>
                <c:pt idx="1332">
                  <c:v>1</c:v>
                </c:pt>
                <c:pt idx="1333">
                  <c:v>3</c:v>
                </c:pt>
                <c:pt idx="1334">
                  <c:v>2</c:v>
                </c:pt>
                <c:pt idx="1335">
                  <c:v>2</c:v>
                </c:pt>
                <c:pt idx="1336">
                  <c:v>0</c:v>
                </c:pt>
                <c:pt idx="1337">
                  <c:v>1</c:v>
                </c:pt>
                <c:pt idx="1338">
                  <c:v>3</c:v>
                </c:pt>
                <c:pt idx="1339">
                  <c:v>2</c:v>
                </c:pt>
                <c:pt idx="1340">
                  <c:v>1</c:v>
                </c:pt>
                <c:pt idx="1341">
                  <c:v>0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2</c:v>
                </c:pt>
                <c:pt idx="1346">
                  <c:v>2</c:v>
                </c:pt>
                <c:pt idx="1347">
                  <c:v>1</c:v>
                </c:pt>
                <c:pt idx="1348">
                  <c:v>1</c:v>
                </c:pt>
                <c:pt idx="1349">
                  <c:v>3</c:v>
                </c:pt>
                <c:pt idx="1350">
                  <c:v>0</c:v>
                </c:pt>
                <c:pt idx="1351">
                  <c:v>1</c:v>
                </c:pt>
                <c:pt idx="1352">
                  <c:v>3</c:v>
                </c:pt>
                <c:pt idx="1353">
                  <c:v>2</c:v>
                </c:pt>
                <c:pt idx="1354">
                  <c:v>3</c:v>
                </c:pt>
                <c:pt idx="1355">
                  <c:v>3</c:v>
                </c:pt>
                <c:pt idx="1356">
                  <c:v>1</c:v>
                </c:pt>
                <c:pt idx="1357">
                  <c:v>1</c:v>
                </c:pt>
                <c:pt idx="1358">
                  <c:v>0</c:v>
                </c:pt>
                <c:pt idx="1359">
                  <c:v>1</c:v>
                </c:pt>
                <c:pt idx="1360">
                  <c:v>2</c:v>
                </c:pt>
                <c:pt idx="1361">
                  <c:v>0</c:v>
                </c:pt>
                <c:pt idx="1362">
                  <c:v>1</c:v>
                </c:pt>
                <c:pt idx="1363">
                  <c:v>1</c:v>
                </c:pt>
                <c:pt idx="1364">
                  <c:v>2</c:v>
                </c:pt>
                <c:pt idx="1365">
                  <c:v>0</c:v>
                </c:pt>
                <c:pt idx="1366">
                  <c:v>2</c:v>
                </c:pt>
                <c:pt idx="1367">
                  <c:v>0</c:v>
                </c:pt>
                <c:pt idx="1368">
                  <c:v>2</c:v>
                </c:pt>
                <c:pt idx="1369">
                  <c:v>0</c:v>
                </c:pt>
                <c:pt idx="1370">
                  <c:v>2</c:v>
                </c:pt>
                <c:pt idx="1371">
                  <c:v>0</c:v>
                </c:pt>
                <c:pt idx="1372">
                  <c:v>2</c:v>
                </c:pt>
                <c:pt idx="1373">
                  <c:v>0</c:v>
                </c:pt>
                <c:pt idx="1374">
                  <c:v>1</c:v>
                </c:pt>
                <c:pt idx="1375">
                  <c:v>0</c:v>
                </c:pt>
                <c:pt idx="1376">
                  <c:v>0</c:v>
                </c:pt>
                <c:pt idx="1377">
                  <c:v>3</c:v>
                </c:pt>
                <c:pt idx="1378">
                  <c:v>0</c:v>
                </c:pt>
                <c:pt idx="1379">
                  <c:v>1</c:v>
                </c:pt>
                <c:pt idx="1380">
                  <c:v>1</c:v>
                </c:pt>
                <c:pt idx="1381">
                  <c:v>2</c:v>
                </c:pt>
                <c:pt idx="1382">
                  <c:v>1</c:v>
                </c:pt>
                <c:pt idx="1383">
                  <c:v>1</c:v>
                </c:pt>
                <c:pt idx="1384">
                  <c:v>0</c:v>
                </c:pt>
                <c:pt idx="1385">
                  <c:v>1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3</c:v>
                </c:pt>
                <c:pt idx="1390">
                  <c:v>1</c:v>
                </c:pt>
                <c:pt idx="1391">
                  <c:v>3</c:v>
                </c:pt>
                <c:pt idx="1392">
                  <c:v>1</c:v>
                </c:pt>
                <c:pt idx="1393">
                  <c:v>1</c:v>
                </c:pt>
                <c:pt idx="1394">
                  <c:v>2</c:v>
                </c:pt>
                <c:pt idx="1395">
                  <c:v>2</c:v>
                </c:pt>
                <c:pt idx="1396">
                  <c:v>0</c:v>
                </c:pt>
                <c:pt idx="1397">
                  <c:v>2</c:v>
                </c:pt>
                <c:pt idx="1398">
                  <c:v>0</c:v>
                </c:pt>
                <c:pt idx="1399">
                  <c:v>2</c:v>
                </c:pt>
                <c:pt idx="1400">
                  <c:v>2</c:v>
                </c:pt>
                <c:pt idx="1401">
                  <c:v>0</c:v>
                </c:pt>
                <c:pt idx="1402">
                  <c:v>0</c:v>
                </c:pt>
                <c:pt idx="1403">
                  <c:v>1</c:v>
                </c:pt>
                <c:pt idx="1404">
                  <c:v>1</c:v>
                </c:pt>
                <c:pt idx="1405">
                  <c:v>1</c:v>
                </c:pt>
                <c:pt idx="1406">
                  <c:v>0</c:v>
                </c:pt>
                <c:pt idx="1407">
                  <c:v>2</c:v>
                </c:pt>
                <c:pt idx="1408">
                  <c:v>1</c:v>
                </c:pt>
                <c:pt idx="1409">
                  <c:v>0</c:v>
                </c:pt>
                <c:pt idx="1410">
                  <c:v>0</c:v>
                </c:pt>
                <c:pt idx="1411">
                  <c:v>1</c:v>
                </c:pt>
                <c:pt idx="1412">
                  <c:v>1</c:v>
                </c:pt>
                <c:pt idx="1413">
                  <c:v>0</c:v>
                </c:pt>
                <c:pt idx="1414">
                  <c:v>0</c:v>
                </c:pt>
                <c:pt idx="1415">
                  <c:v>1</c:v>
                </c:pt>
                <c:pt idx="1416">
                  <c:v>0</c:v>
                </c:pt>
                <c:pt idx="1417">
                  <c:v>1</c:v>
                </c:pt>
                <c:pt idx="1418">
                  <c:v>3</c:v>
                </c:pt>
                <c:pt idx="1419">
                  <c:v>2</c:v>
                </c:pt>
                <c:pt idx="1420">
                  <c:v>1</c:v>
                </c:pt>
                <c:pt idx="1421">
                  <c:v>0</c:v>
                </c:pt>
                <c:pt idx="1422">
                  <c:v>2</c:v>
                </c:pt>
                <c:pt idx="1423">
                  <c:v>0</c:v>
                </c:pt>
                <c:pt idx="1424">
                  <c:v>2</c:v>
                </c:pt>
                <c:pt idx="1425">
                  <c:v>1</c:v>
                </c:pt>
                <c:pt idx="1426">
                  <c:v>0</c:v>
                </c:pt>
                <c:pt idx="1427">
                  <c:v>2</c:v>
                </c:pt>
                <c:pt idx="1428">
                  <c:v>1</c:v>
                </c:pt>
                <c:pt idx="1429">
                  <c:v>2</c:v>
                </c:pt>
                <c:pt idx="1430">
                  <c:v>0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2</c:v>
                </c:pt>
                <c:pt idx="1435">
                  <c:v>1</c:v>
                </c:pt>
                <c:pt idx="1436">
                  <c:v>1</c:v>
                </c:pt>
                <c:pt idx="1437">
                  <c:v>0</c:v>
                </c:pt>
                <c:pt idx="1438">
                  <c:v>2</c:v>
                </c:pt>
                <c:pt idx="1439">
                  <c:v>2</c:v>
                </c:pt>
                <c:pt idx="1440">
                  <c:v>0</c:v>
                </c:pt>
                <c:pt idx="1441">
                  <c:v>2</c:v>
                </c:pt>
                <c:pt idx="1442">
                  <c:v>0</c:v>
                </c:pt>
                <c:pt idx="1443">
                  <c:v>0</c:v>
                </c:pt>
                <c:pt idx="1444">
                  <c:v>1</c:v>
                </c:pt>
                <c:pt idx="1445">
                  <c:v>2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3</c:v>
                </c:pt>
                <c:pt idx="1451">
                  <c:v>0</c:v>
                </c:pt>
                <c:pt idx="1452">
                  <c:v>0</c:v>
                </c:pt>
                <c:pt idx="1453">
                  <c:v>2</c:v>
                </c:pt>
                <c:pt idx="1454">
                  <c:v>2</c:v>
                </c:pt>
                <c:pt idx="1455">
                  <c:v>1</c:v>
                </c:pt>
                <c:pt idx="1456">
                  <c:v>0</c:v>
                </c:pt>
                <c:pt idx="1457">
                  <c:v>0</c:v>
                </c:pt>
                <c:pt idx="1458">
                  <c:v>2</c:v>
                </c:pt>
                <c:pt idx="1459">
                  <c:v>1</c:v>
                </c:pt>
                <c:pt idx="1460">
                  <c:v>2</c:v>
                </c:pt>
                <c:pt idx="1461">
                  <c:v>1</c:v>
                </c:pt>
                <c:pt idx="1462">
                  <c:v>1</c:v>
                </c:pt>
                <c:pt idx="1463">
                  <c:v>0</c:v>
                </c:pt>
                <c:pt idx="1464">
                  <c:v>2</c:v>
                </c:pt>
                <c:pt idx="1465">
                  <c:v>0</c:v>
                </c:pt>
                <c:pt idx="1466">
                  <c:v>1</c:v>
                </c:pt>
                <c:pt idx="1467">
                  <c:v>2</c:v>
                </c:pt>
                <c:pt idx="1468">
                  <c:v>2</c:v>
                </c:pt>
                <c:pt idx="1469">
                  <c:v>3</c:v>
                </c:pt>
                <c:pt idx="1470">
                  <c:v>0</c:v>
                </c:pt>
                <c:pt idx="1471">
                  <c:v>0</c:v>
                </c:pt>
                <c:pt idx="1472">
                  <c:v>2</c:v>
                </c:pt>
                <c:pt idx="1473">
                  <c:v>1</c:v>
                </c:pt>
                <c:pt idx="1474">
                  <c:v>0</c:v>
                </c:pt>
                <c:pt idx="1475">
                  <c:v>0</c:v>
                </c:pt>
                <c:pt idx="1476">
                  <c:v>2</c:v>
                </c:pt>
                <c:pt idx="1477">
                  <c:v>1</c:v>
                </c:pt>
                <c:pt idx="1478">
                  <c:v>1</c:v>
                </c:pt>
                <c:pt idx="1479">
                  <c:v>1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1</c:v>
                </c:pt>
                <c:pt idx="1485">
                  <c:v>0</c:v>
                </c:pt>
                <c:pt idx="1486">
                  <c:v>0</c:v>
                </c:pt>
                <c:pt idx="1487">
                  <c:v>1</c:v>
                </c:pt>
                <c:pt idx="1488">
                  <c:v>1</c:v>
                </c:pt>
                <c:pt idx="1489">
                  <c:v>0</c:v>
                </c:pt>
                <c:pt idx="1490">
                  <c:v>1</c:v>
                </c:pt>
                <c:pt idx="1491">
                  <c:v>0</c:v>
                </c:pt>
                <c:pt idx="1492">
                  <c:v>1</c:v>
                </c:pt>
                <c:pt idx="1493">
                  <c:v>0</c:v>
                </c:pt>
                <c:pt idx="1494">
                  <c:v>0</c:v>
                </c:pt>
                <c:pt idx="1495">
                  <c:v>1</c:v>
                </c:pt>
                <c:pt idx="1496">
                  <c:v>1</c:v>
                </c:pt>
                <c:pt idx="1497">
                  <c:v>0</c:v>
                </c:pt>
                <c:pt idx="1498">
                  <c:v>1</c:v>
                </c:pt>
                <c:pt idx="1499">
                  <c:v>1</c:v>
                </c:pt>
                <c:pt idx="1500">
                  <c:v>2</c:v>
                </c:pt>
                <c:pt idx="1501">
                  <c:v>1</c:v>
                </c:pt>
                <c:pt idx="1502">
                  <c:v>1</c:v>
                </c:pt>
                <c:pt idx="1503">
                  <c:v>2</c:v>
                </c:pt>
                <c:pt idx="1504">
                  <c:v>1</c:v>
                </c:pt>
                <c:pt idx="1505">
                  <c:v>2</c:v>
                </c:pt>
                <c:pt idx="1506">
                  <c:v>1</c:v>
                </c:pt>
                <c:pt idx="1507">
                  <c:v>1</c:v>
                </c:pt>
                <c:pt idx="1508">
                  <c:v>0</c:v>
                </c:pt>
                <c:pt idx="1509">
                  <c:v>1</c:v>
                </c:pt>
                <c:pt idx="1510">
                  <c:v>0</c:v>
                </c:pt>
                <c:pt idx="1511">
                  <c:v>2</c:v>
                </c:pt>
                <c:pt idx="1512">
                  <c:v>2</c:v>
                </c:pt>
                <c:pt idx="1513">
                  <c:v>0</c:v>
                </c:pt>
                <c:pt idx="1514">
                  <c:v>1</c:v>
                </c:pt>
                <c:pt idx="1515">
                  <c:v>2</c:v>
                </c:pt>
                <c:pt idx="1516">
                  <c:v>1</c:v>
                </c:pt>
                <c:pt idx="1517">
                  <c:v>1</c:v>
                </c:pt>
                <c:pt idx="1518">
                  <c:v>0</c:v>
                </c:pt>
                <c:pt idx="1519">
                  <c:v>0</c:v>
                </c:pt>
                <c:pt idx="1520">
                  <c:v>1</c:v>
                </c:pt>
                <c:pt idx="1521">
                  <c:v>0</c:v>
                </c:pt>
                <c:pt idx="1522">
                  <c:v>1</c:v>
                </c:pt>
                <c:pt idx="1523">
                  <c:v>2</c:v>
                </c:pt>
                <c:pt idx="1524">
                  <c:v>2</c:v>
                </c:pt>
                <c:pt idx="1525">
                  <c:v>1</c:v>
                </c:pt>
                <c:pt idx="1526">
                  <c:v>5</c:v>
                </c:pt>
                <c:pt idx="1527">
                  <c:v>1</c:v>
                </c:pt>
                <c:pt idx="1528">
                  <c:v>1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3</c:v>
                </c:pt>
                <c:pt idx="1533">
                  <c:v>0</c:v>
                </c:pt>
                <c:pt idx="1534">
                  <c:v>0</c:v>
                </c:pt>
                <c:pt idx="1535">
                  <c:v>1</c:v>
                </c:pt>
                <c:pt idx="1536">
                  <c:v>2</c:v>
                </c:pt>
                <c:pt idx="1537">
                  <c:v>1</c:v>
                </c:pt>
                <c:pt idx="1538">
                  <c:v>2</c:v>
                </c:pt>
                <c:pt idx="1539">
                  <c:v>2</c:v>
                </c:pt>
                <c:pt idx="1540">
                  <c:v>0</c:v>
                </c:pt>
                <c:pt idx="1541">
                  <c:v>1</c:v>
                </c:pt>
                <c:pt idx="1542">
                  <c:v>1</c:v>
                </c:pt>
                <c:pt idx="1543">
                  <c:v>1</c:v>
                </c:pt>
                <c:pt idx="1544">
                  <c:v>0</c:v>
                </c:pt>
                <c:pt idx="1545">
                  <c:v>1</c:v>
                </c:pt>
                <c:pt idx="1546">
                  <c:v>0</c:v>
                </c:pt>
                <c:pt idx="1547">
                  <c:v>1</c:v>
                </c:pt>
                <c:pt idx="1548">
                  <c:v>0</c:v>
                </c:pt>
                <c:pt idx="1549">
                  <c:v>1</c:v>
                </c:pt>
                <c:pt idx="1550">
                  <c:v>1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1</c:v>
                </c:pt>
                <c:pt idx="1555">
                  <c:v>1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3</c:v>
                </c:pt>
                <c:pt idx="1561">
                  <c:v>0</c:v>
                </c:pt>
                <c:pt idx="1562">
                  <c:v>1</c:v>
                </c:pt>
                <c:pt idx="1563">
                  <c:v>1</c:v>
                </c:pt>
                <c:pt idx="1564">
                  <c:v>2</c:v>
                </c:pt>
                <c:pt idx="1565">
                  <c:v>1</c:v>
                </c:pt>
                <c:pt idx="1566">
                  <c:v>1</c:v>
                </c:pt>
                <c:pt idx="1567">
                  <c:v>2</c:v>
                </c:pt>
                <c:pt idx="1568">
                  <c:v>0</c:v>
                </c:pt>
                <c:pt idx="1569">
                  <c:v>1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1</c:v>
                </c:pt>
                <c:pt idx="1574">
                  <c:v>1</c:v>
                </c:pt>
                <c:pt idx="1575">
                  <c:v>0</c:v>
                </c:pt>
                <c:pt idx="1576">
                  <c:v>1</c:v>
                </c:pt>
                <c:pt idx="1577">
                  <c:v>0</c:v>
                </c:pt>
                <c:pt idx="1578">
                  <c:v>0</c:v>
                </c:pt>
                <c:pt idx="1579">
                  <c:v>2</c:v>
                </c:pt>
                <c:pt idx="1580">
                  <c:v>1</c:v>
                </c:pt>
                <c:pt idx="1581">
                  <c:v>1</c:v>
                </c:pt>
                <c:pt idx="1582">
                  <c:v>1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1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1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1</c:v>
                </c:pt>
                <c:pt idx="15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1AD-4070-AEEB-34AA99034562}"/>
            </c:ext>
          </c:extLst>
        </c:ser>
        <c:ser>
          <c:idx val="1"/>
          <c:order val="1"/>
          <c:tx>
            <c:strRef>
              <c:f>hist_TOT_40!$C$1</c:f>
              <c:strCache>
                <c:ptCount val="1"/>
                <c:pt idx="0">
                  <c:v>Cluster 1</c:v>
                </c:pt>
              </c:strCache>
            </c:strRef>
          </c:tx>
          <c:marker>
            <c:symbol val="none"/>
          </c:marker>
          <c:xVal>
            <c:numRef>
              <c:f>hist_TOT_40!$A$2:$A$1601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hist_TOT_40!$C$2:$C$1601</c:f>
              <c:numCache>
                <c:formatCode>General</c:formatCode>
                <c:ptCount val="160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</c:v>
                </c:pt>
                <c:pt idx="30">
                  <c:v>2</c:v>
                </c:pt>
                <c:pt idx="31">
                  <c:v>3</c:v>
                </c:pt>
                <c:pt idx="32">
                  <c:v>26</c:v>
                </c:pt>
                <c:pt idx="33">
                  <c:v>44</c:v>
                </c:pt>
                <c:pt idx="34">
                  <c:v>117</c:v>
                </c:pt>
                <c:pt idx="35">
                  <c:v>307</c:v>
                </c:pt>
                <c:pt idx="36">
                  <c:v>735</c:v>
                </c:pt>
                <c:pt idx="37">
                  <c:v>1497</c:v>
                </c:pt>
                <c:pt idx="38">
                  <c:v>3010</c:v>
                </c:pt>
                <c:pt idx="39">
                  <c:v>4173</c:v>
                </c:pt>
                <c:pt idx="40">
                  <c:v>5807</c:v>
                </c:pt>
                <c:pt idx="41">
                  <c:v>7711</c:v>
                </c:pt>
                <c:pt idx="42">
                  <c:v>10130</c:v>
                </c:pt>
                <c:pt idx="43">
                  <c:v>12226</c:v>
                </c:pt>
                <c:pt idx="44">
                  <c:v>15517</c:v>
                </c:pt>
                <c:pt idx="45">
                  <c:v>18694</c:v>
                </c:pt>
                <c:pt idx="46">
                  <c:v>21046</c:v>
                </c:pt>
                <c:pt idx="47">
                  <c:v>22510</c:v>
                </c:pt>
                <c:pt idx="48">
                  <c:v>23334</c:v>
                </c:pt>
                <c:pt idx="49">
                  <c:v>23191</c:v>
                </c:pt>
                <c:pt idx="50">
                  <c:v>23746</c:v>
                </c:pt>
                <c:pt idx="51">
                  <c:v>23568</c:v>
                </c:pt>
                <c:pt idx="52">
                  <c:v>23385</c:v>
                </c:pt>
                <c:pt idx="53">
                  <c:v>22241</c:v>
                </c:pt>
                <c:pt idx="54">
                  <c:v>21662</c:v>
                </c:pt>
                <c:pt idx="55">
                  <c:v>20564</c:v>
                </c:pt>
                <c:pt idx="59">
                  <c:v>21921</c:v>
                </c:pt>
                <c:pt idx="60">
                  <c:v>19331</c:v>
                </c:pt>
                <c:pt idx="61">
                  <c:v>18122</c:v>
                </c:pt>
                <c:pt idx="62">
                  <c:v>17622</c:v>
                </c:pt>
                <c:pt idx="63">
                  <c:v>16903</c:v>
                </c:pt>
                <c:pt idx="64">
                  <c:v>16851</c:v>
                </c:pt>
                <c:pt idx="65">
                  <c:v>16359</c:v>
                </c:pt>
                <c:pt idx="66">
                  <c:v>16140</c:v>
                </c:pt>
                <c:pt idx="67">
                  <c:v>15663</c:v>
                </c:pt>
                <c:pt idx="68">
                  <c:v>15977</c:v>
                </c:pt>
                <c:pt idx="69">
                  <c:v>15653</c:v>
                </c:pt>
                <c:pt idx="70">
                  <c:v>15492</c:v>
                </c:pt>
                <c:pt idx="71">
                  <c:v>15401</c:v>
                </c:pt>
                <c:pt idx="72">
                  <c:v>15474</c:v>
                </c:pt>
                <c:pt idx="73">
                  <c:v>15375</c:v>
                </c:pt>
                <c:pt idx="74">
                  <c:v>15470</c:v>
                </c:pt>
                <c:pt idx="75">
                  <c:v>15095</c:v>
                </c:pt>
                <c:pt idx="76">
                  <c:v>15486</c:v>
                </c:pt>
                <c:pt idx="77">
                  <c:v>14911</c:v>
                </c:pt>
                <c:pt idx="78">
                  <c:v>15249</c:v>
                </c:pt>
                <c:pt idx="79">
                  <c:v>15092</c:v>
                </c:pt>
                <c:pt idx="80">
                  <c:v>15185</c:v>
                </c:pt>
                <c:pt idx="81">
                  <c:v>15207</c:v>
                </c:pt>
                <c:pt idx="82">
                  <c:v>15420</c:v>
                </c:pt>
                <c:pt idx="83">
                  <c:v>15228</c:v>
                </c:pt>
                <c:pt idx="84">
                  <c:v>15485</c:v>
                </c:pt>
                <c:pt idx="85">
                  <c:v>15214</c:v>
                </c:pt>
                <c:pt idx="86">
                  <c:v>15556</c:v>
                </c:pt>
                <c:pt idx="87">
                  <c:v>15369</c:v>
                </c:pt>
                <c:pt idx="88">
                  <c:v>15465</c:v>
                </c:pt>
                <c:pt idx="89">
                  <c:v>15184</c:v>
                </c:pt>
                <c:pt idx="90">
                  <c:v>15482</c:v>
                </c:pt>
                <c:pt idx="91">
                  <c:v>15298</c:v>
                </c:pt>
                <c:pt idx="92">
                  <c:v>15643</c:v>
                </c:pt>
                <c:pt idx="93">
                  <c:v>15055</c:v>
                </c:pt>
                <c:pt idx="94">
                  <c:v>15593</c:v>
                </c:pt>
                <c:pt idx="95">
                  <c:v>15399</c:v>
                </c:pt>
                <c:pt idx="96">
                  <c:v>15519</c:v>
                </c:pt>
                <c:pt idx="97">
                  <c:v>15286</c:v>
                </c:pt>
                <c:pt idx="98">
                  <c:v>15566</c:v>
                </c:pt>
                <c:pt idx="99">
                  <c:v>15125</c:v>
                </c:pt>
                <c:pt idx="100">
                  <c:v>15370</c:v>
                </c:pt>
                <c:pt idx="101">
                  <c:v>15171</c:v>
                </c:pt>
                <c:pt idx="102">
                  <c:v>15531</c:v>
                </c:pt>
                <c:pt idx="103">
                  <c:v>15479</c:v>
                </c:pt>
                <c:pt idx="104">
                  <c:v>15455</c:v>
                </c:pt>
                <c:pt idx="105">
                  <c:v>15373</c:v>
                </c:pt>
                <c:pt idx="106">
                  <c:v>15677</c:v>
                </c:pt>
                <c:pt idx="107">
                  <c:v>15332</c:v>
                </c:pt>
                <c:pt idx="108">
                  <c:v>15731</c:v>
                </c:pt>
                <c:pt idx="109">
                  <c:v>15332</c:v>
                </c:pt>
                <c:pt idx="110">
                  <c:v>15774</c:v>
                </c:pt>
                <c:pt idx="111">
                  <c:v>15533</c:v>
                </c:pt>
                <c:pt idx="112">
                  <c:v>15834</c:v>
                </c:pt>
                <c:pt idx="113">
                  <c:v>15557</c:v>
                </c:pt>
                <c:pt idx="114">
                  <c:v>15714</c:v>
                </c:pt>
                <c:pt idx="115">
                  <c:v>15641</c:v>
                </c:pt>
                <c:pt idx="116">
                  <c:v>15733</c:v>
                </c:pt>
                <c:pt idx="117">
                  <c:v>15198</c:v>
                </c:pt>
                <c:pt idx="118">
                  <c:v>15574</c:v>
                </c:pt>
                <c:pt idx="119">
                  <c:v>15072</c:v>
                </c:pt>
                <c:pt idx="120">
                  <c:v>15674</c:v>
                </c:pt>
                <c:pt idx="121">
                  <c:v>15203</c:v>
                </c:pt>
                <c:pt idx="122">
                  <c:v>15231</c:v>
                </c:pt>
                <c:pt idx="123">
                  <c:v>14790</c:v>
                </c:pt>
                <c:pt idx="124">
                  <c:v>14680</c:v>
                </c:pt>
                <c:pt idx="125">
                  <c:v>14601</c:v>
                </c:pt>
                <c:pt idx="126">
                  <c:v>14785</c:v>
                </c:pt>
                <c:pt idx="127">
                  <c:v>14163</c:v>
                </c:pt>
                <c:pt idx="128">
                  <c:v>14108</c:v>
                </c:pt>
                <c:pt idx="129">
                  <c:v>13800</c:v>
                </c:pt>
                <c:pt idx="130">
                  <c:v>13446</c:v>
                </c:pt>
                <c:pt idx="131">
                  <c:v>13170</c:v>
                </c:pt>
                <c:pt idx="132">
                  <c:v>13234</c:v>
                </c:pt>
                <c:pt idx="133">
                  <c:v>12814</c:v>
                </c:pt>
                <c:pt idx="134">
                  <c:v>12847</c:v>
                </c:pt>
                <c:pt idx="135">
                  <c:v>12132</c:v>
                </c:pt>
                <c:pt idx="136">
                  <c:v>11851</c:v>
                </c:pt>
                <c:pt idx="137">
                  <c:v>11578</c:v>
                </c:pt>
                <c:pt idx="138">
                  <c:v>11614</c:v>
                </c:pt>
                <c:pt idx="139">
                  <c:v>11296</c:v>
                </c:pt>
                <c:pt idx="140">
                  <c:v>11102</c:v>
                </c:pt>
                <c:pt idx="141">
                  <c:v>10766</c:v>
                </c:pt>
                <c:pt idx="142">
                  <c:v>10783</c:v>
                </c:pt>
                <c:pt idx="143">
                  <c:v>10104</c:v>
                </c:pt>
                <c:pt idx="144">
                  <c:v>10440</c:v>
                </c:pt>
                <c:pt idx="145">
                  <c:v>9946</c:v>
                </c:pt>
                <c:pt idx="146">
                  <c:v>9649</c:v>
                </c:pt>
                <c:pt idx="147">
                  <c:v>9456</c:v>
                </c:pt>
                <c:pt idx="148">
                  <c:v>9618</c:v>
                </c:pt>
                <c:pt idx="149">
                  <c:v>9000</c:v>
                </c:pt>
                <c:pt idx="150">
                  <c:v>9007</c:v>
                </c:pt>
                <c:pt idx="151">
                  <c:v>8777</c:v>
                </c:pt>
                <c:pt idx="152">
                  <c:v>8744</c:v>
                </c:pt>
                <c:pt idx="153">
                  <c:v>8625</c:v>
                </c:pt>
                <c:pt idx="154">
                  <c:v>8487</c:v>
                </c:pt>
                <c:pt idx="155">
                  <c:v>8171</c:v>
                </c:pt>
                <c:pt idx="156">
                  <c:v>8138</c:v>
                </c:pt>
                <c:pt idx="157">
                  <c:v>7892</c:v>
                </c:pt>
                <c:pt idx="158">
                  <c:v>7835</c:v>
                </c:pt>
                <c:pt idx="159">
                  <c:v>7641</c:v>
                </c:pt>
                <c:pt idx="160">
                  <c:v>7672</c:v>
                </c:pt>
                <c:pt idx="161">
                  <c:v>7271</c:v>
                </c:pt>
                <c:pt idx="162">
                  <c:v>7165</c:v>
                </c:pt>
                <c:pt idx="163">
                  <c:v>6896</c:v>
                </c:pt>
                <c:pt idx="164">
                  <c:v>6903</c:v>
                </c:pt>
                <c:pt idx="165">
                  <c:v>6558</c:v>
                </c:pt>
                <c:pt idx="166">
                  <c:v>6559</c:v>
                </c:pt>
                <c:pt idx="167">
                  <c:v>6242</c:v>
                </c:pt>
                <c:pt idx="168">
                  <c:v>6072</c:v>
                </c:pt>
                <c:pt idx="169">
                  <c:v>6100</c:v>
                </c:pt>
                <c:pt idx="170">
                  <c:v>5854</c:v>
                </c:pt>
                <c:pt idx="171">
                  <c:v>5569</c:v>
                </c:pt>
                <c:pt idx="172">
                  <c:v>5575</c:v>
                </c:pt>
                <c:pt idx="173">
                  <c:v>5243</c:v>
                </c:pt>
                <c:pt idx="174">
                  <c:v>5207</c:v>
                </c:pt>
                <c:pt idx="175">
                  <c:v>4850</c:v>
                </c:pt>
                <c:pt idx="176">
                  <c:v>4787</c:v>
                </c:pt>
                <c:pt idx="177">
                  <c:v>4574</c:v>
                </c:pt>
                <c:pt idx="178">
                  <c:v>4532</c:v>
                </c:pt>
                <c:pt idx="179">
                  <c:v>4374</c:v>
                </c:pt>
                <c:pt idx="180">
                  <c:v>4236</c:v>
                </c:pt>
                <c:pt idx="181">
                  <c:v>3964</c:v>
                </c:pt>
                <c:pt idx="182">
                  <c:v>3784</c:v>
                </c:pt>
                <c:pt idx="183">
                  <c:v>3769</c:v>
                </c:pt>
                <c:pt idx="184">
                  <c:v>3652</c:v>
                </c:pt>
                <c:pt idx="185">
                  <c:v>3536</c:v>
                </c:pt>
                <c:pt idx="186">
                  <c:v>3449</c:v>
                </c:pt>
                <c:pt idx="187">
                  <c:v>3337</c:v>
                </c:pt>
                <c:pt idx="188">
                  <c:v>3351</c:v>
                </c:pt>
                <c:pt idx="189">
                  <c:v>3142</c:v>
                </c:pt>
                <c:pt idx="190">
                  <c:v>3145</c:v>
                </c:pt>
                <c:pt idx="191">
                  <c:v>2962</c:v>
                </c:pt>
                <c:pt idx="192">
                  <c:v>2851</c:v>
                </c:pt>
                <c:pt idx="193">
                  <c:v>2768</c:v>
                </c:pt>
                <c:pt idx="194">
                  <c:v>2813</c:v>
                </c:pt>
                <c:pt idx="195">
                  <c:v>2603</c:v>
                </c:pt>
                <c:pt idx="196">
                  <c:v>2689</c:v>
                </c:pt>
                <c:pt idx="197">
                  <c:v>2449</c:v>
                </c:pt>
                <c:pt idx="198">
                  <c:v>2386</c:v>
                </c:pt>
                <c:pt idx="199">
                  <c:v>2303</c:v>
                </c:pt>
                <c:pt idx="200">
                  <c:v>2359</c:v>
                </c:pt>
                <c:pt idx="201">
                  <c:v>2244</c:v>
                </c:pt>
                <c:pt idx="202">
                  <c:v>2208</c:v>
                </c:pt>
                <c:pt idx="203">
                  <c:v>2083</c:v>
                </c:pt>
                <c:pt idx="204">
                  <c:v>2084</c:v>
                </c:pt>
                <c:pt idx="205">
                  <c:v>1987</c:v>
                </c:pt>
                <c:pt idx="206">
                  <c:v>1905</c:v>
                </c:pt>
                <c:pt idx="207">
                  <c:v>1802</c:v>
                </c:pt>
                <c:pt idx="208">
                  <c:v>1742</c:v>
                </c:pt>
                <c:pt idx="209">
                  <c:v>1695</c:v>
                </c:pt>
                <c:pt idx="210">
                  <c:v>1646</c:v>
                </c:pt>
                <c:pt idx="211">
                  <c:v>1567</c:v>
                </c:pt>
                <c:pt idx="212">
                  <c:v>1539</c:v>
                </c:pt>
                <c:pt idx="213">
                  <c:v>1424</c:v>
                </c:pt>
                <c:pt idx="214">
                  <c:v>1470</c:v>
                </c:pt>
                <c:pt idx="215">
                  <c:v>1401</c:v>
                </c:pt>
                <c:pt idx="216">
                  <c:v>1314</c:v>
                </c:pt>
                <c:pt idx="217">
                  <c:v>1331</c:v>
                </c:pt>
                <c:pt idx="218">
                  <c:v>1311</c:v>
                </c:pt>
                <c:pt idx="219">
                  <c:v>1167</c:v>
                </c:pt>
                <c:pt idx="220">
                  <c:v>1192</c:v>
                </c:pt>
                <c:pt idx="221">
                  <c:v>1183</c:v>
                </c:pt>
                <c:pt idx="222">
                  <c:v>1184</c:v>
                </c:pt>
                <c:pt idx="223">
                  <c:v>1173</c:v>
                </c:pt>
                <c:pt idx="224">
                  <c:v>1145</c:v>
                </c:pt>
                <c:pt idx="225">
                  <c:v>1128</c:v>
                </c:pt>
                <c:pt idx="226">
                  <c:v>1193</c:v>
                </c:pt>
                <c:pt idx="227">
                  <c:v>1107</c:v>
                </c:pt>
                <c:pt idx="228">
                  <c:v>1131</c:v>
                </c:pt>
                <c:pt idx="229">
                  <c:v>1030</c:v>
                </c:pt>
                <c:pt idx="230">
                  <c:v>1090</c:v>
                </c:pt>
                <c:pt idx="231">
                  <c:v>1080</c:v>
                </c:pt>
                <c:pt idx="232">
                  <c:v>1073</c:v>
                </c:pt>
                <c:pt idx="233">
                  <c:v>1037</c:v>
                </c:pt>
                <c:pt idx="234">
                  <c:v>1045</c:v>
                </c:pt>
                <c:pt idx="235">
                  <c:v>1060</c:v>
                </c:pt>
                <c:pt idx="236">
                  <c:v>1097</c:v>
                </c:pt>
                <c:pt idx="237">
                  <c:v>1058</c:v>
                </c:pt>
                <c:pt idx="238">
                  <c:v>1075</c:v>
                </c:pt>
                <c:pt idx="239">
                  <c:v>1096</c:v>
                </c:pt>
                <c:pt idx="240">
                  <c:v>1093</c:v>
                </c:pt>
                <c:pt idx="241">
                  <c:v>1097</c:v>
                </c:pt>
                <c:pt idx="242">
                  <c:v>1066</c:v>
                </c:pt>
                <c:pt idx="243">
                  <c:v>1107</c:v>
                </c:pt>
                <c:pt idx="244">
                  <c:v>1099</c:v>
                </c:pt>
                <c:pt idx="245">
                  <c:v>1073</c:v>
                </c:pt>
                <c:pt idx="246">
                  <c:v>1075</c:v>
                </c:pt>
                <c:pt idx="247">
                  <c:v>1086</c:v>
                </c:pt>
                <c:pt idx="248">
                  <c:v>1149</c:v>
                </c:pt>
                <c:pt idx="249">
                  <c:v>1154</c:v>
                </c:pt>
                <c:pt idx="250">
                  <c:v>1186</c:v>
                </c:pt>
                <c:pt idx="251">
                  <c:v>1089</c:v>
                </c:pt>
                <c:pt idx="252">
                  <c:v>1177</c:v>
                </c:pt>
                <c:pt idx="253">
                  <c:v>1198</c:v>
                </c:pt>
                <c:pt idx="254">
                  <c:v>1306</c:v>
                </c:pt>
                <c:pt idx="255">
                  <c:v>1282</c:v>
                </c:pt>
                <c:pt idx="256">
                  <c:v>1320</c:v>
                </c:pt>
                <c:pt idx="257">
                  <c:v>1327</c:v>
                </c:pt>
                <c:pt idx="258">
                  <c:v>1356</c:v>
                </c:pt>
                <c:pt idx="259">
                  <c:v>1357</c:v>
                </c:pt>
                <c:pt idx="260">
                  <c:v>1445</c:v>
                </c:pt>
                <c:pt idx="261">
                  <c:v>1486</c:v>
                </c:pt>
                <c:pt idx="262">
                  <c:v>1481</c:v>
                </c:pt>
                <c:pt idx="263">
                  <c:v>1481</c:v>
                </c:pt>
                <c:pt idx="264">
                  <c:v>1508</c:v>
                </c:pt>
                <c:pt idx="265">
                  <c:v>1584</c:v>
                </c:pt>
                <c:pt idx="266">
                  <c:v>1605</c:v>
                </c:pt>
                <c:pt idx="267">
                  <c:v>1549</c:v>
                </c:pt>
                <c:pt idx="268">
                  <c:v>1612</c:v>
                </c:pt>
                <c:pt idx="269">
                  <c:v>1632</c:v>
                </c:pt>
                <c:pt idx="270">
                  <c:v>1676</c:v>
                </c:pt>
                <c:pt idx="271">
                  <c:v>1662</c:v>
                </c:pt>
                <c:pt idx="272">
                  <c:v>1745</c:v>
                </c:pt>
                <c:pt idx="273">
                  <c:v>1775</c:v>
                </c:pt>
                <c:pt idx="274">
                  <c:v>1763</c:v>
                </c:pt>
                <c:pt idx="275">
                  <c:v>1712</c:v>
                </c:pt>
                <c:pt idx="276">
                  <c:v>1875</c:v>
                </c:pt>
                <c:pt idx="277">
                  <c:v>1761</c:v>
                </c:pt>
                <c:pt idx="278">
                  <c:v>1862</c:v>
                </c:pt>
                <c:pt idx="279">
                  <c:v>1742</c:v>
                </c:pt>
                <c:pt idx="280">
                  <c:v>1714</c:v>
                </c:pt>
                <c:pt idx="281">
                  <c:v>1693</c:v>
                </c:pt>
                <c:pt idx="282">
                  <c:v>1795</c:v>
                </c:pt>
                <c:pt idx="283">
                  <c:v>1772</c:v>
                </c:pt>
                <c:pt idx="284">
                  <c:v>1786</c:v>
                </c:pt>
                <c:pt idx="285">
                  <c:v>1671</c:v>
                </c:pt>
                <c:pt idx="286">
                  <c:v>1524</c:v>
                </c:pt>
                <c:pt idx="287">
                  <c:v>1670</c:v>
                </c:pt>
                <c:pt idx="288">
                  <c:v>1582</c:v>
                </c:pt>
                <c:pt idx="289">
                  <c:v>1494</c:v>
                </c:pt>
                <c:pt idx="290">
                  <c:v>1539</c:v>
                </c:pt>
                <c:pt idx="291">
                  <c:v>1509</c:v>
                </c:pt>
                <c:pt idx="292">
                  <c:v>1451</c:v>
                </c:pt>
                <c:pt idx="293">
                  <c:v>1459</c:v>
                </c:pt>
                <c:pt idx="294">
                  <c:v>1384</c:v>
                </c:pt>
                <c:pt idx="295">
                  <c:v>1351</c:v>
                </c:pt>
                <c:pt idx="296">
                  <c:v>1338</c:v>
                </c:pt>
                <c:pt idx="297">
                  <c:v>1328</c:v>
                </c:pt>
                <c:pt idx="298">
                  <c:v>1297</c:v>
                </c:pt>
                <c:pt idx="299">
                  <c:v>1300</c:v>
                </c:pt>
                <c:pt idx="300">
                  <c:v>1222</c:v>
                </c:pt>
                <c:pt idx="301">
                  <c:v>1208</c:v>
                </c:pt>
                <c:pt idx="302">
                  <c:v>1243</c:v>
                </c:pt>
                <c:pt idx="303">
                  <c:v>1135</c:v>
                </c:pt>
                <c:pt idx="304">
                  <c:v>1167</c:v>
                </c:pt>
                <c:pt idx="305">
                  <c:v>1125</c:v>
                </c:pt>
                <c:pt idx="306">
                  <c:v>1127</c:v>
                </c:pt>
                <c:pt idx="307">
                  <c:v>1138</c:v>
                </c:pt>
                <c:pt idx="308">
                  <c:v>1228</c:v>
                </c:pt>
                <c:pt idx="309">
                  <c:v>1112</c:v>
                </c:pt>
                <c:pt idx="310">
                  <c:v>1178</c:v>
                </c:pt>
                <c:pt idx="311">
                  <c:v>1102</c:v>
                </c:pt>
                <c:pt idx="312">
                  <c:v>1147</c:v>
                </c:pt>
                <c:pt idx="313">
                  <c:v>1115</c:v>
                </c:pt>
                <c:pt idx="314">
                  <c:v>1172</c:v>
                </c:pt>
                <c:pt idx="315">
                  <c:v>1142</c:v>
                </c:pt>
                <c:pt idx="316">
                  <c:v>1221</c:v>
                </c:pt>
                <c:pt idx="317">
                  <c:v>1165</c:v>
                </c:pt>
                <c:pt idx="318">
                  <c:v>1158</c:v>
                </c:pt>
                <c:pt idx="319">
                  <c:v>1161</c:v>
                </c:pt>
                <c:pt idx="320">
                  <c:v>1222</c:v>
                </c:pt>
                <c:pt idx="321">
                  <c:v>1191</c:v>
                </c:pt>
                <c:pt idx="322">
                  <c:v>1230</c:v>
                </c:pt>
                <c:pt idx="323">
                  <c:v>1252</c:v>
                </c:pt>
                <c:pt idx="324">
                  <c:v>1249</c:v>
                </c:pt>
                <c:pt idx="325">
                  <c:v>1352</c:v>
                </c:pt>
                <c:pt idx="326">
                  <c:v>1386</c:v>
                </c:pt>
                <c:pt idx="327">
                  <c:v>1345</c:v>
                </c:pt>
                <c:pt idx="328">
                  <c:v>1345</c:v>
                </c:pt>
                <c:pt idx="329">
                  <c:v>1317</c:v>
                </c:pt>
                <c:pt idx="330">
                  <c:v>1377</c:v>
                </c:pt>
                <c:pt idx="331">
                  <c:v>1346</c:v>
                </c:pt>
                <c:pt idx="332">
                  <c:v>1423</c:v>
                </c:pt>
                <c:pt idx="333">
                  <c:v>1378</c:v>
                </c:pt>
                <c:pt idx="334">
                  <c:v>1431</c:v>
                </c:pt>
                <c:pt idx="335">
                  <c:v>1411</c:v>
                </c:pt>
                <c:pt idx="336">
                  <c:v>1365</c:v>
                </c:pt>
                <c:pt idx="337">
                  <c:v>1381</c:v>
                </c:pt>
                <c:pt idx="338">
                  <c:v>1343</c:v>
                </c:pt>
                <c:pt idx="339">
                  <c:v>1372</c:v>
                </c:pt>
                <c:pt idx="340">
                  <c:v>1378</c:v>
                </c:pt>
                <c:pt idx="341">
                  <c:v>1353</c:v>
                </c:pt>
                <c:pt idx="342">
                  <c:v>1364</c:v>
                </c:pt>
                <c:pt idx="343">
                  <c:v>1258</c:v>
                </c:pt>
                <c:pt idx="344">
                  <c:v>1384</c:v>
                </c:pt>
                <c:pt idx="345">
                  <c:v>1261</c:v>
                </c:pt>
                <c:pt idx="346">
                  <c:v>1286</c:v>
                </c:pt>
                <c:pt idx="347">
                  <c:v>1232</c:v>
                </c:pt>
                <c:pt idx="348">
                  <c:v>1297</c:v>
                </c:pt>
                <c:pt idx="349">
                  <c:v>1226</c:v>
                </c:pt>
                <c:pt idx="350">
                  <c:v>1280</c:v>
                </c:pt>
                <c:pt idx="351">
                  <c:v>1080</c:v>
                </c:pt>
                <c:pt idx="352">
                  <c:v>1183</c:v>
                </c:pt>
                <c:pt idx="353">
                  <c:v>1152</c:v>
                </c:pt>
                <c:pt idx="354">
                  <c:v>1085</c:v>
                </c:pt>
                <c:pt idx="355">
                  <c:v>1058</c:v>
                </c:pt>
                <c:pt idx="356">
                  <c:v>1079</c:v>
                </c:pt>
                <c:pt idx="357">
                  <c:v>1065</c:v>
                </c:pt>
                <c:pt idx="358">
                  <c:v>1071</c:v>
                </c:pt>
                <c:pt idx="359">
                  <c:v>1062</c:v>
                </c:pt>
                <c:pt idx="360">
                  <c:v>1076</c:v>
                </c:pt>
                <c:pt idx="361">
                  <c:v>1028</c:v>
                </c:pt>
                <c:pt idx="362">
                  <c:v>1017</c:v>
                </c:pt>
                <c:pt idx="363">
                  <c:v>907</c:v>
                </c:pt>
                <c:pt idx="364">
                  <c:v>926</c:v>
                </c:pt>
                <c:pt idx="365">
                  <c:v>923</c:v>
                </c:pt>
                <c:pt idx="366">
                  <c:v>971</c:v>
                </c:pt>
                <c:pt idx="367">
                  <c:v>954</c:v>
                </c:pt>
                <c:pt idx="368">
                  <c:v>960</c:v>
                </c:pt>
                <c:pt idx="369">
                  <c:v>1042</c:v>
                </c:pt>
                <c:pt idx="370">
                  <c:v>969</c:v>
                </c:pt>
                <c:pt idx="371">
                  <c:v>975</c:v>
                </c:pt>
                <c:pt idx="372">
                  <c:v>1001</c:v>
                </c:pt>
                <c:pt idx="373">
                  <c:v>985</c:v>
                </c:pt>
                <c:pt idx="374">
                  <c:v>955</c:v>
                </c:pt>
                <c:pt idx="375">
                  <c:v>998</c:v>
                </c:pt>
                <c:pt idx="376">
                  <c:v>1047</c:v>
                </c:pt>
                <c:pt idx="377">
                  <c:v>996</c:v>
                </c:pt>
                <c:pt idx="378">
                  <c:v>1154</c:v>
                </c:pt>
                <c:pt idx="379">
                  <c:v>1049</c:v>
                </c:pt>
                <c:pt idx="380">
                  <c:v>1167</c:v>
                </c:pt>
                <c:pt idx="381">
                  <c:v>1160</c:v>
                </c:pt>
                <c:pt idx="382">
                  <c:v>1173</c:v>
                </c:pt>
                <c:pt idx="383">
                  <c:v>1202</c:v>
                </c:pt>
                <c:pt idx="384">
                  <c:v>1265</c:v>
                </c:pt>
                <c:pt idx="385">
                  <c:v>1225</c:v>
                </c:pt>
                <c:pt idx="386">
                  <c:v>1272</c:v>
                </c:pt>
                <c:pt idx="387">
                  <c:v>1352</c:v>
                </c:pt>
                <c:pt idx="388">
                  <c:v>1409</c:v>
                </c:pt>
                <c:pt idx="389">
                  <c:v>1404</c:v>
                </c:pt>
                <c:pt idx="390">
                  <c:v>1417</c:v>
                </c:pt>
                <c:pt idx="391">
                  <c:v>1505</c:v>
                </c:pt>
                <c:pt idx="392">
                  <c:v>1572</c:v>
                </c:pt>
                <c:pt idx="393">
                  <c:v>1679</c:v>
                </c:pt>
                <c:pt idx="394">
                  <c:v>1708</c:v>
                </c:pt>
                <c:pt idx="395">
                  <c:v>1712</c:v>
                </c:pt>
                <c:pt idx="396">
                  <c:v>1774</c:v>
                </c:pt>
                <c:pt idx="397">
                  <c:v>1741</c:v>
                </c:pt>
                <c:pt idx="398">
                  <c:v>1886</c:v>
                </c:pt>
                <c:pt idx="399">
                  <c:v>1939</c:v>
                </c:pt>
                <c:pt idx="400">
                  <c:v>1937</c:v>
                </c:pt>
                <c:pt idx="401">
                  <c:v>2016</c:v>
                </c:pt>
                <c:pt idx="402">
                  <c:v>2154</c:v>
                </c:pt>
                <c:pt idx="403">
                  <c:v>2095</c:v>
                </c:pt>
                <c:pt idx="404">
                  <c:v>2153</c:v>
                </c:pt>
                <c:pt idx="405">
                  <c:v>2293</c:v>
                </c:pt>
                <c:pt idx="406">
                  <c:v>2326</c:v>
                </c:pt>
                <c:pt idx="407">
                  <c:v>2388</c:v>
                </c:pt>
                <c:pt idx="408">
                  <c:v>2433</c:v>
                </c:pt>
                <c:pt idx="409">
                  <c:v>2362</c:v>
                </c:pt>
                <c:pt idx="410">
                  <c:v>2538</c:v>
                </c:pt>
                <c:pt idx="411">
                  <c:v>2343</c:v>
                </c:pt>
                <c:pt idx="412">
                  <c:v>2569</c:v>
                </c:pt>
                <c:pt idx="413">
                  <c:v>2440</c:v>
                </c:pt>
                <c:pt idx="414">
                  <c:v>2589</c:v>
                </c:pt>
                <c:pt idx="415">
                  <c:v>2586</c:v>
                </c:pt>
                <c:pt idx="416">
                  <c:v>2643</c:v>
                </c:pt>
                <c:pt idx="417">
                  <c:v>2588</c:v>
                </c:pt>
                <c:pt idx="418">
                  <c:v>2626</c:v>
                </c:pt>
                <c:pt idx="419">
                  <c:v>2570</c:v>
                </c:pt>
                <c:pt idx="420">
                  <c:v>2711</c:v>
                </c:pt>
                <c:pt idx="421">
                  <c:v>2699</c:v>
                </c:pt>
                <c:pt idx="422">
                  <c:v>2601</c:v>
                </c:pt>
                <c:pt idx="423">
                  <c:v>2641</c:v>
                </c:pt>
                <c:pt idx="424">
                  <c:v>2635</c:v>
                </c:pt>
                <c:pt idx="425">
                  <c:v>2494</c:v>
                </c:pt>
                <c:pt idx="426">
                  <c:v>2554</c:v>
                </c:pt>
                <c:pt idx="427">
                  <c:v>2524</c:v>
                </c:pt>
                <c:pt idx="428">
                  <c:v>2486</c:v>
                </c:pt>
                <c:pt idx="429">
                  <c:v>2450</c:v>
                </c:pt>
                <c:pt idx="430">
                  <c:v>2291</c:v>
                </c:pt>
                <c:pt idx="431">
                  <c:v>2265</c:v>
                </c:pt>
                <c:pt idx="432">
                  <c:v>2297</c:v>
                </c:pt>
                <c:pt idx="433">
                  <c:v>2134</c:v>
                </c:pt>
                <c:pt idx="434">
                  <c:v>2211</c:v>
                </c:pt>
                <c:pt idx="435">
                  <c:v>2036</c:v>
                </c:pt>
                <c:pt idx="436">
                  <c:v>1966</c:v>
                </c:pt>
                <c:pt idx="437">
                  <c:v>1780</c:v>
                </c:pt>
                <c:pt idx="438">
                  <c:v>1819</c:v>
                </c:pt>
                <c:pt idx="439">
                  <c:v>1848</c:v>
                </c:pt>
                <c:pt idx="440">
                  <c:v>1743</c:v>
                </c:pt>
                <c:pt idx="441">
                  <c:v>1529</c:v>
                </c:pt>
                <c:pt idx="442">
                  <c:v>1486</c:v>
                </c:pt>
                <c:pt idx="443">
                  <c:v>1465</c:v>
                </c:pt>
                <c:pt idx="444">
                  <c:v>1470</c:v>
                </c:pt>
                <c:pt idx="445">
                  <c:v>1330</c:v>
                </c:pt>
                <c:pt idx="446">
                  <c:v>1303</c:v>
                </c:pt>
                <c:pt idx="447">
                  <c:v>1199</c:v>
                </c:pt>
                <c:pt idx="448">
                  <c:v>1214</c:v>
                </c:pt>
                <c:pt idx="449">
                  <c:v>1087</c:v>
                </c:pt>
                <c:pt idx="450">
                  <c:v>1115</c:v>
                </c:pt>
                <c:pt idx="451">
                  <c:v>1061</c:v>
                </c:pt>
                <c:pt idx="452">
                  <c:v>983</c:v>
                </c:pt>
                <c:pt idx="453">
                  <c:v>905</c:v>
                </c:pt>
                <c:pt idx="454">
                  <c:v>938</c:v>
                </c:pt>
                <c:pt idx="455">
                  <c:v>885</c:v>
                </c:pt>
                <c:pt idx="456">
                  <c:v>897</c:v>
                </c:pt>
                <c:pt idx="457">
                  <c:v>839</c:v>
                </c:pt>
                <c:pt idx="458">
                  <c:v>845</c:v>
                </c:pt>
                <c:pt idx="459">
                  <c:v>740</c:v>
                </c:pt>
                <c:pt idx="460">
                  <c:v>726</c:v>
                </c:pt>
                <c:pt idx="461">
                  <c:v>755</c:v>
                </c:pt>
                <c:pt idx="462">
                  <c:v>760</c:v>
                </c:pt>
                <c:pt idx="463">
                  <c:v>678</c:v>
                </c:pt>
                <c:pt idx="464">
                  <c:v>713</c:v>
                </c:pt>
                <c:pt idx="465">
                  <c:v>606</c:v>
                </c:pt>
                <c:pt idx="466">
                  <c:v>641</c:v>
                </c:pt>
                <c:pt idx="467">
                  <c:v>663</c:v>
                </c:pt>
                <c:pt idx="468">
                  <c:v>660</c:v>
                </c:pt>
                <c:pt idx="469">
                  <c:v>614</c:v>
                </c:pt>
                <c:pt idx="470">
                  <c:v>624</c:v>
                </c:pt>
                <c:pt idx="471">
                  <c:v>615</c:v>
                </c:pt>
                <c:pt idx="472">
                  <c:v>575</c:v>
                </c:pt>
                <c:pt idx="473">
                  <c:v>579</c:v>
                </c:pt>
                <c:pt idx="474">
                  <c:v>573</c:v>
                </c:pt>
                <c:pt idx="475">
                  <c:v>580</c:v>
                </c:pt>
                <c:pt idx="476">
                  <c:v>562</c:v>
                </c:pt>
                <c:pt idx="477">
                  <c:v>546</c:v>
                </c:pt>
                <c:pt idx="478">
                  <c:v>572</c:v>
                </c:pt>
                <c:pt idx="479">
                  <c:v>524</c:v>
                </c:pt>
                <c:pt idx="480">
                  <c:v>565</c:v>
                </c:pt>
                <c:pt idx="481">
                  <c:v>539</c:v>
                </c:pt>
                <c:pt idx="482">
                  <c:v>501</c:v>
                </c:pt>
                <c:pt idx="483">
                  <c:v>512</c:v>
                </c:pt>
                <c:pt idx="484">
                  <c:v>518</c:v>
                </c:pt>
                <c:pt idx="485">
                  <c:v>531</c:v>
                </c:pt>
                <c:pt idx="486">
                  <c:v>504</c:v>
                </c:pt>
                <c:pt idx="487">
                  <c:v>517</c:v>
                </c:pt>
                <c:pt idx="488">
                  <c:v>512</c:v>
                </c:pt>
                <c:pt idx="489">
                  <c:v>511</c:v>
                </c:pt>
                <c:pt idx="490">
                  <c:v>538</c:v>
                </c:pt>
                <c:pt idx="491">
                  <c:v>485</c:v>
                </c:pt>
                <c:pt idx="492">
                  <c:v>520</c:v>
                </c:pt>
                <c:pt idx="493">
                  <c:v>520</c:v>
                </c:pt>
                <c:pt idx="494">
                  <c:v>498</c:v>
                </c:pt>
                <c:pt idx="495">
                  <c:v>547</c:v>
                </c:pt>
                <c:pt idx="496">
                  <c:v>477</c:v>
                </c:pt>
                <c:pt idx="497">
                  <c:v>490</c:v>
                </c:pt>
                <c:pt idx="498">
                  <c:v>498</c:v>
                </c:pt>
                <c:pt idx="499">
                  <c:v>497</c:v>
                </c:pt>
                <c:pt idx="500">
                  <c:v>531</c:v>
                </c:pt>
                <c:pt idx="501">
                  <c:v>509</c:v>
                </c:pt>
                <c:pt idx="502">
                  <c:v>499</c:v>
                </c:pt>
                <c:pt idx="503">
                  <c:v>491</c:v>
                </c:pt>
                <c:pt idx="504">
                  <c:v>446</c:v>
                </c:pt>
                <c:pt idx="505">
                  <c:v>533</c:v>
                </c:pt>
                <c:pt idx="506">
                  <c:v>504</c:v>
                </c:pt>
                <c:pt idx="507">
                  <c:v>506</c:v>
                </c:pt>
                <c:pt idx="508">
                  <c:v>530</c:v>
                </c:pt>
                <c:pt idx="509">
                  <c:v>538</c:v>
                </c:pt>
                <c:pt idx="510">
                  <c:v>532</c:v>
                </c:pt>
                <c:pt idx="511">
                  <c:v>508</c:v>
                </c:pt>
                <c:pt idx="512">
                  <c:v>514</c:v>
                </c:pt>
                <c:pt idx="513">
                  <c:v>537</c:v>
                </c:pt>
                <c:pt idx="514">
                  <c:v>511</c:v>
                </c:pt>
                <c:pt idx="515">
                  <c:v>508</c:v>
                </c:pt>
                <c:pt idx="516">
                  <c:v>575</c:v>
                </c:pt>
                <c:pt idx="517">
                  <c:v>525</c:v>
                </c:pt>
                <c:pt idx="518">
                  <c:v>564</c:v>
                </c:pt>
                <c:pt idx="519">
                  <c:v>553</c:v>
                </c:pt>
                <c:pt idx="520">
                  <c:v>567</c:v>
                </c:pt>
                <c:pt idx="521">
                  <c:v>553</c:v>
                </c:pt>
                <c:pt idx="522">
                  <c:v>573</c:v>
                </c:pt>
                <c:pt idx="523">
                  <c:v>568</c:v>
                </c:pt>
                <c:pt idx="524">
                  <c:v>559</c:v>
                </c:pt>
                <c:pt idx="525">
                  <c:v>560</c:v>
                </c:pt>
                <c:pt idx="526">
                  <c:v>568</c:v>
                </c:pt>
                <c:pt idx="527">
                  <c:v>604</c:v>
                </c:pt>
                <c:pt idx="528">
                  <c:v>548</c:v>
                </c:pt>
                <c:pt idx="529">
                  <c:v>540</c:v>
                </c:pt>
                <c:pt idx="530">
                  <c:v>579</c:v>
                </c:pt>
                <c:pt idx="531">
                  <c:v>627</c:v>
                </c:pt>
                <c:pt idx="532">
                  <c:v>585</c:v>
                </c:pt>
                <c:pt idx="533">
                  <c:v>557</c:v>
                </c:pt>
                <c:pt idx="534">
                  <c:v>585</c:v>
                </c:pt>
                <c:pt idx="535">
                  <c:v>528</c:v>
                </c:pt>
                <c:pt idx="536">
                  <c:v>592</c:v>
                </c:pt>
                <c:pt idx="537">
                  <c:v>575</c:v>
                </c:pt>
                <c:pt idx="538">
                  <c:v>536</c:v>
                </c:pt>
                <c:pt idx="539">
                  <c:v>592</c:v>
                </c:pt>
                <c:pt idx="540">
                  <c:v>602</c:v>
                </c:pt>
                <c:pt idx="541">
                  <c:v>556</c:v>
                </c:pt>
                <c:pt idx="542">
                  <c:v>568</c:v>
                </c:pt>
                <c:pt idx="543">
                  <c:v>555</c:v>
                </c:pt>
                <c:pt idx="544">
                  <c:v>556</c:v>
                </c:pt>
                <c:pt idx="545">
                  <c:v>623</c:v>
                </c:pt>
                <c:pt idx="546">
                  <c:v>576</c:v>
                </c:pt>
                <c:pt idx="547">
                  <c:v>524</c:v>
                </c:pt>
                <c:pt idx="548">
                  <c:v>551</c:v>
                </c:pt>
                <c:pt idx="549">
                  <c:v>529</c:v>
                </c:pt>
                <c:pt idx="550">
                  <c:v>542</c:v>
                </c:pt>
                <c:pt idx="551">
                  <c:v>544</c:v>
                </c:pt>
                <c:pt idx="552">
                  <c:v>516</c:v>
                </c:pt>
                <c:pt idx="553">
                  <c:v>514</c:v>
                </c:pt>
                <c:pt idx="554">
                  <c:v>517</c:v>
                </c:pt>
                <c:pt idx="555">
                  <c:v>534</c:v>
                </c:pt>
                <c:pt idx="556">
                  <c:v>491</c:v>
                </c:pt>
                <c:pt idx="557">
                  <c:v>508</c:v>
                </c:pt>
                <c:pt idx="558">
                  <c:v>550</c:v>
                </c:pt>
                <c:pt idx="559">
                  <c:v>478</c:v>
                </c:pt>
                <c:pt idx="560">
                  <c:v>514</c:v>
                </c:pt>
                <c:pt idx="561">
                  <c:v>475</c:v>
                </c:pt>
                <c:pt idx="562">
                  <c:v>482</c:v>
                </c:pt>
                <c:pt idx="563">
                  <c:v>474</c:v>
                </c:pt>
                <c:pt idx="564">
                  <c:v>489</c:v>
                </c:pt>
                <c:pt idx="565">
                  <c:v>554</c:v>
                </c:pt>
                <c:pt idx="566">
                  <c:v>499</c:v>
                </c:pt>
                <c:pt idx="567">
                  <c:v>485</c:v>
                </c:pt>
                <c:pt idx="568">
                  <c:v>496</c:v>
                </c:pt>
                <c:pt idx="569">
                  <c:v>516</c:v>
                </c:pt>
                <c:pt idx="570">
                  <c:v>510</c:v>
                </c:pt>
                <c:pt idx="571">
                  <c:v>502</c:v>
                </c:pt>
                <c:pt idx="572">
                  <c:v>488</c:v>
                </c:pt>
                <c:pt idx="573">
                  <c:v>490</c:v>
                </c:pt>
                <c:pt idx="574">
                  <c:v>454</c:v>
                </c:pt>
                <c:pt idx="575">
                  <c:v>471</c:v>
                </c:pt>
                <c:pt idx="576">
                  <c:v>488</c:v>
                </c:pt>
                <c:pt idx="577">
                  <c:v>472</c:v>
                </c:pt>
                <c:pt idx="578">
                  <c:v>471</c:v>
                </c:pt>
                <c:pt idx="579">
                  <c:v>485</c:v>
                </c:pt>
                <c:pt idx="580">
                  <c:v>529</c:v>
                </c:pt>
                <c:pt idx="581">
                  <c:v>462</c:v>
                </c:pt>
                <c:pt idx="582">
                  <c:v>482</c:v>
                </c:pt>
                <c:pt idx="583">
                  <c:v>475</c:v>
                </c:pt>
                <c:pt idx="584">
                  <c:v>512</c:v>
                </c:pt>
                <c:pt idx="585">
                  <c:v>423</c:v>
                </c:pt>
                <c:pt idx="586">
                  <c:v>447</c:v>
                </c:pt>
                <c:pt idx="587">
                  <c:v>435</c:v>
                </c:pt>
                <c:pt idx="588">
                  <c:v>496</c:v>
                </c:pt>
                <c:pt idx="589">
                  <c:v>483</c:v>
                </c:pt>
                <c:pt idx="590">
                  <c:v>467</c:v>
                </c:pt>
                <c:pt idx="591">
                  <c:v>501</c:v>
                </c:pt>
                <c:pt idx="592">
                  <c:v>501</c:v>
                </c:pt>
                <c:pt idx="593">
                  <c:v>459</c:v>
                </c:pt>
                <c:pt idx="594">
                  <c:v>480</c:v>
                </c:pt>
                <c:pt idx="595">
                  <c:v>438</c:v>
                </c:pt>
                <c:pt idx="596">
                  <c:v>467</c:v>
                </c:pt>
                <c:pt idx="597">
                  <c:v>459</c:v>
                </c:pt>
                <c:pt idx="598">
                  <c:v>504</c:v>
                </c:pt>
                <c:pt idx="599">
                  <c:v>467</c:v>
                </c:pt>
                <c:pt idx="600">
                  <c:v>468</c:v>
                </c:pt>
                <c:pt idx="601">
                  <c:v>459</c:v>
                </c:pt>
                <c:pt idx="602">
                  <c:v>479</c:v>
                </c:pt>
                <c:pt idx="603">
                  <c:v>480</c:v>
                </c:pt>
                <c:pt idx="604">
                  <c:v>467</c:v>
                </c:pt>
                <c:pt idx="605">
                  <c:v>469</c:v>
                </c:pt>
                <c:pt idx="606">
                  <c:v>470</c:v>
                </c:pt>
                <c:pt idx="607">
                  <c:v>471</c:v>
                </c:pt>
                <c:pt idx="608">
                  <c:v>505</c:v>
                </c:pt>
                <c:pt idx="609">
                  <c:v>479</c:v>
                </c:pt>
                <c:pt idx="610">
                  <c:v>484</c:v>
                </c:pt>
                <c:pt idx="611">
                  <c:v>477</c:v>
                </c:pt>
                <c:pt idx="612">
                  <c:v>480</c:v>
                </c:pt>
                <c:pt idx="613">
                  <c:v>471</c:v>
                </c:pt>
                <c:pt idx="614">
                  <c:v>480</c:v>
                </c:pt>
                <c:pt idx="615">
                  <c:v>493</c:v>
                </c:pt>
                <c:pt idx="616">
                  <c:v>476</c:v>
                </c:pt>
                <c:pt idx="617">
                  <c:v>462</c:v>
                </c:pt>
                <c:pt idx="618">
                  <c:v>474</c:v>
                </c:pt>
                <c:pt idx="619">
                  <c:v>493</c:v>
                </c:pt>
                <c:pt idx="620">
                  <c:v>480</c:v>
                </c:pt>
                <c:pt idx="621">
                  <c:v>464</c:v>
                </c:pt>
                <c:pt idx="622">
                  <c:v>501</c:v>
                </c:pt>
                <c:pt idx="623">
                  <c:v>452</c:v>
                </c:pt>
                <c:pt idx="624">
                  <c:v>471</c:v>
                </c:pt>
                <c:pt idx="625">
                  <c:v>438</c:v>
                </c:pt>
                <c:pt idx="626">
                  <c:v>455</c:v>
                </c:pt>
                <c:pt idx="627">
                  <c:v>483</c:v>
                </c:pt>
                <c:pt idx="628">
                  <c:v>464</c:v>
                </c:pt>
                <c:pt idx="629">
                  <c:v>496</c:v>
                </c:pt>
                <c:pt idx="630">
                  <c:v>481</c:v>
                </c:pt>
                <c:pt idx="631">
                  <c:v>467</c:v>
                </c:pt>
                <c:pt idx="632">
                  <c:v>467</c:v>
                </c:pt>
                <c:pt idx="633">
                  <c:v>486</c:v>
                </c:pt>
                <c:pt idx="634">
                  <c:v>504</c:v>
                </c:pt>
                <c:pt idx="635">
                  <c:v>444</c:v>
                </c:pt>
                <c:pt idx="636">
                  <c:v>466</c:v>
                </c:pt>
                <c:pt idx="637">
                  <c:v>466</c:v>
                </c:pt>
                <c:pt idx="638">
                  <c:v>447</c:v>
                </c:pt>
                <c:pt idx="639">
                  <c:v>439</c:v>
                </c:pt>
                <c:pt idx="640">
                  <c:v>469</c:v>
                </c:pt>
                <c:pt idx="641">
                  <c:v>491</c:v>
                </c:pt>
                <c:pt idx="642">
                  <c:v>473</c:v>
                </c:pt>
                <c:pt idx="643">
                  <c:v>475</c:v>
                </c:pt>
                <c:pt idx="644">
                  <c:v>460</c:v>
                </c:pt>
                <c:pt idx="645">
                  <c:v>484</c:v>
                </c:pt>
                <c:pt idx="646">
                  <c:v>488</c:v>
                </c:pt>
                <c:pt idx="647">
                  <c:v>470</c:v>
                </c:pt>
                <c:pt idx="648">
                  <c:v>487</c:v>
                </c:pt>
                <c:pt idx="649">
                  <c:v>463</c:v>
                </c:pt>
                <c:pt idx="650">
                  <c:v>444</c:v>
                </c:pt>
                <c:pt idx="651">
                  <c:v>467</c:v>
                </c:pt>
                <c:pt idx="652">
                  <c:v>474</c:v>
                </c:pt>
                <c:pt idx="653">
                  <c:v>470</c:v>
                </c:pt>
                <c:pt idx="654">
                  <c:v>513</c:v>
                </c:pt>
                <c:pt idx="655">
                  <c:v>468</c:v>
                </c:pt>
                <c:pt idx="656">
                  <c:v>440</c:v>
                </c:pt>
                <c:pt idx="657">
                  <c:v>459</c:v>
                </c:pt>
                <c:pt idx="658">
                  <c:v>452</c:v>
                </c:pt>
                <c:pt idx="659">
                  <c:v>490</c:v>
                </c:pt>
                <c:pt idx="660">
                  <c:v>488</c:v>
                </c:pt>
                <c:pt idx="661">
                  <c:v>446</c:v>
                </c:pt>
                <c:pt idx="662">
                  <c:v>463</c:v>
                </c:pt>
                <c:pt idx="663">
                  <c:v>450</c:v>
                </c:pt>
                <c:pt idx="664">
                  <c:v>462</c:v>
                </c:pt>
                <c:pt idx="665">
                  <c:v>431</c:v>
                </c:pt>
                <c:pt idx="666">
                  <c:v>487</c:v>
                </c:pt>
                <c:pt idx="667">
                  <c:v>464</c:v>
                </c:pt>
                <c:pt idx="668">
                  <c:v>479</c:v>
                </c:pt>
                <c:pt idx="669">
                  <c:v>488</c:v>
                </c:pt>
                <c:pt idx="670">
                  <c:v>508</c:v>
                </c:pt>
                <c:pt idx="671">
                  <c:v>485</c:v>
                </c:pt>
                <c:pt idx="672">
                  <c:v>455</c:v>
                </c:pt>
                <c:pt idx="673">
                  <c:v>449</c:v>
                </c:pt>
                <c:pt idx="674">
                  <c:v>485</c:v>
                </c:pt>
                <c:pt idx="675">
                  <c:v>450</c:v>
                </c:pt>
                <c:pt idx="676">
                  <c:v>447</c:v>
                </c:pt>
                <c:pt idx="677">
                  <c:v>484</c:v>
                </c:pt>
                <c:pt idx="678">
                  <c:v>471</c:v>
                </c:pt>
                <c:pt idx="679">
                  <c:v>480</c:v>
                </c:pt>
                <c:pt idx="680">
                  <c:v>490</c:v>
                </c:pt>
                <c:pt idx="681">
                  <c:v>475</c:v>
                </c:pt>
                <c:pt idx="682">
                  <c:v>448</c:v>
                </c:pt>
                <c:pt idx="683">
                  <c:v>504</c:v>
                </c:pt>
                <c:pt idx="684">
                  <c:v>478</c:v>
                </c:pt>
                <c:pt idx="685">
                  <c:v>496</c:v>
                </c:pt>
                <c:pt idx="686">
                  <c:v>508</c:v>
                </c:pt>
                <c:pt idx="687">
                  <c:v>446</c:v>
                </c:pt>
                <c:pt idx="688">
                  <c:v>487</c:v>
                </c:pt>
                <c:pt idx="689">
                  <c:v>457</c:v>
                </c:pt>
                <c:pt idx="690">
                  <c:v>482</c:v>
                </c:pt>
                <c:pt idx="691">
                  <c:v>475</c:v>
                </c:pt>
                <c:pt idx="692">
                  <c:v>496</c:v>
                </c:pt>
                <c:pt idx="693">
                  <c:v>461</c:v>
                </c:pt>
                <c:pt idx="694">
                  <c:v>503</c:v>
                </c:pt>
                <c:pt idx="695">
                  <c:v>504</c:v>
                </c:pt>
                <c:pt idx="696">
                  <c:v>443</c:v>
                </c:pt>
                <c:pt idx="697">
                  <c:v>495</c:v>
                </c:pt>
                <c:pt idx="698">
                  <c:v>467</c:v>
                </c:pt>
                <c:pt idx="699">
                  <c:v>447</c:v>
                </c:pt>
                <c:pt idx="700">
                  <c:v>493</c:v>
                </c:pt>
                <c:pt idx="701">
                  <c:v>459</c:v>
                </c:pt>
                <c:pt idx="702">
                  <c:v>457</c:v>
                </c:pt>
                <c:pt idx="703">
                  <c:v>475</c:v>
                </c:pt>
                <c:pt idx="704">
                  <c:v>432</c:v>
                </c:pt>
                <c:pt idx="705">
                  <c:v>454</c:v>
                </c:pt>
                <c:pt idx="706">
                  <c:v>447</c:v>
                </c:pt>
                <c:pt idx="707">
                  <c:v>461</c:v>
                </c:pt>
                <c:pt idx="708">
                  <c:v>472</c:v>
                </c:pt>
                <c:pt idx="709">
                  <c:v>486</c:v>
                </c:pt>
                <c:pt idx="710">
                  <c:v>488</c:v>
                </c:pt>
                <c:pt idx="711">
                  <c:v>429</c:v>
                </c:pt>
                <c:pt idx="712">
                  <c:v>454</c:v>
                </c:pt>
                <c:pt idx="713">
                  <c:v>458</c:v>
                </c:pt>
                <c:pt idx="714">
                  <c:v>465</c:v>
                </c:pt>
                <c:pt idx="715">
                  <c:v>408</c:v>
                </c:pt>
                <c:pt idx="716">
                  <c:v>442</c:v>
                </c:pt>
                <c:pt idx="717">
                  <c:v>410</c:v>
                </c:pt>
                <c:pt idx="718">
                  <c:v>442</c:v>
                </c:pt>
                <c:pt idx="719">
                  <c:v>431</c:v>
                </c:pt>
                <c:pt idx="720">
                  <c:v>425</c:v>
                </c:pt>
                <c:pt idx="721">
                  <c:v>438</c:v>
                </c:pt>
                <c:pt idx="722">
                  <c:v>412</c:v>
                </c:pt>
                <c:pt idx="723">
                  <c:v>424</c:v>
                </c:pt>
                <c:pt idx="724">
                  <c:v>448</c:v>
                </c:pt>
                <c:pt idx="725">
                  <c:v>441</c:v>
                </c:pt>
                <c:pt idx="726">
                  <c:v>422</c:v>
                </c:pt>
                <c:pt idx="727">
                  <c:v>435</c:v>
                </c:pt>
                <c:pt idx="728">
                  <c:v>427</c:v>
                </c:pt>
                <c:pt idx="729">
                  <c:v>458</c:v>
                </c:pt>
                <c:pt idx="730">
                  <c:v>466</c:v>
                </c:pt>
                <c:pt idx="731">
                  <c:v>446</c:v>
                </c:pt>
                <c:pt idx="732">
                  <c:v>435</c:v>
                </c:pt>
                <c:pt idx="733">
                  <c:v>443</c:v>
                </c:pt>
                <c:pt idx="734">
                  <c:v>461</c:v>
                </c:pt>
                <c:pt idx="735">
                  <c:v>450</c:v>
                </c:pt>
                <c:pt idx="736">
                  <c:v>491</c:v>
                </c:pt>
                <c:pt idx="737">
                  <c:v>461</c:v>
                </c:pt>
                <c:pt idx="738">
                  <c:v>463</c:v>
                </c:pt>
                <c:pt idx="739">
                  <c:v>438</c:v>
                </c:pt>
                <c:pt idx="740">
                  <c:v>494</c:v>
                </c:pt>
                <c:pt idx="741">
                  <c:v>484</c:v>
                </c:pt>
                <c:pt idx="742">
                  <c:v>471</c:v>
                </c:pt>
                <c:pt idx="743">
                  <c:v>463</c:v>
                </c:pt>
                <c:pt idx="744">
                  <c:v>516</c:v>
                </c:pt>
                <c:pt idx="745">
                  <c:v>531</c:v>
                </c:pt>
                <c:pt idx="746">
                  <c:v>482</c:v>
                </c:pt>
                <c:pt idx="747">
                  <c:v>547</c:v>
                </c:pt>
                <c:pt idx="748">
                  <c:v>506</c:v>
                </c:pt>
                <c:pt idx="749">
                  <c:v>477</c:v>
                </c:pt>
                <c:pt idx="750">
                  <c:v>545</c:v>
                </c:pt>
                <c:pt idx="751">
                  <c:v>500</c:v>
                </c:pt>
                <c:pt idx="752">
                  <c:v>540</c:v>
                </c:pt>
                <c:pt idx="753">
                  <c:v>509</c:v>
                </c:pt>
                <c:pt idx="754">
                  <c:v>572</c:v>
                </c:pt>
                <c:pt idx="755">
                  <c:v>511</c:v>
                </c:pt>
                <c:pt idx="756">
                  <c:v>545</c:v>
                </c:pt>
                <c:pt idx="757">
                  <c:v>540</c:v>
                </c:pt>
                <c:pt idx="758">
                  <c:v>552</c:v>
                </c:pt>
                <c:pt idx="759">
                  <c:v>571</c:v>
                </c:pt>
                <c:pt idx="760">
                  <c:v>601</c:v>
                </c:pt>
                <c:pt idx="761">
                  <c:v>616</c:v>
                </c:pt>
                <c:pt idx="762">
                  <c:v>572</c:v>
                </c:pt>
                <c:pt idx="763">
                  <c:v>604</c:v>
                </c:pt>
                <c:pt idx="764">
                  <c:v>639</c:v>
                </c:pt>
                <c:pt idx="765">
                  <c:v>602</c:v>
                </c:pt>
                <c:pt idx="766">
                  <c:v>622</c:v>
                </c:pt>
                <c:pt idx="767">
                  <c:v>653</c:v>
                </c:pt>
                <c:pt idx="768">
                  <c:v>613</c:v>
                </c:pt>
                <c:pt idx="769">
                  <c:v>610</c:v>
                </c:pt>
                <c:pt idx="770">
                  <c:v>633</c:v>
                </c:pt>
                <c:pt idx="771">
                  <c:v>675</c:v>
                </c:pt>
                <c:pt idx="772">
                  <c:v>716</c:v>
                </c:pt>
                <c:pt idx="773">
                  <c:v>734</c:v>
                </c:pt>
                <c:pt idx="774">
                  <c:v>705</c:v>
                </c:pt>
                <c:pt idx="775">
                  <c:v>667</c:v>
                </c:pt>
                <c:pt idx="776">
                  <c:v>715</c:v>
                </c:pt>
                <c:pt idx="777">
                  <c:v>742</c:v>
                </c:pt>
                <c:pt idx="778">
                  <c:v>743</c:v>
                </c:pt>
                <c:pt idx="779">
                  <c:v>712</c:v>
                </c:pt>
                <c:pt idx="780">
                  <c:v>771</c:v>
                </c:pt>
                <c:pt idx="781">
                  <c:v>728</c:v>
                </c:pt>
                <c:pt idx="782">
                  <c:v>714</c:v>
                </c:pt>
                <c:pt idx="783">
                  <c:v>729</c:v>
                </c:pt>
                <c:pt idx="784">
                  <c:v>763</c:v>
                </c:pt>
                <c:pt idx="785">
                  <c:v>770</c:v>
                </c:pt>
                <c:pt idx="786">
                  <c:v>773</c:v>
                </c:pt>
                <c:pt idx="787">
                  <c:v>755</c:v>
                </c:pt>
                <c:pt idx="788">
                  <c:v>787</c:v>
                </c:pt>
                <c:pt idx="789">
                  <c:v>736</c:v>
                </c:pt>
                <c:pt idx="790">
                  <c:v>791</c:v>
                </c:pt>
                <c:pt idx="791">
                  <c:v>734</c:v>
                </c:pt>
                <c:pt idx="792">
                  <c:v>803</c:v>
                </c:pt>
                <c:pt idx="793">
                  <c:v>795</c:v>
                </c:pt>
                <c:pt idx="794">
                  <c:v>793</c:v>
                </c:pt>
                <c:pt idx="795">
                  <c:v>828</c:v>
                </c:pt>
                <c:pt idx="796">
                  <c:v>818</c:v>
                </c:pt>
                <c:pt idx="797">
                  <c:v>794</c:v>
                </c:pt>
                <c:pt idx="798">
                  <c:v>852</c:v>
                </c:pt>
                <c:pt idx="799">
                  <c:v>802</c:v>
                </c:pt>
                <c:pt idx="800">
                  <c:v>826</c:v>
                </c:pt>
                <c:pt idx="801">
                  <c:v>831</c:v>
                </c:pt>
                <c:pt idx="802">
                  <c:v>843</c:v>
                </c:pt>
                <c:pt idx="803">
                  <c:v>861</c:v>
                </c:pt>
                <c:pt idx="804">
                  <c:v>825</c:v>
                </c:pt>
                <c:pt idx="805">
                  <c:v>791</c:v>
                </c:pt>
                <c:pt idx="806">
                  <c:v>795</c:v>
                </c:pt>
                <c:pt idx="807">
                  <c:v>829</c:v>
                </c:pt>
                <c:pt idx="808">
                  <c:v>789</c:v>
                </c:pt>
                <c:pt idx="809">
                  <c:v>817</c:v>
                </c:pt>
                <c:pt idx="810">
                  <c:v>806</c:v>
                </c:pt>
                <c:pt idx="811">
                  <c:v>824</c:v>
                </c:pt>
                <c:pt idx="812">
                  <c:v>779</c:v>
                </c:pt>
                <c:pt idx="813">
                  <c:v>793</c:v>
                </c:pt>
                <c:pt idx="814">
                  <c:v>769</c:v>
                </c:pt>
                <c:pt idx="815">
                  <c:v>852</c:v>
                </c:pt>
                <c:pt idx="816">
                  <c:v>814</c:v>
                </c:pt>
                <c:pt idx="817">
                  <c:v>828</c:v>
                </c:pt>
                <c:pt idx="818">
                  <c:v>798</c:v>
                </c:pt>
                <c:pt idx="819">
                  <c:v>704</c:v>
                </c:pt>
                <c:pt idx="820">
                  <c:v>765</c:v>
                </c:pt>
                <c:pt idx="821">
                  <c:v>778</c:v>
                </c:pt>
                <c:pt idx="822">
                  <c:v>787</c:v>
                </c:pt>
                <c:pt idx="823">
                  <c:v>739</c:v>
                </c:pt>
                <c:pt idx="824">
                  <c:v>777</c:v>
                </c:pt>
                <c:pt idx="825">
                  <c:v>705</c:v>
                </c:pt>
                <c:pt idx="826">
                  <c:v>739</c:v>
                </c:pt>
                <c:pt idx="827">
                  <c:v>761</c:v>
                </c:pt>
                <c:pt idx="828">
                  <c:v>755</c:v>
                </c:pt>
                <c:pt idx="829">
                  <c:v>728</c:v>
                </c:pt>
                <c:pt idx="830">
                  <c:v>683</c:v>
                </c:pt>
                <c:pt idx="831">
                  <c:v>702</c:v>
                </c:pt>
                <c:pt idx="832">
                  <c:v>754</c:v>
                </c:pt>
                <c:pt idx="833">
                  <c:v>722</c:v>
                </c:pt>
                <c:pt idx="834">
                  <c:v>704</c:v>
                </c:pt>
                <c:pt idx="835">
                  <c:v>680</c:v>
                </c:pt>
                <c:pt idx="836">
                  <c:v>654</c:v>
                </c:pt>
                <c:pt idx="837">
                  <c:v>717</c:v>
                </c:pt>
                <c:pt idx="838">
                  <c:v>678</c:v>
                </c:pt>
                <c:pt idx="839">
                  <c:v>685</c:v>
                </c:pt>
                <c:pt idx="840">
                  <c:v>696</c:v>
                </c:pt>
                <c:pt idx="841">
                  <c:v>641</c:v>
                </c:pt>
                <c:pt idx="842">
                  <c:v>674</c:v>
                </c:pt>
                <c:pt idx="843">
                  <c:v>581</c:v>
                </c:pt>
                <c:pt idx="844">
                  <c:v>629</c:v>
                </c:pt>
                <c:pt idx="845">
                  <c:v>674</c:v>
                </c:pt>
                <c:pt idx="846">
                  <c:v>613</c:v>
                </c:pt>
                <c:pt idx="847">
                  <c:v>632</c:v>
                </c:pt>
                <c:pt idx="848">
                  <c:v>628</c:v>
                </c:pt>
                <c:pt idx="849">
                  <c:v>613</c:v>
                </c:pt>
                <c:pt idx="850">
                  <c:v>586</c:v>
                </c:pt>
                <c:pt idx="851">
                  <c:v>591</c:v>
                </c:pt>
                <c:pt idx="852">
                  <c:v>606</c:v>
                </c:pt>
                <c:pt idx="853">
                  <c:v>609</c:v>
                </c:pt>
                <c:pt idx="854">
                  <c:v>605</c:v>
                </c:pt>
                <c:pt idx="855">
                  <c:v>605</c:v>
                </c:pt>
                <c:pt idx="856">
                  <c:v>571</c:v>
                </c:pt>
                <c:pt idx="857">
                  <c:v>541</c:v>
                </c:pt>
                <c:pt idx="858">
                  <c:v>555</c:v>
                </c:pt>
                <c:pt idx="859">
                  <c:v>600</c:v>
                </c:pt>
                <c:pt idx="860">
                  <c:v>553</c:v>
                </c:pt>
                <c:pt idx="861">
                  <c:v>589</c:v>
                </c:pt>
                <c:pt idx="862">
                  <c:v>597</c:v>
                </c:pt>
                <c:pt idx="863">
                  <c:v>580</c:v>
                </c:pt>
                <c:pt idx="864">
                  <c:v>545</c:v>
                </c:pt>
                <c:pt idx="865">
                  <c:v>569</c:v>
                </c:pt>
                <c:pt idx="866">
                  <c:v>602</c:v>
                </c:pt>
                <c:pt idx="867">
                  <c:v>541</c:v>
                </c:pt>
                <c:pt idx="868">
                  <c:v>607</c:v>
                </c:pt>
                <c:pt idx="869">
                  <c:v>607</c:v>
                </c:pt>
                <c:pt idx="870">
                  <c:v>614</c:v>
                </c:pt>
                <c:pt idx="871">
                  <c:v>608</c:v>
                </c:pt>
                <c:pt idx="872">
                  <c:v>588</c:v>
                </c:pt>
                <c:pt idx="873">
                  <c:v>601</c:v>
                </c:pt>
                <c:pt idx="874">
                  <c:v>619</c:v>
                </c:pt>
                <c:pt idx="875">
                  <c:v>634</c:v>
                </c:pt>
                <c:pt idx="876">
                  <c:v>620</c:v>
                </c:pt>
                <c:pt idx="877">
                  <c:v>627</c:v>
                </c:pt>
                <c:pt idx="878">
                  <c:v>700</c:v>
                </c:pt>
                <c:pt idx="879">
                  <c:v>674</c:v>
                </c:pt>
                <c:pt idx="880">
                  <c:v>726</c:v>
                </c:pt>
                <c:pt idx="881">
                  <c:v>730</c:v>
                </c:pt>
                <c:pt idx="882">
                  <c:v>753</c:v>
                </c:pt>
                <c:pt idx="883">
                  <c:v>825</c:v>
                </c:pt>
                <c:pt idx="884">
                  <c:v>796</c:v>
                </c:pt>
                <c:pt idx="885">
                  <c:v>899</c:v>
                </c:pt>
                <c:pt idx="886">
                  <c:v>896</c:v>
                </c:pt>
                <c:pt idx="887">
                  <c:v>880</c:v>
                </c:pt>
                <c:pt idx="888">
                  <c:v>961</c:v>
                </c:pt>
                <c:pt idx="889">
                  <c:v>990</c:v>
                </c:pt>
                <c:pt idx="890">
                  <c:v>1040</c:v>
                </c:pt>
                <c:pt idx="891">
                  <c:v>1108</c:v>
                </c:pt>
                <c:pt idx="892">
                  <c:v>1233</c:v>
                </c:pt>
                <c:pt idx="893">
                  <c:v>1293</c:v>
                </c:pt>
                <c:pt idx="894">
                  <c:v>1280</c:v>
                </c:pt>
                <c:pt idx="895">
                  <c:v>1345</c:v>
                </c:pt>
                <c:pt idx="896">
                  <c:v>1442</c:v>
                </c:pt>
                <c:pt idx="897">
                  <c:v>1527</c:v>
                </c:pt>
                <c:pt idx="898">
                  <c:v>1653</c:v>
                </c:pt>
                <c:pt idx="899">
                  <c:v>1748</c:v>
                </c:pt>
                <c:pt idx="900">
                  <c:v>1813</c:v>
                </c:pt>
                <c:pt idx="901">
                  <c:v>1866</c:v>
                </c:pt>
                <c:pt idx="902">
                  <c:v>2103</c:v>
                </c:pt>
                <c:pt idx="903">
                  <c:v>2167</c:v>
                </c:pt>
                <c:pt idx="904">
                  <c:v>2279</c:v>
                </c:pt>
                <c:pt idx="905">
                  <c:v>2419</c:v>
                </c:pt>
                <c:pt idx="906">
                  <c:v>2546</c:v>
                </c:pt>
                <c:pt idx="907">
                  <c:v>2635</c:v>
                </c:pt>
                <c:pt idx="908">
                  <c:v>2809</c:v>
                </c:pt>
                <c:pt idx="909">
                  <c:v>3013</c:v>
                </c:pt>
                <c:pt idx="910">
                  <c:v>3131</c:v>
                </c:pt>
                <c:pt idx="911">
                  <c:v>3280</c:v>
                </c:pt>
                <c:pt idx="912">
                  <c:v>3523</c:v>
                </c:pt>
                <c:pt idx="913">
                  <c:v>3519</c:v>
                </c:pt>
                <c:pt idx="914">
                  <c:v>3687</c:v>
                </c:pt>
                <c:pt idx="915">
                  <c:v>3947</c:v>
                </c:pt>
                <c:pt idx="916">
                  <c:v>4113</c:v>
                </c:pt>
                <c:pt idx="917">
                  <c:v>4312</c:v>
                </c:pt>
                <c:pt idx="918">
                  <c:v>4512</c:v>
                </c:pt>
                <c:pt idx="919">
                  <c:v>4544</c:v>
                </c:pt>
                <c:pt idx="920">
                  <c:v>4946</c:v>
                </c:pt>
                <c:pt idx="921">
                  <c:v>5083</c:v>
                </c:pt>
                <c:pt idx="922">
                  <c:v>5165</c:v>
                </c:pt>
                <c:pt idx="923">
                  <c:v>5416</c:v>
                </c:pt>
                <c:pt idx="924">
                  <c:v>5552</c:v>
                </c:pt>
                <c:pt idx="925">
                  <c:v>5656</c:v>
                </c:pt>
                <c:pt idx="926">
                  <c:v>5936</c:v>
                </c:pt>
                <c:pt idx="927">
                  <c:v>5968</c:v>
                </c:pt>
                <c:pt idx="928">
                  <c:v>6176</c:v>
                </c:pt>
                <c:pt idx="929">
                  <c:v>6182</c:v>
                </c:pt>
                <c:pt idx="930">
                  <c:v>6651</c:v>
                </c:pt>
                <c:pt idx="931">
                  <c:v>6506</c:v>
                </c:pt>
                <c:pt idx="932">
                  <c:v>6902</c:v>
                </c:pt>
                <c:pt idx="933">
                  <c:v>6821</c:v>
                </c:pt>
                <c:pt idx="934">
                  <c:v>7236</c:v>
                </c:pt>
                <c:pt idx="935">
                  <c:v>7203</c:v>
                </c:pt>
                <c:pt idx="936">
                  <c:v>7205</c:v>
                </c:pt>
                <c:pt idx="937">
                  <c:v>7276</c:v>
                </c:pt>
                <c:pt idx="938">
                  <c:v>7295</c:v>
                </c:pt>
                <c:pt idx="939">
                  <c:v>7345</c:v>
                </c:pt>
                <c:pt idx="940">
                  <c:v>7554</c:v>
                </c:pt>
                <c:pt idx="941">
                  <c:v>7357</c:v>
                </c:pt>
                <c:pt idx="942">
                  <c:v>7562</c:v>
                </c:pt>
                <c:pt idx="943">
                  <c:v>7457</c:v>
                </c:pt>
                <c:pt idx="944">
                  <c:v>7560</c:v>
                </c:pt>
                <c:pt idx="945">
                  <c:v>7374</c:v>
                </c:pt>
                <c:pt idx="946">
                  <c:v>7627</c:v>
                </c:pt>
                <c:pt idx="947">
                  <c:v>7494</c:v>
                </c:pt>
                <c:pt idx="948">
                  <c:v>7479</c:v>
                </c:pt>
                <c:pt idx="949">
                  <c:v>7317</c:v>
                </c:pt>
                <c:pt idx="950">
                  <c:v>7499</c:v>
                </c:pt>
                <c:pt idx="951">
                  <c:v>6997</c:v>
                </c:pt>
                <c:pt idx="952">
                  <c:v>7299</c:v>
                </c:pt>
                <c:pt idx="953">
                  <c:v>6975</c:v>
                </c:pt>
                <c:pt idx="954">
                  <c:v>6904</c:v>
                </c:pt>
                <c:pt idx="955">
                  <c:v>6634</c:v>
                </c:pt>
                <c:pt idx="956">
                  <c:v>6641</c:v>
                </c:pt>
                <c:pt idx="957">
                  <c:v>6291</c:v>
                </c:pt>
                <c:pt idx="958">
                  <c:v>6370</c:v>
                </c:pt>
                <c:pt idx="959">
                  <c:v>6050</c:v>
                </c:pt>
                <c:pt idx="960">
                  <c:v>6163</c:v>
                </c:pt>
                <c:pt idx="961">
                  <c:v>5707</c:v>
                </c:pt>
                <c:pt idx="962">
                  <c:v>5662</c:v>
                </c:pt>
                <c:pt idx="963">
                  <c:v>5447</c:v>
                </c:pt>
                <c:pt idx="964">
                  <c:v>5270</c:v>
                </c:pt>
                <c:pt idx="965">
                  <c:v>5000</c:v>
                </c:pt>
                <c:pt idx="966">
                  <c:v>4918</c:v>
                </c:pt>
                <c:pt idx="967">
                  <c:v>4561</c:v>
                </c:pt>
                <c:pt idx="968">
                  <c:v>4517</c:v>
                </c:pt>
                <c:pt idx="969">
                  <c:v>4366</c:v>
                </c:pt>
                <c:pt idx="970">
                  <c:v>4247</c:v>
                </c:pt>
                <c:pt idx="971">
                  <c:v>3793</c:v>
                </c:pt>
                <c:pt idx="972">
                  <c:v>3785</c:v>
                </c:pt>
                <c:pt idx="973">
                  <c:v>3546</c:v>
                </c:pt>
                <c:pt idx="974">
                  <c:v>3392</c:v>
                </c:pt>
                <c:pt idx="975">
                  <c:v>3128</c:v>
                </c:pt>
                <c:pt idx="976">
                  <c:v>2948</c:v>
                </c:pt>
                <c:pt idx="977">
                  <c:v>2642</c:v>
                </c:pt>
                <c:pt idx="978">
                  <c:v>2533</c:v>
                </c:pt>
                <c:pt idx="979">
                  <c:v>2458</c:v>
                </c:pt>
                <c:pt idx="980">
                  <c:v>2268</c:v>
                </c:pt>
                <c:pt idx="981">
                  <c:v>2149</c:v>
                </c:pt>
                <c:pt idx="982">
                  <c:v>2000</c:v>
                </c:pt>
                <c:pt idx="983">
                  <c:v>1772</c:v>
                </c:pt>
                <c:pt idx="984">
                  <c:v>1678</c:v>
                </c:pt>
                <c:pt idx="985">
                  <c:v>1508</c:v>
                </c:pt>
                <c:pt idx="986">
                  <c:v>1453</c:v>
                </c:pt>
                <c:pt idx="987">
                  <c:v>1285</c:v>
                </c:pt>
                <c:pt idx="988">
                  <c:v>1205</c:v>
                </c:pt>
                <c:pt idx="989">
                  <c:v>1077</c:v>
                </c:pt>
                <c:pt idx="990">
                  <c:v>987</c:v>
                </c:pt>
                <c:pt idx="991">
                  <c:v>866</c:v>
                </c:pt>
                <c:pt idx="992">
                  <c:v>829</c:v>
                </c:pt>
                <c:pt idx="993">
                  <c:v>732</c:v>
                </c:pt>
                <c:pt idx="994">
                  <c:v>653</c:v>
                </c:pt>
                <c:pt idx="995">
                  <c:v>558</c:v>
                </c:pt>
                <c:pt idx="996">
                  <c:v>542</c:v>
                </c:pt>
                <c:pt idx="997">
                  <c:v>455</c:v>
                </c:pt>
                <c:pt idx="998">
                  <c:v>448</c:v>
                </c:pt>
                <c:pt idx="999">
                  <c:v>415</c:v>
                </c:pt>
                <c:pt idx="1000">
                  <c:v>322</c:v>
                </c:pt>
                <c:pt idx="1001">
                  <c:v>284</c:v>
                </c:pt>
                <c:pt idx="1002">
                  <c:v>262</c:v>
                </c:pt>
                <c:pt idx="1003">
                  <c:v>219</c:v>
                </c:pt>
                <c:pt idx="1004">
                  <c:v>218</c:v>
                </c:pt>
                <c:pt idx="1005">
                  <c:v>199</c:v>
                </c:pt>
                <c:pt idx="1006">
                  <c:v>158</c:v>
                </c:pt>
                <c:pt idx="1007">
                  <c:v>149</c:v>
                </c:pt>
                <c:pt idx="1008">
                  <c:v>104</c:v>
                </c:pt>
                <c:pt idx="1009">
                  <c:v>75</c:v>
                </c:pt>
                <c:pt idx="1010">
                  <c:v>76</c:v>
                </c:pt>
                <c:pt idx="1011">
                  <c:v>79</c:v>
                </c:pt>
                <c:pt idx="1012">
                  <c:v>58</c:v>
                </c:pt>
                <c:pt idx="1013">
                  <c:v>56</c:v>
                </c:pt>
                <c:pt idx="1014">
                  <c:v>50</c:v>
                </c:pt>
                <c:pt idx="1015">
                  <c:v>42</c:v>
                </c:pt>
                <c:pt idx="1016">
                  <c:v>25</c:v>
                </c:pt>
                <c:pt idx="1017">
                  <c:v>39</c:v>
                </c:pt>
                <c:pt idx="1018">
                  <c:v>25</c:v>
                </c:pt>
                <c:pt idx="1019">
                  <c:v>17</c:v>
                </c:pt>
                <c:pt idx="1020">
                  <c:v>17</c:v>
                </c:pt>
                <c:pt idx="1021">
                  <c:v>11</c:v>
                </c:pt>
                <c:pt idx="1022">
                  <c:v>12</c:v>
                </c:pt>
                <c:pt idx="1023">
                  <c:v>11</c:v>
                </c:pt>
                <c:pt idx="1024">
                  <c:v>12</c:v>
                </c:pt>
                <c:pt idx="1025">
                  <c:v>5</c:v>
                </c:pt>
                <c:pt idx="1026">
                  <c:v>6</c:v>
                </c:pt>
                <c:pt idx="1027">
                  <c:v>2</c:v>
                </c:pt>
                <c:pt idx="1028">
                  <c:v>4</c:v>
                </c:pt>
                <c:pt idx="1029">
                  <c:v>3</c:v>
                </c:pt>
                <c:pt idx="1030">
                  <c:v>4</c:v>
                </c:pt>
                <c:pt idx="1031">
                  <c:v>4</c:v>
                </c:pt>
                <c:pt idx="1032">
                  <c:v>1</c:v>
                </c:pt>
                <c:pt idx="1033">
                  <c:v>6</c:v>
                </c:pt>
                <c:pt idx="1034">
                  <c:v>1</c:v>
                </c:pt>
                <c:pt idx="1035">
                  <c:v>3</c:v>
                </c:pt>
                <c:pt idx="1036">
                  <c:v>3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2</c:v>
                </c:pt>
                <c:pt idx="1041">
                  <c:v>1</c:v>
                </c:pt>
                <c:pt idx="1042">
                  <c:v>2</c:v>
                </c:pt>
                <c:pt idx="1043">
                  <c:v>1</c:v>
                </c:pt>
                <c:pt idx="1044">
                  <c:v>0</c:v>
                </c:pt>
                <c:pt idx="1045">
                  <c:v>2</c:v>
                </c:pt>
                <c:pt idx="1046">
                  <c:v>1</c:v>
                </c:pt>
                <c:pt idx="1047">
                  <c:v>0</c:v>
                </c:pt>
                <c:pt idx="1048">
                  <c:v>1</c:v>
                </c:pt>
                <c:pt idx="1049">
                  <c:v>2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1</c:v>
                </c:pt>
                <c:pt idx="1055">
                  <c:v>2</c:v>
                </c:pt>
                <c:pt idx="1056">
                  <c:v>0</c:v>
                </c:pt>
                <c:pt idx="1057">
                  <c:v>1</c:v>
                </c:pt>
                <c:pt idx="1058">
                  <c:v>0</c:v>
                </c:pt>
                <c:pt idx="1059">
                  <c:v>1</c:v>
                </c:pt>
                <c:pt idx="1060">
                  <c:v>1</c:v>
                </c:pt>
                <c:pt idx="1061">
                  <c:v>2</c:v>
                </c:pt>
                <c:pt idx="1062">
                  <c:v>0</c:v>
                </c:pt>
                <c:pt idx="1063">
                  <c:v>2</c:v>
                </c:pt>
                <c:pt idx="1064">
                  <c:v>1</c:v>
                </c:pt>
                <c:pt idx="1065">
                  <c:v>0</c:v>
                </c:pt>
                <c:pt idx="1066">
                  <c:v>1</c:v>
                </c:pt>
                <c:pt idx="1067">
                  <c:v>0</c:v>
                </c:pt>
                <c:pt idx="1068">
                  <c:v>1</c:v>
                </c:pt>
                <c:pt idx="1069">
                  <c:v>0</c:v>
                </c:pt>
                <c:pt idx="1070">
                  <c:v>2</c:v>
                </c:pt>
                <c:pt idx="1071">
                  <c:v>0</c:v>
                </c:pt>
                <c:pt idx="1072">
                  <c:v>0</c:v>
                </c:pt>
                <c:pt idx="1073">
                  <c:v>3</c:v>
                </c:pt>
                <c:pt idx="1074">
                  <c:v>1</c:v>
                </c:pt>
                <c:pt idx="1075">
                  <c:v>1</c:v>
                </c:pt>
                <c:pt idx="1076">
                  <c:v>0</c:v>
                </c:pt>
                <c:pt idx="1077">
                  <c:v>1</c:v>
                </c:pt>
                <c:pt idx="1078">
                  <c:v>0</c:v>
                </c:pt>
                <c:pt idx="1079">
                  <c:v>0</c:v>
                </c:pt>
                <c:pt idx="1080">
                  <c:v>2</c:v>
                </c:pt>
                <c:pt idx="1081">
                  <c:v>0</c:v>
                </c:pt>
                <c:pt idx="1082">
                  <c:v>1</c:v>
                </c:pt>
                <c:pt idx="1083">
                  <c:v>2</c:v>
                </c:pt>
                <c:pt idx="1084">
                  <c:v>2</c:v>
                </c:pt>
                <c:pt idx="1085">
                  <c:v>1</c:v>
                </c:pt>
                <c:pt idx="1086">
                  <c:v>0</c:v>
                </c:pt>
                <c:pt idx="1087">
                  <c:v>0</c:v>
                </c:pt>
                <c:pt idx="1088">
                  <c:v>1</c:v>
                </c:pt>
                <c:pt idx="1089">
                  <c:v>1</c:v>
                </c:pt>
                <c:pt idx="1090">
                  <c:v>1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1</c:v>
                </c:pt>
                <c:pt idx="1095">
                  <c:v>0</c:v>
                </c:pt>
                <c:pt idx="1096">
                  <c:v>2</c:v>
                </c:pt>
                <c:pt idx="1097">
                  <c:v>1</c:v>
                </c:pt>
                <c:pt idx="1098">
                  <c:v>0</c:v>
                </c:pt>
                <c:pt idx="1099">
                  <c:v>1</c:v>
                </c:pt>
                <c:pt idx="1100">
                  <c:v>1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1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2</c:v>
                </c:pt>
                <c:pt idx="1110">
                  <c:v>2</c:v>
                </c:pt>
                <c:pt idx="1111">
                  <c:v>1</c:v>
                </c:pt>
                <c:pt idx="1112">
                  <c:v>1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1</c:v>
                </c:pt>
                <c:pt idx="1117">
                  <c:v>0</c:v>
                </c:pt>
                <c:pt idx="1118">
                  <c:v>3</c:v>
                </c:pt>
                <c:pt idx="1119">
                  <c:v>2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1</c:v>
                </c:pt>
                <c:pt idx="1125">
                  <c:v>0</c:v>
                </c:pt>
                <c:pt idx="1126">
                  <c:v>0</c:v>
                </c:pt>
                <c:pt idx="1127">
                  <c:v>1</c:v>
                </c:pt>
                <c:pt idx="1128">
                  <c:v>0</c:v>
                </c:pt>
                <c:pt idx="1129">
                  <c:v>1</c:v>
                </c:pt>
                <c:pt idx="1130">
                  <c:v>1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1</c:v>
                </c:pt>
                <c:pt idx="1139">
                  <c:v>0</c:v>
                </c:pt>
                <c:pt idx="1140">
                  <c:v>1</c:v>
                </c:pt>
                <c:pt idx="1141">
                  <c:v>3</c:v>
                </c:pt>
                <c:pt idx="1142">
                  <c:v>1</c:v>
                </c:pt>
                <c:pt idx="1143">
                  <c:v>0</c:v>
                </c:pt>
                <c:pt idx="1144">
                  <c:v>0</c:v>
                </c:pt>
                <c:pt idx="1145">
                  <c:v>1</c:v>
                </c:pt>
                <c:pt idx="1146">
                  <c:v>2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1</c:v>
                </c:pt>
                <c:pt idx="1151">
                  <c:v>0</c:v>
                </c:pt>
                <c:pt idx="1152">
                  <c:v>1</c:v>
                </c:pt>
                <c:pt idx="1153">
                  <c:v>0</c:v>
                </c:pt>
                <c:pt idx="1154">
                  <c:v>1</c:v>
                </c:pt>
                <c:pt idx="1155">
                  <c:v>1</c:v>
                </c:pt>
                <c:pt idx="1156">
                  <c:v>0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1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1</c:v>
                </c:pt>
                <c:pt idx="1172">
                  <c:v>0</c:v>
                </c:pt>
                <c:pt idx="1173">
                  <c:v>0</c:v>
                </c:pt>
                <c:pt idx="1174">
                  <c:v>1</c:v>
                </c:pt>
                <c:pt idx="1175">
                  <c:v>0</c:v>
                </c:pt>
                <c:pt idx="1176">
                  <c:v>0</c:v>
                </c:pt>
                <c:pt idx="1177">
                  <c:v>1</c:v>
                </c:pt>
                <c:pt idx="1178">
                  <c:v>1</c:v>
                </c:pt>
                <c:pt idx="1179">
                  <c:v>1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2</c:v>
                </c:pt>
                <c:pt idx="1185">
                  <c:v>0</c:v>
                </c:pt>
                <c:pt idx="1186">
                  <c:v>1</c:v>
                </c:pt>
                <c:pt idx="1187">
                  <c:v>1</c:v>
                </c:pt>
                <c:pt idx="1188">
                  <c:v>0</c:v>
                </c:pt>
                <c:pt idx="1189">
                  <c:v>1</c:v>
                </c:pt>
                <c:pt idx="1190">
                  <c:v>1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1</c:v>
                </c:pt>
                <c:pt idx="1197">
                  <c:v>1</c:v>
                </c:pt>
                <c:pt idx="1198">
                  <c:v>1</c:v>
                </c:pt>
                <c:pt idx="1199">
                  <c:v>0</c:v>
                </c:pt>
                <c:pt idx="1200">
                  <c:v>2</c:v>
                </c:pt>
                <c:pt idx="1201">
                  <c:v>2</c:v>
                </c:pt>
                <c:pt idx="1202">
                  <c:v>0</c:v>
                </c:pt>
                <c:pt idx="1203">
                  <c:v>0</c:v>
                </c:pt>
                <c:pt idx="1204">
                  <c:v>1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1</c:v>
                </c:pt>
                <c:pt idx="1209">
                  <c:v>1</c:v>
                </c:pt>
                <c:pt idx="1210">
                  <c:v>0</c:v>
                </c:pt>
                <c:pt idx="1211">
                  <c:v>1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1</c:v>
                </c:pt>
                <c:pt idx="1216">
                  <c:v>0</c:v>
                </c:pt>
                <c:pt idx="1217">
                  <c:v>0</c:v>
                </c:pt>
                <c:pt idx="1218">
                  <c:v>1</c:v>
                </c:pt>
                <c:pt idx="1219">
                  <c:v>0</c:v>
                </c:pt>
                <c:pt idx="1220">
                  <c:v>0</c:v>
                </c:pt>
                <c:pt idx="1221">
                  <c:v>1</c:v>
                </c:pt>
                <c:pt idx="1222">
                  <c:v>0</c:v>
                </c:pt>
                <c:pt idx="1223">
                  <c:v>0</c:v>
                </c:pt>
                <c:pt idx="1224">
                  <c:v>1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1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1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1</c:v>
                </c:pt>
                <c:pt idx="1243">
                  <c:v>0</c:v>
                </c:pt>
                <c:pt idx="1244">
                  <c:v>1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1</c:v>
                </c:pt>
                <c:pt idx="1252">
                  <c:v>0</c:v>
                </c:pt>
                <c:pt idx="1253">
                  <c:v>1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1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2</c:v>
                </c:pt>
                <c:pt idx="1272">
                  <c:v>0</c:v>
                </c:pt>
                <c:pt idx="1273">
                  <c:v>0</c:v>
                </c:pt>
                <c:pt idx="1274">
                  <c:v>1</c:v>
                </c:pt>
                <c:pt idx="1275">
                  <c:v>0</c:v>
                </c:pt>
                <c:pt idx="1276">
                  <c:v>2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1</c:v>
                </c:pt>
                <c:pt idx="1302">
                  <c:v>0</c:v>
                </c:pt>
                <c:pt idx="1303">
                  <c:v>0</c:v>
                </c:pt>
                <c:pt idx="1304">
                  <c:v>1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1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2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1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1</c:v>
                </c:pt>
                <c:pt idx="1367">
                  <c:v>0</c:v>
                </c:pt>
                <c:pt idx="1368">
                  <c:v>1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1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1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1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1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1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1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1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1AD-4070-AEEB-34AA99034562}"/>
            </c:ext>
          </c:extLst>
        </c:ser>
        <c:ser>
          <c:idx val="2"/>
          <c:order val="2"/>
          <c:tx>
            <c:strRef>
              <c:f>hist_TOT_40!$D$1</c:f>
              <c:strCache>
                <c:ptCount val="1"/>
                <c:pt idx="0">
                  <c:v>Cluster 2</c:v>
                </c:pt>
              </c:strCache>
            </c:strRef>
          </c:tx>
          <c:marker>
            <c:symbol val="none"/>
          </c:marker>
          <c:xVal>
            <c:numRef>
              <c:f>hist_TOT_40!$A$2:$A$1601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hist_TOT_40!$D$2:$D$1601</c:f>
              <c:numCache>
                <c:formatCode>General</c:formatCode>
                <c:ptCount val="160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2</c:v>
                </c:pt>
                <c:pt idx="37">
                  <c:v>1</c:v>
                </c:pt>
                <c:pt idx="38">
                  <c:v>4</c:v>
                </c:pt>
                <c:pt idx="39">
                  <c:v>3</c:v>
                </c:pt>
                <c:pt idx="40">
                  <c:v>10</c:v>
                </c:pt>
                <c:pt idx="41">
                  <c:v>9</c:v>
                </c:pt>
                <c:pt idx="42">
                  <c:v>10</c:v>
                </c:pt>
                <c:pt idx="43">
                  <c:v>11</c:v>
                </c:pt>
                <c:pt idx="44">
                  <c:v>11</c:v>
                </c:pt>
                <c:pt idx="45">
                  <c:v>18</c:v>
                </c:pt>
                <c:pt idx="46">
                  <c:v>30</c:v>
                </c:pt>
                <c:pt idx="47">
                  <c:v>8</c:v>
                </c:pt>
                <c:pt idx="48">
                  <c:v>28</c:v>
                </c:pt>
                <c:pt idx="49">
                  <c:v>12</c:v>
                </c:pt>
                <c:pt idx="50">
                  <c:v>16</c:v>
                </c:pt>
                <c:pt idx="51">
                  <c:v>13</c:v>
                </c:pt>
                <c:pt idx="52">
                  <c:v>26</c:v>
                </c:pt>
                <c:pt idx="53">
                  <c:v>24</c:v>
                </c:pt>
                <c:pt idx="54">
                  <c:v>19</c:v>
                </c:pt>
                <c:pt idx="55">
                  <c:v>19</c:v>
                </c:pt>
                <c:pt idx="56">
                  <c:v>16</c:v>
                </c:pt>
                <c:pt idx="57">
                  <c:v>13</c:v>
                </c:pt>
                <c:pt idx="58">
                  <c:v>16</c:v>
                </c:pt>
                <c:pt idx="59">
                  <c:v>11</c:v>
                </c:pt>
                <c:pt idx="60">
                  <c:v>10</c:v>
                </c:pt>
                <c:pt idx="61">
                  <c:v>12</c:v>
                </c:pt>
                <c:pt idx="62">
                  <c:v>8</c:v>
                </c:pt>
                <c:pt idx="63">
                  <c:v>8</c:v>
                </c:pt>
                <c:pt idx="64">
                  <c:v>5</c:v>
                </c:pt>
                <c:pt idx="65">
                  <c:v>12</c:v>
                </c:pt>
                <c:pt idx="66">
                  <c:v>7</c:v>
                </c:pt>
                <c:pt idx="67">
                  <c:v>11</c:v>
                </c:pt>
                <c:pt idx="68">
                  <c:v>7</c:v>
                </c:pt>
                <c:pt idx="69">
                  <c:v>8</c:v>
                </c:pt>
                <c:pt idx="70">
                  <c:v>8</c:v>
                </c:pt>
                <c:pt idx="71">
                  <c:v>10</c:v>
                </c:pt>
                <c:pt idx="72">
                  <c:v>12</c:v>
                </c:pt>
                <c:pt idx="73">
                  <c:v>8</c:v>
                </c:pt>
                <c:pt idx="74">
                  <c:v>9</c:v>
                </c:pt>
                <c:pt idx="75">
                  <c:v>16</c:v>
                </c:pt>
                <c:pt idx="76">
                  <c:v>19</c:v>
                </c:pt>
                <c:pt idx="77">
                  <c:v>33</c:v>
                </c:pt>
                <c:pt idx="78">
                  <c:v>52</c:v>
                </c:pt>
                <c:pt idx="79">
                  <c:v>75</c:v>
                </c:pt>
                <c:pt idx="80">
                  <c:v>103</c:v>
                </c:pt>
                <c:pt idx="81">
                  <c:v>136</c:v>
                </c:pt>
                <c:pt idx="82">
                  <c:v>199</c:v>
                </c:pt>
                <c:pt idx="83">
                  <c:v>264</c:v>
                </c:pt>
                <c:pt idx="84">
                  <c:v>343</c:v>
                </c:pt>
                <c:pt idx="85">
                  <c:v>417</c:v>
                </c:pt>
                <c:pt idx="86">
                  <c:v>501</c:v>
                </c:pt>
                <c:pt idx="87">
                  <c:v>683</c:v>
                </c:pt>
                <c:pt idx="88">
                  <c:v>870</c:v>
                </c:pt>
                <c:pt idx="89">
                  <c:v>970</c:v>
                </c:pt>
                <c:pt idx="90">
                  <c:v>1231</c:v>
                </c:pt>
                <c:pt idx="91">
                  <c:v>1347</c:v>
                </c:pt>
                <c:pt idx="92">
                  <c:v>1517</c:v>
                </c:pt>
                <c:pt idx="93">
                  <c:v>1681</c:v>
                </c:pt>
                <c:pt idx="94">
                  <c:v>1948</c:v>
                </c:pt>
                <c:pt idx="95">
                  <c:v>2141</c:v>
                </c:pt>
                <c:pt idx="96">
                  <c:v>2300</c:v>
                </c:pt>
                <c:pt idx="97">
                  <c:v>2480</c:v>
                </c:pt>
                <c:pt idx="98">
                  <c:v>2628</c:v>
                </c:pt>
                <c:pt idx="99">
                  <c:v>2763</c:v>
                </c:pt>
                <c:pt idx="100">
                  <c:v>2841</c:v>
                </c:pt>
                <c:pt idx="101">
                  <c:v>2953</c:v>
                </c:pt>
                <c:pt idx="102">
                  <c:v>3217</c:v>
                </c:pt>
                <c:pt idx="103">
                  <c:v>3249</c:v>
                </c:pt>
                <c:pt idx="104">
                  <c:v>3447</c:v>
                </c:pt>
                <c:pt idx="105">
                  <c:v>3543</c:v>
                </c:pt>
                <c:pt idx="106">
                  <c:v>3623</c:v>
                </c:pt>
                <c:pt idx="107">
                  <c:v>3589</c:v>
                </c:pt>
                <c:pt idx="108">
                  <c:v>3724</c:v>
                </c:pt>
                <c:pt idx="109">
                  <c:v>3683</c:v>
                </c:pt>
                <c:pt idx="110">
                  <c:v>3873</c:v>
                </c:pt>
                <c:pt idx="111">
                  <c:v>3687</c:v>
                </c:pt>
                <c:pt idx="112">
                  <c:v>3931</c:v>
                </c:pt>
                <c:pt idx="121">
                  <c:v>4402</c:v>
                </c:pt>
                <c:pt idx="122">
                  <c:v>4280</c:v>
                </c:pt>
                <c:pt idx="123">
                  <c:v>4347</c:v>
                </c:pt>
                <c:pt idx="124">
                  <c:v>4255</c:v>
                </c:pt>
                <c:pt idx="125">
                  <c:v>4179</c:v>
                </c:pt>
                <c:pt idx="126">
                  <c:v>4202</c:v>
                </c:pt>
                <c:pt idx="127">
                  <c:v>4119</c:v>
                </c:pt>
                <c:pt idx="128">
                  <c:v>4198</c:v>
                </c:pt>
                <c:pt idx="129">
                  <c:v>4034</c:v>
                </c:pt>
                <c:pt idx="130">
                  <c:v>4221</c:v>
                </c:pt>
                <c:pt idx="131">
                  <c:v>4008</c:v>
                </c:pt>
                <c:pt idx="132">
                  <c:v>4116</c:v>
                </c:pt>
                <c:pt idx="133">
                  <c:v>3965</c:v>
                </c:pt>
                <c:pt idx="134">
                  <c:v>3990</c:v>
                </c:pt>
                <c:pt idx="135">
                  <c:v>3900</c:v>
                </c:pt>
                <c:pt idx="136">
                  <c:v>4021</c:v>
                </c:pt>
                <c:pt idx="137">
                  <c:v>3813</c:v>
                </c:pt>
                <c:pt idx="138">
                  <c:v>4017</c:v>
                </c:pt>
                <c:pt idx="139">
                  <c:v>3738</c:v>
                </c:pt>
                <c:pt idx="140">
                  <c:v>3793</c:v>
                </c:pt>
                <c:pt idx="141">
                  <c:v>3801</c:v>
                </c:pt>
                <c:pt idx="142">
                  <c:v>3684</c:v>
                </c:pt>
                <c:pt idx="143">
                  <c:v>3659</c:v>
                </c:pt>
                <c:pt idx="144">
                  <c:v>3641</c:v>
                </c:pt>
                <c:pt idx="145">
                  <c:v>3554</c:v>
                </c:pt>
                <c:pt idx="146">
                  <c:v>3549</c:v>
                </c:pt>
                <c:pt idx="147">
                  <c:v>3526</c:v>
                </c:pt>
                <c:pt idx="148">
                  <c:v>3582</c:v>
                </c:pt>
                <c:pt idx="149">
                  <c:v>3322</c:v>
                </c:pt>
                <c:pt idx="150">
                  <c:v>3403</c:v>
                </c:pt>
                <c:pt idx="151">
                  <c:v>3229</c:v>
                </c:pt>
                <c:pt idx="152">
                  <c:v>3213</c:v>
                </c:pt>
                <c:pt idx="153">
                  <c:v>3091</c:v>
                </c:pt>
                <c:pt idx="154">
                  <c:v>3138</c:v>
                </c:pt>
                <c:pt idx="155">
                  <c:v>3075</c:v>
                </c:pt>
                <c:pt idx="156">
                  <c:v>3009</c:v>
                </c:pt>
                <c:pt idx="157">
                  <c:v>2953</c:v>
                </c:pt>
                <c:pt idx="158">
                  <c:v>2895</c:v>
                </c:pt>
                <c:pt idx="159">
                  <c:v>2793</c:v>
                </c:pt>
                <c:pt idx="160">
                  <c:v>2818</c:v>
                </c:pt>
                <c:pt idx="161">
                  <c:v>2748</c:v>
                </c:pt>
                <c:pt idx="162">
                  <c:v>2618</c:v>
                </c:pt>
                <c:pt idx="163">
                  <c:v>2633</c:v>
                </c:pt>
                <c:pt idx="164">
                  <c:v>2622</c:v>
                </c:pt>
                <c:pt idx="165">
                  <c:v>2505</c:v>
                </c:pt>
                <c:pt idx="166">
                  <c:v>2474</c:v>
                </c:pt>
                <c:pt idx="167">
                  <c:v>2430</c:v>
                </c:pt>
                <c:pt idx="168">
                  <c:v>2442</c:v>
                </c:pt>
                <c:pt idx="169">
                  <c:v>2237</c:v>
                </c:pt>
                <c:pt idx="170">
                  <c:v>2265</c:v>
                </c:pt>
                <c:pt idx="171">
                  <c:v>2242</c:v>
                </c:pt>
                <c:pt idx="172">
                  <c:v>2233</c:v>
                </c:pt>
                <c:pt idx="173">
                  <c:v>2090</c:v>
                </c:pt>
                <c:pt idx="174">
                  <c:v>2092</c:v>
                </c:pt>
                <c:pt idx="175">
                  <c:v>1980</c:v>
                </c:pt>
                <c:pt idx="176">
                  <c:v>2016</c:v>
                </c:pt>
                <c:pt idx="177">
                  <c:v>1970</c:v>
                </c:pt>
                <c:pt idx="178">
                  <c:v>1901</c:v>
                </c:pt>
                <c:pt idx="179">
                  <c:v>1820</c:v>
                </c:pt>
                <c:pt idx="180">
                  <c:v>1783</c:v>
                </c:pt>
                <c:pt idx="181">
                  <c:v>1755</c:v>
                </c:pt>
                <c:pt idx="182">
                  <c:v>1710</c:v>
                </c:pt>
                <c:pt idx="183">
                  <c:v>1664</c:v>
                </c:pt>
                <c:pt idx="184">
                  <c:v>1634</c:v>
                </c:pt>
                <c:pt idx="185">
                  <c:v>1578</c:v>
                </c:pt>
                <c:pt idx="186">
                  <c:v>1556</c:v>
                </c:pt>
                <c:pt idx="187">
                  <c:v>1456</c:v>
                </c:pt>
                <c:pt idx="188">
                  <c:v>1466</c:v>
                </c:pt>
                <c:pt idx="189">
                  <c:v>1407</c:v>
                </c:pt>
                <c:pt idx="190">
                  <c:v>1393</c:v>
                </c:pt>
                <c:pt idx="191">
                  <c:v>1322</c:v>
                </c:pt>
                <c:pt idx="192">
                  <c:v>1289</c:v>
                </c:pt>
                <c:pt idx="193">
                  <c:v>1324</c:v>
                </c:pt>
                <c:pt idx="194">
                  <c:v>1260</c:v>
                </c:pt>
                <c:pt idx="195">
                  <c:v>1186</c:v>
                </c:pt>
                <c:pt idx="196">
                  <c:v>1216</c:v>
                </c:pt>
                <c:pt idx="197">
                  <c:v>1174</c:v>
                </c:pt>
                <c:pt idx="198">
                  <c:v>1150</c:v>
                </c:pt>
                <c:pt idx="199">
                  <c:v>1037</c:v>
                </c:pt>
                <c:pt idx="200">
                  <c:v>1075</c:v>
                </c:pt>
                <c:pt idx="201">
                  <c:v>1032</c:v>
                </c:pt>
                <c:pt idx="202">
                  <c:v>1046</c:v>
                </c:pt>
                <c:pt idx="203">
                  <c:v>990</c:v>
                </c:pt>
                <c:pt idx="204">
                  <c:v>939</c:v>
                </c:pt>
                <c:pt idx="205">
                  <c:v>976</c:v>
                </c:pt>
                <c:pt idx="206">
                  <c:v>942</c:v>
                </c:pt>
                <c:pt idx="207">
                  <c:v>877</c:v>
                </c:pt>
                <c:pt idx="208">
                  <c:v>898</c:v>
                </c:pt>
                <c:pt idx="209">
                  <c:v>823</c:v>
                </c:pt>
                <c:pt idx="210">
                  <c:v>871</c:v>
                </c:pt>
                <c:pt idx="211">
                  <c:v>835</c:v>
                </c:pt>
                <c:pt idx="212">
                  <c:v>798</c:v>
                </c:pt>
                <c:pt idx="213">
                  <c:v>840</c:v>
                </c:pt>
                <c:pt idx="214">
                  <c:v>789</c:v>
                </c:pt>
                <c:pt idx="215">
                  <c:v>793</c:v>
                </c:pt>
                <c:pt idx="216">
                  <c:v>794</c:v>
                </c:pt>
                <c:pt idx="217">
                  <c:v>751</c:v>
                </c:pt>
                <c:pt idx="218">
                  <c:v>776</c:v>
                </c:pt>
                <c:pt idx="219">
                  <c:v>708</c:v>
                </c:pt>
                <c:pt idx="220">
                  <c:v>707</c:v>
                </c:pt>
                <c:pt idx="221">
                  <c:v>701</c:v>
                </c:pt>
                <c:pt idx="222">
                  <c:v>760</c:v>
                </c:pt>
                <c:pt idx="223">
                  <c:v>672</c:v>
                </c:pt>
                <c:pt idx="224">
                  <c:v>678</c:v>
                </c:pt>
                <c:pt idx="225">
                  <c:v>686</c:v>
                </c:pt>
                <c:pt idx="226">
                  <c:v>628</c:v>
                </c:pt>
                <c:pt idx="227">
                  <c:v>674</c:v>
                </c:pt>
                <c:pt idx="228">
                  <c:v>618</c:v>
                </c:pt>
                <c:pt idx="229">
                  <c:v>657</c:v>
                </c:pt>
                <c:pt idx="230">
                  <c:v>657</c:v>
                </c:pt>
                <c:pt idx="231">
                  <c:v>660</c:v>
                </c:pt>
                <c:pt idx="232">
                  <c:v>690</c:v>
                </c:pt>
                <c:pt idx="233">
                  <c:v>675</c:v>
                </c:pt>
                <c:pt idx="234">
                  <c:v>620</c:v>
                </c:pt>
                <c:pt idx="235">
                  <c:v>637</c:v>
                </c:pt>
                <c:pt idx="236">
                  <c:v>658</c:v>
                </c:pt>
                <c:pt idx="237">
                  <c:v>649</c:v>
                </c:pt>
                <c:pt idx="238">
                  <c:v>677</c:v>
                </c:pt>
                <c:pt idx="239">
                  <c:v>674</c:v>
                </c:pt>
                <c:pt idx="240">
                  <c:v>721</c:v>
                </c:pt>
                <c:pt idx="241">
                  <c:v>701</c:v>
                </c:pt>
                <c:pt idx="242">
                  <c:v>670</c:v>
                </c:pt>
                <c:pt idx="243">
                  <c:v>705</c:v>
                </c:pt>
                <c:pt idx="244">
                  <c:v>684</c:v>
                </c:pt>
                <c:pt idx="245">
                  <c:v>722</c:v>
                </c:pt>
                <c:pt idx="246">
                  <c:v>744</c:v>
                </c:pt>
                <c:pt idx="247">
                  <c:v>763</c:v>
                </c:pt>
                <c:pt idx="248">
                  <c:v>717</c:v>
                </c:pt>
                <c:pt idx="249">
                  <c:v>736</c:v>
                </c:pt>
                <c:pt idx="250">
                  <c:v>784</c:v>
                </c:pt>
                <c:pt idx="251">
                  <c:v>744</c:v>
                </c:pt>
                <c:pt idx="252">
                  <c:v>826</c:v>
                </c:pt>
                <c:pt idx="253">
                  <c:v>795</c:v>
                </c:pt>
                <c:pt idx="254">
                  <c:v>818</c:v>
                </c:pt>
                <c:pt idx="255">
                  <c:v>785</c:v>
                </c:pt>
                <c:pt idx="256">
                  <c:v>769</c:v>
                </c:pt>
                <c:pt idx="257">
                  <c:v>846</c:v>
                </c:pt>
                <c:pt idx="258">
                  <c:v>823</c:v>
                </c:pt>
                <c:pt idx="259">
                  <c:v>856</c:v>
                </c:pt>
                <c:pt idx="260">
                  <c:v>829</c:v>
                </c:pt>
                <c:pt idx="261">
                  <c:v>867</c:v>
                </c:pt>
                <c:pt idx="262">
                  <c:v>905</c:v>
                </c:pt>
                <c:pt idx="263">
                  <c:v>854</c:v>
                </c:pt>
                <c:pt idx="264">
                  <c:v>899</c:v>
                </c:pt>
                <c:pt idx="265">
                  <c:v>884</c:v>
                </c:pt>
                <c:pt idx="266">
                  <c:v>913</c:v>
                </c:pt>
                <c:pt idx="267">
                  <c:v>880</c:v>
                </c:pt>
                <c:pt idx="268">
                  <c:v>933</c:v>
                </c:pt>
                <c:pt idx="269">
                  <c:v>914</c:v>
                </c:pt>
                <c:pt idx="270">
                  <c:v>940</c:v>
                </c:pt>
                <c:pt idx="271">
                  <c:v>945</c:v>
                </c:pt>
                <c:pt idx="272">
                  <c:v>934</c:v>
                </c:pt>
                <c:pt idx="273">
                  <c:v>902</c:v>
                </c:pt>
                <c:pt idx="274">
                  <c:v>952</c:v>
                </c:pt>
                <c:pt idx="275">
                  <c:v>972</c:v>
                </c:pt>
                <c:pt idx="276">
                  <c:v>913</c:v>
                </c:pt>
                <c:pt idx="277">
                  <c:v>876</c:v>
                </c:pt>
                <c:pt idx="278">
                  <c:v>987</c:v>
                </c:pt>
                <c:pt idx="279">
                  <c:v>950</c:v>
                </c:pt>
                <c:pt idx="280">
                  <c:v>920</c:v>
                </c:pt>
                <c:pt idx="281">
                  <c:v>888</c:v>
                </c:pt>
                <c:pt idx="282">
                  <c:v>870</c:v>
                </c:pt>
                <c:pt idx="283">
                  <c:v>873</c:v>
                </c:pt>
                <c:pt idx="284">
                  <c:v>857</c:v>
                </c:pt>
                <c:pt idx="285">
                  <c:v>931</c:v>
                </c:pt>
                <c:pt idx="286">
                  <c:v>883</c:v>
                </c:pt>
                <c:pt idx="287">
                  <c:v>853</c:v>
                </c:pt>
                <c:pt idx="288">
                  <c:v>878</c:v>
                </c:pt>
                <c:pt idx="289">
                  <c:v>823</c:v>
                </c:pt>
                <c:pt idx="290">
                  <c:v>912</c:v>
                </c:pt>
                <c:pt idx="291">
                  <c:v>862</c:v>
                </c:pt>
                <c:pt idx="292">
                  <c:v>749</c:v>
                </c:pt>
                <c:pt idx="293">
                  <c:v>832</c:v>
                </c:pt>
                <c:pt idx="294">
                  <c:v>863</c:v>
                </c:pt>
                <c:pt idx="295">
                  <c:v>772</c:v>
                </c:pt>
                <c:pt idx="296">
                  <c:v>822</c:v>
                </c:pt>
                <c:pt idx="297">
                  <c:v>808</c:v>
                </c:pt>
                <c:pt idx="298">
                  <c:v>820</c:v>
                </c:pt>
                <c:pt idx="299">
                  <c:v>835</c:v>
                </c:pt>
                <c:pt idx="300">
                  <c:v>779</c:v>
                </c:pt>
                <c:pt idx="301">
                  <c:v>797</c:v>
                </c:pt>
                <c:pt idx="302">
                  <c:v>792</c:v>
                </c:pt>
                <c:pt idx="303">
                  <c:v>793</c:v>
                </c:pt>
                <c:pt idx="304">
                  <c:v>811</c:v>
                </c:pt>
                <c:pt idx="305">
                  <c:v>718</c:v>
                </c:pt>
                <c:pt idx="306">
                  <c:v>773</c:v>
                </c:pt>
                <c:pt idx="307">
                  <c:v>799</c:v>
                </c:pt>
                <c:pt idx="308">
                  <c:v>758</c:v>
                </c:pt>
                <c:pt idx="309">
                  <c:v>737</c:v>
                </c:pt>
                <c:pt idx="310">
                  <c:v>762</c:v>
                </c:pt>
                <c:pt idx="311">
                  <c:v>812</c:v>
                </c:pt>
                <c:pt idx="312">
                  <c:v>800</c:v>
                </c:pt>
                <c:pt idx="313">
                  <c:v>800</c:v>
                </c:pt>
                <c:pt idx="314">
                  <c:v>777</c:v>
                </c:pt>
                <c:pt idx="315">
                  <c:v>770</c:v>
                </c:pt>
                <c:pt idx="316">
                  <c:v>744</c:v>
                </c:pt>
                <c:pt idx="317">
                  <c:v>805</c:v>
                </c:pt>
                <c:pt idx="318">
                  <c:v>773</c:v>
                </c:pt>
                <c:pt idx="319">
                  <c:v>795</c:v>
                </c:pt>
                <c:pt idx="320">
                  <c:v>837</c:v>
                </c:pt>
                <c:pt idx="321">
                  <c:v>715</c:v>
                </c:pt>
                <c:pt idx="322">
                  <c:v>804</c:v>
                </c:pt>
                <c:pt idx="323">
                  <c:v>803</c:v>
                </c:pt>
                <c:pt idx="324">
                  <c:v>824</c:v>
                </c:pt>
                <c:pt idx="325">
                  <c:v>740</c:v>
                </c:pt>
                <c:pt idx="326">
                  <c:v>802</c:v>
                </c:pt>
                <c:pt idx="327">
                  <c:v>846</c:v>
                </c:pt>
                <c:pt idx="328">
                  <c:v>804</c:v>
                </c:pt>
                <c:pt idx="329">
                  <c:v>775</c:v>
                </c:pt>
                <c:pt idx="330">
                  <c:v>766</c:v>
                </c:pt>
                <c:pt idx="331">
                  <c:v>800</c:v>
                </c:pt>
                <c:pt idx="332">
                  <c:v>807</c:v>
                </c:pt>
                <c:pt idx="333">
                  <c:v>785</c:v>
                </c:pt>
                <c:pt idx="334">
                  <c:v>780</c:v>
                </c:pt>
                <c:pt idx="335">
                  <c:v>777</c:v>
                </c:pt>
                <c:pt idx="336">
                  <c:v>813</c:v>
                </c:pt>
                <c:pt idx="337">
                  <c:v>784</c:v>
                </c:pt>
                <c:pt idx="338">
                  <c:v>778</c:v>
                </c:pt>
                <c:pt idx="339">
                  <c:v>781</c:v>
                </c:pt>
                <c:pt idx="340">
                  <c:v>750</c:v>
                </c:pt>
                <c:pt idx="341">
                  <c:v>741</c:v>
                </c:pt>
                <c:pt idx="342">
                  <c:v>721</c:v>
                </c:pt>
                <c:pt idx="343">
                  <c:v>752</c:v>
                </c:pt>
                <c:pt idx="344">
                  <c:v>763</c:v>
                </c:pt>
                <c:pt idx="345">
                  <c:v>758</c:v>
                </c:pt>
                <c:pt idx="346">
                  <c:v>736</c:v>
                </c:pt>
                <c:pt idx="347">
                  <c:v>754</c:v>
                </c:pt>
                <c:pt idx="348">
                  <c:v>742</c:v>
                </c:pt>
                <c:pt idx="349">
                  <c:v>747</c:v>
                </c:pt>
                <c:pt idx="350">
                  <c:v>715</c:v>
                </c:pt>
                <c:pt idx="351">
                  <c:v>798</c:v>
                </c:pt>
                <c:pt idx="352">
                  <c:v>710</c:v>
                </c:pt>
                <c:pt idx="353">
                  <c:v>694</c:v>
                </c:pt>
                <c:pt idx="354">
                  <c:v>667</c:v>
                </c:pt>
                <c:pt idx="355">
                  <c:v>733</c:v>
                </c:pt>
                <c:pt idx="356">
                  <c:v>743</c:v>
                </c:pt>
                <c:pt idx="357">
                  <c:v>655</c:v>
                </c:pt>
                <c:pt idx="358">
                  <c:v>704</c:v>
                </c:pt>
                <c:pt idx="359">
                  <c:v>682</c:v>
                </c:pt>
                <c:pt idx="360">
                  <c:v>751</c:v>
                </c:pt>
                <c:pt idx="361">
                  <c:v>682</c:v>
                </c:pt>
                <c:pt idx="362">
                  <c:v>703</c:v>
                </c:pt>
                <c:pt idx="363">
                  <c:v>689</c:v>
                </c:pt>
                <c:pt idx="364">
                  <c:v>716</c:v>
                </c:pt>
                <c:pt idx="365">
                  <c:v>704</c:v>
                </c:pt>
                <c:pt idx="366">
                  <c:v>747</c:v>
                </c:pt>
                <c:pt idx="367">
                  <c:v>710</c:v>
                </c:pt>
                <c:pt idx="368">
                  <c:v>761</c:v>
                </c:pt>
                <c:pt idx="369">
                  <c:v>761</c:v>
                </c:pt>
                <c:pt idx="370">
                  <c:v>808</c:v>
                </c:pt>
                <c:pt idx="371">
                  <c:v>797</c:v>
                </c:pt>
                <c:pt idx="372">
                  <c:v>853</c:v>
                </c:pt>
                <c:pt idx="373">
                  <c:v>838</c:v>
                </c:pt>
                <c:pt idx="374">
                  <c:v>808</c:v>
                </c:pt>
                <c:pt idx="375">
                  <c:v>890</c:v>
                </c:pt>
                <c:pt idx="376">
                  <c:v>841</c:v>
                </c:pt>
                <c:pt idx="377">
                  <c:v>854</c:v>
                </c:pt>
                <c:pt idx="378">
                  <c:v>880</c:v>
                </c:pt>
                <c:pt idx="379">
                  <c:v>918</c:v>
                </c:pt>
                <c:pt idx="380">
                  <c:v>942</c:v>
                </c:pt>
                <c:pt idx="381">
                  <c:v>959</c:v>
                </c:pt>
                <c:pt idx="382">
                  <c:v>963</c:v>
                </c:pt>
                <c:pt idx="383">
                  <c:v>998</c:v>
                </c:pt>
                <c:pt idx="384">
                  <c:v>1002</c:v>
                </c:pt>
                <c:pt idx="385">
                  <c:v>1071</c:v>
                </c:pt>
                <c:pt idx="386">
                  <c:v>1064</c:v>
                </c:pt>
                <c:pt idx="387">
                  <c:v>1103</c:v>
                </c:pt>
                <c:pt idx="388">
                  <c:v>1133</c:v>
                </c:pt>
                <c:pt idx="389">
                  <c:v>1140</c:v>
                </c:pt>
                <c:pt idx="390">
                  <c:v>1205</c:v>
                </c:pt>
                <c:pt idx="391">
                  <c:v>1182</c:v>
                </c:pt>
                <c:pt idx="392">
                  <c:v>1166</c:v>
                </c:pt>
                <c:pt idx="393">
                  <c:v>1191</c:v>
                </c:pt>
                <c:pt idx="394">
                  <c:v>1307</c:v>
                </c:pt>
                <c:pt idx="395">
                  <c:v>1308</c:v>
                </c:pt>
                <c:pt idx="396">
                  <c:v>1351</c:v>
                </c:pt>
                <c:pt idx="397">
                  <c:v>1290</c:v>
                </c:pt>
                <c:pt idx="398">
                  <c:v>1434</c:v>
                </c:pt>
                <c:pt idx="399">
                  <c:v>1471</c:v>
                </c:pt>
                <c:pt idx="400">
                  <c:v>1443</c:v>
                </c:pt>
                <c:pt idx="401">
                  <c:v>1425</c:v>
                </c:pt>
                <c:pt idx="402">
                  <c:v>1500</c:v>
                </c:pt>
                <c:pt idx="403">
                  <c:v>1482</c:v>
                </c:pt>
                <c:pt idx="404">
                  <c:v>1501</c:v>
                </c:pt>
                <c:pt idx="405">
                  <c:v>1474</c:v>
                </c:pt>
                <c:pt idx="406">
                  <c:v>1556</c:v>
                </c:pt>
                <c:pt idx="407">
                  <c:v>1579</c:v>
                </c:pt>
                <c:pt idx="408">
                  <c:v>1610</c:v>
                </c:pt>
                <c:pt idx="409">
                  <c:v>1551</c:v>
                </c:pt>
                <c:pt idx="410">
                  <c:v>1656</c:v>
                </c:pt>
                <c:pt idx="411">
                  <c:v>1624</c:v>
                </c:pt>
                <c:pt idx="412">
                  <c:v>1659</c:v>
                </c:pt>
                <c:pt idx="413">
                  <c:v>1583</c:v>
                </c:pt>
                <c:pt idx="414">
                  <c:v>1692</c:v>
                </c:pt>
                <c:pt idx="415">
                  <c:v>1641</c:v>
                </c:pt>
                <c:pt idx="416">
                  <c:v>1613</c:v>
                </c:pt>
                <c:pt idx="417">
                  <c:v>1527</c:v>
                </c:pt>
                <c:pt idx="418">
                  <c:v>1564</c:v>
                </c:pt>
                <c:pt idx="419">
                  <c:v>1570</c:v>
                </c:pt>
                <c:pt idx="420">
                  <c:v>1532</c:v>
                </c:pt>
                <c:pt idx="421">
                  <c:v>1570</c:v>
                </c:pt>
                <c:pt idx="422">
                  <c:v>1524</c:v>
                </c:pt>
                <c:pt idx="423">
                  <c:v>1539</c:v>
                </c:pt>
                <c:pt idx="424">
                  <c:v>1434</c:v>
                </c:pt>
                <c:pt idx="425">
                  <c:v>1462</c:v>
                </c:pt>
                <c:pt idx="426">
                  <c:v>1451</c:v>
                </c:pt>
                <c:pt idx="427">
                  <c:v>1396</c:v>
                </c:pt>
                <c:pt idx="428">
                  <c:v>1429</c:v>
                </c:pt>
                <c:pt idx="429">
                  <c:v>1400</c:v>
                </c:pt>
                <c:pt idx="430">
                  <c:v>1374</c:v>
                </c:pt>
                <c:pt idx="431">
                  <c:v>1327</c:v>
                </c:pt>
                <c:pt idx="432">
                  <c:v>1331</c:v>
                </c:pt>
                <c:pt idx="433">
                  <c:v>1296</c:v>
                </c:pt>
                <c:pt idx="434">
                  <c:v>1310</c:v>
                </c:pt>
                <c:pt idx="435">
                  <c:v>1196</c:v>
                </c:pt>
                <c:pt idx="436">
                  <c:v>1279</c:v>
                </c:pt>
                <c:pt idx="437">
                  <c:v>1182</c:v>
                </c:pt>
                <c:pt idx="438">
                  <c:v>1151</c:v>
                </c:pt>
                <c:pt idx="439">
                  <c:v>1104</c:v>
                </c:pt>
                <c:pt idx="440">
                  <c:v>1046</c:v>
                </c:pt>
                <c:pt idx="441">
                  <c:v>1005</c:v>
                </c:pt>
                <c:pt idx="442">
                  <c:v>1009</c:v>
                </c:pt>
                <c:pt idx="443">
                  <c:v>1022</c:v>
                </c:pt>
                <c:pt idx="444">
                  <c:v>957</c:v>
                </c:pt>
                <c:pt idx="445">
                  <c:v>890</c:v>
                </c:pt>
                <c:pt idx="446">
                  <c:v>900</c:v>
                </c:pt>
                <c:pt idx="447">
                  <c:v>840</c:v>
                </c:pt>
                <c:pt idx="448">
                  <c:v>844</c:v>
                </c:pt>
                <c:pt idx="449">
                  <c:v>822</c:v>
                </c:pt>
                <c:pt idx="450">
                  <c:v>798</c:v>
                </c:pt>
                <c:pt idx="451">
                  <c:v>761</c:v>
                </c:pt>
                <c:pt idx="452">
                  <c:v>755</c:v>
                </c:pt>
                <c:pt idx="453">
                  <c:v>739</c:v>
                </c:pt>
                <c:pt idx="454">
                  <c:v>704</c:v>
                </c:pt>
                <c:pt idx="455">
                  <c:v>688</c:v>
                </c:pt>
                <c:pt idx="456">
                  <c:v>648</c:v>
                </c:pt>
                <c:pt idx="457">
                  <c:v>648</c:v>
                </c:pt>
                <c:pt idx="458">
                  <c:v>631</c:v>
                </c:pt>
                <c:pt idx="459">
                  <c:v>607</c:v>
                </c:pt>
                <c:pt idx="460">
                  <c:v>606</c:v>
                </c:pt>
                <c:pt idx="461">
                  <c:v>618</c:v>
                </c:pt>
                <c:pt idx="462">
                  <c:v>586</c:v>
                </c:pt>
                <c:pt idx="463">
                  <c:v>531</c:v>
                </c:pt>
                <c:pt idx="464">
                  <c:v>573</c:v>
                </c:pt>
                <c:pt idx="465">
                  <c:v>570</c:v>
                </c:pt>
                <c:pt idx="466">
                  <c:v>541</c:v>
                </c:pt>
                <c:pt idx="467">
                  <c:v>499</c:v>
                </c:pt>
                <c:pt idx="468">
                  <c:v>514</c:v>
                </c:pt>
                <c:pt idx="469">
                  <c:v>493</c:v>
                </c:pt>
                <c:pt idx="470">
                  <c:v>518</c:v>
                </c:pt>
                <c:pt idx="471">
                  <c:v>455</c:v>
                </c:pt>
                <c:pt idx="472">
                  <c:v>472</c:v>
                </c:pt>
                <c:pt idx="473">
                  <c:v>443</c:v>
                </c:pt>
                <c:pt idx="474">
                  <c:v>451</c:v>
                </c:pt>
                <c:pt idx="475">
                  <c:v>411</c:v>
                </c:pt>
                <c:pt idx="476">
                  <c:v>454</c:v>
                </c:pt>
                <c:pt idx="477">
                  <c:v>462</c:v>
                </c:pt>
                <c:pt idx="478">
                  <c:v>471</c:v>
                </c:pt>
                <c:pt idx="479">
                  <c:v>412</c:v>
                </c:pt>
                <c:pt idx="480">
                  <c:v>473</c:v>
                </c:pt>
                <c:pt idx="481">
                  <c:v>490</c:v>
                </c:pt>
                <c:pt idx="482">
                  <c:v>475</c:v>
                </c:pt>
                <c:pt idx="483">
                  <c:v>427</c:v>
                </c:pt>
                <c:pt idx="484">
                  <c:v>478</c:v>
                </c:pt>
                <c:pt idx="485">
                  <c:v>472</c:v>
                </c:pt>
                <c:pt idx="486">
                  <c:v>443</c:v>
                </c:pt>
                <c:pt idx="487">
                  <c:v>462</c:v>
                </c:pt>
                <c:pt idx="488">
                  <c:v>473</c:v>
                </c:pt>
                <c:pt idx="489">
                  <c:v>473</c:v>
                </c:pt>
                <c:pt idx="490">
                  <c:v>463</c:v>
                </c:pt>
                <c:pt idx="491">
                  <c:v>446</c:v>
                </c:pt>
                <c:pt idx="492">
                  <c:v>482</c:v>
                </c:pt>
                <c:pt idx="493">
                  <c:v>455</c:v>
                </c:pt>
                <c:pt idx="494">
                  <c:v>438</c:v>
                </c:pt>
                <c:pt idx="495">
                  <c:v>439</c:v>
                </c:pt>
                <c:pt idx="496">
                  <c:v>463</c:v>
                </c:pt>
                <c:pt idx="497">
                  <c:v>481</c:v>
                </c:pt>
                <c:pt idx="498">
                  <c:v>440</c:v>
                </c:pt>
                <c:pt idx="499">
                  <c:v>453</c:v>
                </c:pt>
                <c:pt idx="500">
                  <c:v>442</c:v>
                </c:pt>
                <c:pt idx="501">
                  <c:v>472</c:v>
                </c:pt>
                <c:pt idx="502">
                  <c:v>443</c:v>
                </c:pt>
                <c:pt idx="503">
                  <c:v>450</c:v>
                </c:pt>
                <c:pt idx="504">
                  <c:v>468</c:v>
                </c:pt>
                <c:pt idx="505">
                  <c:v>441</c:v>
                </c:pt>
                <c:pt idx="506">
                  <c:v>474</c:v>
                </c:pt>
                <c:pt idx="507">
                  <c:v>497</c:v>
                </c:pt>
                <c:pt idx="508">
                  <c:v>503</c:v>
                </c:pt>
                <c:pt idx="509">
                  <c:v>447</c:v>
                </c:pt>
                <c:pt idx="510">
                  <c:v>475</c:v>
                </c:pt>
                <c:pt idx="511">
                  <c:v>455</c:v>
                </c:pt>
                <c:pt idx="512">
                  <c:v>470</c:v>
                </c:pt>
                <c:pt idx="513">
                  <c:v>452</c:v>
                </c:pt>
                <c:pt idx="514">
                  <c:v>478</c:v>
                </c:pt>
                <c:pt idx="515">
                  <c:v>497</c:v>
                </c:pt>
                <c:pt idx="516">
                  <c:v>491</c:v>
                </c:pt>
                <c:pt idx="517">
                  <c:v>464</c:v>
                </c:pt>
                <c:pt idx="518">
                  <c:v>498</c:v>
                </c:pt>
                <c:pt idx="519">
                  <c:v>498</c:v>
                </c:pt>
                <c:pt idx="520">
                  <c:v>498</c:v>
                </c:pt>
                <c:pt idx="521">
                  <c:v>529</c:v>
                </c:pt>
                <c:pt idx="522">
                  <c:v>500</c:v>
                </c:pt>
                <c:pt idx="523">
                  <c:v>497</c:v>
                </c:pt>
                <c:pt idx="524">
                  <c:v>577</c:v>
                </c:pt>
                <c:pt idx="525">
                  <c:v>481</c:v>
                </c:pt>
                <c:pt idx="526">
                  <c:v>499</c:v>
                </c:pt>
                <c:pt idx="527">
                  <c:v>524</c:v>
                </c:pt>
                <c:pt idx="528">
                  <c:v>516</c:v>
                </c:pt>
                <c:pt idx="529">
                  <c:v>526</c:v>
                </c:pt>
                <c:pt idx="530">
                  <c:v>530</c:v>
                </c:pt>
                <c:pt idx="531">
                  <c:v>535</c:v>
                </c:pt>
                <c:pt idx="532">
                  <c:v>535</c:v>
                </c:pt>
                <c:pt idx="533">
                  <c:v>505</c:v>
                </c:pt>
                <c:pt idx="534">
                  <c:v>479</c:v>
                </c:pt>
                <c:pt idx="535">
                  <c:v>528</c:v>
                </c:pt>
                <c:pt idx="536">
                  <c:v>554</c:v>
                </c:pt>
                <c:pt idx="537">
                  <c:v>495</c:v>
                </c:pt>
                <c:pt idx="538">
                  <c:v>571</c:v>
                </c:pt>
                <c:pt idx="539">
                  <c:v>483</c:v>
                </c:pt>
                <c:pt idx="540">
                  <c:v>546</c:v>
                </c:pt>
                <c:pt idx="541">
                  <c:v>500</c:v>
                </c:pt>
                <c:pt idx="542">
                  <c:v>525</c:v>
                </c:pt>
                <c:pt idx="543">
                  <c:v>516</c:v>
                </c:pt>
                <c:pt idx="544">
                  <c:v>533</c:v>
                </c:pt>
                <c:pt idx="545">
                  <c:v>487</c:v>
                </c:pt>
                <c:pt idx="546">
                  <c:v>521</c:v>
                </c:pt>
                <c:pt idx="547">
                  <c:v>469</c:v>
                </c:pt>
                <c:pt idx="548">
                  <c:v>492</c:v>
                </c:pt>
                <c:pt idx="549">
                  <c:v>499</c:v>
                </c:pt>
                <c:pt idx="550">
                  <c:v>521</c:v>
                </c:pt>
                <c:pt idx="551">
                  <c:v>525</c:v>
                </c:pt>
                <c:pt idx="552">
                  <c:v>523</c:v>
                </c:pt>
                <c:pt idx="553">
                  <c:v>517</c:v>
                </c:pt>
                <c:pt idx="554">
                  <c:v>537</c:v>
                </c:pt>
                <c:pt idx="555">
                  <c:v>483</c:v>
                </c:pt>
                <c:pt idx="556">
                  <c:v>494</c:v>
                </c:pt>
                <c:pt idx="557">
                  <c:v>510</c:v>
                </c:pt>
                <c:pt idx="558">
                  <c:v>523</c:v>
                </c:pt>
                <c:pt idx="559">
                  <c:v>528</c:v>
                </c:pt>
                <c:pt idx="560">
                  <c:v>500</c:v>
                </c:pt>
                <c:pt idx="561">
                  <c:v>464</c:v>
                </c:pt>
                <c:pt idx="562">
                  <c:v>449</c:v>
                </c:pt>
                <c:pt idx="563">
                  <c:v>513</c:v>
                </c:pt>
                <c:pt idx="564">
                  <c:v>489</c:v>
                </c:pt>
                <c:pt idx="565">
                  <c:v>465</c:v>
                </c:pt>
                <c:pt idx="566">
                  <c:v>459</c:v>
                </c:pt>
                <c:pt idx="567">
                  <c:v>495</c:v>
                </c:pt>
                <c:pt idx="568">
                  <c:v>514</c:v>
                </c:pt>
                <c:pt idx="569">
                  <c:v>497</c:v>
                </c:pt>
                <c:pt idx="570">
                  <c:v>502</c:v>
                </c:pt>
                <c:pt idx="571">
                  <c:v>476</c:v>
                </c:pt>
                <c:pt idx="572">
                  <c:v>488</c:v>
                </c:pt>
                <c:pt idx="573">
                  <c:v>498</c:v>
                </c:pt>
                <c:pt idx="574">
                  <c:v>464</c:v>
                </c:pt>
                <c:pt idx="575">
                  <c:v>453</c:v>
                </c:pt>
                <c:pt idx="576">
                  <c:v>465</c:v>
                </c:pt>
                <c:pt idx="577">
                  <c:v>495</c:v>
                </c:pt>
                <c:pt idx="578">
                  <c:v>460</c:v>
                </c:pt>
                <c:pt idx="579">
                  <c:v>461</c:v>
                </c:pt>
                <c:pt idx="580">
                  <c:v>513</c:v>
                </c:pt>
                <c:pt idx="581">
                  <c:v>501</c:v>
                </c:pt>
                <c:pt idx="582">
                  <c:v>487</c:v>
                </c:pt>
                <c:pt idx="583">
                  <c:v>498</c:v>
                </c:pt>
                <c:pt idx="584">
                  <c:v>479</c:v>
                </c:pt>
                <c:pt idx="585">
                  <c:v>508</c:v>
                </c:pt>
                <c:pt idx="586">
                  <c:v>485</c:v>
                </c:pt>
                <c:pt idx="587">
                  <c:v>448</c:v>
                </c:pt>
                <c:pt idx="588">
                  <c:v>481</c:v>
                </c:pt>
                <c:pt idx="589">
                  <c:v>460</c:v>
                </c:pt>
                <c:pt idx="590">
                  <c:v>508</c:v>
                </c:pt>
                <c:pt idx="591">
                  <c:v>491</c:v>
                </c:pt>
                <c:pt idx="592">
                  <c:v>514</c:v>
                </c:pt>
                <c:pt idx="593">
                  <c:v>461</c:v>
                </c:pt>
                <c:pt idx="594">
                  <c:v>478</c:v>
                </c:pt>
                <c:pt idx="595">
                  <c:v>462</c:v>
                </c:pt>
                <c:pt idx="596">
                  <c:v>502</c:v>
                </c:pt>
                <c:pt idx="597">
                  <c:v>483</c:v>
                </c:pt>
                <c:pt idx="598">
                  <c:v>513</c:v>
                </c:pt>
                <c:pt idx="599">
                  <c:v>466</c:v>
                </c:pt>
                <c:pt idx="600">
                  <c:v>463</c:v>
                </c:pt>
                <c:pt idx="601">
                  <c:v>477</c:v>
                </c:pt>
                <c:pt idx="602">
                  <c:v>460</c:v>
                </c:pt>
                <c:pt idx="603">
                  <c:v>485</c:v>
                </c:pt>
                <c:pt idx="604">
                  <c:v>495</c:v>
                </c:pt>
                <c:pt idx="605">
                  <c:v>457</c:v>
                </c:pt>
                <c:pt idx="606">
                  <c:v>499</c:v>
                </c:pt>
                <c:pt idx="607">
                  <c:v>460</c:v>
                </c:pt>
                <c:pt idx="608">
                  <c:v>506</c:v>
                </c:pt>
                <c:pt idx="609">
                  <c:v>479</c:v>
                </c:pt>
                <c:pt idx="610">
                  <c:v>455</c:v>
                </c:pt>
                <c:pt idx="611">
                  <c:v>483</c:v>
                </c:pt>
                <c:pt idx="612">
                  <c:v>525</c:v>
                </c:pt>
                <c:pt idx="613">
                  <c:v>509</c:v>
                </c:pt>
                <c:pt idx="614">
                  <c:v>494</c:v>
                </c:pt>
                <c:pt idx="615">
                  <c:v>470</c:v>
                </c:pt>
                <c:pt idx="616">
                  <c:v>482</c:v>
                </c:pt>
                <c:pt idx="617">
                  <c:v>467</c:v>
                </c:pt>
                <c:pt idx="618">
                  <c:v>503</c:v>
                </c:pt>
                <c:pt idx="619">
                  <c:v>497</c:v>
                </c:pt>
                <c:pt idx="620">
                  <c:v>508</c:v>
                </c:pt>
                <c:pt idx="621">
                  <c:v>453</c:v>
                </c:pt>
                <c:pt idx="622">
                  <c:v>495</c:v>
                </c:pt>
                <c:pt idx="623">
                  <c:v>463</c:v>
                </c:pt>
                <c:pt idx="624">
                  <c:v>531</c:v>
                </c:pt>
                <c:pt idx="625">
                  <c:v>503</c:v>
                </c:pt>
                <c:pt idx="626">
                  <c:v>471</c:v>
                </c:pt>
                <c:pt idx="627">
                  <c:v>456</c:v>
                </c:pt>
                <c:pt idx="628">
                  <c:v>482</c:v>
                </c:pt>
                <c:pt idx="629">
                  <c:v>504</c:v>
                </c:pt>
                <c:pt idx="630">
                  <c:v>536</c:v>
                </c:pt>
                <c:pt idx="631">
                  <c:v>504</c:v>
                </c:pt>
                <c:pt idx="632">
                  <c:v>486</c:v>
                </c:pt>
                <c:pt idx="633">
                  <c:v>492</c:v>
                </c:pt>
                <c:pt idx="634">
                  <c:v>518</c:v>
                </c:pt>
                <c:pt idx="635">
                  <c:v>499</c:v>
                </c:pt>
                <c:pt idx="636">
                  <c:v>532</c:v>
                </c:pt>
                <c:pt idx="637">
                  <c:v>453</c:v>
                </c:pt>
                <c:pt idx="638">
                  <c:v>527</c:v>
                </c:pt>
                <c:pt idx="639">
                  <c:v>502</c:v>
                </c:pt>
                <c:pt idx="640">
                  <c:v>485</c:v>
                </c:pt>
                <c:pt idx="641">
                  <c:v>503</c:v>
                </c:pt>
                <c:pt idx="642">
                  <c:v>486</c:v>
                </c:pt>
                <c:pt idx="643">
                  <c:v>489</c:v>
                </c:pt>
                <c:pt idx="644">
                  <c:v>546</c:v>
                </c:pt>
                <c:pt idx="645">
                  <c:v>492</c:v>
                </c:pt>
                <c:pt idx="646">
                  <c:v>510</c:v>
                </c:pt>
                <c:pt idx="647">
                  <c:v>453</c:v>
                </c:pt>
                <c:pt idx="648">
                  <c:v>510</c:v>
                </c:pt>
                <c:pt idx="649">
                  <c:v>497</c:v>
                </c:pt>
                <c:pt idx="650">
                  <c:v>492</c:v>
                </c:pt>
                <c:pt idx="651">
                  <c:v>502</c:v>
                </c:pt>
                <c:pt idx="652">
                  <c:v>490</c:v>
                </c:pt>
                <c:pt idx="653">
                  <c:v>512</c:v>
                </c:pt>
                <c:pt idx="654">
                  <c:v>482</c:v>
                </c:pt>
                <c:pt idx="655">
                  <c:v>499</c:v>
                </c:pt>
                <c:pt idx="656">
                  <c:v>475</c:v>
                </c:pt>
                <c:pt idx="657">
                  <c:v>483</c:v>
                </c:pt>
                <c:pt idx="658">
                  <c:v>511</c:v>
                </c:pt>
                <c:pt idx="659">
                  <c:v>499</c:v>
                </c:pt>
                <c:pt idx="660">
                  <c:v>498</c:v>
                </c:pt>
                <c:pt idx="661">
                  <c:v>529</c:v>
                </c:pt>
                <c:pt idx="662">
                  <c:v>519</c:v>
                </c:pt>
                <c:pt idx="663">
                  <c:v>494</c:v>
                </c:pt>
                <c:pt idx="664">
                  <c:v>524</c:v>
                </c:pt>
                <c:pt idx="665">
                  <c:v>501</c:v>
                </c:pt>
                <c:pt idx="666">
                  <c:v>504</c:v>
                </c:pt>
                <c:pt idx="667">
                  <c:v>530</c:v>
                </c:pt>
                <c:pt idx="668">
                  <c:v>480</c:v>
                </c:pt>
                <c:pt idx="669">
                  <c:v>492</c:v>
                </c:pt>
                <c:pt idx="670">
                  <c:v>511</c:v>
                </c:pt>
                <c:pt idx="671">
                  <c:v>465</c:v>
                </c:pt>
                <c:pt idx="672">
                  <c:v>485</c:v>
                </c:pt>
                <c:pt idx="673">
                  <c:v>511</c:v>
                </c:pt>
                <c:pt idx="674">
                  <c:v>555</c:v>
                </c:pt>
                <c:pt idx="675">
                  <c:v>528</c:v>
                </c:pt>
                <c:pt idx="676">
                  <c:v>501</c:v>
                </c:pt>
                <c:pt idx="677">
                  <c:v>530</c:v>
                </c:pt>
                <c:pt idx="678">
                  <c:v>524</c:v>
                </c:pt>
                <c:pt idx="679">
                  <c:v>469</c:v>
                </c:pt>
                <c:pt idx="680">
                  <c:v>478</c:v>
                </c:pt>
                <c:pt idx="681">
                  <c:v>543</c:v>
                </c:pt>
                <c:pt idx="682">
                  <c:v>499</c:v>
                </c:pt>
                <c:pt idx="683">
                  <c:v>503</c:v>
                </c:pt>
                <c:pt idx="684">
                  <c:v>513</c:v>
                </c:pt>
                <c:pt idx="685">
                  <c:v>457</c:v>
                </c:pt>
                <c:pt idx="686">
                  <c:v>525</c:v>
                </c:pt>
                <c:pt idx="687">
                  <c:v>483</c:v>
                </c:pt>
                <c:pt idx="688">
                  <c:v>475</c:v>
                </c:pt>
                <c:pt idx="689">
                  <c:v>485</c:v>
                </c:pt>
                <c:pt idx="690">
                  <c:v>527</c:v>
                </c:pt>
                <c:pt idx="691">
                  <c:v>497</c:v>
                </c:pt>
                <c:pt idx="692">
                  <c:v>509</c:v>
                </c:pt>
                <c:pt idx="693">
                  <c:v>495</c:v>
                </c:pt>
                <c:pt idx="694">
                  <c:v>488</c:v>
                </c:pt>
                <c:pt idx="695">
                  <c:v>510</c:v>
                </c:pt>
                <c:pt idx="696">
                  <c:v>475</c:v>
                </c:pt>
                <c:pt idx="697">
                  <c:v>526</c:v>
                </c:pt>
                <c:pt idx="698">
                  <c:v>515</c:v>
                </c:pt>
                <c:pt idx="699">
                  <c:v>459</c:v>
                </c:pt>
                <c:pt idx="700">
                  <c:v>502</c:v>
                </c:pt>
                <c:pt idx="701">
                  <c:v>487</c:v>
                </c:pt>
                <c:pt idx="702">
                  <c:v>475</c:v>
                </c:pt>
                <c:pt idx="703">
                  <c:v>459</c:v>
                </c:pt>
                <c:pt idx="704">
                  <c:v>435</c:v>
                </c:pt>
                <c:pt idx="705">
                  <c:v>517</c:v>
                </c:pt>
                <c:pt idx="706">
                  <c:v>462</c:v>
                </c:pt>
                <c:pt idx="707">
                  <c:v>488</c:v>
                </c:pt>
                <c:pt idx="708">
                  <c:v>474</c:v>
                </c:pt>
                <c:pt idx="709">
                  <c:v>480</c:v>
                </c:pt>
                <c:pt idx="710">
                  <c:v>487</c:v>
                </c:pt>
                <c:pt idx="711">
                  <c:v>491</c:v>
                </c:pt>
                <c:pt idx="712">
                  <c:v>460</c:v>
                </c:pt>
                <c:pt idx="713">
                  <c:v>468</c:v>
                </c:pt>
                <c:pt idx="714">
                  <c:v>458</c:v>
                </c:pt>
                <c:pt idx="715">
                  <c:v>451</c:v>
                </c:pt>
                <c:pt idx="716">
                  <c:v>451</c:v>
                </c:pt>
                <c:pt idx="717">
                  <c:v>429</c:v>
                </c:pt>
                <c:pt idx="718">
                  <c:v>434</c:v>
                </c:pt>
                <c:pt idx="719">
                  <c:v>418</c:v>
                </c:pt>
                <c:pt idx="720">
                  <c:v>463</c:v>
                </c:pt>
                <c:pt idx="721">
                  <c:v>463</c:v>
                </c:pt>
                <c:pt idx="722">
                  <c:v>459</c:v>
                </c:pt>
                <c:pt idx="723">
                  <c:v>447</c:v>
                </c:pt>
                <c:pt idx="724">
                  <c:v>470</c:v>
                </c:pt>
                <c:pt idx="725">
                  <c:v>473</c:v>
                </c:pt>
                <c:pt idx="726">
                  <c:v>460</c:v>
                </c:pt>
                <c:pt idx="727">
                  <c:v>462</c:v>
                </c:pt>
                <c:pt idx="728">
                  <c:v>471</c:v>
                </c:pt>
                <c:pt idx="729">
                  <c:v>453</c:v>
                </c:pt>
                <c:pt idx="730">
                  <c:v>507</c:v>
                </c:pt>
                <c:pt idx="731">
                  <c:v>465</c:v>
                </c:pt>
                <c:pt idx="732">
                  <c:v>441</c:v>
                </c:pt>
                <c:pt idx="733">
                  <c:v>469</c:v>
                </c:pt>
                <c:pt idx="734">
                  <c:v>472</c:v>
                </c:pt>
                <c:pt idx="735">
                  <c:v>450</c:v>
                </c:pt>
                <c:pt idx="736">
                  <c:v>483</c:v>
                </c:pt>
                <c:pt idx="737">
                  <c:v>498</c:v>
                </c:pt>
                <c:pt idx="738">
                  <c:v>469</c:v>
                </c:pt>
                <c:pt idx="739">
                  <c:v>486</c:v>
                </c:pt>
                <c:pt idx="740">
                  <c:v>452</c:v>
                </c:pt>
                <c:pt idx="741">
                  <c:v>491</c:v>
                </c:pt>
                <c:pt idx="742">
                  <c:v>460</c:v>
                </c:pt>
                <c:pt idx="743">
                  <c:v>545</c:v>
                </c:pt>
                <c:pt idx="744">
                  <c:v>466</c:v>
                </c:pt>
                <c:pt idx="745">
                  <c:v>506</c:v>
                </c:pt>
                <c:pt idx="746">
                  <c:v>520</c:v>
                </c:pt>
                <c:pt idx="747">
                  <c:v>555</c:v>
                </c:pt>
                <c:pt idx="748">
                  <c:v>576</c:v>
                </c:pt>
                <c:pt idx="749">
                  <c:v>533</c:v>
                </c:pt>
                <c:pt idx="750">
                  <c:v>523</c:v>
                </c:pt>
                <c:pt idx="751">
                  <c:v>536</c:v>
                </c:pt>
                <c:pt idx="752">
                  <c:v>538</c:v>
                </c:pt>
                <c:pt idx="753">
                  <c:v>570</c:v>
                </c:pt>
                <c:pt idx="754">
                  <c:v>576</c:v>
                </c:pt>
                <c:pt idx="755">
                  <c:v>600</c:v>
                </c:pt>
                <c:pt idx="756">
                  <c:v>515</c:v>
                </c:pt>
                <c:pt idx="757">
                  <c:v>550</c:v>
                </c:pt>
                <c:pt idx="758">
                  <c:v>614</c:v>
                </c:pt>
                <c:pt idx="759">
                  <c:v>609</c:v>
                </c:pt>
                <c:pt idx="760">
                  <c:v>611</c:v>
                </c:pt>
                <c:pt idx="761">
                  <c:v>641</c:v>
                </c:pt>
                <c:pt idx="762">
                  <c:v>670</c:v>
                </c:pt>
                <c:pt idx="763">
                  <c:v>648</c:v>
                </c:pt>
                <c:pt idx="764">
                  <c:v>674</c:v>
                </c:pt>
                <c:pt idx="765">
                  <c:v>625</c:v>
                </c:pt>
                <c:pt idx="766">
                  <c:v>667</c:v>
                </c:pt>
                <c:pt idx="767">
                  <c:v>671</c:v>
                </c:pt>
                <c:pt idx="768">
                  <c:v>708</c:v>
                </c:pt>
                <c:pt idx="769">
                  <c:v>701</c:v>
                </c:pt>
                <c:pt idx="770">
                  <c:v>745</c:v>
                </c:pt>
                <c:pt idx="771">
                  <c:v>741</c:v>
                </c:pt>
                <c:pt idx="772">
                  <c:v>713</c:v>
                </c:pt>
                <c:pt idx="773">
                  <c:v>745</c:v>
                </c:pt>
                <c:pt idx="774">
                  <c:v>758</c:v>
                </c:pt>
                <c:pt idx="775">
                  <c:v>743</c:v>
                </c:pt>
                <c:pt idx="776">
                  <c:v>748</c:v>
                </c:pt>
                <c:pt idx="777">
                  <c:v>783</c:v>
                </c:pt>
                <c:pt idx="778">
                  <c:v>816</c:v>
                </c:pt>
                <c:pt idx="779">
                  <c:v>831</c:v>
                </c:pt>
                <c:pt idx="780">
                  <c:v>830</c:v>
                </c:pt>
                <c:pt idx="781">
                  <c:v>801</c:v>
                </c:pt>
                <c:pt idx="782">
                  <c:v>833</c:v>
                </c:pt>
                <c:pt idx="783">
                  <c:v>840</c:v>
                </c:pt>
                <c:pt idx="784">
                  <c:v>868</c:v>
                </c:pt>
                <c:pt idx="785">
                  <c:v>827</c:v>
                </c:pt>
                <c:pt idx="786">
                  <c:v>870</c:v>
                </c:pt>
                <c:pt idx="787">
                  <c:v>859</c:v>
                </c:pt>
                <c:pt idx="788">
                  <c:v>905</c:v>
                </c:pt>
                <c:pt idx="789">
                  <c:v>909</c:v>
                </c:pt>
                <c:pt idx="790">
                  <c:v>896</c:v>
                </c:pt>
                <c:pt idx="791">
                  <c:v>883</c:v>
                </c:pt>
                <c:pt idx="792">
                  <c:v>920</c:v>
                </c:pt>
                <c:pt idx="793">
                  <c:v>877</c:v>
                </c:pt>
                <c:pt idx="794">
                  <c:v>861</c:v>
                </c:pt>
                <c:pt idx="795">
                  <c:v>878</c:v>
                </c:pt>
                <c:pt idx="796">
                  <c:v>932</c:v>
                </c:pt>
                <c:pt idx="797">
                  <c:v>953</c:v>
                </c:pt>
                <c:pt idx="798">
                  <c:v>974</c:v>
                </c:pt>
                <c:pt idx="799">
                  <c:v>964</c:v>
                </c:pt>
                <c:pt idx="800">
                  <c:v>960</c:v>
                </c:pt>
                <c:pt idx="801">
                  <c:v>973</c:v>
                </c:pt>
                <c:pt idx="802">
                  <c:v>949</c:v>
                </c:pt>
                <c:pt idx="803">
                  <c:v>952</c:v>
                </c:pt>
                <c:pt idx="804">
                  <c:v>979</c:v>
                </c:pt>
                <c:pt idx="805">
                  <c:v>961</c:v>
                </c:pt>
                <c:pt idx="806">
                  <c:v>1042</c:v>
                </c:pt>
                <c:pt idx="807">
                  <c:v>921</c:v>
                </c:pt>
                <c:pt idx="808">
                  <c:v>1041</c:v>
                </c:pt>
                <c:pt idx="809">
                  <c:v>969</c:v>
                </c:pt>
                <c:pt idx="810">
                  <c:v>1017</c:v>
                </c:pt>
                <c:pt idx="811">
                  <c:v>980</c:v>
                </c:pt>
                <c:pt idx="812">
                  <c:v>1070</c:v>
                </c:pt>
                <c:pt idx="813">
                  <c:v>980</c:v>
                </c:pt>
                <c:pt idx="814">
                  <c:v>1010</c:v>
                </c:pt>
                <c:pt idx="815">
                  <c:v>1012</c:v>
                </c:pt>
                <c:pt idx="816">
                  <c:v>985</c:v>
                </c:pt>
                <c:pt idx="817">
                  <c:v>979</c:v>
                </c:pt>
                <c:pt idx="818">
                  <c:v>995</c:v>
                </c:pt>
                <c:pt idx="819">
                  <c:v>924</c:v>
                </c:pt>
                <c:pt idx="820">
                  <c:v>1020</c:v>
                </c:pt>
                <c:pt idx="821">
                  <c:v>1038</c:v>
                </c:pt>
                <c:pt idx="822">
                  <c:v>1017</c:v>
                </c:pt>
                <c:pt idx="823">
                  <c:v>950</c:v>
                </c:pt>
                <c:pt idx="824">
                  <c:v>1002</c:v>
                </c:pt>
                <c:pt idx="825">
                  <c:v>942</c:v>
                </c:pt>
                <c:pt idx="826">
                  <c:v>985</c:v>
                </c:pt>
                <c:pt idx="827">
                  <c:v>948</c:v>
                </c:pt>
                <c:pt idx="828">
                  <c:v>1018</c:v>
                </c:pt>
                <c:pt idx="829">
                  <c:v>977</c:v>
                </c:pt>
                <c:pt idx="830">
                  <c:v>999</c:v>
                </c:pt>
                <c:pt idx="831">
                  <c:v>902</c:v>
                </c:pt>
                <c:pt idx="832">
                  <c:v>1000</c:v>
                </c:pt>
                <c:pt idx="833">
                  <c:v>942</c:v>
                </c:pt>
                <c:pt idx="834">
                  <c:v>970</c:v>
                </c:pt>
                <c:pt idx="835">
                  <c:v>901</c:v>
                </c:pt>
                <c:pt idx="836">
                  <c:v>909</c:v>
                </c:pt>
                <c:pt idx="837">
                  <c:v>881</c:v>
                </c:pt>
                <c:pt idx="838">
                  <c:v>947</c:v>
                </c:pt>
                <c:pt idx="839">
                  <c:v>883</c:v>
                </c:pt>
                <c:pt idx="840">
                  <c:v>867</c:v>
                </c:pt>
                <c:pt idx="841">
                  <c:v>885</c:v>
                </c:pt>
                <c:pt idx="842">
                  <c:v>909</c:v>
                </c:pt>
                <c:pt idx="843">
                  <c:v>900</c:v>
                </c:pt>
                <c:pt idx="844">
                  <c:v>866</c:v>
                </c:pt>
                <c:pt idx="845">
                  <c:v>911</c:v>
                </c:pt>
                <c:pt idx="846">
                  <c:v>901</c:v>
                </c:pt>
                <c:pt idx="847">
                  <c:v>854</c:v>
                </c:pt>
                <c:pt idx="848">
                  <c:v>860</c:v>
                </c:pt>
                <c:pt idx="849">
                  <c:v>838</c:v>
                </c:pt>
                <c:pt idx="850">
                  <c:v>870</c:v>
                </c:pt>
                <c:pt idx="851">
                  <c:v>840</c:v>
                </c:pt>
                <c:pt idx="852">
                  <c:v>830</c:v>
                </c:pt>
                <c:pt idx="853">
                  <c:v>870</c:v>
                </c:pt>
                <c:pt idx="854">
                  <c:v>873</c:v>
                </c:pt>
                <c:pt idx="855">
                  <c:v>821</c:v>
                </c:pt>
                <c:pt idx="856">
                  <c:v>804</c:v>
                </c:pt>
                <c:pt idx="857">
                  <c:v>835</c:v>
                </c:pt>
                <c:pt idx="858">
                  <c:v>838</c:v>
                </c:pt>
                <c:pt idx="859">
                  <c:v>867</c:v>
                </c:pt>
                <c:pt idx="860">
                  <c:v>849</c:v>
                </c:pt>
                <c:pt idx="861">
                  <c:v>837</c:v>
                </c:pt>
                <c:pt idx="862">
                  <c:v>856</c:v>
                </c:pt>
                <c:pt idx="863">
                  <c:v>784</c:v>
                </c:pt>
                <c:pt idx="864">
                  <c:v>866</c:v>
                </c:pt>
                <c:pt idx="865">
                  <c:v>830</c:v>
                </c:pt>
                <c:pt idx="866">
                  <c:v>891</c:v>
                </c:pt>
                <c:pt idx="867">
                  <c:v>858</c:v>
                </c:pt>
                <c:pt idx="868">
                  <c:v>835</c:v>
                </c:pt>
                <c:pt idx="869">
                  <c:v>809</c:v>
                </c:pt>
                <c:pt idx="870">
                  <c:v>870</c:v>
                </c:pt>
                <c:pt idx="871">
                  <c:v>887</c:v>
                </c:pt>
                <c:pt idx="872">
                  <c:v>876</c:v>
                </c:pt>
                <c:pt idx="873">
                  <c:v>932</c:v>
                </c:pt>
                <c:pt idx="874">
                  <c:v>886</c:v>
                </c:pt>
                <c:pt idx="875">
                  <c:v>923</c:v>
                </c:pt>
                <c:pt idx="876">
                  <c:v>987</c:v>
                </c:pt>
                <c:pt idx="877">
                  <c:v>1005</c:v>
                </c:pt>
                <c:pt idx="878">
                  <c:v>981</c:v>
                </c:pt>
                <c:pt idx="879">
                  <c:v>1055</c:v>
                </c:pt>
                <c:pt idx="880">
                  <c:v>1063</c:v>
                </c:pt>
                <c:pt idx="881">
                  <c:v>1062</c:v>
                </c:pt>
                <c:pt idx="882">
                  <c:v>1092</c:v>
                </c:pt>
                <c:pt idx="883">
                  <c:v>1079</c:v>
                </c:pt>
                <c:pt idx="884">
                  <c:v>1240</c:v>
                </c:pt>
                <c:pt idx="885">
                  <c:v>1237</c:v>
                </c:pt>
                <c:pt idx="886">
                  <c:v>1253</c:v>
                </c:pt>
                <c:pt idx="887">
                  <c:v>1311</c:v>
                </c:pt>
                <c:pt idx="888">
                  <c:v>1343</c:v>
                </c:pt>
                <c:pt idx="889">
                  <c:v>1420</c:v>
                </c:pt>
                <c:pt idx="890">
                  <c:v>1458</c:v>
                </c:pt>
                <c:pt idx="891">
                  <c:v>1588</c:v>
                </c:pt>
                <c:pt idx="892">
                  <c:v>1654</c:v>
                </c:pt>
                <c:pt idx="893">
                  <c:v>1739</c:v>
                </c:pt>
                <c:pt idx="894">
                  <c:v>1816</c:v>
                </c:pt>
                <c:pt idx="895">
                  <c:v>1815</c:v>
                </c:pt>
                <c:pt idx="896">
                  <c:v>1915</c:v>
                </c:pt>
                <c:pt idx="897">
                  <c:v>1916</c:v>
                </c:pt>
                <c:pt idx="898">
                  <c:v>2109</c:v>
                </c:pt>
                <c:pt idx="899">
                  <c:v>2247</c:v>
                </c:pt>
                <c:pt idx="900">
                  <c:v>2361</c:v>
                </c:pt>
                <c:pt idx="901">
                  <c:v>2397</c:v>
                </c:pt>
                <c:pt idx="902">
                  <c:v>2650</c:v>
                </c:pt>
                <c:pt idx="903">
                  <c:v>2672</c:v>
                </c:pt>
                <c:pt idx="904">
                  <c:v>2844</c:v>
                </c:pt>
                <c:pt idx="905">
                  <c:v>2946</c:v>
                </c:pt>
                <c:pt idx="906">
                  <c:v>3052</c:v>
                </c:pt>
                <c:pt idx="907">
                  <c:v>3272</c:v>
                </c:pt>
                <c:pt idx="908">
                  <c:v>3472</c:v>
                </c:pt>
                <c:pt idx="909">
                  <c:v>3672</c:v>
                </c:pt>
                <c:pt idx="910">
                  <c:v>3838</c:v>
                </c:pt>
                <c:pt idx="911">
                  <c:v>3902</c:v>
                </c:pt>
                <c:pt idx="912">
                  <c:v>4253</c:v>
                </c:pt>
                <c:pt idx="913">
                  <c:v>4450</c:v>
                </c:pt>
                <c:pt idx="914">
                  <c:v>4508</c:v>
                </c:pt>
                <c:pt idx="915">
                  <c:v>4751</c:v>
                </c:pt>
                <c:pt idx="916">
                  <c:v>5112</c:v>
                </c:pt>
                <c:pt idx="917">
                  <c:v>5319</c:v>
                </c:pt>
                <c:pt idx="918">
                  <c:v>5507</c:v>
                </c:pt>
                <c:pt idx="919">
                  <c:v>5674</c:v>
                </c:pt>
                <c:pt idx="920">
                  <c:v>6028</c:v>
                </c:pt>
                <c:pt idx="921">
                  <c:v>6140</c:v>
                </c:pt>
                <c:pt idx="922">
                  <c:v>6549</c:v>
                </c:pt>
                <c:pt idx="923">
                  <c:v>6707</c:v>
                </c:pt>
                <c:pt idx="924">
                  <c:v>7010</c:v>
                </c:pt>
                <c:pt idx="925">
                  <c:v>7267</c:v>
                </c:pt>
                <c:pt idx="926">
                  <c:v>7602</c:v>
                </c:pt>
                <c:pt idx="927">
                  <c:v>7840</c:v>
                </c:pt>
                <c:pt idx="928">
                  <c:v>7995</c:v>
                </c:pt>
                <c:pt idx="929">
                  <c:v>8300</c:v>
                </c:pt>
                <c:pt idx="930">
                  <c:v>8713</c:v>
                </c:pt>
                <c:pt idx="931">
                  <c:v>8796</c:v>
                </c:pt>
                <c:pt idx="932">
                  <c:v>9211</c:v>
                </c:pt>
                <c:pt idx="933">
                  <c:v>9465</c:v>
                </c:pt>
                <c:pt idx="934">
                  <c:v>9696</c:v>
                </c:pt>
                <c:pt idx="935">
                  <c:v>9675</c:v>
                </c:pt>
                <c:pt idx="936">
                  <c:v>10216</c:v>
                </c:pt>
                <c:pt idx="937">
                  <c:v>10287</c:v>
                </c:pt>
                <c:pt idx="938">
                  <c:v>10605</c:v>
                </c:pt>
                <c:pt idx="939">
                  <c:v>10548</c:v>
                </c:pt>
                <c:pt idx="940">
                  <c:v>10921</c:v>
                </c:pt>
                <c:pt idx="941">
                  <c:v>11076</c:v>
                </c:pt>
                <c:pt idx="942">
                  <c:v>11405</c:v>
                </c:pt>
                <c:pt idx="943">
                  <c:v>11353</c:v>
                </c:pt>
                <c:pt idx="944">
                  <c:v>11851</c:v>
                </c:pt>
                <c:pt idx="945">
                  <c:v>11820</c:v>
                </c:pt>
                <c:pt idx="946">
                  <c:v>11992</c:v>
                </c:pt>
                <c:pt idx="947">
                  <c:v>11774</c:v>
                </c:pt>
                <c:pt idx="948">
                  <c:v>12149</c:v>
                </c:pt>
                <c:pt idx="949">
                  <c:v>12197</c:v>
                </c:pt>
                <c:pt idx="950">
                  <c:v>12581</c:v>
                </c:pt>
                <c:pt idx="951">
                  <c:v>12432</c:v>
                </c:pt>
                <c:pt idx="952">
                  <c:v>12526</c:v>
                </c:pt>
                <c:pt idx="953">
                  <c:v>12329</c:v>
                </c:pt>
                <c:pt idx="954">
                  <c:v>12553</c:v>
                </c:pt>
                <c:pt idx="955">
                  <c:v>12396</c:v>
                </c:pt>
                <c:pt idx="956">
                  <c:v>12529</c:v>
                </c:pt>
                <c:pt idx="957">
                  <c:v>12225</c:v>
                </c:pt>
                <c:pt idx="958">
                  <c:v>12138</c:v>
                </c:pt>
                <c:pt idx="959">
                  <c:v>12130</c:v>
                </c:pt>
                <c:pt idx="960">
                  <c:v>12204</c:v>
                </c:pt>
                <c:pt idx="961">
                  <c:v>12059</c:v>
                </c:pt>
                <c:pt idx="962">
                  <c:v>12141</c:v>
                </c:pt>
                <c:pt idx="963">
                  <c:v>11575</c:v>
                </c:pt>
                <c:pt idx="964">
                  <c:v>11825</c:v>
                </c:pt>
                <c:pt idx="965">
                  <c:v>11334</c:v>
                </c:pt>
                <c:pt idx="966">
                  <c:v>11324</c:v>
                </c:pt>
                <c:pt idx="967">
                  <c:v>10970</c:v>
                </c:pt>
                <c:pt idx="968">
                  <c:v>11073</c:v>
                </c:pt>
                <c:pt idx="969">
                  <c:v>10570</c:v>
                </c:pt>
                <c:pt idx="970">
                  <c:v>10586</c:v>
                </c:pt>
                <c:pt idx="971">
                  <c:v>10288</c:v>
                </c:pt>
                <c:pt idx="972">
                  <c:v>10030</c:v>
                </c:pt>
                <c:pt idx="973">
                  <c:v>9620</c:v>
                </c:pt>
                <c:pt idx="974">
                  <c:v>9516</c:v>
                </c:pt>
                <c:pt idx="975">
                  <c:v>9152</c:v>
                </c:pt>
                <c:pt idx="976">
                  <c:v>8956</c:v>
                </c:pt>
                <c:pt idx="977">
                  <c:v>8683</c:v>
                </c:pt>
                <c:pt idx="978">
                  <c:v>8454</c:v>
                </c:pt>
                <c:pt idx="979">
                  <c:v>8150</c:v>
                </c:pt>
                <c:pt idx="980">
                  <c:v>7909</c:v>
                </c:pt>
                <c:pt idx="981">
                  <c:v>7416</c:v>
                </c:pt>
                <c:pt idx="982">
                  <c:v>7146</c:v>
                </c:pt>
                <c:pt idx="983">
                  <c:v>6942</c:v>
                </c:pt>
                <c:pt idx="984">
                  <c:v>6749</c:v>
                </c:pt>
                <c:pt idx="985">
                  <c:v>6184</c:v>
                </c:pt>
                <c:pt idx="986">
                  <c:v>6064</c:v>
                </c:pt>
                <c:pt idx="987">
                  <c:v>5695</c:v>
                </c:pt>
                <c:pt idx="988">
                  <c:v>5552</c:v>
                </c:pt>
                <c:pt idx="989">
                  <c:v>5170</c:v>
                </c:pt>
                <c:pt idx="990">
                  <c:v>5040</c:v>
                </c:pt>
                <c:pt idx="991">
                  <c:v>4750</c:v>
                </c:pt>
                <c:pt idx="992">
                  <c:v>4444</c:v>
                </c:pt>
                <c:pt idx="993">
                  <c:v>4108</c:v>
                </c:pt>
                <c:pt idx="994">
                  <c:v>4099</c:v>
                </c:pt>
                <c:pt idx="995">
                  <c:v>3768</c:v>
                </c:pt>
                <c:pt idx="996">
                  <c:v>3587</c:v>
                </c:pt>
                <c:pt idx="997">
                  <c:v>3413</c:v>
                </c:pt>
                <c:pt idx="998">
                  <c:v>3150</c:v>
                </c:pt>
                <c:pt idx="999">
                  <c:v>3013</c:v>
                </c:pt>
                <c:pt idx="1000">
                  <c:v>2827</c:v>
                </c:pt>
                <c:pt idx="1001">
                  <c:v>2622</c:v>
                </c:pt>
                <c:pt idx="1002">
                  <c:v>2448</c:v>
                </c:pt>
                <c:pt idx="1003">
                  <c:v>2238</c:v>
                </c:pt>
                <c:pt idx="1004">
                  <c:v>2204</c:v>
                </c:pt>
                <c:pt idx="1005">
                  <c:v>1954</c:v>
                </c:pt>
                <c:pt idx="1006">
                  <c:v>1820</c:v>
                </c:pt>
                <c:pt idx="1007">
                  <c:v>1717</c:v>
                </c:pt>
                <c:pt idx="1008">
                  <c:v>1563</c:v>
                </c:pt>
                <c:pt idx="1009">
                  <c:v>1433</c:v>
                </c:pt>
                <c:pt idx="1010">
                  <c:v>1383</c:v>
                </c:pt>
                <c:pt idx="1011">
                  <c:v>1208</c:v>
                </c:pt>
                <c:pt idx="1012">
                  <c:v>1128</c:v>
                </c:pt>
                <c:pt idx="1013">
                  <c:v>1044</c:v>
                </c:pt>
                <c:pt idx="1014">
                  <c:v>1010</c:v>
                </c:pt>
                <c:pt idx="1015">
                  <c:v>849</c:v>
                </c:pt>
                <c:pt idx="1016">
                  <c:v>792</c:v>
                </c:pt>
                <c:pt idx="1017">
                  <c:v>738</c:v>
                </c:pt>
                <c:pt idx="1018">
                  <c:v>710</c:v>
                </c:pt>
                <c:pt idx="1019">
                  <c:v>627</c:v>
                </c:pt>
                <c:pt idx="1020">
                  <c:v>579</c:v>
                </c:pt>
                <c:pt idx="1021">
                  <c:v>524</c:v>
                </c:pt>
                <c:pt idx="1022">
                  <c:v>498</c:v>
                </c:pt>
                <c:pt idx="1023">
                  <c:v>402</c:v>
                </c:pt>
                <c:pt idx="1024">
                  <c:v>380</c:v>
                </c:pt>
                <c:pt idx="1025">
                  <c:v>369</c:v>
                </c:pt>
                <c:pt idx="1026">
                  <c:v>318</c:v>
                </c:pt>
                <c:pt idx="1027">
                  <c:v>280</c:v>
                </c:pt>
                <c:pt idx="1028">
                  <c:v>238</c:v>
                </c:pt>
                <c:pt idx="1029">
                  <c:v>218</c:v>
                </c:pt>
                <c:pt idx="1030">
                  <c:v>189</c:v>
                </c:pt>
                <c:pt idx="1031">
                  <c:v>167</c:v>
                </c:pt>
                <c:pt idx="1032">
                  <c:v>160</c:v>
                </c:pt>
                <c:pt idx="1033">
                  <c:v>145</c:v>
                </c:pt>
                <c:pt idx="1034">
                  <c:v>134</c:v>
                </c:pt>
                <c:pt idx="1035">
                  <c:v>125</c:v>
                </c:pt>
                <c:pt idx="1036">
                  <c:v>114</c:v>
                </c:pt>
                <c:pt idx="1037">
                  <c:v>102</c:v>
                </c:pt>
                <c:pt idx="1038">
                  <c:v>73</c:v>
                </c:pt>
                <c:pt idx="1039">
                  <c:v>78</c:v>
                </c:pt>
                <c:pt idx="1040">
                  <c:v>67</c:v>
                </c:pt>
                <c:pt idx="1041">
                  <c:v>78</c:v>
                </c:pt>
                <c:pt idx="1042">
                  <c:v>52</c:v>
                </c:pt>
                <c:pt idx="1043">
                  <c:v>55</c:v>
                </c:pt>
                <c:pt idx="1044">
                  <c:v>61</c:v>
                </c:pt>
                <c:pt idx="1045">
                  <c:v>51</c:v>
                </c:pt>
                <c:pt idx="1046">
                  <c:v>58</c:v>
                </c:pt>
                <c:pt idx="1047">
                  <c:v>42</c:v>
                </c:pt>
                <c:pt idx="1048">
                  <c:v>43</c:v>
                </c:pt>
                <c:pt idx="1049">
                  <c:v>29</c:v>
                </c:pt>
                <c:pt idx="1050">
                  <c:v>31</c:v>
                </c:pt>
                <c:pt idx="1051">
                  <c:v>47</c:v>
                </c:pt>
                <c:pt idx="1052">
                  <c:v>48</c:v>
                </c:pt>
                <c:pt idx="1053">
                  <c:v>32</c:v>
                </c:pt>
                <c:pt idx="1054">
                  <c:v>33</c:v>
                </c:pt>
                <c:pt idx="1055">
                  <c:v>41</c:v>
                </c:pt>
                <c:pt idx="1056">
                  <c:v>29</c:v>
                </c:pt>
                <c:pt idx="1057">
                  <c:v>33</c:v>
                </c:pt>
                <c:pt idx="1058">
                  <c:v>29</c:v>
                </c:pt>
                <c:pt idx="1059">
                  <c:v>28</c:v>
                </c:pt>
                <c:pt idx="1060">
                  <c:v>30</c:v>
                </c:pt>
                <c:pt idx="1061">
                  <c:v>26</c:v>
                </c:pt>
                <c:pt idx="1062">
                  <c:v>32</c:v>
                </c:pt>
                <c:pt idx="1063">
                  <c:v>21</c:v>
                </c:pt>
                <c:pt idx="1064">
                  <c:v>39</c:v>
                </c:pt>
                <c:pt idx="1065">
                  <c:v>23</c:v>
                </c:pt>
                <c:pt idx="1066">
                  <c:v>27</c:v>
                </c:pt>
                <c:pt idx="1067">
                  <c:v>20</c:v>
                </c:pt>
                <c:pt idx="1068">
                  <c:v>23</c:v>
                </c:pt>
                <c:pt idx="1069">
                  <c:v>27</c:v>
                </c:pt>
                <c:pt idx="1070">
                  <c:v>26</c:v>
                </c:pt>
                <c:pt idx="1071">
                  <c:v>29</c:v>
                </c:pt>
                <c:pt idx="1072">
                  <c:v>17</c:v>
                </c:pt>
                <c:pt idx="1073">
                  <c:v>28</c:v>
                </c:pt>
                <c:pt idx="1074">
                  <c:v>24</c:v>
                </c:pt>
                <c:pt idx="1075">
                  <c:v>29</c:v>
                </c:pt>
                <c:pt idx="1076">
                  <c:v>20</c:v>
                </c:pt>
                <c:pt idx="1077">
                  <c:v>30</c:v>
                </c:pt>
                <c:pt idx="1078">
                  <c:v>25</c:v>
                </c:pt>
                <c:pt idx="1079">
                  <c:v>19</c:v>
                </c:pt>
                <c:pt idx="1080">
                  <c:v>26</c:v>
                </c:pt>
                <c:pt idx="1081">
                  <c:v>25</c:v>
                </c:pt>
                <c:pt idx="1082">
                  <c:v>24</c:v>
                </c:pt>
                <c:pt idx="1083">
                  <c:v>18</c:v>
                </c:pt>
                <c:pt idx="1084">
                  <c:v>23</c:v>
                </c:pt>
                <c:pt idx="1085">
                  <c:v>20</c:v>
                </c:pt>
                <c:pt idx="1086">
                  <c:v>16</c:v>
                </c:pt>
                <c:pt idx="1087">
                  <c:v>19</c:v>
                </c:pt>
                <c:pt idx="1088">
                  <c:v>22</c:v>
                </c:pt>
                <c:pt idx="1089">
                  <c:v>17</c:v>
                </c:pt>
                <c:pt idx="1090">
                  <c:v>16</c:v>
                </c:pt>
                <c:pt idx="1091">
                  <c:v>22</c:v>
                </c:pt>
                <c:pt idx="1092">
                  <c:v>16</c:v>
                </c:pt>
                <c:pt idx="1093">
                  <c:v>7</c:v>
                </c:pt>
                <c:pt idx="1094">
                  <c:v>17</c:v>
                </c:pt>
                <c:pt idx="1095">
                  <c:v>9</c:v>
                </c:pt>
                <c:pt idx="1096">
                  <c:v>23</c:v>
                </c:pt>
                <c:pt idx="1097">
                  <c:v>14</c:v>
                </c:pt>
                <c:pt idx="1098">
                  <c:v>32</c:v>
                </c:pt>
                <c:pt idx="1099">
                  <c:v>11</c:v>
                </c:pt>
                <c:pt idx="1100">
                  <c:v>13</c:v>
                </c:pt>
                <c:pt idx="1101">
                  <c:v>18</c:v>
                </c:pt>
                <c:pt idx="1102">
                  <c:v>11</c:v>
                </c:pt>
                <c:pt idx="1103">
                  <c:v>14</c:v>
                </c:pt>
                <c:pt idx="1104">
                  <c:v>17</c:v>
                </c:pt>
                <c:pt idx="1105">
                  <c:v>17</c:v>
                </c:pt>
                <c:pt idx="1106">
                  <c:v>10</c:v>
                </c:pt>
                <c:pt idx="1107">
                  <c:v>13</c:v>
                </c:pt>
                <c:pt idx="1108">
                  <c:v>30</c:v>
                </c:pt>
                <c:pt idx="1109">
                  <c:v>18</c:v>
                </c:pt>
                <c:pt idx="1110">
                  <c:v>11</c:v>
                </c:pt>
                <c:pt idx="1111">
                  <c:v>8</c:v>
                </c:pt>
                <c:pt idx="1112">
                  <c:v>16</c:v>
                </c:pt>
                <c:pt idx="1113">
                  <c:v>21</c:v>
                </c:pt>
                <c:pt idx="1114">
                  <c:v>13</c:v>
                </c:pt>
                <c:pt idx="1115">
                  <c:v>18</c:v>
                </c:pt>
                <c:pt idx="1116">
                  <c:v>13</c:v>
                </c:pt>
                <c:pt idx="1117">
                  <c:v>9</c:v>
                </c:pt>
                <c:pt idx="1118">
                  <c:v>18</c:v>
                </c:pt>
                <c:pt idx="1119">
                  <c:v>12</c:v>
                </c:pt>
                <c:pt idx="1120">
                  <c:v>12</c:v>
                </c:pt>
                <c:pt idx="1121">
                  <c:v>10</c:v>
                </c:pt>
                <c:pt idx="1122">
                  <c:v>11</c:v>
                </c:pt>
                <c:pt idx="1123">
                  <c:v>11</c:v>
                </c:pt>
                <c:pt idx="1124">
                  <c:v>15</c:v>
                </c:pt>
                <c:pt idx="1125">
                  <c:v>18</c:v>
                </c:pt>
                <c:pt idx="1126">
                  <c:v>15</c:v>
                </c:pt>
                <c:pt idx="1127">
                  <c:v>14</c:v>
                </c:pt>
                <c:pt idx="1128">
                  <c:v>12</c:v>
                </c:pt>
                <c:pt idx="1129">
                  <c:v>9</c:v>
                </c:pt>
                <c:pt idx="1130">
                  <c:v>9</c:v>
                </c:pt>
                <c:pt idx="1131">
                  <c:v>8</c:v>
                </c:pt>
                <c:pt idx="1132">
                  <c:v>7</c:v>
                </c:pt>
                <c:pt idx="1133">
                  <c:v>11</c:v>
                </c:pt>
                <c:pt idx="1134">
                  <c:v>5</c:v>
                </c:pt>
                <c:pt idx="1135">
                  <c:v>6</c:v>
                </c:pt>
                <c:pt idx="1136">
                  <c:v>5</c:v>
                </c:pt>
                <c:pt idx="1137">
                  <c:v>9</c:v>
                </c:pt>
                <c:pt idx="1138">
                  <c:v>7</c:v>
                </c:pt>
                <c:pt idx="1139">
                  <c:v>12</c:v>
                </c:pt>
                <c:pt idx="1140">
                  <c:v>13</c:v>
                </c:pt>
                <c:pt idx="1141">
                  <c:v>7</c:v>
                </c:pt>
                <c:pt idx="1142">
                  <c:v>11</c:v>
                </c:pt>
                <c:pt idx="1143">
                  <c:v>7</c:v>
                </c:pt>
                <c:pt idx="1144">
                  <c:v>9</c:v>
                </c:pt>
                <c:pt idx="1145">
                  <c:v>6</c:v>
                </c:pt>
                <c:pt idx="1146">
                  <c:v>5</c:v>
                </c:pt>
                <c:pt idx="1147">
                  <c:v>7</c:v>
                </c:pt>
                <c:pt idx="1148">
                  <c:v>4</c:v>
                </c:pt>
                <c:pt idx="1149">
                  <c:v>8</c:v>
                </c:pt>
                <c:pt idx="1150">
                  <c:v>6</c:v>
                </c:pt>
                <c:pt idx="1151">
                  <c:v>11</c:v>
                </c:pt>
                <c:pt idx="1152">
                  <c:v>5</c:v>
                </c:pt>
                <c:pt idx="1153">
                  <c:v>4</c:v>
                </c:pt>
                <c:pt idx="1154">
                  <c:v>2</c:v>
                </c:pt>
                <c:pt idx="1155">
                  <c:v>6</c:v>
                </c:pt>
                <c:pt idx="1156">
                  <c:v>6</c:v>
                </c:pt>
                <c:pt idx="1157">
                  <c:v>4</c:v>
                </c:pt>
                <c:pt idx="1158">
                  <c:v>6</c:v>
                </c:pt>
                <c:pt idx="1159">
                  <c:v>5</c:v>
                </c:pt>
                <c:pt idx="1160">
                  <c:v>2</c:v>
                </c:pt>
                <c:pt idx="1161">
                  <c:v>9</c:v>
                </c:pt>
                <c:pt idx="1162">
                  <c:v>6</c:v>
                </c:pt>
                <c:pt idx="1163">
                  <c:v>6</c:v>
                </c:pt>
                <c:pt idx="1164">
                  <c:v>5</c:v>
                </c:pt>
                <c:pt idx="1165">
                  <c:v>8</c:v>
                </c:pt>
                <c:pt idx="1166">
                  <c:v>5</c:v>
                </c:pt>
                <c:pt idx="1167">
                  <c:v>6</c:v>
                </c:pt>
                <c:pt idx="1168">
                  <c:v>6</c:v>
                </c:pt>
                <c:pt idx="1169">
                  <c:v>5</c:v>
                </c:pt>
                <c:pt idx="1170">
                  <c:v>4</c:v>
                </c:pt>
                <c:pt idx="1171">
                  <c:v>4</c:v>
                </c:pt>
                <c:pt idx="1172">
                  <c:v>10</c:v>
                </c:pt>
                <c:pt idx="1173">
                  <c:v>2</c:v>
                </c:pt>
                <c:pt idx="1174">
                  <c:v>6</c:v>
                </c:pt>
                <c:pt idx="1175">
                  <c:v>2</c:v>
                </c:pt>
                <c:pt idx="1176">
                  <c:v>4</c:v>
                </c:pt>
                <c:pt idx="1177">
                  <c:v>2</c:v>
                </c:pt>
                <c:pt idx="1178">
                  <c:v>4</c:v>
                </c:pt>
                <c:pt idx="1179">
                  <c:v>4</c:v>
                </c:pt>
                <c:pt idx="1180">
                  <c:v>6</c:v>
                </c:pt>
                <c:pt idx="1181">
                  <c:v>4</c:v>
                </c:pt>
                <c:pt idx="1182">
                  <c:v>6</c:v>
                </c:pt>
                <c:pt idx="1183">
                  <c:v>1</c:v>
                </c:pt>
                <c:pt idx="1184">
                  <c:v>2</c:v>
                </c:pt>
                <c:pt idx="1185">
                  <c:v>4</c:v>
                </c:pt>
                <c:pt idx="1186">
                  <c:v>6</c:v>
                </c:pt>
                <c:pt idx="1187">
                  <c:v>8</c:v>
                </c:pt>
                <c:pt idx="1188">
                  <c:v>2</c:v>
                </c:pt>
                <c:pt idx="1189">
                  <c:v>4</c:v>
                </c:pt>
                <c:pt idx="1190">
                  <c:v>4</c:v>
                </c:pt>
                <c:pt idx="1191">
                  <c:v>3</c:v>
                </c:pt>
                <c:pt idx="1192">
                  <c:v>4</c:v>
                </c:pt>
                <c:pt idx="1193">
                  <c:v>2</c:v>
                </c:pt>
                <c:pt idx="1194">
                  <c:v>2</c:v>
                </c:pt>
                <c:pt idx="1195">
                  <c:v>2</c:v>
                </c:pt>
                <c:pt idx="1196">
                  <c:v>2</c:v>
                </c:pt>
                <c:pt idx="1197">
                  <c:v>3</c:v>
                </c:pt>
                <c:pt idx="1198">
                  <c:v>6</c:v>
                </c:pt>
                <c:pt idx="1199">
                  <c:v>4</c:v>
                </c:pt>
                <c:pt idx="1200">
                  <c:v>5</c:v>
                </c:pt>
                <c:pt idx="1201">
                  <c:v>3</c:v>
                </c:pt>
                <c:pt idx="1202">
                  <c:v>3</c:v>
                </c:pt>
                <c:pt idx="1203">
                  <c:v>4</c:v>
                </c:pt>
                <c:pt idx="1204">
                  <c:v>3</c:v>
                </c:pt>
                <c:pt idx="1205">
                  <c:v>4</c:v>
                </c:pt>
                <c:pt idx="1206">
                  <c:v>3</c:v>
                </c:pt>
                <c:pt idx="1207">
                  <c:v>6</c:v>
                </c:pt>
                <c:pt idx="1208">
                  <c:v>3</c:v>
                </c:pt>
                <c:pt idx="1209">
                  <c:v>3</c:v>
                </c:pt>
                <c:pt idx="1210">
                  <c:v>4</c:v>
                </c:pt>
                <c:pt idx="1211">
                  <c:v>2</c:v>
                </c:pt>
                <c:pt idx="1212">
                  <c:v>1</c:v>
                </c:pt>
                <c:pt idx="1213">
                  <c:v>4</c:v>
                </c:pt>
                <c:pt idx="1214">
                  <c:v>7</c:v>
                </c:pt>
                <c:pt idx="1215">
                  <c:v>3</c:v>
                </c:pt>
                <c:pt idx="1216">
                  <c:v>6</c:v>
                </c:pt>
                <c:pt idx="1217">
                  <c:v>3</c:v>
                </c:pt>
                <c:pt idx="1218">
                  <c:v>3</c:v>
                </c:pt>
                <c:pt idx="1219">
                  <c:v>3</c:v>
                </c:pt>
                <c:pt idx="1220">
                  <c:v>8</c:v>
                </c:pt>
                <c:pt idx="1221">
                  <c:v>6</c:v>
                </c:pt>
                <c:pt idx="1222">
                  <c:v>2</c:v>
                </c:pt>
                <c:pt idx="1223">
                  <c:v>6</c:v>
                </c:pt>
                <c:pt idx="1224">
                  <c:v>4</c:v>
                </c:pt>
                <c:pt idx="1225">
                  <c:v>5</c:v>
                </c:pt>
                <c:pt idx="1226">
                  <c:v>3</c:v>
                </c:pt>
                <c:pt idx="1227">
                  <c:v>4</c:v>
                </c:pt>
                <c:pt idx="1228">
                  <c:v>3</c:v>
                </c:pt>
                <c:pt idx="1229">
                  <c:v>2</c:v>
                </c:pt>
                <c:pt idx="1230">
                  <c:v>2</c:v>
                </c:pt>
                <c:pt idx="1231">
                  <c:v>3</c:v>
                </c:pt>
                <c:pt idx="1232">
                  <c:v>3</c:v>
                </c:pt>
                <c:pt idx="1233">
                  <c:v>7</c:v>
                </c:pt>
                <c:pt idx="1234">
                  <c:v>2</c:v>
                </c:pt>
                <c:pt idx="1235">
                  <c:v>5</c:v>
                </c:pt>
                <c:pt idx="1236">
                  <c:v>3</c:v>
                </c:pt>
                <c:pt idx="1237">
                  <c:v>3</c:v>
                </c:pt>
                <c:pt idx="1238">
                  <c:v>5</c:v>
                </c:pt>
                <c:pt idx="1239">
                  <c:v>4</c:v>
                </c:pt>
                <c:pt idx="1240">
                  <c:v>4</c:v>
                </c:pt>
                <c:pt idx="1241">
                  <c:v>3</c:v>
                </c:pt>
                <c:pt idx="1242">
                  <c:v>1</c:v>
                </c:pt>
                <c:pt idx="1243">
                  <c:v>5</c:v>
                </c:pt>
                <c:pt idx="1244">
                  <c:v>5</c:v>
                </c:pt>
                <c:pt idx="1245">
                  <c:v>5</c:v>
                </c:pt>
                <c:pt idx="1246">
                  <c:v>4</c:v>
                </c:pt>
                <c:pt idx="1247">
                  <c:v>6</c:v>
                </c:pt>
                <c:pt idx="1248">
                  <c:v>5</c:v>
                </c:pt>
                <c:pt idx="1249">
                  <c:v>8</c:v>
                </c:pt>
                <c:pt idx="1250">
                  <c:v>0</c:v>
                </c:pt>
                <c:pt idx="1251">
                  <c:v>0</c:v>
                </c:pt>
                <c:pt idx="1252">
                  <c:v>6</c:v>
                </c:pt>
                <c:pt idx="1253">
                  <c:v>5</c:v>
                </c:pt>
                <c:pt idx="1254">
                  <c:v>3</c:v>
                </c:pt>
                <c:pt idx="1255">
                  <c:v>4</c:v>
                </c:pt>
                <c:pt idx="1256">
                  <c:v>5</c:v>
                </c:pt>
                <c:pt idx="1257">
                  <c:v>2</c:v>
                </c:pt>
                <c:pt idx="1258">
                  <c:v>2</c:v>
                </c:pt>
                <c:pt idx="1259">
                  <c:v>3</c:v>
                </c:pt>
                <c:pt idx="1260">
                  <c:v>7</c:v>
                </c:pt>
                <c:pt idx="1261">
                  <c:v>5</c:v>
                </c:pt>
                <c:pt idx="1262">
                  <c:v>3</c:v>
                </c:pt>
                <c:pt idx="1263">
                  <c:v>4</c:v>
                </c:pt>
                <c:pt idx="1264">
                  <c:v>5</c:v>
                </c:pt>
                <c:pt idx="1265">
                  <c:v>5</c:v>
                </c:pt>
                <c:pt idx="1266">
                  <c:v>1</c:v>
                </c:pt>
                <c:pt idx="1267">
                  <c:v>2</c:v>
                </c:pt>
                <c:pt idx="1268">
                  <c:v>4</c:v>
                </c:pt>
                <c:pt idx="1269">
                  <c:v>2</c:v>
                </c:pt>
                <c:pt idx="1270">
                  <c:v>0</c:v>
                </c:pt>
                <c:pt idx="1271">
                  <c:v>4</c:v>
                </c:pt>
                <c:pt idx="1272">
                  <c:v>4</c:v>
                </c:pt>
                <c:pt idx="1273">
                  <c:v>3</c:v>
                </c:pt>
                <c:pt idx="1274">
                  <c:v>5</c:v>
                </c:pt>
                <c:pt idx="1275">
                  <c:v>6</c:v>
                </c:pt>
                <c:pt idx="1276">
                  <c:v>3</c:v>
                </c:pt>
                <c:pt idx="1277">
                  <c:v>6</c:v>
                </c:pt>
                <c:pt idx="1278">
                  <c:v>2</c:v>
                </c:pt>
                <c:pt idx="1279">
                  <c:v>1</c:v>
                </c:pt>
                <c:pt idx="1280">
                  <c:v>5</c:v>
                </c:pt>
                <c:pt idx="1281">
                  <c:v>4</c:v>
                </c:pt>
                <c:pt idx="1282">
                  <c:v>4</c:v>
                </c:pt>
                <c:pt idx="1283">
                  <c:v>4</c:v>
                </c:pt>
                <c:pt idx="1284">
                  <c:v>2</c:v>
                </c:pt>
                <c:pt idx="1285">
                  <c:v>5</c:v>
                </c:pt>
                <c:pt idx="1286">
                  <c:v>1</c:v>
                </c:pt>
                <c:pt idx="1287">
                  <c:v>4</c:v>
                </c:pt>
                <c:pt idx="1288">
                  <c:v>5</c:v>
                </c:pt>
                <c:pt idx="1289">
                  <c:v>2</c:v>
                </c:pt>
                <c:pt idx="1290">
                  <c:v>3</c:v>
                </c:pt>
                <c:pt idx="1291">
                  <c:v>5</c:v>
                </c:pt>
                <c:pt idx="1292">
                  <c:v>2</c:v>
                </c:pt>
                <c:pt idx="1293">
                  <c:v>4</c:v>
                </c:pt>
                <c:pt idx="1294">
                  <c:v>8</c:v>
                </c:pt>
                <c:pt idx="1295">
                  <c:v>4</c:v>
                </c:pt>
                <c:pt idx="1296">
                  <c:v>2</c:v>
                </c:pt>
                <c:pt idx="1297">
                  <c:v>4</c:v>
                </c:pt>
                <c:pt idx="1298">
                  <c:v>4</c:v>
                </c:pt>
                <c:pt idx="1299">
                  <c:v>4</c:v>
                </c:pt>
                <c:pt idx="1300">
                  <c:v>3</c:v>
                </c:pt>
                <c:pt idx="1301">
                  <c:v>4</c:v>
                </c:pt>
                <c:pt idx="1302">
                  <c:v>4</c:v>
                </c:pt>
                <c:pt idx="1303">
                  <c:v>3</c:v>
                </c:pt>
                <c:pt idx="1304">
                  <c:v>3</c:v>
                </c:pt>
                <c:pt idx="1305">
                  <c:v>8</c:v>
                </c:pt>
                <c:pt idx="1306">
                  <c:v>2</c:v>
                </c:pt>
                <c:pt idx="1307">
                  <c:v>5</c:v>
                </c:pt>
                <c:pt idx="1308">
                  <c:v>1</c:v>
                </c:pt>
                <c:pt idx="1309">
                  <c:v>2</c:v>
                </c:pt>
                <c:pt idx="1310">
                  <c:v>2</c:v>
                </c:pt>
                <c:pt idx="1311">
                  <c:v>2</c:v>
                </c:pt>
                <c:pt idx="1312">
                  <c:v>2</c:v>
                </c:pt>
                <c:pt idx="1313">
                  <c:v>4</c:v>
                </c:pt>
                <c:pt idx="1314">
                  <c:v>5</c:v>
                </c:pt>
                <c:pt idx="1315">
                  <c:v>3</c:v>
                </c:pt>
                <c:pt idx="1316">
                  <c:v>3</c:v>
                </c:pt>
                <c:pt idx="1317">
                  <c:v>2</c:v>
                </c:pt>
                <c:pt idx="1318">
                  <c:v>2</c:v>
                </c:pt>
                <c:pt idx="1319">
                  <c:v>3</c:v>
                </c:pt>
                <c:pt idx="1320">
                  <c:v>5</c:v>
                </c:pt>
                <c:pt idx="1321">
                  <c:v>3</c:v>
                </c:pt>
                <c:pt idx="1322">
                  <c:v>1</c:v>
                </c:pt>
                <c:pt idx="1323">
                  <c:v>3</c:v>
                </c:pt>
                <c:pt idx="1324">
                  <c:v>7</c:v>
                </c:pt>
                <c:pt idx="1325">
                  <c:v>5</c:v>
                </c:pt>
                <c:pt idx="1326">
                  <c:v>8</c:v>
                </c:pt>
                <c:pt idx="1327">
                  <c:v>4</c:v>
                </c:pt>
                <c:pt idx="1328">
                  <c:v>0</c:v>
                </c:pt>
                <c:pt idx="1329">
                  <c:v>3</c:v>
                </c:pt>
                <c:pt idx="1330">
                  <c:v>3</c:v>
                </c:pt>
                <c:pt idx="1331">
                  <c:v>2</c:v>
                </c:pt>
                <c:pt idx="1332">
                  <c:v>3</c:v>
                </c:pt>
                <c:pt idx="1333">
                  <c:v>3</c:v>
                </c:pt>
                <c:pt idx="1334">
                  <c:v>3</c:v>
                </c:pt>
                <c:pt idx="1335">
                  <c:v>9</c:v>
                </c:pt>
                <c:pt idx="1336">
                  <c:v>3</c:v>
                </c:pt>
                <c:pt idx="1337">
                  <c:v>2</c:v>
                </c:pt>
                <c:pt idx="1338">
                  <c:v>5</c:v>
                </c:pt>
                <c:pt idx="1339">
                  <c:v>2</c:v>
                </c:pt>
                <c:pt idx="1340">
                  <c:v>2</c:v>
                </c:pt>
                <c:pt idx="1341">
                  <c:v>1</c:v>
                </c:pt>
                <c:pt idx="1342">
                  <c:v>5</c:v>
                </c:pt>
                <c:pt idx="1343">
                  <c:v>3</c:v>
                </c:pt>
                <c:pt idx="1344">
                  <c:v>4</c:v>
                </c:pt>
                <c:pt idx="1345">
                  <c:v>6</c:v>
                </c:pt>
                <c:pt idx="1346">
                  <c:v>4</c:v>
                </c:pt>
                <c:pt idx="1347">
                  <c:v>2</c:v>
                </c:pt>
                <c:pt idx="1348">
                  <c:v>3</c:v>
                </c:pt>
                <c:pt idx="1349">
                  <c:v>6</c:v>
                </c:pt>
                <c:pt idx="1350">
                  <c:v>2</c:v>
                </c:pt>
                <c:pt idx="1351">
                  <c:v>3</c:v>
                </c:pt>
                <c:pt idx="1352">
                  <c:v>6</c:v>
                </c:pt>
                <c:pt idx="1353">
                  <c:v>6</c:v>
                </c:pt>
                <c:pt idx="1354">
                  <c:v>7</c:v>
                </c:pt>
                <c:pt idx="1355">
                  <c:v>2</c:v>
                </c:pt>
                <c:pt idx="1356">
                  <c:v>6</c:v>
                </c:pt>
                <c:pt idx="1357">
                  <c:v>9</c:v>
                </c:pt>
                <c:pt idx="1358">
                  <c:v>5</c:v>
                </c:pt>
                <c:pt idx="1359">
                  <c:v>4</c:v>
                </c:pt>
                <c:pt idx="1360">
                  <c:v>2</c:v>
                </c:pt>
                <c:pt idx="1361">
                  <c:v>4</c:v>
                </c:pt>
                <c:pt idx="1362">
                  <c:v>6</c:v>
                </c:pt>
                <c:pt idx="1363">
                  <c:v>3</c:v>
                </c:pt>
                <c:pt idx="1364">
                  <c:v>4</c:v>
                </c:pt>
                <c:pt idx="1365">
                  <c:v>8</c:v>
                </c:pt>
                <c:pt idx="1366">
                  <c:v>9</c:v>
                </c:pt>
                <c:pt idx="1367">
                  <c:v>2</c:v>
                </c:pt>
                <c:pt idx="1368">
                  <c:v>7</c:v>
                </c:pt>
                <c:pt idx="1369">
                  <c:v>2</c:v>
                </c:pt>
                <c:pt idx="1370">
                  <c:v>10</c:v>
                </c:pt>
                <c:pt idx="1371">
                  <c:v>0</c:v>
                </c:pt>
                <c:pt idx="1372">
                  <c:v>3</c:v>
                </c:pt>
                <c:pt idx="1373">
                  <c:v>7</c:v>
                </c:pt>
                <c:pt idx="1374">
                  <c:v>3</c:v>
                </c:pt>
                <c:pt idx="1375">
                  <c:v>3</c:v>
                </c:pt>
                <c:pt idx="1376">
                  <c:v>5</c:v>
                </c:pt>
                <c:pt idx="1377">
                  <c:v>2</c:v>
                </c:pt>
                <c:pt idx="1378">
                  <c:v>1</c:v>
                </c:pt>
                <c:pt idx="1379">
                  <c:v>3</c:v>
                </c:pt>
                <c:pt idx="1380">
                  <c:v>4</c:v>
                </c:pt>
                <c:pt idx="1381">
                  <c:v>7</c:v>
                </c:pt>
                <c:pt idx="1382">
                  <c:v>8</c:v>
                </c:pt>
                <c:pt idx="1383">
                  <c:v>3</c:v>
                </c:pt>
                <c:pt idx="1384">
                  <c:v>6</c:v>
                </c:pt>
                <c:pt idx="1385">
                  <c:v>4</c:v>
                </c:pt>
                <c:pt idx="1386">
                  <c:v>5</c:v>
                </c:pt>
                <c:pt idx="1387">
                  <c:v>3</c:v>
                </c:pt>
                <c:pt idx="1388">
                  <c:v>4</c:v>
                </c:pt>
                <c:pt idx="1389">
                  <c:v>5</c:v>
                </c:pt>
                <c:pt idx="1390">
                  <c:v>4</c:v>
                </c:pt>
                <c:pt idx="1391">
                  <c:v>0</c:v>
                </c:pt>
                <c:pt idx="1392">
                  <c:v>2</c:v>
                </c:pt>
                <c:pt idx="1393">
                  <c:v>2</c:v>
                </c:pt>
                <c:pt idx="1394">
                  <c:v>7</c:v>
                </c:pt>
                <c:pt idx="1395">
                  <c:v>3</c:v>
                </c:pt>
                <c:pt idx="1396">
                  <c:v>4</c:v>
                </c:pt>
                <c:pt idx="1397">
                  <c:v>2</c:v>
                </c:pt>
                <c:pt idx="1398">
                  <c:v>5</c:v>
                </c:pt>
                <c:pt idx="1399">
                  <c:v>6</c:v>
                </c:pt>
                <c:pt idx="1400">
                  <c:v>5</c:v>
                </c:pt>
                <c:pt idx="1401">
                  <c:v>7</c:v>
                </c:pt>
                <c:pt idx="1402">
                  <c:v>3</c:v>
                </c:pt>
                <c:pt idx="1403">
                  <c:v>1</c:v>
                </c:pt>
                <c:pt idx="1404">
                  <c:v>2</c:v>
                </c:pt>
                <c:pt idx="1405">
                  <c:v>4</c:v>
                </c:pt>
                <c:pt idx="1406">
                  <c:v>3</c:v>
                </c:pt>
                <c:pt idx="1407">
                  <c:v>5</c:v>
                </c:pt>
                <c:pt idx="1408">
                  <c:v>2</c:v>
                </c:pt>
                <c:pt idx="1409">
                  <c:v>6</c:v>
                </c:pt>
                <c:pt idx="1410">
                  <c:v>0</c:v>
                </c:pt>
                <c:pt idx="1411">
                  <c:v>2</c:v>
                </c:pt>
                <c:pt idx="1412">
                  <c:v>0</c:v>
                </c:pt>
                <c:pt idx="1413">
                  <c:v>4</c:v>
                </c:pt>
                <c:pt idx="1414">
                  <c:v>1</c:v>
                </c:pt>
                <c:pt idx="1415">
                  <c:v>1</c:v>
                </c:pt>
                <c:pt idx="1416">
                  <c:v>0</c:v>
                </c:pt>
                <c:pt idx="1417">
                  <c:v>2</c:v>
                </c:pt>
                <c:pt idx="1418">
                  <c:v>3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0</c:v>
                </c:pt>
                <c:pt idx="1424">
                  <c:v>1</c:v>
                </c:pt>
                <c:pt idx="1425">
                  <c:v>3</c:v>
                </c:pt>
                <c:pt idx="1426">
                  <c:v>3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1</c:v>
                </c:pt>
                <c:pt idx="1432">
                  <c:v>1</c:v>
                </c:pt>
                <c:pt idx="1433">
                  <c:v>1</c:v>
                </c:pt>
                <c:pt idx="1434">
                  <c:v>0</c:v>
                </c:pt>
                <c:pt idx="1435">
                  <c:v>2</c:v>
                </c:pt>
                <c:pt idx="1436">
                  <c:v>1</c:v>
                </c:pt>
                <c:pt idx="1437">
                  <c:v>2</c:v>
                </c:pt>
                <c:pt idx="1438">
                  <c:v>3</c:v>
                </c:pt>
                <c:pt idx="1439">
                  <c:v>1</c:v>
                </c:pt>
                <c:pt idx="1440">
                  <c:v>1</c:v>
                </c:pt>
                <c:pt idx="1441">
                  <c:v>0</c:v>
                </c:pt>
                <c:pt idx="1442">
                  <c:v>3</c:v>
                </c:pt>
                <c:pt idx="1443">
                  <c:v>2</c:v>
                </c:pt>
                <c:pt idx="1444">
                  <c:v>2</c:v>
                </c:pt>
                <c:pt idx="1445">
                  <c:v>0</c:v>
                </c:pt>
                <c:pt idx="1446">
                  <c:v>2</c:v>
                </c:pt>
                <c:pt idx="1447">
                  <c:v>0</c:v>
                </c:pt>
                <c:pt idx="1448">
                  <c:v>3</c:v>
                </c:pt>
                <c:pt idx="1449">
                  <c:v>1</c:v>
                </c:pt>
                <c:pt idx="1450">
                  <c:v>3</c:v>
                </c:pt>
                <c:pt idx="1451">
                  <c:v>0</c:v>
                </c:pt>
                <c:pt idx="1452">
                  <c:v>6</c:v>
                </c:pt>
                <c:pt idx="1453">
                  <c:v>1</c:v>
                </c:pt>
                <c:pt idx="1454">
                  <c:v>2</c:v>
                </c:pt>
                <c:pt idx="1455">
                  <c:v>2</c:v>
                </c:pt>
                <c:pt idx="1456">
                  <c:v>1</c:v>
                </c:pt>
                <c:pt idx="1457">
                  <c:v>0</c:v>
                </c:pt>
                <c:pt idx="1458">
                  <c:v>1</c:v>
                </c:pt>
                <c:pt idx="1459">
                  <c:v>2</c:v>
                </c:pt>
                <c:pt idx="1460">
                  <c:v>3</c:v>
                </c:pt>
                <c:pt idx="1461">
                  <c:v>2</c:v>
                </c:pt>
                <c:pt idx="1462">
                  <c:v>0</c:v>
                </c:pt>
                <c:pt idx="1463">
                  <c:v>2</c:v>
                </c:pt>
                <c:pt idx="1464">
                  <c:v>1</c:v>
                </c:pt>
                <c:pt idx="1465">
                  <c:v>3</c:v>
                </c:pt>
                <c:pt idx="1466">
                  <c:v>2</c:v>
                </c:pt>
                <c:pt idx="1467">
                  <c:v>0</c:v>
                </c:pt>
                <c:pt idx="1468">
                  <c:v>0</c:v>
                </c:pt>
                <c:pt idx="1469">
                  <c:v>2</c:v>
                </c:pt>
                <c:pt idx="1470">
                  <c:v>0</c:v>
                </c:pt>
                <c:pt idx="1471">
                  <c:v>1</c:v>
                </c:pt>
                <c:pt idx="1472">
                  <c:v>2</c:v>
                </c:pt>
                <c:pt idx="1473">
                  <c:v>2</c:v>
                </c:pt>
                <c:pt idx="1474">
                  <c:v>0</c:v>
                </c:pt>
                <c:pt idx="1475">
                  <c:v>1</c:v>
                </c:pt>
                <c:pt idx="1476">
                  <c:v>0</c:v>
                </c:pt>
                <c:pt idx="1477">
                  <c:v>0</c:v>
                </c:pt>
                <c:pt idx="1478">
                  <c:v>1</c:v>
                </c:pt>
                <c:pt idx="1479">
                  <c:v>0</c:v>
                </c:pt>
                <c:pt idx="1480">
                  <c:v>2</c:v>
                </c:pt>
                <c:pt idx="1481">
                  <c:v>0</c:v>
                </c:pt>
                <c:pt idx="1482">
                  <c:v>0</c:v>
                </c:pt>
                <c:pt idx="1483">
                  <c:v>1</c:v>
                </c:pt>
                <c:pt idx="1484">
                  <c:v>2</c:v>
                </c:pt>
                <c:pt idx="1485">
                  <c:v>2</c:v>
                </c:pt>
                <c:pt idx="1486">
                  <c:v>2</c:v>
                </c:pt>
                <c:pt idx="1487">
                  <c:v>0</c:v>
                </c:pt>
                <c:pt idx="1488">
                  <c:v>0</c:v>
                </c:pt>
                <c:pt idx="1489">
                  <c:v>3</c:v>
                </c:pt>
                <c:pt idx="1490">
                  <c:v>0</c:v>
                </c:pt>
                <c:pt idx="1491">
                  <c:v>2</c:v>
                </c:pt>
                <c:pt idx="1492">
                  <c:v>0</c:v>
                </c:pt>
                <c:pt idx="1493">
                  <c:v>1</c:v>
                </c:pt>
                <c:pt idx="1494">
                  <c:v>0</c:v>
                </c:pt>
                <c:pt idx="1495">
                  <c:v>1</c:v>
                </c:pt>
                <c:pt idx="1496">
                  <c:v>0</c:v>
                </c:pt>
                <c:pt idx="1497">
                  <c:v>1</c:v>
                </c:pt>
                <c:pt idx="1498">
                  <c:v>1</c:v>
                </c:pt>
                <c:pt idx="1499">
                  <c:v>1</c:v>
                </c:pt>
                <c:pt idx="1500">
                  <c:v>0</c:v>
                </c:pt>
                <c:pt idx="1501">
                  <c:v>1</c:v>
                </c:pt>
                <c:pt idx="1502">
                  <c:v>2</c:v>
                </c:pt>
                <c:pt idx="1503">
                  <c:v>4</c:v>
                </c:pt>
                <c:pt idx="1504">
                  <c:v>4</c:v>
                </c:pt>
                <c:pt idx="1505">
                  <c:v>1</c:v>
                </c:pt>
                <c:pt idx="1506">
                  <c:v>2</c:v>
                </c:pt>
                <c:pt idx="1507">
                  <c:v>0</c:v>
                </c:pt>
                <c:pt idx="1508">
                  <c:v>1</c:v>
                </c:pt>
                <c:pt idx="1509">
                  <c:v>0</c:v>
                </c:pt>
                <c:pt idx="1510">
                  <c:v>0</c:v>
                </c:pt>
                <c:pt idx="1511">
                  <c:v>2</c:v>
                </c:pt>
                <c:pt idx="1512">
                  <c:v>1</c:v>
                </c:pt>
                <c:pt idx="1513">
                  <c:v>3</c:v>
                </c:pt>
                <c:pt idx="1514">
                  <c:v>0</c:v>
                </c:pt>
                <c:pt idx="1515">
                  <c:v>3</c:v>
                </c:pt>
                <c:pt idx="1516">
                  <c:v>0</c:v>
                </c:pt>
                <c:pt idx="1517">
                  <c:v>2</c:v>
                </c:pt>
                <c:pt idx="1518">
                  <c:v>4</c:v>
                </c:pt>
                <c:pt idx="1519">
                  <c:v>3</c:v>
                </c:pt>
                <c:pt idx="1520">
                  <c:v>0</c:v>
                </c:pt>
                <c:pt idx="1521">
                  <c:v>1</c:v>
                </c:pt>
                <c:pt idx="1522">
                  <c:v>0</c:v>
                </c:pt>
                <c:pt idx="1523">
                  <c:v>2</c:v>
                </c:pt>
                <c:pt idx="1524">
                  <c:v>2</c:v>
                </c:pt>
                <c:pt idx="1525">
                  <c:v>1</c:v>
                </c:pt>
                <c:pt idx="1526">
                  <c:v>3</c:v>
                </c:pt>
                <c:pt idx="1527">
                  <c:v>1</c:v>
                </c:pt>
                <c:pt idx="1528">
                  <c:v>0</c:v>
                </c:pt>
                <c:pt idx="1529">
                  <c:v>2</c:v>
                </c:pt>
                <c:pt idx="1530">
                  <c:v>2</c:v>
                </c:pt>
                <c:pt idx="1531">
                  <c:v>3</c:v>
                </c:pt>
                <c:pt idx="1532">
                  <c:v>2</c:v>
                </c:pt>
                <c:pt idx="1533">
                  <c:v>3</c:v>
                </c:pt>
                <c:pt idx="1534">
                  <c:v>1</c:v>
                </c:pt>
                <c:pt idx="1535">
                  <c:v>1</c:v>
                </c:pt>
                <c:pt idx="1536">
                  <c:v>0</c:v>
                </c:pt>
                <c:pt idx="1537">
                  <c:v>2</c:v>
                </c:pt>
                <c:pt idx="1538">
                  <c:v>2</c:v>
                </c:pt>
                <c:pt idx="1539">
                  <c:v>3</c:v>
                </c:pt>
                <c:pt idx="1540">
                  <c:v>0</c:v>
                </c:pt>
                <c:pt idx="1541">
                  <c:v>1</c:v>
                </c:pt>
                <c:pt idx="1542">
                  <c:v>4</c:v>
                </c:pt>
                <c:pt idx="1543">
                  <c:v>0</c:v>
                </c:pt>
                <c:pt idx="1544">
                  <c:v>2</c:v>
                </c:pt>
                <c:pt idx="1545">
                  <c:v>3</c:v>
                </c:pt>
                <c:pt idx="1546">
                  <c:v>3</c:v>
                </c:pt>
                <c:pt idx="1547">
                  <c:v>2</c:v>
                </c:pt>
                <c:pt idx="1548">
                  <c:v>1</c:v>
                </c:pt>
                <c:pt idx="1549">
                  <c:v>3</c:v>
                </c:pt>
                <c:pt idx="1550">
                  <c:v>1</c:v>
                </c:pt>
                <c:pt idx="1551">
                  <c:v>1</c:v>
                </c:pt>
                <c:pt idx="1552">
                  <c:v>4</c:v>
                </c:pt>
                <c:pt idx="1553">
                  <c:v>0</c:v>
                </c:pt>
                <c:pt idx="1554">
                  <c:v>4</c:v>
                </c:pt>
                <c:pt idx="1555">
                  <c:v>1</c:v>
                </c:pt>
                <c:pt idx="1556">
                  <c:v>4</c:v>
                </c:pt>
                <c:pt idx="1557">
                  <c:v>2</c:v>
                </c:pt>
                <c:pt idx="1558">
                  <c:v>1</c:v>
                </c:pt>
                <c:pt idx="1559">
                  <c:v>3</c:v>
                </c:pt>
                <c:pt idx="1560">
                  <c:v>2</c:v>
                </c:pt>
                <c:pt idx="1561">
                  <c:v>1</c:v>
                </c:pt>
                <c:pt idx="1562">
                  <c:v>1</c:v>
                </c:pt>
                <c:pt idx="1563">
                  <c:v>0</c:v>
                </c:pt>
                <c:pt idx="1564">
                  <c:v>3</c:v>
                </c:pt>
                <c:pt idx="1565">
                  <c:v>2</c:v>
                </c:pt>
                <c:pt idx="1566">
                  <c:v>3</c:v>
                </c:pt>
                <c:pt idx="1567">
                  <c:v>5</c:v>
                </c:pt>
                <c:pt idx="1568">
                  <c:v>2</c:v>
                </c:pt>
                <c:pt idx="1569">
                  <c:v>3</c:v>
                </c:pt>
                <c:pt idx="1570">
                  <c:v>1</c:v>
                </c:pt>
                <c:pt idx="1571">
                  <c:v>2</c:v>
                </c:pt>
                <c:pt idx="1572">
                  <c:v>1</c:v>
                </c:pt>
                <c:pt idx="1573">
                  <c:v>2</c:v>
                </c:pt>
                <c:pt idx="1574">
                  <c:v>0</c:v>
                </c:pt>
                <c:pt idx="1575">
                  <c:v>0</c:v>
                </c:pt>
                <c:pt idx="1576">
                  <c:v>2</c:v>
                </c:pt>
                <c:pt idx="1577">
                  <c:v>3</c:v>
                </c:pt>
                <c:pt idx="1578">
                  <c:v>3</c:v>
                </c:pt>
                <c:pt idx="1579">
                  <c:v>1</c:v>
                </c:pt>
                <c:pt idx="1580">
                  <c:v>2</c:v>
                </c:pt>
                <c:pt idx="1581">
                  <c:v>1</c:v>
                </c:pt>
                <c:pt idx="1582">
                  <c:v>5</c:v>
                </c:pt>
                <c:pt idx="1583">
                  <c:v>4</c:v>
                </c:pt>
                <c:pt idx="1584">
                  <c:v>3</c:v>
                </c:pt>
                <c:pt idx="1585">
                  <c:v>5</c:v>
                </c:pt>
                <c:pt idx="1586">
                  <c:v>0</c:v>
                </c:pt>
                <c:pt idx="1587">
                  <c:v>4</c:v>
                </c:pt>
                <c:pt idx="1588">
                  <c:v>1</c:v>
                </c:pt>
                <c:pt idx="1589">
                  <c:v>1</c:v>
                </c:pt>
                <c:pt idx="1590">
                  <c:v>2</c:v>
                </c:pt>
                <c:pt idx="1591">
                  <c:v>0</c:v>
                </c:pt>
                <c:pt idx="1592">
                  <c:v>2</c:v>
                </c:pt>
                <c:pt idx="1593">
                  <c:v>3</c:v>
                </c:pt>
                <c:pt idx="1594">
                  <c:v>3</c:v>
                </c:pt>
                <c:pt idx="1595">
                  <c:v>2</c:v>
                </c:pt>
                <c:pt idx="1596">
                  <c:v>1</c:v>
                </c:pt>
                <c:pt idx="1597">
                  <c:v>1</c:v>
                </c:pt>
                <c:pt idx="1598">
                  <c:v>1</c:v>
                </c:pt>
                <c:pt idx="1599">
                  <c:v>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1AD-4070-AEEB-34AA99034562}"/>
            </c:ext>
          </c:extLst>
        </c:ser>
        <c:ser>
          <c:idx val="3"/>
          <c:order val="3"/>
          <c:tx>
            <c:strRef>
              <c:f>hist_TOT_40!$E$1</c:f>
              <c:strCache>
                <c:ptCount val="1"/>
                <c:pt idx="0">
                  <c:v>Cluster 3</c:v>
                </c:pt>
              </c:strCache>
            </c:strRef>
          </c:tx>
          <c:marker>
            <c:symbol val="none"/>
          </c:marker>
          <c:xVal>
            <c:numRef>
              <c:f>hist_TOT_40!$A$2:$A$1601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hist_TOT_40!$E$2:$E$1601</c:f>
              <c:numCache>
                <c:formatCode>General</c:formatCode>
                <c:ptCount val="160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3</c:v>
                </c:pt>
                <c:pt idx="42">
                  <c:v>3</c:v>
                </c:pt>
                <c:pt idx="43">
                  <c:v>1</c:v>
                </c:pt>
                <c:pt idx="44">
                  <c:v>2</c:v>
                </c:pt>
                <c:pt idx="45">
                  <c:v>2</c:v>
                </c:pt>
                <c:pt idx="46">
                  <c:v>1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</c:v>
                </c:pt>
                <c:pt idx="78">
                  <c:v>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</c:v>
                </c:pt>
                <c:pt idx="89">
                  <c:v>0</c:v>
                </c:pt>
                <c:pt idx="90">
                  <c:v>1</c:v>
                </c:pt>
                <c:pt idx="91">
                  <c:v>2</c:v>
                </c:pt>
                <c:pt idx="92">
                  <c:v>0</c:v>
                </c:pt>
                <c:pt idx="93">
                  <c:v>2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</c:v>
                </c:pt>
                <c:pt idx="98">
                  <c:v>1</c:v>
                </c:pt>
                <c:pt idx="99">
                  <c:v>0</c:v>
                </c:pt>
                <c:pt idx="100">
                  <c:v>1</c:v>
                </c:pt>
                <c:pt idx="101">
                  <c:v>0</c:v>
                </c:pt>
                <c:pt idx="102">
                  <c:v>3</c:v>
                </c:pt>
                <c:pt idx="103">
                  <c:v>1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2</c:v>
                </c:pt>
                <c:pt idx="112">
                  <c:v>2</c:v>
                </c:pt>
                <c:pt idx="113">
                  <c:v>0</c:v>
                </c:pt>
                <c:pt idx="114">
                  <c:v>2</c:v>
                </c:pt>
                <c:pt idx="115">
                  <c:v>3</c:v>
                </c:pt>
                <c:pt idx="116">
                  <c:v>0</c:v>
                </c:pt>
                <c:pt idx="117">
                  <c:v>1</c:v>
                </c:pt>
                <c:pt idx="118">
                  <c:v>1</c:v>
                </c:pt>
                <c:pt idx="119">
                  <c:v>0</c:v>
                </c:pt>
                <c:pt idx="120">
                  <c:v>2</c:v>
                </c:pt>
                <c:pt idx="121">
                  <c:v>3</c:v>
                </c:pt>
                <c:pt idx="122">
                  <c:v>4</c:v>
                </c:pt>
                <c:pt idx="123">
                  <c:v>1</c:v>
                </c:pt>
                <c:pt idx="124">
                  <c:v>6</c:v>
                </c:pt>
                <c:pt idx="125">
                  <c:v>4</c:v>
                </c:pt>
                <c:pt idx="126">
                  <c:v>9</c:v>
                </c:pt>
                <c:pt idx="127">
                  <c:v>10</c:v>
                </c:pt>
                <c:pt idx="128">
                  <c:v>12</c:v>
                </c:pt>
                <c:pt idx="129">
                  <c:v>5</c:v>
                </c:pt>
                <c:pt idx="130">
                  <c:v>7</c:v>
                </c:pt>
                <c:pt idx="131">
                  <c:v>17</c:v>
                </c:pt>
                <c:pt idx="132">
                  <c:v>16</c:v>
                </c:pt>
                <c:pt idx="133">
                  <c:v>21</c:v>
                </c:pt>
                <c:pt idx="134">
                  <c:v>17</c:v>
                </c:pt>
                <c:pt idx="135">
                  <c:v>23</c:v>
                </c:pt>
                <c:pt idx="136">
                  <c:v>37</c:v>
                </c:pt>
                <c:pt idx="137">
                  <c:v>29</c:v>
                </c:pt>
                <c:pt idx="138">
                  <c:v>35</c:v>
                </c:pt>
                <c:pt idx="139">
                  <c:v>30</c:v>
                </c:pt>
                <c:pt idx="140">
                  <c:v>42</c:v>
                </c:pt>
                <c:pt idx="141">
                  <c:v>45</c:v>
                </c:pt>
                <c:pt idx="142">
                  <c:v>44</c:v>
                </c:pt>
                <c:pt idx="143">
                  <c:v>45</c:v>
                </c:pt>
                <c:pt idx="144">
                  <c:v>58</c:v>
                </c:pt>
                <c:pt idx="145">
                  <c:v>43</c:v>
                </c:pt>
                <c:pt idx="146">
                  <c:v>55</c:v>
                </c:pt>
                <c:pt idx="147">
                  <c:v>56</c:v>
                </c:pt>
                <c:pt idx="148">
                  <c:v>63</c:v>
                </c:pt>
                <c:pt idx="149">
                  <c:v>45</c:v>
                </c:pt>
                <c:pt idx="150">
                  <c:v>60</c:v>
                </c:pt>
                <c:pt idx="151">
                  <c:v>61</c:v>
                </c:pt>
                <c:pt idx="152">
                  <c:v>51</c:v>
                </c:pt>
                <c:pt idx="153">
                  <c:v>47</c:v>
                </c:pt>
                <c:pt idx="154">
                  <c:v>69</c:v>
                </c:pt>
                <c:pt idx="155">
                  <c:v>79</c:v>
                </c:pt>
                <c:pt idx="156">
                  <c:v>69</c:v>
                </c:pt>
                <c:pt idx="157">
                  <c:v>69</c:v>
                </c:pt>
                <c:pt idx="158">
                  <c:v>78</c:v>
                </c:pt>
                <c:pt idx="159">
                  <c:v>81</c:v>
                </c:pt>
                <c:pt idx="160">
                  <c:v>73</c:v>
                </c:pt>
                <c:pt idx="161">
                  <c:v>72</c:v>
                </c:pt>
                <c:pt idx="162">
                  <c:v>74</c:v>
                </c:pt>
                <c:pt idx="163">
                  <c:v>68</c:v>
                </c:pt>
                <c:pt idx="164">
                  <c:v>89</c:v>
                </c:pt>
                <c:pt idx="165">
                  <c:v>65</c:v>
                </c:pt>
                <c:pt idx="166">
                  <c:v>74</c:v>
                </c:pt>
                <c:pt idx="167">
                  <c:v>76</c:v>
                </c:pt>
                <c:pt idx="168">
                  <c:v>80</c:v>
                </c:pt>
                <c:pt idx="169">
                  <c:v>86</c:v>
                </c:pt>
                <c:pt idx="180">
                  <c:v>159</c:v>
                </c:pt>
                <c:pt idx="181">
                  <c:v>143</c:v>
                </c:pt>
                <c:pt idx="182">
                  <c:v>118</c:v>
                </c:pt>
                <c:pt idx="183">
                  <c:v>118</c:v>
                </c:pt>
                <c:pt idx="184">
                  <c:v>104</c:v>
                </c:pt>
                <c:pt idx="185">
                  <c:v>102</c:v>
                </c:pt>
                <c:pt idx="186">
                  <c:v>84</c:v>
                </c:pt>
                <c:pt idx="187">
                  <c:v>86</c:v>
                </c:pt>
                <c:pt idx="188">
                  <c:v>83</c:v>
                </c:pt>
                <c:pt idx="189">
                  <c:v>82</c:v>
                </c:pt>
                <c:pt idx="190">
                  <c:v>72</c:v>
                </c:pt>
                <c:pt idx="191">
                  <c:v>80</c:v>
                </c:pt>
                <c:pt idx="192">
                  <c:v>83</c:v>
                </c:pt>
                <c:pt idx="193">
                  <c:v>70</c:v>
                </c:pt>
                <c:pt idx="194">
                  <c:v>86</c:v>
                </c:pt>
                <c:pt idx="195">
                  <c:v>76</c:v>
                </c:pt>
                <c:pt idx="196">
                  <c:v>79</c:v>
                </c:pt>
                <c:pt idx="197">
                  <c:v>81</c:v>
                </c:pt>
                <c:pt idx="198">
                  <c:v>73</c:v>
                </c:pt>
                <c:pt idx="199">
                  <c:v>63</c:v>
                </c:pt>
                <c:pt idx="200">
                  <c:v>63</c:v>
                </c:pt>
                <c:pt idx="201">
                  <c:v>72</c:v>
                </c:pt>
                <c:pt idx="202">
                  <c:v>88</c:v>
                </c:pt>
                <c:pt idx="203">
                  <c:v>49</c:v>
                </c:pt>
                <c:pt idx="204">
                  <c:v>83</c:v>
                </c:pt>
                <c:pt idx="205">
                  <c:v>76</c:v>
                </c:pt>
                <c:pt idx="206">
                  <c:v>71</c:v>
                </c:pt>
                <c:pt idx="207">
                  <c:v>74</c:v>
                </c:pt>
                <c:pt idx="208">
                  <c:v>73</c:v>
                </c:pt>
                <c:pt idx="209">
                  <c:v>71</c:v>
                </c:pt>
                <c:pt idx="210">
                  <c:v>59</c:v>
                </c:pt>
                <c:pt idx="211">
                  <c:v>53</c:v>
                </c:pt>
                <c:pt idx="212">
                  <c:v>67</c:v>
                </c:pt>
                <c:pt idx="213">
                  <c:v>81</c:v>
                </c:pt>
                <c:pt idx="214">
                  <c:v>81</c:v>
                </c:pt>
                <c:pt idx="215">
                  <c:v>62</c:v>
                </c:pt>
                <c:pt idx="216">
                  <c:v>70</c:v>
                </c:pt>
                <c:pt idx="217">
                  <c:v>67</c:v>
                </c:pt>
                <c:pt idx="218">
                  <c:v>55</c:v>
                </c:pt>
                <c:pt idx="219">
                  <c:v>62</c:v>
                </c:pt>
                <c:pt idx="220">
                  <c:v>74</c:v>
                </c:pt>
                <c:pt idx="221">
                  <c:v>70</c:v>
                </c:pt>
                <c:pt idx="222">
                  <c:v>61</c:v>
                </c:pt>
                <c:pt idx="223">
                  <c:v>66</c:v>
                </c:pt>
                <c:pt idx="224">
                  <c:v>73</c:v>
                </c:pt>
                <c:pt idx="225">
                  <c:v>74</c:v>
                </c:pt>
                <c:pt idx="226">
                  <c:v>85</c:v>
                </c:pt>
                <c:pt idx="227">
                  <c:v>66</c:v>
                </c:pt>
                <c:pt idx="228">
                  <c:v>85</c:v>
                </c:pt>
                <c:pt idx="229">
                  <c:v>70</c:v>
                </c:pt>
                <c:pt idx="230">
                  <c:v>93</c:v>
                </c:pt>
                <c:pt idx="231">
                  <c:v>90</c:v>
                </c:pt>
                <c:pt idx="232">
                  <c:v>77</c:v>
                </c:pt>
                <c:pt idx="233">
                  <c:v>72</c:v>
                </c:pt>
                <c:pt idx="234">
                  <c:v>82</c:v>
                </c:pt>
                <c:pt idx="235">
                  <c:v>92</c:v>
                </c:pt>
                <c:pt idx="236">
                  <c:v>87</c:v>
                </c:pt>
                <c:pt idx="237">
                  <c:v>76</c:v>
                </c:pt>
                <c:pt idx="238">
                  <c:v>83</c:v>
                </c:pt>
                <c:pt idx="239">
                  <c:v>87</c:v>
                </c:pt>
                <c:pt idx="240">
                  <c:v>89</c:v>
                </c:pt>
                <c:pt idx="241">
                  <c:v>94</c:v>
                </c:pt>
                <c:pt idx="242">
                  <c:v>81</c:v>
                </c:pt>
                <c:pt idx="243">
                  <c:v>89</c:v>
                </c:pt>
                <c:pt idx="244">
                  <c:v>69</c:v>
                </c:pt>
                <c:pt idx="245">
                  <c:v>96</c:v>
                </c:pt>
                <c:pt idx="246">
                  <c:v>83</c:v>
                </c:pt>
                <c:pt idx="247">
                  <c:v>83</c:v>
                </c:pt>
                <c:pt idx="248">
                  <c:v>82</c:v>
                </c:pt>
                <c:pt idx="249">
                  <c:v>81</c:v>
                </c:pt>
                <c:pt idx="250">
                  <c:v>88</c:v>
                </c:pt>
                <c:pt idx="251">
                  <c:v>77</c:v>
                </c:pt>
                <c:pt idx="252">
                  <c:v>91</c:v>
                </c:pt>
                <c:pt idx="253">
                  <c:v>101</c:v>
                </c:pt>
                <c:pt idx="254">
                  <c:v>94</c:v>
                </c:pt>
                <c:pt idx="255">
                  <c:v>85</c:v>
                </c:pt>
                <c:pt idx="256">
                  <c:v>88</c:v>
                </c:pt>
                <c:pt idx="257">
                  <c:v>97</c:v>
                </c:pt>
                <c:pt idx="258">
                  <c:v>96</c:v>
                </c:pt>
                <c:pt idx="259">
                  <c:v>89</c:v>
                </c:pt>
                <c:pt idx="260">
                  <c:v>90</c:v>
                </c:pt>
                <c:pt idx="261">
                  <c:v>106</c:v>
                </c:pt>
                <c:pt idx="262">
                  <c:v>96</c:v>
                </c:pt>
                <c:pt idx="263">
                  <c:v>98</c:v>
                </c:pt>
                <c:pt idx="264">
                  <c:v>104</c:v>
                </c:pt>
                <c:pt idx="265">
                  <c:v>82</c:v>
                </c:pt>
                <c:pt idx="266">
                  <c:v>86</c:v>
                </c:pt>
                <c:pt idx="267">
                  <c:v>85</c:v>
                </c:pt>
                <c:pt idx="268">
                  <c:v>87</c:v>
                </c:pt>
                <c:pt idx="269">
                  <c:v>95</c:v>
                </c:pt>
                <c:pt idx="270">
                  <c:v>71</c:v>
                </c:pt>
                <c:pt idx="271">
                  <c:v>87</c:v>
                </c:pt>
                <c:pt idx="272">
                  <c:v>97</c:v>
                </c:pt>
                <c:pt idx="273">
                  <c:v>89</c:v>
                </c:pt>
                <c:pt idx="274">
                  <c:v>103</c:v>
                </c:pt>
                <c:pt idx="275">
                  <c:v>86</c:v>
                </c:pt>
                <c:pt idx="276">
                  <c:v>92</c:v>
                </c:pt>
                <c:pt idx="277">
                  <c:v>89</c:v>
                </c:pt>
                <c:pt idx="278">
                  <c:v>95</c:v>
                </c:pt>
                <c:pt idx="279">
                  <c:v>95</c:v>
                </c:pt>
                <c:pt idx="280">
                  <c:v>87</c:v>
                </c:pt>
                <c:pt idx="281">
                  <c:v>90</c:v>
                </c:pt>
                <c:pt idx="282">
                  <c:v>94</c:v>
                </c:pt>
                <c:pt idx="283">
                  <c:v>85</c:v>
                </c:pt>
                <c:pt idx="284">
                  <c:v>92</c:v>
                </c:pt>
                <c:pt idx="285">
                  <c:v>86</c:v>
                </c:pt>
                <c:pt idx="286">
                  <c:v>86</c:v>
                </c:pt>
                <c:pt idx="287">
                  <c:v>100</c:v>
                </c:pt>
                <c:pt idx="288">
                  <c:v>98</c:v>
                </c:pt>
                <c:pt idx="289">
                  <c:v>83</c:v>
                </c:pt>
                <c:pt idx="290">
                  <c:v>89</c:v>
                </c:pt>
                <c:pt idx="291">
                  <c:v>71</c:v>
                </c:pt>
                <c:pt idx="292">
                  <c:v>87</c:v>
                </c:pt>
                <c:pt idx="293">
                  <c:v>81</c:v>
                </c:pt>
                <c:pt idx="294">
                  <c:v>79</c:v>
                </c:pt>
                <c:pt idx="295">
                  <c:v>84</c:v>
                </c:pt>
                <c:pt idx="296">
                  <c:v>91</c:v>
                </c:pt>
                <c:pt idx="297">
                  <c:v>84</c:v>
                </c:pt>
                <c:pt idx="298">
                  <c:v>88</c:v>
                </c:pt>
                <c:pt idx="299">
                  <c:v>87</c:v>
                </c:pt>
                <c:pt idx="300">
                  <c:v>106</c:v>
                </c:pt>
                <c:pt idx="301">
                  <c:v>68</c:v>
                </c:pt>
                <c:pt idx="302">
                  <c:v>75</c:v>
                </c:pt>
                <c:pt idx="303">
                  <c:v>88</c:v>
                </c:pt>
                <c:pt idx="304">
                  <c:v>76</c:v>
                </c:pt>
                <c:pt idx="305">
                  <c:v>73</c:v>
                </c:pt>
                <c:pt idx="306">
                  <c:v>81</c:v>
                </c:pt>
                <c:pt idx="307">
                  <c:v>102</c:v>
                </c:pt>
                <c:pt idx="308">
                  <c:v>91</c:v>
                </c:pt>
                <c:pt idx="309">
                  <c:v>82</c:v>
                </c:pt>
                <c:pt idx="310">
                  <c:v>90</c:v>
                </c:pt>
                <c:pt idx="311">
                  <c:v>89</c:v>
                </c:pt>
                <c:pt idx="312">
                  <c:v>101</c:v>
                </c:pt>
                <c:pt idx="313">
                  <c:v>85</c:v>
                </c:pt>
                <c:pt idx="314">
                  <c:v>91</c:v>
                </c:pt>
                <c:pt idx="315">
                  <c:v>76</c:v>
                </c:pt>
                <c:pt idx="316">
                  <c:v>103</c:v>
                </c:pt>
                <c:pt idx="317">
                  <c:v>92</c:v>
                </c:pt>
                <c:pt idx="318">
                  <c:v>86</c:v>
                </c:pt>
                <c:pt idx="319">
                  <c:v>84</c:v>
                </c:pt>
                <c:pt idx="320">
                  <c:v>95</c:v>
                </c:pt>
                <c:pt idx="321">
                  <c:v>89</c:v>
                </c:pt>
                <c:pt idx="322">
                  <c:v>89</c:v>
                </c:pt>
                <c:pt idx="323">
                  <c:v>78</c:v>
                </c:pt>
                <c:pt idx="324">
                  <c:v>92</c:v>
                </c:pt>
                <c:pt idx="325">
                  <c:v>76</c:v>
                </c:pt>
                <c:pt idx="326">
                  <c:v>96</c:v>
                </c:pt>
                <c:pt idx="327">
                  <c:v>78</c:v>
                </c:pt>
                <c:pt idx="328">
                  <c:v>82</c:v>
                </c:pt>
                <c:pt idx="329">
                  <c:v>87</c:v>
                </c:pt>
                <c:pt idx="330">
                  <c:v>87</c:v>
                </c:pt>
                <c:pt idx="331">
                  <c:v>89</c:v>
                </c:pt>
                <c:pt idx="332">
                  <c:v>94</c:v>
                </c:pt>
                <c:pt idx="333">
                  <c:v>93</c:v>
                </c:pt>
                <c:pt idx="334">
                  <c:v>100</c:v>
                </c:pt>
                <c:pt idx="335">
                  <c:v>99</c:v>
                </c:pt>
                <c:pt idx="336">
                  <c:v>89</c:v>
                </c:pt>
                <c:pt idx="337">
                  <c:v>81</c:v>
                </c:pt>
                <c:pt idx="338">
                  <c:v>74</c:v>
                </c:pt>
                <c:pt idx="339">
                  <c:v>84</c:v>
                </c:pt>
                <c:pt idx="340">
                  <c:v>91</c:v>
                </c:pt>
                <c:pt idx="341">
                  <c:v>92</c:v>
                </c:pt>
                <c:pt idx="342">
                  <c:v>96</c:v>
                </c:pt>
                <c:pt idx="343">
                  <c:v>92</c:v>
                </c:pt>
                <c:pt idx="344">
                  <c:v>98</c:v>
                </c:pt>
                <c:pt idx="345">
                  <c:v>92</c:v>
                </c:pt>
                <c:pt idx="346">
                  <c:v>103</c:v>
                </c:pt>
                <c:pt idx="347">
                  <c:v>102</c:v>
                </c:pt>
                <c:pt idx="348">
                  <c:v>106</c:v>
                </c:pt>
                <c:pt idx="349">
                  <c:v>101</c:v>
                </c:pt>
                <c:pt idx="350">
                  <c:v>93</c:v>
                </c:pt>
                <c:pt idx="351">
                  <c:v>100</c:v>
                </c:pt>
                <c:pt idx="352">
                  <c:v>96</c:v>
                </c:pt>
                <c:pt idx="353">
                  <c:v>90</c:v>
                </c:pt>
                <c:pt idx="354">
                  <c:v>98</c:v>
                </c:pt>
                <c:pt idx="355">
                  <c:v>113</c:v>
                </c:pt>
                <c:pt idx="356">
                  <c:v>118</c:v>
                </c:pt>
                <c:pt idx="357">
                  <c:v>96</c:v>
                </c:pt>
                <c:pt idx="358">
                  <c:v>96</c:v>
                </c:pt>
                <c:pt idx="359">
                  <c:v>114</c:v>
                </c:pt>
                <c:pt idx="360">
                  <c:v>123</c:v>
                </c:pt>
                <c:pt idx="361">
                  <c:v>108</c:v>
                </c:pt>
                <c:pt idx="362">
                  <c:v>118</c:v>
                </c:pt>
                <c:pt idx="363">
                  <c:v>118</c:v>
                </c:pt>
                <c:pt idx="364">
                  <c:v>125</c:v>
                </c:pt>
                <c:pt idx="365">
                  <c:v>117</c:v>
                </c:pt>
                <c:pt idx="366">
                  <c:v>113</c:v>
                </c:pt>
                <c:pt idx="367">
                  <c:v>119</c:v>
                </c:pt>
                <c:pt idx="368">
                  <c:v>145</c:v>
                </c:pt>
                <c:pt idx="369">
                  <c:v>110</c:v>
                </c:pt>
                <c:pt idx="370">
                  <c:v>132</c:v>
                </c:pt>
                <c:pt idx="371">
                  <c:v>132</c:v>
                </c:pt>
                <c:pt idx="372">
                  <c:v>141</c:v>
                </c:pt>
                <c:pt idx="373">
                  <c:v>113</c:v>
                </c:pt>
                <c:pt idx="374">
                  <c:v>125</c:v>
                </c:pt>
                <c:pt idx="375">
                  <c:v>169</c:v>
                </c:pt>
                <c:pt idx="376">
                  <c:v>156</c:v>
                </c:pt>
                <c:pt idx="377">
                  <c:v>127</c:v>
                </c:pt>
                <c:pt idx="378">
                  <c:v>149</c:v>
                </c:pt>
                <c:pt idx="379">
                  <c:v>143</c:v>
                </c:pt>
                <c:pt idx="380">
                  <c:v>163</c:v>
                </c:pt>
                <c:pt idx="381">
                  <c:v>150</c:v>
                </c:pt>
                <c:pt idx="382">
                  <c:v>170</c:v>
                </c:pt>
                <c:pt idx="383">
                  <c:v>145</c:v>
                </c:pt>
                <c:pt idx="384">
                  <c:v>153</c:v>
                </c:pt>
                <c:pt idx="385">
                  <c:v>152</c:v>
                </c:pt>
                <c:pt idx="386">
                  <c:v>167</c:v>
                </c:pt>
                <c:pt idx="387">
                  <c:v>151</c:v>
                </c:pt>
                <c:pt idx="388">
                  <c:v>183</c:v>
                </c:pt>
                <c:pt idx="389">
                  <c:v>161</c:v>
                </c:pt>
                <c:pt idx="390">
                  <c:v>153</c:v>
                </c:pt>
                <c:pt idx="391">
                  <c:v>173</c:v>
                </c:pt>
                <c:pt idx="392">
                  <c:v>164</c:v>
                </c:pt>
                <c:pt idx="393">
                  <c:v>152</c:v>
                </c:pt>
                <c:pt idx="394">
                  <c:v>162</c:v>
                </c:pt>
                <c:pt idx="395">
                  <c:v>156</c:v>
                </c:pt>
                <c:pt idx="396">
                  <c:v>162</c:v>
                </c:pt>
                <c:pt idx="397">
                  <c:v>153</c:v>
                </c:pt>
                <c:pt idx="398">
                  <c:v>172</c:v>
                </c:pt>
                <c:pt idx="399">
                  <c:v>156</c:v>
                </c:pt>
                <c:pt idx="400">
                  <c:v>157</c:v>
                </c:pt>
                <c:pt idx="401">
                  <c:v>140</c:v>
                </c:pt>
                <c:pt idx="402">
                  <c:v>173</c:v>
                </c:pt>
                <c:pt idx="403">
                  <c:v>163</c:v>
                </c:pt>
                <c:pt idx="404">
                  <c:v>132</c:v>
                </c:pt>
                <c:pt idx="405">
                  <c:v>179</c:v>
                </c:pt>
                <c:pt idx="406">
                  <c:v>144</c:v>
                </c:pt>
                <c:pt idx="407">
                  <c:v>153</c:v>
                </c:pt>
                <c:pt idx="408">
                  <c:v>163</c:v>
                </c:pt>
                <c:pt idx="409">
                  <c:v>164</c:v>
                </c:pt>
                <c:pt idx="410">
                  <c:v>160</c:v>
                </c:pt>
                <c:pt idx="411">
                  <c:v>152</c:v>
                </c:pt>
                <c:pt idx="412">
                  <c:v>153</c:v>
                </c:pt>
                <c:pt idx="413">
                  <c:v>150</c:v>
                </c:pt>
                <c:pt idx="414">
                  <c:v>140</c:v>
                </c:pt>
                <c:pt idx="415">
                  <c:v>158</c:v>
                </c:pt>
                <c:pt idx="416">
                  <c:v>152</c:v>
                </c:pt>
                <c:pt idx="417">
                  <c:v>138</c:v>
                </c:pt>
                <c:pt idx="418">
                  <c:v>142</c:v>
                </c:pt>
                <c:pt idx="419">
                  <c:v>138</c:v>
                </c:pt>
                <c:pt idx="420">
                  <c:v>142</c:v>
                </c:pt>
                <c:pt idx="421">
                  <c:v>139</c:v>
                </c:pt>
                <c:pt idx="422">
                  <c:v>153</c:v>
                </c:pt>
                <c:pt idx="423">
                  <c:v>144</c:v>
                </c:pt>
                <c:pt idx="424">
                  <c:v>146</c:v>
                </c:pt>
                <c:pt idx="425">
                  <c:v>127</c:v>
                </c:pt>
                <c:pt idx="426">
                  <c:v>151</c:v>
                </c:pt>
                <c:pt idx="427">
                  <c:v>145</c:v>
                </c:pt>
                <c:pt idx="428">
                  <c:v>134</c:v>
                </c:pt>
                <c:pt idx="429">
                  <c:v>134</c:v>
                </c:pt>
                <c:pt idx="430">
                  <c:v>137</c:v>
                </c:pt>
                <c:pt idx="431">
                  <c:v>138</c:v>
                </c:pt>
                <c:pt idx="432">
                  <c:v>161</c:v>
                </c:pt>
                <c:pt idx="433">
                  <c:v>115</c:v>
                </c:pt>
                <c:pt idx="434">
                  <c:v>117</c:v>
                </c:pt>
                <c:pt idx="435">
                  <c:v>131</c:v>
                </c:pt>
                <c:pt idx="436">
                  <c:v>128</c:v>
                </c:pt>
                <c:pt idx="437">
                  <c:v>127</c:v>
                </c:pt>
                <c:pt idx="438">
                  <c:v>124</c:v>
                </c:pt>
                <c:pt idx="439">
                  <c:v>129</c:v>
                </c:pt>
                <c:pt idx="440">
                  <c:v>106</c:v>
                </c:pt>
                <c:pt idx="441">
                  <c:v>115</c:v>
                </c:pt>
                <c:pt idx="442">
                  <c:v>129</c:v>
                </c:pt>
                <c:pt idx="443">
                  <c:v>107</c:v>
                </c:pt>
                <c:pt idx="444">
                  <c:v>127</c:v>
                </c:pt>
                <c:pt idx="445">
                  <c:v>125</c:v>
                </c:pt>
                <c:pt idx="446">
                  <c:v>123</c:v>
                </c:pt>
                <c:pt idx="447">
                  <c:v>100</c:v>
                </c:pt>
                <c:pt idx="448">
                  <c:v>107</c:v>
                </c:pt>
                <c:pt idx="449">
                  <c:v>91</c:v>
                </c:pt>
                <c:pt idx="450">
                  <c:v>94</c:v>
                </c:pt>
                <c:pt idx="451">
                  <c:v>98</c:v>
                </c:pt>
                <c:pt idx="452">
                  <c:v>97</c:v>
                </c:pt>
                <c:pt idx="453">
                  <c:v>110</c:v>
                </c:pt>
                <c:pt idx="454">
                  <c:v>79</c:v>
                </c:pt>
                <c:pt idx="455">
                  <c:v>118</c:v>
                </c:pt>
                <c:pt idx="456">
                  <c:v>77</c:v>
                </c:pt>
                <c:pt idx="457">
                  <c:v>101</c:v>
                </c:pt>
                <c:pt idx="458">
                  <c:v>112</c:v>
                </c:pt>
                <c:pt idx="459">
                  <c:v>81</c:v>
                </c:pt>
                <c:pt idx="460">
                  <c:v>98</c:v>
                </c:pt>
                <c:pt idx="461">
                  <c:v>108</c:v>
                </c:pt>
                <c:pt idx="462">
                  <c:v>96</c:v>
                </c:pt>
                <c:pt idx="463">
                  <c:v>100</c:v>
                </c:pt>
                <c:pt idx="464">
                  <c:v>77</c:v>
                </c:pt>
                <c:pt idx="465">
                  <c:v>95</c:v>
                </c:pt>
                <c:pt idx="466">
                  <c:v>95</c:v>
                </c:pt>
                <c:pt idx="467">
                  <c:v>109</c:v>
                </c:pt>
                <c:pt idx="468">
                  <c:v>98</c:v>
                </c:pt>
                <c:pt idx="469">
                  <c:v>78</c:v>
                </c:pt>
                <c:pt idx="470">
                  <c:v>105</c:v>
                </c:pt>
                <c:pt idx="471">
                  <c:v>80</c:v>
                </c:pt>
                <c:pt idx="472">
                  <c:v>69</c:v>
                </c:pt>
                <c:pt idx="473">
                  <c:v>101</c:v>
                </c:pt>
                <c:pt idx="474">
                  <c:v>80</c:v>
                </c:pt>
                <c:pt idx="475">
                  <c:v>107</c:v>
                </c:pt>
                <c:pt idx="476">
                  <c:v>86</c:v>
                </c:pt>
                <c:pt idx="477">
                  <c:v>111</c:v>
                </c:pt>
                <c:pt idx="478">
                  <c:v>105</c:v>
                </c:pt>
                <c:pt idx="479">
                  <c:v>93</c:v>
                </c:pt>
                <c:pt idx="480">
                  <c:v>101</c:v>
                </c:pt>
                <c:pt idx="481">
                  <c:v>100</c:v>
                </c:pt>
                <c:pt idx="482">
                  <c:v>88</c:v>
                </c:pt>
                <c:pt idx="483">
                  <c:v>82</c:v>
                </c:pt>
                <c:pt idx="484">
                  <c:v>94</c:v>
                </c:pt>
                <c:pt idx="485">
                  <c:v>88</c:v>
                </c:pt>
                <c:pt idx="486">
                  <c:v>104</c:v>
                </c:pt>
                <c:pt idx="487">
                  <c:v>103</c:v>
                </c:pt>
                <c:pt idx="488">
                  <c:v>88</c:v>
                </c:pt>
                <c:pt idx="489">
                  <c:v>98</c:v>
                </c:pt>
                <c:pt idx="490">
                  <c:v>90</c:v>
                </c:pt>
                <c:pt idx="491">
                  <c:v>83</c:v>
                </c:pt>
                <c:pt idx="492">
                  <c:v>71</c:v>
                </c:pt>
                <c:pt idx="493">
                  <c:v>69</c:v>
                </c:pt>
                <c:pt idx="494">
                  <c:v>93</c:v>
                </c:pt>
                <c:pt idx="495">
                  <c:v>97</c:v>
                </c:pt>
                <c:pt idx="496">
                  <c:v>107</c:v>
                </c:pt>
                <c:pt idx="497">
                  <c:v>91</c:v>
                </c:pt>
                <c:pt idx="498">
                  <c:v>96</c:v>
                </c:pt>
                <c:pt idx="499">
                  <c:v>98</c:v>
                </c:pt>
                <c:pt idx="500">
                  <c:v>86</c:v>
                </c:pt>
                <c:pt idx="501">
                  <c:v>84</c:v>
                </c:pt>
                <c:pt idx="502">
                  <c:v>98</c:v>
                </c:pt>
                <c:pt idx="503">
                  <c:v>100</c:v>
                </c:pt>
                <c:pt idx="504">
                  <c:v>85</c:v>
                </c:pt>
                <c:pt idx="505">
                  <c:v>79</c:v>
                </c:pt>
                <c:pt idx="506">
                  <c:v>108</c:v>
                </c:pt>
                <c:pt idx="507">
                  <c:v>100</c:v>
                </c:pt>
                <c:pt idx="508">
                  <c:v>91</c:v>
                </c:pt>
                <c:pt idx="509">
                  <c:v>105</c:v>
                </c:pt>
                <c:pt idx="510">
                  <c:v>119</c:v>
                </c:pt>
                <c:pt idx="511">
                  <c:v>99</c:v>
                </c:pt>
                <c:pt idx="512">
                  <c:v>93</c:v>
                </c:pt>
                <c:pt idx="513">
                  <c:v>98</c:v>
                </c:pt>
                <c:pt idx="514">
                  <c:v>106</c:v>
                </c:pt>
                <c:pt idx="515">
                  <c:v>113</c:v>
                </c:pt>
                <c:pt idx="516">
                  <c:v>102</c:v>
                </c:pt>
                <c:pt idx="517">
                  <c:v>103</c:v>
                </c:pt>
                <c:pt idx="518">
                  <c:v>100</c:v>
                </c:pt>
                <c:pt idx="519">
                  <c:v>101</c:v>
                </c:pt>
                <c:pt idx="520">
                  <c:v>105</c:v>
                </c:pt>
                <c:pt idx="521">
                  <c:v>98</c:v>
                </c:pt>
                <c:pt idx="522">
                  <c:v>101</c:v>
                </c:pt>
                <c:pt idx="523">
                  <c:v>97</c:v>
                </c:pt>
                <c:pt idx="524">
                  <c:v>95</c:v>
                </c:pt>
                <c:pt idx="525">
                  <c:v>87</c:v>
                </c:pt>
                <c:pt idx="526">
                  <c:v>108</c:v>
                </c:pt>
                <c:pt idx="527">
                  <c:v>117</c:v>
                </c:pt>
                <c:pt idx="528">
                  <c:v>97</c:v>
                </c:pt>
                <c:pt idx="529">
                  <c:v>113</c:v>
                </c:pt>
                <c:pt idx="530">
                  <c:v>122</c:v>
                </c:pt>
                <c:pt idx="531">
                  <c:v>107</c:v>
                </c:pt>
                <c:pt idx="532">
                  <c:v>97</c:v>
                </c:pt>
                <c:pt idx="533">
                  <c:v>107</c:v>
                </c:pt>
                <c:pt idx="534">
                  <c:v>97</c:v>
                </c:pt>
                <c:pt idx="535">
                  <c:v>108</c:v>
                </c:pt>
                <c:pt idx="536">
                  <c:v>91</c:v>
                </c:pt>
                <c:pt idx="537">
                  <c:v>108</c:v>
                </c:pt>
                <c:pt idx="538">
                  <c:v>96</c:v>
                </c:pt>
                <c:pt idx="539">
                  <c:v>93</c:v>
                </c:pt>
                <c:pt idx="540">
                  <c:v>120</c:v>
                </c:pt>
                <c:pt idx="541">
                  <c:v>97</c:v>
                </c:pt>
                <c:pt idx="542">
                  <c:v>114</c:v>
                </c:pt>
                <c:pt idx="543">
                  <c:v>97</c:v>
                </c:pt>
                <c:pt idx="544">
                  <c:v>104</c:v>
                </c:pt>
                <c:pt idx="545">
                  <c:v>86</c:v>
                </c:pt>
                <c:pt idx="546">
                  <c:v>102</c:v>
                </c:pt>
                <c:pt idx="547">
                  <c:v>93</c:v>
                </c:pt>
                <c:pt idx="548">
                  <c:v>111</c:v>
                </c:pt>
                <c:pt idx="549">
                  <c:v>118</c:v>
                </c:pt>
                <c:pt idx="550">
                  <c:v>95</c:v>
                </c:pt>
                <c:pt idx="551">
                  <c:v>98</c:v>
                </c:pt>
                <c:pt idx="552">
                  <c:v>104</c:v>
                </c:pt>
                <c:pt idx="553">
                  <c:v>83</c:v>
                </c:pt>
                <c:pt idx="554">
                  <c:v>132</c:v>
                </c:pt>
                <c:pt idx="555">
                  <c:v>97</c:v>
                </c:pt>
                <c:pt idx="556">
                  <c:v>107</c:v>
                </c:pt>
                <c:pt idx="557">
                  <c:v>88</c:v>
                </c:pt>
                <c:pt idx="558">
                  <c:v>104</c:v>
                </c:pt>
                <c:pt idx="559">
                  <c:v>106</c:v>
                </c:pt>
                <c:pt idx="560">
                  <c:v>109</c:v>
                </c:pt>
                <c:pt idx="561">
                  <c:v>92</c:v>
                </c:pt>
                <c:pt idx="562">
                  <c:v>99</c:v>
                </c:pt>
                <c:pt idx="563">
                  <c:v>94</c:v>
                </c:pt>
                <c:pt idx="564">
                  <c:v>108</c:v>
                </c:pt>
                <c:pt idx="565">
                  <c:v>91</c:v>
                </c:pt>
                <c:pt idx="566">
                  <c:v>109</c:v>
                </c:pt>
                <c:pt idx="567">
                  <c:v>102</c:v>
                </c:pt>
                <c:pt idx="568">
                  <c:v>122</c:v>
                </c:pt>
                <c:pt idx="569">
                  <c:v>95</c:v>
                </c:pt>
                <c:pt idx="570">
                  <c:v>128</c:v>
                </c:pt>
                <c:pt idx="571">
                  <c:v>106</c:v>
                </c:pt>
                <c:pt idx="572">
                  <c:v>88</c:v>
                </c:pt>
                <c:pt idx="573">
                  <c:v>94</c:v>
                </c:pt>
                <c:pt idx="574">
                  <c:v>103</c:v>
                </c:pt>
                <c:pt idx="575">
                  <c:v>125</c:v>
                </c:pt>
                <c:pt idx="576">
                  <c:v>121</c:v>
                </c:pt>
                <c:pt idx="577">
                  <c:v>102</c:v>
                </c:pt>
                <c:pt idx="578">
                  <c:v>109</c:v>
                </c:pt>
                <c:pt idx="579">
                  <c:v>120</c:v>
                </c:pt>
                <c:pt idx="580">
                  <c:v>116</c:v>
                </c:pt>
                <c:pt idx="581">
                  <c:v>99</c:v>
                </c:pt>
                <c:pt idx="582">
                  <c:v>124</c:v>
                </c:pt>
                <c:pt idx="583">
                  <c:v>114</c:v>
                </c:pt>
                <c:pt idx="584">
                  <c:v>103</c:v>
                </c:pt>
                <c:pt idx="585">
                  <c:v>96</c:v>
                </c:pt>
                <c:pt idx="586">
                  <c:v>97</c:v>
                </c:pt>
                <c:pt idx="587">
                  <c:v>102</c:v>
                </c:pt>
                <c:pt idx="588">
                  <c:v>115</c:v>
                </c:pt>
                <c:pt idx="589">
                  <c:v>99</c:v>
                </c:pt>
                <c:pt idx="590">
                  <c:v>114</c:v>
                </c:pt>
                <c:pt idx="591">
                  <c:v>97</c:v>
                </c:pt>
                <c:pt idx="592">
                  <c:v>123</c:v>
                </c:pt>
                <c:pt idx="593">
                  <c:v>113</c:v>
                </c:pt>
                <c:pt idx="594">
                  <c:v>122</c:v>
                </c:pt>
                <c:pt idx="595">
                  <c:v>95</c:v>
                </c:pt>
                <c:pt idx="596">
                  <c:v>103</c:v>
                </c:pt>
                <c:pt idx="597">
                  <c:v>119</c:v>
                </c:pt>
                <c:pt idx="598">
                  <c:v>114</c:v>
                </c:pt>
                <c:pt idx="599">
                  <c:v>115</c:v>
                </c:pt>
                <c:pt idx="600">
                  <c:v>118</c:v>
                </c:pt>
                <c:pt idx="601">
                  <c:v>129</c:v>
                </c:pt>
                <c:pt idx="602">
                  <c:v>120</c:v>
                </c:pt>
                <c:pt idx="603">
                  <c:v>135</c:v>
                </c:pt>
                <c:pt idx="604">
                  <c:v>121</c:v>
                </c:pt>
                <c:pt idx="605">
                  <c:v>133</c:v>
                </c:pt>
                <c:pt idx="606">
                  <c:v>127</c:v>
                </c:pt>
                <c:pt idx="607">
                  <c:v>134</c:v>
                </c:pt>
                <c:pt idx="608">
                  <c:v>129</c:v>
                </c:pt>
                <c:pt idx="609">
                  <c:v>106</c:v>
                </c:pt>
                <c:pt idx="610">
                  <c:v>120</c:v>
                </c:pt>
                <c:pt idx="611">
                  <c:v>96</c:v>
                </c:pt>
                <c:pt idx="612">
                  <c:v>124</c:v>
                </c:pt>
                <c:pt idx="613">
                  <c:v>104</c:v>
                </c:pt>
                <c:pt idx="614">
                  <c:v>113</c:v>
                </c:pt>
                <c:pt idx="615">
                  <c:v>115</c:v>
                </c:pt>
                <c:pt idx="616">
                  <c:v>112</c:v>
                </c:pt>
                <c:pt idx="617">
                  <c:v>111</c:v>
                </c:pt>
                <c:pt idx="618">
                  <c:v>130</c:v>
                </c:pt>
                <c:pt idx="619">
                  <c:v>112</c:v>
                </c:pt>
                <c:pt idx="620">
                  <c:v>132</c:v>
                </c:pt>
                <c:pt idx="621">
                  <c:v>116</c:v>
                </c:pt>
                <c:pt idx="622">
                  <c:v>125</c:v>
                </c:pt>
                <c:pt idx="623">
                  <c:v>135</c:v>
                </c:pt>
                <c:pt idx="624">
                  <c:v>100</c:v>
                </c:pt>
                <c:pt idx="625">
                  <c:v>139</c:v>
                </c:pt>
                <c:pt idx="626">
                  <c:v>98</c:v>
                </c:pt>
                <c:pt idx="627">
                  <c:v>119</c:v>
                </c:pt>
                <c:pt idx="628">
                  <c:v>123</c:v>
                </c:pt>
                <c:pt idx="629">
                  <c:v>141</c:v>
                </c:pt>
                <c:pt idx="630">
                  <c:v>126</c:v>
                </c:pt>
                <c:pt idx="631">
                  <c:v>113</c:v>
                </c:pt>
                <c:pt idx="632">
                  <c:v>134</c:v>
                </c:pt>
                <c:pt idx="633">
                  <c:v>119</c:v>
                </c:pt>
                <c:pt idx="634">
                  <c:v>100</c:v>
                </c:pt>
                <c:pt idx="635">
                  <c:v>127</c:v>
                </c:pt>
                <c:pt idx="636">
                  <c:v>113</c:v>
                </c:pt>
                <c:pt idx="637">
                  <c:v>124</c:v>
                </c:pt>
                <c:pt idx="638">
                  <c:v>120</c:v>
                </c:pt>
                <c:pt idx="639">
                  <c:v>128</c:v>
                </c:pt>
                <c:pt idx="640">
                  <c:v>145</c:v>
                </c:pt>
                <c:pt idx="641">
                  <c:v>131</c:v>
                </c:pt>
                <c:pt idx="642">
                  <c:v>117</c:v>
                </c:pt>
                <c:pt idx="643">
                  <c:v>108</c:v>
                </c:pt>
                <c:pt idx="644">
                  <c:v>108</c:v>
                </c:pt>
                <c:pt idx="645">
                  <c:v>119</c:v>
                </c:pt>
                <c:pt idx="646">
                  <c:v>123</c:v>
                </c:pt>
                <c:pt idx="647">
                  <c:v>117</c:v>
                </c:pt>
                <c:pt idx="648">
                  <c:v>136</c:v>
                </c:pt>
                <c:pt idx="649">
                  <c:v>141</c:v>
                </c:pt>
                <c:pt idx="650">
                  <c:v>94</c:v>
                </c:pt>
                <c:pt idx="651">
                  <c:v>126</c:v>
                </c:pt>
                <c:pt idx="652">
                  <c:v>118</c:v>
                </c:pt>
                <c:pt idx="653">
                  <c:v>122</c:v>
                </c:pt>
                <c:pt idx="654">
                  <c:v>120</c:v>
                </c:pt>
                <c:pt idx="655">
                  <c:v>133</c:v>
                </c:pt>
                <c:pt idx="656">
                  <c:v>131</c:v>
                </c:pt>
                <c:pt idx="657">
                  <c:v>135</c:v>
                </c:pt>
                <c:pt idx="658">
                  <c:v>129</c:v>
                </c:pt>
                <c:pt idx="659">
                  <c:v>158</c:v>
                </c:pt>
                <c:pt idx="660">
                  <c:v>136</c:v>
                </c:pt>
                <c:pt idx="661">
                  <c:v>122</c:v>
                </c:pt>
                <c:pt idx="662">
                  <c:v>117</c:v>
                </c:pt>
                <c:pt idx="663">
                  <c:v>150</c:v>
                </c:pt>
                <c:pt idx="664">
                  <c:v>129</c:v>
                </c:pt>
                <c:pt idx="665">
                  <c:v>125</c:v>
                </c:pt>
                <c:pt idx="666">
                  <c:v>138</c:v>
                </c:pt>
                <c:pt idx="667">
                  <c:v>131</c:v>
                </c:pt>
                <c:pt idx="668">
                  <c:v>112</c:v>
                </c:pt>
                <c:pt idx="669">
                  <c:v>107</c:v>
                </c:pt>
                <c:pt idx="670">
                  <c:v>133</c:v>
                </c:pt>
                <c:pt idx="671">
                  <c:v>136</c:v>
                </c:pt>
                <c:pt idx="672">
                  <c:v>116</c:v>
                </c:pt>
                <c:pt idx="673">
                  <c:v>127</c:v>
                </c:pt>
                <c:pt idx="674">
                  <c:v>120</c:v>
                </c:pt>
                <c:pt idx="675">
                  <c:v>124</c:v>
                </c:pt>
                <c:pt idx="676">
                  <c:v>139</c:v>
                </c:pt>
                <c:pt idx="677">
                  <c:v>147</c:v>
                </c:pt>
                <c:pt idx="678">
                  <c:v>109</c:v>
                </c:pt>
                <c:pt idx="679">
                  <c:v>103</c:v>
                </c:pt>
                <c:pt idx="680">
                  <c:v>127</c:v>
                </c:pt>
                <c:pt idx="681">
                  <c:v>121</c:v>
                </c:pt>
                <c:pt idx="682">
                  <c:v>135</c:v>
                </c:pt>
                <c:pt idx="683">
                  <c:v>110</c:v>
                </c:pt>
                <c:pt idx="684">
                  <c:v>124</c:v>
                </c:pt>
                <c:pt idx="685">
                  <c:v>122</c:v>
                </c:pt>
                <c:pt idx="686">
                  <c:v>112</c:v>
                </c:pt>
                <c:pt idx="687">
                  <c:v>118</c:v>
                </c:pt>
                <c:pt idx="688">
                  <c:v>116</c:v>
                </c:pt>
                <c:pt idx="689">
                  <c:v>125</c:v>
                </c:pt>
                <c:pt idx="690">
                  <c:v>134</c:v>
                </c:pt>
                <c:pt idx="691">
                  <c:v>128</c:v>
                </c:pt>
                <c:pt idx="692">
                  <c:v>116</c:v>
                </c:pt>
                <c:pt idx="693">
                  <c:v>133</c:v>
                </c:pt>
                <c:pt idx="694">
                  <c:v>133</c:v>
                </c:pt>
                <c:pt idx="695">
                  <c:v>117</c:v>
                </c:pt>
                <c:pt idx="696">
                  <c:v>115</c:v>
                </c:pt>
                <c:pt idx="697">
                  <c:v>115</c:v>
                </c:pt>
                <c:pt idx="698">
                  <c:v>121</c:v>
                </c:pt>
                <c:pt idx="699">
                  <c:v>127</c:v>
                </c:pt>
                <c:pt idx="700">
                  <c:v>121</c:v>
                </c:pt>
                <c:pt idx="701">
                  <c:v>123</c:v>
                </c:pt>
                <c:pt idx="702">
                  <c:v>116</c:v>
                </c:pt>
                <c:pt idx="703">
                  <c:v>117</c:v>
                </c:pt>
                <c:pt idx="704">
                  <c:v>101</c:v>
                </c:pt>
                <c:pt idx="705">
                  <c:v>107</c:v>
                </c:pt>
                <c:pt idx="706">
                  <c:v>138</c:v>
                </c:pt>
                <c:pt idx="707">
                  <c:v>97</c:v>
                </c:pt>
                <c:pt idx="708">
                  <c:v>135</c:v>
                </c:pt>
                <c:pt idx="709">
                  <c:v>131</c:v>
                </c:pt>
                <c:pt idx="710">
                  <c:v>126</c:v>
                </c:pt>
                <c:pt idx="711">
                  <c:v>97</c:v>
                </c:pt>
                <c:pt idx="712">
                  <c:v>115</c:v>
                </c:pt>
                <c:pt idx="713">
                  <c:v>112</c:v>
                </c:pt>
                <c:pt idx="714">
                  <c:v>106</c:v>
                </c:pt>
                <c:pt idx="715">
                  <c:v>122</c:v>
                </c:pt>
                <c:pt idx="716">
                  <c:v>106</c:v>
                </c:pt>
                <c:pt idx="717">
                  <c:v>113</c:v>
                </c:pt>
                <c:pt idx="718">
                  <c:v>141</c:v>
                </c:pt>
                <c:pt idx="719">
                  <c:v>98</c:v>
                </c:pt>
                <c:pt idx="720">
                  <c:v>138</c:v>
                </c:pt>
                <c:pt idx="721">
                  <c:v>122</c:v>
                </c:pt>
                <c:pt idx="722">
                  <c:v>129</c:v>
                </c:pt>
                <c:pt idx="723">
                  <c:v>117</c:v>
                </c:pt>
                <c:pt idx="724">
                  <c:v>99</c:v>
                </c:pt>
                <c:pt idx="725">
                  <c:v>109</c:v>
                </c:pt>
                <c:pt idx="726">
                  <c:v>95</c:v>
                </c:pt>
                <c:pt idx="727">
                  <c:v>110</c:v>
                </c:pt>
                <c:pt idx="728">
                  <c:v>96</c:v>
                </c:pt>
                <c:pt idx="729">
                  <c:v>116</c:v>
                </c:pt>
                <c:pt idx="730">
                  <c:v>118</c:v>
                </c:pt>
                <c:pt idx="731">
                  <c:v>121</c:v>
                </c:pt>
                <c:pt idx="732">
                  <c:v>131</c:v>
                </c:pt>
                <c:pt idx="733">
                  <c:v>125</c:v>
                </c:pt>
                <c:pt idx="734">
                  <c:v>111</c:v>
                </c:pt>
                <c:pt idx="735">
                  <c:v>117</c:v>
                </c:pt>
                <c:pt idx="736">
                  <c:v>123</c:v>
                </c:pt>
                <c:pt idx="737">
                  <c:v>106</c:v>
                </c:pt>
                <c:pt idx="738">
                  <c:v>119</c:v>
                </c:pt>
                <c:pt idx="739">
                  <c:v>113</c:v>
                </c:pt>
                <c:pt idx="740">
                  <c:v>126</c:v>
                </c:pt>
                <c:pt idx="741">
                  <c:v>112</c:v>
                </c:pt>
                <c:pt idx="742">
                  <c:v>125</c:v>
                </c:pt>
                <c:pt idx="743">
                  <c:v>127</c:v>
                </c:pt>
                <c:pt idx="744">
                  <c:v>125</c:v>
                </c:pt>
                <c:pt idx="745">
                  <c:v>132</c:v>
                </c:pt>
                <c:pt idx="746">
                  <c:v>141</c:v>
                </c:pt>
                <c:pt idx="747">
                  <c:v>135</c:v>
                </c:pt>
                <c:pt idx="748">
                  <c:v>125</c:v>
                </c:pt>
                <c:pt idx="749">
                  <c:v>149</c:v>
                </c:pt>
                <c:pt idx="750">
                  <c:v>120</c:v>
                </c:pt>
                <c:pt idx="751">
                  <c:v>140</c:v>
                </c:pt>
                <c:pt idx="752">
                  <c:v>124</c:v>
                </c:pt>
                <c:pt idx="753">
                  <c:v>140</c:v>
                </c:pt>
                <c:pt idx="754">
                  <c:v>131</c:v>
                </c:pt>
                <c:pt idx="755">
                  <c:v>127</c:v>
                </c:pt>
                <c:pt idx="756">
                  <c:v>112</c:v>
                </c:pt>
                <c:pt idx="757">
                  <c:v>145</c:v>
                </c:pt>
                <c:pt idx="758">
                  <c:v>138</c:v>
                </c:pt>
                <c:pt idx="759">
                  <c:v>157</c:v>
                </c:pt>
                <c:pt idx="760">
                  <c:v>140</c:v>
                </c:pt>
                <c:pt idx="761">
                  <c:v>143</c:v>
                </c:pt>
                <c:pt idx="762">
                  <c:v>147</c:v>
                </c:pt>
                <c:pt idx="763">
                  <c:v>153</c:v>
                </c:pt>
                <c:pt idx="764">
                  <c:v>151</c:v>
                </c:pt>
                <c:pt idx="765">
                  <c:v>155</c:v>
                </c:pt>
                <c:pt idx="766">
                  <c:v>163</c:v>
                </c:pt>
                <c:pt idx="767">
                  <c:v>173</c:v>
                </c:pt>
                <c:pt idx="768">
                  <c:v>174</c:v>
                </c:pt>
                <c:pt idx="769">
                  <c:v>162</c:v>
                </c:pt>
                <c:pt idx="770">
                  <c:v>150</c:v>
                </c:pt>
                <c:pt idx="771">
                  <c:v>159</c:v>
                </c:pt>
                <c:pt idx="772">
                  <c:v>173</c:v>
                </c:pt>
                <c:pt idx="773">
                  <c:v>191</c:v>
                </c:pt>
                <c:pt idx="774">
                  <c:v>181</c:v>
                </c:pt>
                <c:pt idx="775">
                  <c:v>209</c:v>
                </c:pt>
                <c:pt idx="776">
                  <c:v>186</c:v>
                </c:pt>
                <c:pt idx="777">
                  <c:v>182</c:v>
                </c:pt>
                <c:pt idx="778">
                  <c:v>170</c:v>
                </c:pt>
                <c:pt idx="779">
                  <c:v>191</c:v>
                </c:pt>
                <c:pt idx="780">
                  <c:v>193</c:v>
                </c:pt>
                <c:pt idx="781">
                  <c:v>184</c:v>
                </c:pt>
                <c:pt idx="782">
                  <c:v>230</c:v>
                </c:pt>
                <c:pt idx="783">
                  <c:v>187</c:v>
                </c:pt>
                <c:pt idx="784">
                  <c:v>185</c:v>
                </c:pt>
                <c:pt idx="785">
                  <c:v>179</c:v>
                </c:pt>
                <c:pt idx="786">
                  <c:v>188</c:v>
                </c:pt>
                <c:pt idx="787">
                  <c:v>184</c:v>
                </c:pt>
                <c:pt idx="788">
                  <c:v>186</c:v>
                </c:pt>
                <c:pt idx="789">
                  <c:v>185</c:v>
                </c:pt>
                <c:pt idx="790">
                  <c:v>164</c:v>
                </c:pt>
                <c:pt idx="791">
                  <c:v>204</c:v>
                </c:pt>
                <c:pt idx="792">
                  <c:v>218</c:v>
                </c:pt>
                <c:pt idx="793">
                  <c:v>182</c:v>
                </c:pt>
                <c:pt idx="794">
                  <c:v>193</c:v>
                </c:pt>
                <c:pt idx="795">
                  <c:v>223</c:v>
                </c:pt>
                <c:pt idx="796">
                  <c:v>218</c:v>
                </c:pt>
                <c:pt idx="797">
                  <c:v>173</c:v>
                </c:pt>
                <c:pt idx="798">
                  <c:v>182</c:v>
                </c:pt>
                <c:pt idx="799">
                  <c:v>204</c:v>
                </c:pt>
                <c:pt idx="800">
                  <c:v>211</c:v>
                </c:pt>
                <c:pt idx="801">
                  <c:v>191</c:v>
                </c:pt>
                <c:pt idx="802">
                  <c:v>200</c:v>
                </c:pt>
                <c:pt idx="803">
                  <c:v>203</c:v>
                </c:pt>
                <c:pt idx="804">
                  <c:v>193</c:v>
                </c:pt>
                <c:pt idx="805">
                  <c:v>215</c:v>
                </c:pt>
                <c:pt idx="806">
                  <c:v>193</c:v>
                </c:pt>
                <c:pt idx="807">
                  <c:v>210</c:v>
                </c:pt>
                <c:pt idx="808">
                  <c:v>200</c:v>
                </c:pt>
                <c:pt idx="809">
                  <c:v>198</c:v>
                </c:pt>
                <c:pt idx="810">
                  <c:v>223</c:v>
                </c:pt>
                <c:pt idx="811">
                  <c:v>225</c:v>
                </c:pt>
                <c:pt idx="812">
                  <c:v>220</c:v>
                </c:pt>
                <c:pt idx="813">
                  <c:v>213</c:v>
                </c:pt>
                <c:pt idx="814">
                  <c:v>192</c:v>
                </c:pt>
                <c:pt idx="815">
                  <c:v>212</c:v>
                </c:pt>
                <c:pt idx="816">
                  <c:v>204</c:v>
                </c:pt>
                <c:pt idx="817">
                  <c:v>210</c:v>
                </c:pt>
                <c:pt idx="818">
                  <c:v>233</c:v>
                </c:pt>
                <c:pt idx="819">
                  <c:v>201</c:v>
                </c:pt>
                <c:pt idx="820">
                  <c:v>211</c:v>
                </c:pt>
                <c:pt idx="821">
                  <c:v>226</c:v>
                </c:pt>
                <c:pt idx="822">
                  <c:v>211</c:v>
                </c:pt>
                <c:pt idx="823">
                  <c:v>200</c:v>
                </c:pt>
                <c:pt idx="824">
                  <c:v>187</c:v>
                </c:pt>
                <c:pt idx="825">
                  <c:v>201</c:v>
                </c:pt>
                <c:pt idx="826">
                  <c:v>202</c:v>
                </c:pt>
                <c:pt idx="827">
                  <c:v>201</c:v>
                </c:pt>
                <c:pt idx="828">
                  <c:v>202</c:v>
                </c:pt>
                <c:pt idx="829">
                  <c:v>225</c:v>
                </c:pt>
                <c:pt idx="830">
                  <c:v>226</c:v>
                </c:pt>
                <c:pt idx="831">
                  <c:v>186</c:v>
                </c:pt>
                <c:pt idx="832">
                  <c:v>217</c:v>
                </c:pt>
                <c:pt idx="833">
                  <c:v>211</c:v>
                </c:pt>
                <c:pt idx="834">
                  <c:v>179</c:v>
                </c:pt>
                <c:pt idx="835">
                  <c:v>210</c:v>
                </c:pt>
                <c:pt idx="836">
                  <c:v>200</c:v>
                </c:pt>
                <c:pt idx="837">
                  <c:v>200</c:v>
                </c:pt>
                <c:pt idx="838">
                  <c:v>205</c:v>
                </c:pt>
                <c:pt idx="839">
                  <c:v>168</c:v>
                </c:pt>
                <c:pt idx="840">
                  <c:v>216</c:v>
                </c:pt>
                <c:pt idx="841">
                  <c:v>170</c:v>
                </c:pt>
                <c:pt idx="842">
                  <c:v>205</c:v>
                </c:pt>
                <c:pt idx="843">
                  <c:v>185</c:v>
                </c:pt>
                <c:pt idx="844">
                  <c:v>197</c:v>
                </c:pt>
                <c:pt idx="845">
                  <c:v>207</c:v>
                </c:pt>
                <c:pt idx="846">
                  <c:v>187</c:v>
                </c:pt>
                <c:pt idx="847">
                  <c:v>190</c:v>
                </c:pt>
                <c:pt idx="848">
                  <c:v>203</c:v>
                </c:pt>
                <c:pt idx="849">
                  <c:v>183</c:v>
                </c:pt>
                <c:pt idx="850">
                  <c:v>188</c:v>
                </c:pt>
                <c:pt idx="851">
                  <c:v>203</c:v>
                </c:pt>
                <c:pt idx="852">
                  <c:v>209</c:v>
                </c:pt>
                <c:pt idx="853">
                  <c:v>185</c:v>
                </c:pt>
                <c:pt idx="854">
                  <c:v>210</c:v>
                </c:pt>
                <c:pt idx="855">
                  <c:v>202</c:v>
                </c:pt>
                <c:pt idx="856">
                  <c:v>194</c:v>
                </c:pt>
                <c:pt idx="857">
                  <c:v>211</c:v>
                </c:pt>
                <c:pt idx="858">
                  <c:v>203</c:v>
                </c:pt>
                <c:pt idx="859">
                  <c:v>214</c:v>
                </c:pt>
                <c:pt idx="860">
                  <c:v>203</c:v>
                </c:pt>
                <c:pt idx="861">
                  <c:v>216</c:v>
                </c:pt>
                <c:pt idx="862">
                  <c:v>197</c:v>
                </c:pt>
                <c:pt idx="863">
                  <c:v>229</c:v>
                </c:pt>
                <c:pt idx="864">
                  <c:v>235</c:v>
                </c:pt>
                <c:pt idx="865">
                  <c:v>223</c:v>
                </c:pt>
                <c:pt idx="866">
                  <c:v>198</c:v>
                </c:pt>
                <c:pt idx="867">
                  <c:v>251</c:v>
                </c:pt>
                <c:pt idx="868">
                  <c:v>239</c:v>
                </c:pt>
                <c:pt idx="869">
                  <c:v>281</c:v>
                </c:pt>
                <c:pt idx="870">
                  <c:v>266</c:v>
                </c:pt>
                <c:pt idx="871">
                  <c:v>249</c:v>
                </c:pt>
                <c:pt idx="872">
                  <c:v>318</c:v>
                </c:pt>
                <c:pt idx="873">
                  <c:v>292</c:v>
                </c:pt>
                <c:pt idx="874">
                  <c:v>290</c:v>
                </c:pt>
                <c:pt idx="875">
                  <c:v>313</c:v>
                </c:pt>
                <c:pt idx="876">
                  <c:v>301</c:v>
                </c:pt>
                <c:pt idx="877">
                  <c:v>327</c:v>
                </c:pt>
                <c:pt idx="878">
                  <c:v>335</c:v>
                </c:pt>
                <c:pt idx="879">
                  <c:v>347</c:v>
                </c:pt>
                <c:pt idx="880">
                  <c:v>362</c:v>
                </c:pt>
                <c:pt idx="881">
                  <c:v>397</c:v>
                </c:pt>
                <c:pt idx="882">
                  <c:v>406</c:v>
                </c:pt>
                <c:pt idx="883">
                  <c:v>422</c:v>
                </c:pt>
                <c:pt idx="884">
                  <c:v>462</c:v>
                </c:pt>
                <c:pt idx="885">
                  <c:v>479</c:v>
                </c:pt>
                <c:pt idx="886">
                  <c:v>480</c:v>
                </c:pt>
                <c:pt idx="887">
                  <c:v>524</c:v>
                </c:pt>
                <c:pt idx="888">
                  <c:v>548</c:v>
                </c:pt>
                <c:pt idx="889">
                  <c:v>560</c:v>
                </c:pt>
                <c:pt idx="890">
                  <c:v>565</c:v>
                </c:pt>
                <c:pt idx="891">
                  <c:v>583</c:v>
                </c:pt>
                <c:pt idx="892">
                  <c:v>663</c:v>
                </c:pt>
                <c:pt idx="893">
                  <c:v>610</c:v>
                </c:pt>
                <c:pt idx="894">
                  <c:v>671</c:v>
                </c:pt>
                <c:pt idx="895">
                  <c:v>708</c:v>
                </c:pt>
                <c:pt idx="896">
                  <c:v>766</c:v>
                </c:pt>
                <c:pt idx="897">
                  <c:v>799</c:v>
                </c:pt>
                <c:pt idx="898">
                  <c:v>807</c:v>
                </c:pt>
                <c:pt idx="899">
                  <c:v>830</c:v>
                </c:pt>
                <c:pt idx="900">
                  <c:v>924</c:v>
                </c:pt>
                <c:pt idx="901">
                  <c:v>901</c:v>
                </c:pt>
                <c:pt idx="902">
                  <c:v>972</c:v>
                </c:pt>
                <c:pt idx="903">
                  <c:v>981</c:v>
                </c:pt>
                <c:pt idx="904">
                  <c:v>1030</c:v>
                </c:pt>
                <c:pt idx="905">
                  <c:v>1115</c:v>
                </c:pt>
                <c:pt idx="906">
                  <c:v>1158</c:v>
                </c:pt>
                <c:pt idx="907">
                  <c:v>1203</c:v>
                </c:pt>
                <c:pt idx="908">
                  <c:v>1182</c:v>
                </c:pt>
                <c:pt idx="909">
                  <c:v>1234</c:v>
                </c:pt>
                <c:pt idx="910">
                  <c:v>1296</c:v>
                </c:pt>
                <c:pt idx="911">
                  <c:v>1330</c:v>
                </c:pt>
                <c:pt idx="912">
                  <c:v>1416</c:v>
                </c:pt>
                <c:pt idx="913">
                  <c:v>1453</c:v>
                </c:pt>
                <c:pt idx="914">
                  <c:v>1544</c:v>
                </c:pt>
                <c:pt idx="915">
                  <c:v>1579</c:v>
                </c:pt>
                <c:pt idx="916">
                  <c:v>1580</c:v>
                </c:pt>
                <c:pt idx="917">
                  <c:v>1733</c:v>
                </c:pt>
                <c:pt idx="918">
                  <c:v>1688</c:v>
                </c:pt>
                <c:pt idx="919">
                  <c:v>1666</c:v>
                </c:pt>
                <c:pt idx="920">
                  <c:v>1760</c:v>
                </c:pt>
                <c:pt idx="921">
                  <c:v>1830</c:v>
                </c:pt>
                <c:pt idx="922">
                  <c:v>1880</c:v>
                </c:pt>
                <c:pt idx="923">
                  <c:v>1938</c:v>
                </c:pt>
                <c:pt idx="924">
                  <c:v>1973</c:v>
                </c:pt>
                <c:pt idx="925">
                  <c:v>2144</c:v>
                </c:pt>
                <c:pt idx="926">
                  <c:v>2152</c:v>
                </c:pt>
                <c:pt idx="927">
                  <c:v>2119</c:v>
                </c:pt>
                <c:pt idx="928">
                  <c:v>2176</c:v>
                </c:pt>
                <c:pt idx="929">
                  <c:v>2248</c:v>
                </c:pt>
                <c:pt idx="930">
                  <c:v>2271</c:v>
                </c:pt>
                <c:pt idx="931">
                  <c:v>2322</c:v>
                </c:pt>
                <c:pt idx="932">
                  <c:v>2461</c:v>
                </c:pt>
                <c:pt idx="933">
                  <c:v>2413</c:v>
                </c:pt>
                <c:pt idx="934">
                  <c:v>2409</c:v>
                </c:pt>
                <c:pt idx="935">
                  <c:v>2566</c:v>
                </c:pt>
                <c:pt idx="936">
                  <c:v>2569</c:v>
                </c:pt>
                <c:pt idx="937">
                  <c:v>2531</c:v>
                </c:pt>
                <c:pt idx="938">
                  <c:v>2618</c:v>
                </c:pt>
                <c:pt idx="939">
                  <c:v>2633</c:v>
                </c:pt>
                <c:pt idx="940">
                  <c:v>2636</c:v>
                </c:pt>
                <c:pt idx="941">
                  <c:v>2623</c:v>
                </c:pt>
                <c:pt idx="942">
                  <c:v>2650</c:v>
                </c:pt>
                <c:pt idx="943">
                  <c:v>2683</c:v>
                </c:pt>
                <c:pt idx="944">
                  <c:v>2804</c:v>
                </c:pt>
                <c:pt idx="945">
                  <c:v>2795</c:v>
                </c:pt>
                <c:pt idx="946">
                  <c:v>2806</c:v>
                </c:pt>
                <c:pt idx="947">
                  <c:v>2775</c:v>
                </c:pt>
                <c:pt idx="948">
                  <c:v>2862</c:v>
                </c:pt>
                <c:pt idx="949">
                  <c:v>2841</c:v>
                </c:pt>
                <c:pt idx="950">
                  <c:v>2896</c:v>
                </c:pt>
                <c:pt idx="951">
                  <c:v>2711</c:v>
                </c:pt>
                <c:pt idx="952">
                  <c:v>2917</c:v>
                </c:pt>
                <c:pt idx="953">
                  <c:v>2828</c:v>
                </c:pt>
                <c:pt idx="954">
                  <c:v>2832</c:v>
                </c:pt>
                <c:pt idx="955">
                  <c:v>2771</c:v>
                </c:pt>
                <c:pt idx="956">
                  <c:v>2786</c:v>
                </c:pt>
                <c:pt idx="957">
                  <c:v>2783</c:v>
                </c:pt>
                <c:pt idx="958">
                  <c:v>2746</c:v>
                </c:pt>
                <c:pt idx="959">
                  <c:v>2684</c:v>
                </c:pt>
                <c:pt idx="960">
                  <c:v>2835</c:v>
                </c:pt>
                <c:pt idx="961">
                  <c:v>2607</c:v>
                </c:pt>
                <c:pt idx="962">
                  <c:v>2745</c:v>
                </c:pt>
                <c:pt idx="963">
                  <c:v>2533</c:v>
                </c:pt>
                <c:pt idx="964">
                  <c:v>2704</c:v>
                </c:pt>
                <c:pt idx="965">
                  <c:v>2512</c:v>
                </c:pt>
                <c:pt idx="966">
                  <c:v>2601</c:v>
                </c:pt>
                <c:pt idx="967">
                  <c:v>2463</c:v>
                </c:pt>
                <c:pt idx="968">
                  <c:v>2480</c:v>
                </c:pt>
                <c:pt idx="969">
                  <c:v>2431</c:v>
                </c:pt>
                <c:pt idx="970">
                  <c:v>2375</c:v>
                </c:pt>
                <c:pt idx="971">
                  <c:v>2290</c:v>
                </c:pt>
                <c:pt idx="972">
                  <c:v>2364</c:v>
                </c:pt>
                <c:pt idx="973">
                  <c:v>2149</c:v>
                </c:pt>
                <c:pt idx="974">
                  <c:v>2218</c:v>
                </c:pt>
                <c:pt idx="975">
                  <c:v>2205</c:v>
                </c:pt>
                <c:pt idx="976">
                  <c:v>2047</c:v>
                </c:pt>
                <c:pt idx="977">
                  <c:v>2019</c:v>
                </c:pt>
                <c:pt idx="978">
                  <c:v>2040</c:v>
                </c:pt>
                <c:pt idx="979">
                  <c:v>1869</c:v>
                </c:pt>
                <c:pt idx="980">
                  <c:v>1989</c:v>
                </c:pt>
                <c:pt idx="981">
                  <c:v>1862</c:v>
                </c:pt>
                <c:pt idx="982">
                  <c:v>1884</c:v>
                </c:pt>
                <c:pt idx="983">
                  <c:v>1675</c:v>
                </c:pt>
                <c:pt idx="984">
                  <c:v>1679</c:v>
                </c:pt>
                <c:pt idx="985">
                  <c:v>1645</c:v>
                </c:pt>
                <c:pt idx="986">
                  <c:v>1661</c:v>
                </c:pt>
                <c:pt idx="987">
                  <c:v>1589</c:v>
                </c:pt>
                <c:pt idx="988">
                  <c:v>1564</c:v>
                </c:pt>
                <c:pt idx="989">
                  <c:v>1496</c:v>
                </c:pt>
                <c:pt idx="990">
                  <c:v>1410</c:v>
                </c:pt>
                <c:pt idx="991">
                  <c:v>1361</c:v>
                </c:pt>
                <c:pt idx="992">
                  <c:v>1270</c:v>
                </c:pt>
                <c:pt idx="993">
                  <c:v>1260</c:v>
                </c:pt>
                <c:pt idx="994">
                  <c:v>1231</c:v>
                </c:pt>
                <c:pt idx="995">
                  <c:v>1144</c:v>
                </c:pt>
                <c:pt idx="996">
                  <c:v>1129</c:v>
                </c:pt>
                <c:pt idx="997">
                  <c:v>1084</c:v>
                </c:pt>
                <c:pt idx="998">
                  <c:v>988</c:v>
                </c:pt>
                <c:pt idx="999">
                  <c:v>948</c:v>
                </c:pt>
                <c:pt idx="1000">
                  <c:v>930</c:v>
                </c:pt>
                <c:pt idx="1001">
                  <c:v>858</c:v>
                </c:pt>
                <c:pt idx="1002">
                  <c:v>897</c:v>
                </c:pt>
                <c:pt idx="1003">
                  <c:v>861</c:v>
                </c:pt>
                <c:pt idx="1004">
                  <c:v>816</c:v>
                </c:pt>
                <c:pt idx="1005">
                  <c:v>733</c:v>
                </c:pt>
                <c:pt idx="1006">
                  <c:v>782</c:v>
                </c:pt>
                <c:pt idx="1007">
                  <c:v>676</c:v>
                </c:pt>
                <c:pt idx="1008">
                  <c:v>687</c:v>
                </c:pt>
                <c:pt idx="1009">
                  <c:v>640</c:v>
                </c:pt>
                <c:pt idx="1010">
                  <c:v>597</c:v>
                </c:pt>
                <c:pt idx="1011">
                  <c:v>531</c:v>
                </c:pt>
                <c:pt idx="1012">
                  <c:v>522</c:v>
                </c:pt>
                <c:pt idx="1013">
                  <c:v>512</c:v>
                </c:pt>
                <c:pt idx="1014">
                  <c:v>538</c:v>
                </c:pt>
                <c:pt idx="1015">
                  <c:v>456</c:v>
                </c:pt>
                <c:pt idx="1016">
                  <c:v>485</c:v>
                </c:pt>
                <c:pt idx="1017">
                  <c:v>395</c:v>
                </c:pt>
                <c:pt idx="1018">
                  <c:v>417</c:v>
                </c:pt>
                <c:pt idx="1019">
                  <c:v>381</c:v>
                </c:pt>
                <c:pt idx="1020">
                  <c:v>366</c:v>
                </c:pt>
                <c:pt idx="1021">
                  <c:v>347</c:v>
                </c:pt>
                <c:pt idx="1022">
                  <c:v>336</c:v>
                </c:pt>
                <c:pt idx="1023">
                  <c:v>324</c:v>
                </c:pt>
                <c:pt idx="1024">
                  <c:v>282</c:v>
                </c:pt>
                <c:pt idx="1025">
                  <c:v>263</c:v>
                </c:pt>
                <c:pt idx="1026">
                  <c:v>290</c:v>
                </c:pt>
                <c:pt idx="1027">
                  <c:v>241</c:v>
                </c:pt>
                <c:pt idx="1028">
                  <c:v>236</c:v>
                </c:pt>
                <c:pt idx="1029">
                  <c:v>214</c:v>
                </c:pt>
                <c:pt idx="1030">
                  <c:v>205</c:v>
                </c:pt>
                <c:pt idx="1031">
                  <c:v>200</c:v>
                </c:pt>
                <c:pt idx="1032">
                  <c:v>197</c:v>
                </c:pt>
                <c:pt idx="1033">
                  <c:v>200</c:v>
                </c:pt>
                <c:pt idx="1034">
                  <c:v>197</c:v>
                </c:pt>
                <c:pt idx="1035">
                  <c:v>204</c:v>
                </c:pt>
                <c:pt idx="1036">
                  <c:v>180</c:v>
                </c:pt>
                <c:pt idx="1037">
                  <c:v>151</c:v>
                </c:pt>
                <c:pt idx="1038">
                  <c:v>159</c:v>
                </c:pt>
                <c:pt idx="1039">
                  <c:v>127</c:v>
                </c:pt>
                <c:pt idx="1040">
                  <c:v>175</c:v>
                </c:pt>
                <c:pt idx="1041">
                  <c:v>126</c:v>
                </c:pt>
                <c:pt idx="1042">
                  <c:v>136</c:v>
                </c:pt>
                <c:pt idx="1043">
                  <c:v>127</c:v>
                </c:pt>
                <c:pt idx="1044">
                  <c:v>136</c:v>
                </c:pt>
                <c:pt idx="1045">
                  <c:v>118</c:v>
                </c:pt>
                <c:pt idx="1046">
                  <c:v>115</c:v>
                </c:pt>
                <c:pt idx="1047">
                  <c:v>103</c:v>
                </c:pt>
                <c:pt idx="1048">
                  <c:v>111</c:v>
                </c:pt>
                <c:pt idx="1049">
                  <c:v>89</c:v>
                </c:pt>
                <c:pt idx="1050">
                  <c:v>89</c:v>
                </c:pt>
                <c:pt idx="1051">
                  <c:v>84</c:v>
                </c:pt>
                <c:pt idx="1052">
                  <c:v>83</c:v>
                </c:pt>
                <c:pt idx="1053">
                  <c:v>90</c:v>
                </c:pt>
                <c:pt idx="1054">
                  <c:v>88</c:v>
                </c:pt>
                <c:pt idx="1055">
                  <c:v>73</c:v>
                </c:pt>
                <c:pt idx="1056">
                  <c:v>89</c:v>
                </c:pt>
                <c:pt idx="1057">
                  <c:v>66</c:v>
                </c:pt>
                <c:pt idx="1058">
                  <c:v>56</c:v>
                </c:pt>
                <c:pt idx="1059">
                  <c:v>71</c:v>
                </c:pt>
                <c:pt idx="1060">
                  <c:v>60</c:v>
                </c:pt>
                <c:pt idx="1061">
                  <c:v>72</c:v>
                </c:pt>
                <c:pt idx="1062">
                  <c:v>81</c:v>
                </c:pt>
                <c:pt idx="1063">
                  <c:v>70</c:v>
                </c:pt>
                <c:pt idx="1064">
                  <c:v>74</c:v>
                </c:pt>
                <c:pt idx="1065">
                  <c:v>57</c:v>
                </c:pt>
                <c:pt idx="1066">
                  <c:v>61</c:v>
                </c:pt>
                <c:pt idx="1067">
                  <c:v>66</c:v>
                </c:pt>
                <c:pt idx="1068">
                  <c:v>54</c:v>
                </c:pt>
                <c:pt idx="1069">
                  <c:v>45</c:v>
                </c:pt>
                <c:pt idx="1070">
                  <c:v>54</c:v>
                </c:pt>
                <c:pt idx="1071">
                  <c:v>68</c:v>
                </c:pt>
                <c:pt idx="1072">
                  <c:v>56</c:v>
                </c:pt>
                <c:pt idx="1073">
                  <c:v>50</c:v>
                </c:pt>
                <c:pt idx="1074">
                  <c:v>58</c:v>
                </c:pt>
                <c:pt idx="1075">
                  <c:v>56</c:v>
                </c:pt>
                <c:pt idx="1076">
                  <c:v>43</c:v>
                </c:pt>
                <c:pt idx="1077">
                  <c:v>56</c:v>
                </c:pt>
                <c:pt idx="1078">
                  <c:v>45</c:v>
                </c:pt>
                <c:pt idx="1079">
                  <c:v>43</c:v>
                </c:pt>
                <c:pt idx="1080">
                  <c:v>51</c:v>
                </c:pt>
                <c:pt idx="1081">
                  <c:v>44</c:v>
                </c:pt>
                <c:pt idx="1082">
                  <c:v>38</c:v>
                </c:pt>
                <c:pt idx="1083">
                  <c:v>51</c:v>
                </c:pt>
                <c:pt idx="1084">
                  <c:v>41</c:v>
                </c:pt>
                <c:pt idx="1085">
                  <c:v>41</c:v>
                </c:pt>
                <c:pt idx="1086">
                  <c:v>50</c:v>
                </c:pt>
                <c:pt idx="1087">
                  <c:v>40</c:v>
                </c:pt>
                <c:pt idx="1088">
                  <c:v>41</c:v>
                </c:pt>
                <c:pt idx="1089">
                  <c:v>40</c:v>
                </c:pt>
                <c:pt idx="1090">
                  <c:v>45</c:v>
                </c:pt>
                <c:pt idx="1091">
                  <c:v>57</c:v>
                </c:pt>
                <c:pt idx="1092">
                  <c:v>42</c:v>
                </c:pt>
                <c:pt idx="1093">
                  <c:v>44</c:v>
                </c:pt>
                <c:pt idx="1094">
                  <c:v>44</c:v>
                </c:pt>
                <c:pt idx="1095">
                  <c:v>35</c:v>
                </c:pt>
                <c:pt idx="1096">
                  <c:v>37</c:v>
                </c:pt>
                <c:pt idx="1097">
                  <c:v>34</c:v>
                </c:pt>
                <c:pt idx="1098">
                  <c:v>34</c:v>
                </c:pt>
                <c:pt idx="1099">
                  <c:v>39</c:v>
                </c:pt>
                <c:pt idx="1100">
                  <c:v>29</c:v>
                </c:pt>
                <c:pt idx="1101">
                  <c:v>28</c:v>
                </c:pt>
                <c:pt idx="1102">
                  <c:v>38</c:v>
                </c:pt>
                <c:pt idx="1103">
                  <c:v>32</c:v>
                </c:pt>
                <c:pt idx="1104">
                  <c:v>33</c:v>
                </c:pt>
                <c:pt idx="1105">
                  <c:v>29</c:v>
                </c:pt>
                <c:pt idx="1106">
                  <c:v>27</c:v>
                </c:pt>
                <c:pt idx="1107">
                  <c:v>32</c:v>
                </c:pt>
                <c:pt idx="1108">
                  <c:v>29</c:v>
                </c:pt>
                <c:pt idx="1109">
                  <c:v>33</c:v>
                </c:pt>
                <c:pt idx="1110">
                  <c:v>38</c:v>
                </c:pt>
                <c:pt idx="1111">
                  <c:v>29</c:v>
                </c:pt>
                <c:pt idx="1112">
                  <c:v>26</c:v>
                </c:pt>
                <c:pt idx="1113">
                  <c:v>22</c:v>
                </c:pt>
                <c:pt idx="1114">
                  <c:v>37</c:v>
                </c:pt>
                <c:pt idx="1115">
                  <c:v>33</c:v>
                </c:pt>
                <c:pt idx="1116">
                  <c:v>30</c:v>
                </c:pt>
                <c:pt idx="1117">
                  <c:v>26</c:v>
                </c:pt>
                <c:pt idx="1118">
                  <c:v>36</c:v>
                </c:pt>
                <c:pt idx="1119">
                  <c:v>28</c:v>
                </c:pt>
                <c:pt idx="1120">
                  <c:v>23</c:v>
                </c:pt>
                <c:pt idx="1121">
                  <c:v>30</c:v>
                </c:pt>
                <c:pt idx="1122">
                  <c:v>21</c:v>
                </c:pt>
                <c:pt idx="1123">
                  <c:v>21</c:v>
                </c:pt>
                <c:pt idx="1124">
                  <c:v>24</c:v>
                </c:pt>
                <c:pt idx="1125">
                  <c:v>31</c:v>
                </c:pt>
                <c:pt idx="1126">
                  <c:v>27</c:v>
                </c:pt>
                <c:pt idx="1127">
                  <c:v>27</c:v>
                </c:pt>
                <c:pt idx="1128">
                  <c:v>17</c:v>
                </c:pt>
                <c:pt idx="1129">
                  <c:v>19</c:v>
                </c:pt>
                <c:pt idx="1130">
                  <c:v>19</c:v>
                </c:pt>
                <c:pt idx="1131">
                  <c:v>26</c:v>
                </c:pt>
                <c:pt idx="1132">
                  <c:v>23</c:v>
                </c:pt>
                <c:pt idx="1133">
                  <c:v>17</c:v>
                </c:pt>
                <c:pt idx="1134">
                  <c:v>27</c:v>
                </c:pt>
                <c:pt idx="1135">
                  <c:v>14</c:v>
                </c:pt>
                <c:pt idx="1136">
                  <c:v>21</c:v>
                </c:pt>
                <c:pt idx="1137">
                  <c:v>17</c:v>
                </c:pt>
                <c:pt idx="1138">
                  <c:v>17</c:v>
                </c:pt>
                <c:pt idx="1139">
                  <c:v>16</c:v>
                </c:pt>
                <c:pt idx="1140">
                  <c:v>16</c:v>
                </c:pt>
                <c:pt idx="1141">
                  <c:v>20</c:v>
                </c:pt>
                <c:pt idx="1142">
                  <c:v>15</c:v>
                </c:pt>
                <c:pt idx="1143">
                  <c:v>10</c:v>
                </c:pt>
                <c:pt idx="1144">
                  <c:v>21</c:v>
                </c:pt>
                <c:pt idx="1145">
                  <c:v>16</c:v>
                </c:pt>
                <c:pt idx="1146">
                  <c:v>12</c:v>
                </c:pt>
                <c:pt idx="1147">
                  <c:v>12</c:v>
                </c:pt>
                <c:pt idx="1148">
                  <c:v>14</c:v>
                </c:pt>
                <c:pt idx="1149">
                  <c:v>12</c:v>
                </c:pt>
                <c:pt idx="1150">
                  <c:v>18</c:v>
                </c:pt>
                <c:pt idx="1151">
                  <c:v>15</c:v>
                </c:pt>
                <c:pt idx="1152">
                  <c:v>17</c:v>
                </c:pt>
                <c:pt idx="1153">
                  <c:v>21</c:v>
                </c:pt>
                <c:pt idx="1154">
                  <c:v>15</c:v>
                </c:pt>
                <c:pt idx="1155">
                  <c:v>9</c:v>
                </c:pt>
                <c:pt idx="1156">
                  <c:v>10</c:v>
                </c:pt>
                <c:pt idx="1157">
                  <c:v>18</c:v>
                </c:pt>
                <c:pt idx="1158">
                  <c:v>12</c:v>
                </c:pt>
                <c:pt idx="1159">
                  <c:v>17</c:v>
                </c:pt>
                <c:pt idx="1160">
                  <c:v>10</c:v>
                </c:pt>
                <c:pt idx="1161">
                  <c:v>10</c:v>
                </c:pt>
                <c:pt idx="1162">
                  <c:v>11</c:v>
                </c:pt>
                <c:pt idx="1163">
                  <c:v>10</c:v>
                </c:pt>
                <c:pt idx="1164">
                  <c:v>12</c:v>
                </c:pt>
                <c:pt idx="1165">
                  <c:v>11</c:v>
                </c:pt>
                <c:pt idx="1166">
                  <c:v>11</c:v>
                </c:pt>
                <c:pt idx="1167">
                  <c:v>13</c:v>
                </c:pt>
                <c:pt idx="1168">
                  <c:v>6</c:v>
                </c:pt>
                <c:pt idx="1169">
                  <c:v>10</c:v>
                </c:pt>
                <c:pt idx="1170">
                  <c:v>9</c:v>
                </c:pt>
                <c:pt idx="1171">
                  <c:v>14</c:v>
                </c:pt>
                <c:pt idx="1172">
                  <c:v>12</c:v>
                </c:pt>
                <c:pt idx="1173">
                  <c:v>5</c:v>
                </c:pt>
                <c:pt idx="1174">
                  <c:v>8</c:v>
                </c:pt>
                <c:pt idx="1175">
                  <c:v>10</c:v>
                </c:pt>
                <c:pt idx="1176">
                  <c:v>10</c:v>
                </c:pt>
                <c:pt idx="1177">
                  <c:v>4</c:v>
                </c:pt>
                <c:pt idx="1178">
                  <c:v>13</c:v>
                </c:pt>
                <c:pt idx="1179">
                  <c:v>9</c:v>
                </c:pt>
                <c:pt idx="1180">
                  <c:v>8</c:v>
                </c:pt>
                <c:pt idx="1181">
                  <c:v>8</c:v>
                </c:pt>
                <c:pt idx="1182">
                  <c:v>10</c:v>
                </c:pt>
                <c:pt idx="1183">
                  <c:v>11</c:v>
                </c:pt>
                <c:pt idx="1184">
                  <c:v>4</c:v>
                </c:pt>
                <c:pt idx="1185">
                  <c:v>14</c:v>
                </c:pt>
                <c:pt idx="1186">
                  <c:v>5</c:v>
                </c:pt>
                <c:pt idx="1187">
                  <c:v>12</c:v>
                </c:pt>
                <c:pt idx="1188">
                  <c:v>9</c:v>
                </c:pt>
                <c:pt idx="1189">
                  <c:v>7</c:v>
                </c:pt>
                <c:pt idx="1190">
                  <c:v>12</c:v>
                </c:pt>
                <c:pt idx="1191">
                  <c:v>9</c:v>
                </c:pt>
                <c:pt idx="1192">
                  <c:v>12</c:v>
                </c:pt>
                <c:pt idx="1193">
                  <c:v>9</c:v>
                </c:pt>
                <c:pt idx="1194">
                  <c:v>7</c:v>
                </c:pt>
                <c:pt idx="1195">
                  <c:v>3</c:v>
                </c:pt>
                <c:pt idx="1196">
                  <c:v>7</c:v>
                </c:pt>
                <c:pt idx="1197">
                  <c:v>10</c:v>
                </c:pt>
                <c:pt idx="1198">
                  <c:v>6</c:v>
                </c:pt>
                <c:pt idx="1199">
                  <c:v>5</c:v>
                </c:pt>
                <c:pt idx="1200">
                  <c:v>4</c:v>
                </c:pt>
                <c:pt idx="1201">
                  <c:v>4</c:v>
                </c:pt>
                <c:pt idx="1202">
                  <c:v>7</c:v>
                </c:pt>
                <c:pt idx="1203">
                  <c:v>10</c:v>
                </c:pt>
                <c:pt idx="1204">
                  <c:v>5</c:v>
                </c:pt>
                <c:pt idx="1205">
                  <c:v>10</c:v>
                </c:pt>
                <c:pt idx="1206">
                  <c:v>5</c:v>
                </c:pt>
                <c:pt idx="1207">
                  <c:v>12</c:v>
                </c:pt>
                <c:pt idx="1208">
                  <c:v>8</c:v>
                </c:pt>
                <c:pt idx="1209">
                  <c:v>9</c:v>
                </c:pt>
                <c:pt idx="1210">
                  <c:v>8</c:v>
                </c:pt>
                <c:pt idx="1211">
                  <c:v>14</c:v>
                </c:pt>
                <c:pt idx="1212">
                  <c:v>12</c:v>
                </c:pt>
                <c:pt idx="1213">
                  <c:v>3</c:v>
                </c:pt>
                <c:pt idx="1214">
                  <c:v>9</c:v>
                </c:pt>
                <c:pt idx="1215">
                  <c:v>5</c:v>
                </c:pt>
                <c:pt idx="1216">
                  <c:v>6</c:v>
                </c:pt>
                <c:pt idx="1217">
                  <c:v>8</c:v>
                </c:pt>
                <c:pt idx="1218">
                  <c:v>9</c:v>
                </c:pt>
                <c:pt idx="1219">
                  <c:v>8</c:v>
                </c:pt>
                <c:pt idx="1220">
                  <c:v>10</c:v>
                </c:pt>
                <c:pt idx="1221">
                  <c:v>10</c:v>
                </c:pt>
                <c:pt idx="1222">
                  <c:v>6</c:v>
                </c:pt>
                <c:pt idx="1223">
                  <c:v>11</c:v>
                </c:pt>
                <c:pt idx="1224">
                  <c:v>11</c:v>
                </c:pt>
                <c:pt idx="1225">
                  <c:v>11</c:v>
                </c:pt>
                <c:pt idx="1226">
                  <c:v>7</c:v>
                </c:pt>
                <c:pt idx="1227">
                  <c:v>7</c:v>
                </c:pt>
                <c:pt idx="1228">
                  <c:v>6</c:v>
                </c:pt>
                <c:pt idx="1229">
                  <c:v>7</c:v>
                </c:pt>
                <c:pt idx="1230">
                  <c:v>11</c:v>
                </c:pt>
                <c:pt idx="1231">
                  <c:v>11</c:v>
                </c:pt>
                <c:pt idx="1232">
                  <c:v>4</c:v>
                </c:pt>
                <c:pt idx="1233">
                  <c:v>3</c:v>
                </c:pt>
                <c:pt idx="1234">
                  <c:v>10</c:v>
                </c:pt>
                <c:pt idx="1235">
                  <c:v>11</c:v>
                </c:pt>
                <c:pt idx="1236">
                  <c:v>12</c:v>
                </c:pt>
                <c:pt idx="1237">
                  <c:v>18</c:v>
                </c:pt>
                <c:pt idx="1238">
                  <c:v>6</c:v>
                </c:pt>
                <c:pt idx="1239">
                  <c:v>3</c:v>
                </c:pt>
                <c:pt idx="1240">
                  <c:v>6</c:v>
                </c:pt>
                <c:pt idx="1241">
                  <c:v>8</c:v>
                </c:pt>
                <c:pt idx="1242">
                  <c:v>13</c:v>
                </c:pt>
                <c:pt idx="1243">
                  <c:v>11</c:v>
                </c:pt>
                <c:pt idx="1244">
                  <c:v>9</c:v>
                </c:pt>
                <c:pt idx="1245">
                  <c:v>9</c:v>
                </c:pt>
                <c:pt idx="1246">
                  <c:v>12</c:v>
                </c:pt>
                <c:pt idx="1247">
                  <c:v>8</c:v>
                </c:pt>
                <c:pt idx="1248">
                  <c:v>6</c:v>
                </c:pt>
                <c:pt idx="1249">
                  <c:v>7</c:v>
                </c:pt>
                <c:pt idx="1250">
                  <c:v>10</c:v>
                </c:pt>
                <c:pt idx="1251">
                  <c:v>10</c:v>
                </c:pt>
                <c:pt idx="1252">
                  <c:v>8</c:v>
                </c:pt>
                <c:pt idx="1253">
                  <c:v>7</c:v>
                </c:pt>
                <c:pt idx="1254">
                  <c:v>4</c:v>
                </c:pt>
                <c:pt idx="1255">
                  <c:v>7</c:v>
                </c:pt>
                <c:pt idx="1256">
                  <c:v>10</c:v>
                </c:pt>
                <c:pt idx="1257">
                  <c:v>8</c:v>
                </c:pt>
                <c:pt idx="1258">
                  <c:v>10</c:v>
                </c:pt>
                <c:pt idx="1259">
                  <c:v>8</c:v>
                </c:pt>
                <c:pt idx="1260">
                  <c:v>5</c:v>
                </c:pt>
                <c:pt idx="1261">
                  <c:v>8</c:v>
                </c:pt>
                <c:pt idx="1262">
                  <c:v>6</c:v>
                </c:pt>
                <c:pt idx="1263">
                  <c:v>9</c:v>
                </c:pt>
                <c:pt idx="1264">
                  <c:v>6</c:v>
                </c:pt>
                <c:pt idx="1265">
                  <c:v>8</c:v>
                </c:pt>
                <c:pt idx="1266">
                  <c:v>6</c:v>
                </c:pt>
                <c:pt idx="1267">
                  <c:v>8</c:v>
                </c:pt>
                <c:pt idx="1268">
                  <c:v>3</c:v>
                </c:pt>
                <c:pt idx="1269">
                  <c:v>8</c:v>
                </c:pt>
                <c:pt idx="1270">
                  <c:v>9</c:v>
                </c:pt>
                <c:pt idx="1271">
                  <c:v>6</c:v>
                </c:pt>
                <c:pt idx="1272">
                  <c:v>5</c:v>
                </c:pt>
                <c:pt idx="1273">
                  <c:v>3</c:v>
                </c:pt>
                <c:pt idx="1274">
                  <c:v>8</c:v>
                </c:pt>
                <c:pt idx="1275">
                  <c:v>4</c:v>
                </c:pt>
                <c:pt idx="1276">
                  <c:v>5</c:v>
                </c:pt>
                <c:pt idx="1277">
                  <c:v>2</c:v>
                </c:pt>
                <c:pt idx="1278">
                  <c:v>9</c:v>
                </c:pt>
                <c:pt idx="1279">
                  <c:v>10</c:v>
                </c:pt>
                <c:pt idx="1280">
                  <c:v>6</c:v>
                </c:pt>
                <c:pt idx="1281">
                  <c:v>5</c:v>
                </c:pt>
                <c:pt idx="1282">
                  <c:v>11</c:v>
                </c:pt>
                <c:pt idx="1283">
                  <c:v>12</c:v>
                </c:pt>
                <c:pt idx="1284">
                  <c:v>8</c:v>
                </c:pt>
                <c:pt idx="1285">
                  <c:v>4</c:v>
                </c:pt>
                <c:pt idx="1286">
                  <c:v>5</c:v>
                </c:pt>
                <c:pt idx="1287">
                  <c:v>5</c:v>
                </c:pt>
                <c:pt idx="1288">
                  <c:v>7</c:v>
                </c:pt>
                <c:pt idx="1289">
                  <c:v>6</c:v>
                </c:pt>
                <c:pt idx="1290">
                  <c:v>10</c:v>
                </c:pt>
                <c:pt idx="1291">
                  <c:v>2</c:v>
                </c:pt>
                <c:pt idx="1292">
                  <c:v>0</c:v>
                </c:pt>
                <c:pt idx="1293">
                  <c:v>6</c:v>
                </c:pt>
                <c:pt idx="1294">
                  <c:v>7</c:v>
                </c:pt>
                <c:pt idx="1295">
                  <c:v>9</c:v>
                </c:pt>
                <c:pt idx="1296">
                  <c:v>5</c:v>
                </c:pt>
                <c:pt idx="1297">
                  <c:v>5</c:v>
                </c:pt>
                <c:pt idx="1298">
                  <c:v>10</c:v>
                </c:pt>
                <c:pt idx="1299">
                  <c:v>7</c:v>
                </c:pt>
                <c:pt idx="1300">
                  <c:v>10</c:v>
                </c:pt>
                <c:pt idx="1301">
                  <c:v>7</c:v>
                </c:pt>
                <c:pt idx="1302">
                  <c:v>6</c:v>
                </c:pt>
                <c:pt idx="1303">
                  <c:v>11</c:v>
                </c:pt>
                <c:pt idx="1304">
                  <c:v>13</c:v>
                </c:pt>
                <c:pt idx="1305">
                  <c:v>6</c:v>
                </c:pt>
                <c:pt idx="1306">
                  <c:v>12</c:v>
                </c:pt>
                <c:pt idx="1307">
                  <c:v>5</c:v>
                </c:pt>
                <c:pt idx="1308">
                  <c:v>7</c:v>
                </c:pt>
                <c:pt idx="1309">
                  <c:v>5</c:v>
                </c:pt>
                <c:pt idx="1310">
                  <c:v>6</c:v>
                </c:pt>
                <c:pt idx="1311">
                  <c:v>6</c:v>
                </c:pt>
                <c:pt idx="1312">
                  <c:v>6</c:v>
                </c:pt>
                <c:pt idx="1313">
                  <c:v>9</c:v>
                </c:pt>
                <c:pt idx="1314">
                  <c:v>4</c:v>
                </c:pt>
                <c:pt idx="1315">
                  <c:v>9</c:v>
                </c:pt>
                <c:pt idx="1316">
                  <c:v>6</c:v>
                </c:pt>
                <c:pt idx="1317">
                  <c:v>10</c:v>
                </c:pt>
                <c:pt idx="1318">
                  <c:v>5</c:v>
                </c:pt>
                <c:pt idx="1319">
                  <c:v>7</c:v>
                </c:pt>
                <c:pt idx="1320">
                  <c:v>10</c:v>
                </c:pt>
                <c:pt idx="1321">
                  <c:v>4</c:v>
                </c:pt>
                <c:pt idx="1322">
                  <c:v>10</c:v>
                </c:pt>
                <c:pt idx="1323">
                  <c:v>7</c:v>
                </c:pt>
                <c:pt idx="1324">
                  <c:v>7</c:v>
                </c:pt>
                <c:pt idx="1325">
                  <c:v>8</c:v>
                </c:pt>
                <c:pt idx="1326">
                  <c:v>13</c:v>
                </c:pt>
                <c:pt idx="1327">
                  <c:v>8</c:v>
                </c:pt>
                <c:pt idx="1328">
                  <c:v>4</c:v>
                </c:pt>
                <c:pt idx="1329">
                  <c:v>10</c:v>
                </c:pt>
                <c:pt idx="1330">
                  <c:v>3</c:v>
                </c:pt>
                <c:pt idx="1331">
                  <c:v>4</c:v>
                </c:pt>
                <c:pt idx="1332">
                  <c:v>9</c:v>
                </c:pt>
                <c:pt idx="1333">
                  <c:v>8</c:v>
                </c:pt>
                <c:pt idx="1334">
                  <c:v>0</c:v>
                </c:pt>
                <c:pt idx="1335">
                  <c:v>6</c:v>
                </c:pt>
                <c:pt idx="1336">
                  <c:v>12</c:v>
                </c:pt>
                <c:pt idx="1337">
                  <c:v>6</c:v>
                </c:pt>
                <c:pt idx="1338">
                  <c:v>7</c:v>
                </c:pt>
                <c:pt idx="1339">
                  <c:v>5</c:v>
                </c:pt>
                <c:pt idx="1340">
                  <c:v>8</c:v>
                </c:pt>
                <c:pt idx="1341">
                  <c:v>10</c:v>
                </c:pt>
                <c:pt idx="1342">
                  <c:v>8</c:v>
                </c:pt>
                <c:pt idx="1343">
                  <c:v>8</c:v>
                </c:pt>
                <c:pt idx="1344">
                  <c:v>14</c:v>
                </c:pt>
                <c:pt idx="1345">
                  <c:v>5</c:v>
                </c:pt>
                <c:pt idx="1346">
                  <c:v>6</c:v>
                </c:pt>
                <c:pt idx="1347">
                  <c:v>11</c:v>
                </c:pt>
                <c:pt idx="1348">
                  <c:v>14</c:v>
                </c:pt>
                <c:pt idx="1349">
                  <c:v>6</c:v>
                </c:pt>
                <c:pt idx="1350">
                  <c:v>9</c:v>
                </c:pt>
                <c:pt idx="1351">
                  <c:v>12</c:v>
                </c:pt>
                <c:pt idx="1352">
                  <c:v>11</c:v>
                </c:pt>
                <c:pt idx="1353">
                  <c:v>13</c:v>
                </c:pt>
                <c:pt idx="1354">
                  <c:v>4</c:v>
                </c:pt>
                <c:pt idx="1355">
                  <c:v>6</c:v>
                </c:pt>
                <c:pt idx="1356">
                  <c:v>2</c:v>
                </c:pt>
                <c:pt idx="1357">
                  <c:v>6</c:v>
                </c:pt>
                <c:pt idx="1358">
                  <c:v>9</c:v>
                </c:pt>
                <c:pt idx="1359">
                  <c:v>6</c:v>
                </c:pt>
                <c:pt idx="1360">
                  <c:v>7</c:v>
                </c:pt>
                <c:pt idx="1361">
                  <c:v>10</c:v>
                </c:pt>
                <c:pt idx="1362">
                  <c:v>5</c:v>
                </c:pt>
                <c:pt idx="1363">
                  <c:v>9</c:v>
                </c:pt>
                <c:pt idx="1364">
                  <c:v>6</c:v>
                </c:pt>
                <c:pt idx="1365">
                  <c:v>6</c:v>
                </c:pt>
                <c:pt idx="1366">
                  <c:v>7</c:v>
                </c:pt>
                <c:pt idx="1367">
                  <c:v>14</c:v>
                </c:pt>
                <c:pt idx="1368">
                  <c:v>13</c:v>
                </c:pt>
                <c:pt idx="1369">
                  <c:v>8</c:v>
                </c:pt>
                <c:pt idx="1370">
                  <c:v>10</c:v>
                </c:pt>
                <c:pt idx="1371">
                  <c:v>4</c:v>
                </c:pt>
                <c:pt idx="1372">
                  <c:v>13</c:v>
                </c:pt>
                <c:pt idx="1373">
                  <c:v>7</c:v>
                </c:pt>
                <c:pt idx="1374">
                  <c:v>15</c:v>
                </c:pt>
                <c:pt idx="1375">
                  <c:v>5</c:v>
                </c:pt>
                <c:pt idx="1376">
                  <c:v>10</c:v>
                </c:pt>
                <c:pt idx="1377">
                  <c:v>8</c:v>
                </c:pt>
                <c:pt idx="1378">
                  <c:v>5</c:v>
                </c:pt>
                <c:pt idx="1379">
                  <c:v>6</c:v>
                </c:pt>
                <c:pt idx="1380">
                  <c:v>7</c:v>
                </c:pt>
                <c:pt idx="1381">
                  <c:v>6</c:v>
                </c:pt>
                <c:pt idx="1382">
                  <c:v>6</c:v>
                </c:pt>
                <c:pt idx="1383">
                  <c:v>8</c:v>
                </c:pt>
                <c:pt idx="1384">
                  <c:v>10</c:v>
                </c:pt>
                <c:pt idx="1385">
                  <c:v>6</c:v>
                </c:pt>
                <c:pt idx="1386">
                  <c:v>6</c:v>
                </c:pt>
                <c:pt idx="1387">
                  <c:v>4</c:v>
                </c:pt>
                <c:pt idx="1388">
                  <c:v>15</c:v>
                </c:pt>
                <c:pt idx="1389">
                  <c:v>6</c:v>
                </c:pt>
                <c:pt idx="1390">
                  <c:v>6</c:v>
                </c:pt>
                <c:pt idx="1391">
                  <c:v>7</c:v>
                </c:pt>
                <c:pt idx="1392">
                  <c:v>9</c:v>
                </c:pt>
                <c:pt idx="1393">
                  <c:v>8</c:v>
                </c:pt>
                <c:pt idx="1394">
                  <c:v>6</c:v>
                </c:pt>
                <c:pt idx="1395">
                  <c:v>9</c:v>
                </c:pt>
                <c:pt idx="1396">
                  <c:v>4</c:v>
                </c:pt>
                <c:pt idx="1397">
                  <c:v>8</c:v>
                </c:pt>
                <c:pt idx="1398">
                  <c:v>8</c:v>
                </c:pt>
                <c:pt idx="1399">
                  <c:v>5</c:v>
                </c:pt>
                <c:pt idx="1400">
                  <c:v>7</c:v>
                </c:pt>
                <c:pt idx="1401">
                  <c:v>6</c:v>
                </c:pt>
                <c:pt idx="1402">
                  <c:v>8</c:v>
                </c:pt>
                <c:pt idx="1403">
                  <c:v>3</c:v>
                </c:pt>
                <c:pt idx="1404">
                  <c:v>9</c:v>
                </c:pt>
                <c:pt idx="1405">
                  <c:v>6</c:v>
                </c:pt>
                <c:pt idx="1406">
                  <c:v>3</c:v>
                </c:pt>
                <c:pt idx="1407">
                  <c:v>6</c:v>
                </c:pt>
                <c:pt idx="1408">
                  <c:v>7</c:v>
                </c:pt>
                <c:pt idx="1409">
                  <c:v>4</c:v>
                </c:pt>
                <c:pt idx="1410">
                  <c:v>7</c:v>
                </c:pt>
                <c:pt idx="1411">
                  <c:v>9</c:v>
                </c:pt>
                <c:pt idx="1412">
                  <c:v>3</c:v>
                </c:pt>
                <c:pt idx="1413">
                  <c:v>2</c:v>
                </c:pt>
                <c:pt idx="1414">
                  <c:v>4</c:v>
                </c:pt>
                <c:pt idx="1415">
                  <c:v>7</c:v>
                </c:pt>
                <c:pt idx="1416">
                  <c:v>5</c:v>
                </c:pt>
                <c:pt idx="1417">
                  <c:v>10</c:v>
                </c:pt>
                <c:pt idx="1418">
                  <c:v>5</c:v>
                </c:pt>
                <c:pt idx="1419">
                  <c:v>0</c:v>
                </c:pt>
                <c:pt idx="1420">
                  <c:v>5</c:v>
                </c:pt>
                <c:pt idx="1421">
                  <c:v>3</c:v>
                </c:pt>
                <c:pt idx="1422">
                  <c:v>3</c:v>
                </c:pt>
                <c:pt idx="1423">
                  <c:v>3</c:v>
                </c:pt>
                <c:pt idx="1424">
                  <c:v>6</c:v>
                </c:pt>
                <c:pt idx="1425">
                  <c:v>4</c:v>
                </c:pt>
                <c:pt idx="1426">
                  <c:v>4</c:v>
                </c:pt>
                <c:pt idx="1427">
                  <c:v>5</c:v>
                </c:pt>
                <c:pt idx="1428">
                  <c:v>4</c:v>
                </c:pt>
                <c:pt idx="1429">
                  <c:v>3</c:v>
                </c:pt>
                <c:pt idx="1430">
                  <c:v>3</c:v>
                </c:pt>
                <c:pt idx="1431">
                  <c:v>5</c:v>
                </c:pt>
                <c:pt idx="1432">
                  <c:v>1</c:v>
                </c:pt>
                <c:pt idx="1433">
                  <c:v>7</c:v>
                </c:pt>
                <c:pt idx="1434">
                  <c:v>4</c:v>
                </c:pt>
                <c:pt idx="1435">
                  <c:v>5</c:v>
                </c:pt>
                <c:pt idx="1436">
                  <c:v>5</c:v>
                </c:pt>
                <c:pt idx="1437">
                  <c:v>1</c:v>
                </c:pt>
                <c:pt idx="1438">
                  <c:v>3</c:v>
                </c:pt>
                <c:pt idx="1439">
                  <c:v>7</c:v>
                </c:pt>
                <c:pt idx="1440">
                  <c:v>3</c:v>
                </c:pt>
                <c:pt idx="1441">
                  <c:v>4</c:v>
                </c:pt>
                <c:pt idx="1442">
                  <c:v>3</c:v>
                </c:pt>
                <c:pt idx="1443">
                  <c:v>6</c:v>
                </c:pt>
                <c:pt idx="1444">
                  <c:v>6</c:v>
                </c:pt>
                <c:pt idx="1445">
                  <c:v>0</c:v>
                </c:pt>
                <c:pt idx="1446">
                  <c:v>3</c:v>
                </c:pt>
                <c:pt idx="1447">
                  <c:v>8</c:v>
                </c:pt>
                <c:pt idx="1448">
                  <c:v>2</c:v>
                </c:pt>
                <c:pt idx="1449">
                  <c:v>3</c:v>
                </c:pt>
                <c:pt idx="1450">
                  <c:v>2</c:v>
                </c:pt>
                <c:pt idx="1451">
                  <c:v>3</c:v>
                </c:pt>
                <c:pt idx="1452">
                  <c:v>3</c:v>
                </c:pt>
                <c:pt idx="1453">
                  <c:v>2</c:v>
                </c:pt>
                <c:pt idx="1454">
                  <c:v>4</c:v>
                </c:pt>
                <c:pt idx="1455">
                  <c:v>4</c:v>
                </c:pt>
                <c:pt idx="1456">
                  <c:v>1</c:v>
                </c:pt>
                <c:pt idx="1457">
                  <c:v>1</c:v>
                </c:pt>
                <c:pt idx="1458">
                  <c:v>3</c:v>
                </c:pt>
                <c:pt idx="1459">
                  <c:v>4</c:v>
                </c:pt>
                <c:pt idx="1460">
                  <c:v>3</c:v>
                </c:pt>
                <c:pt idx="1461">
                  <c:v>5</c:v>
                </c:pt>
                <c:pt idx="1462">
                  <c:v>3</c:v>
                </c:pt>
                <c:pt idx="1463">
                  <c:v>3</c:v>
                </c:pt>
                <c:pt idx="1464">
                  <c:v>4</c:v>
                </c:pt>
                <c:pt idx="1465">
                  <c:v>4</c:v>
                </c:pt>
                <c:pt idx="1466">
                  <c:v>4</c:v>
                </c:pt>
                <c:pt idx="1467">
                  <c:v>5</c:v>
                </c:pt>
                <c:pt idx="1468">
                  <c:v>2</c:v>
                </c:pt>
                <c:pt idx="1469">
                  <c:v>5</c:v>
                </c:pt>
                <c:pt idx="1470">
                  <c:v>3</c:v>
                </c:pt>
                <c:pt idx="1471">
                  <c:v>1</c:v>
                </c:pt>
                <c:pt idx="1472">
                  <c:v>3</c:v>
                </c:pt>
                <c:pt idx="1473">
                  <c:v>7</c:v>
                </c:pt>
                <c:pt idx="1474">
                  <c:v>1</c:v>
                </c:pt>
                <c:pt idx="1475">
                  <c:v>6</c:v>
                </c:pt>
                <c:pt idx="1476">
                  <c:v>4</c:v>
                </c:pt>
                <c:pt idx="1477">
                  <c:v>4</c:v>
                </c:pt>
                <c:pt idx="1478">
                  <c:v>2</c:v>
                </c:pt>
                <c:pt idx="1479">
                  <c:v>1</c:v>
                </c:pt>
                <c:pt idx="1480">
                  <c:v>2</c:v>
                </c:pt>
                <c:pt idx="1481">
                  <c:v>1</c:v>
                </c:pt>
                <c:pt idx="1482">
                  <c:v>4</c:v>
                </c:pt>
                <c:pt idx="1483">
                  <c:v>1</c:v>
                </c:pt>
                <c:pt idx="1484">
                  <c:v>4</c:v>
                </c:pt>
                <c:pt idx="1485">
                  <c:v>5</c:v>
                </c:pt>
                <c:pt idx="1486">
                  <c:v>2</c:v>
                </c:pt>
                <c:pt idx="1487">
                  <c:v>3</c:v>
                </c:pt>
                <c:pt idx="1488">
                  <c:v>3</c:v>
                </c:pt>
                <c:pt idx="1489">
                  <c:v>4</c:v>
                </c:pt>
                <c:pt idx="1490">
                  <c:v>5</c:v>
                </c:pt>
                <c:pt idx="1491">
                  <c:v>4</c:v>
                </c:pt>
                <c:pt idx="1492">
                  <c:v>2</c:v>
                </c:pt>
                <c:pt idx="1493">
                  <c:v>1</c:v>
                </c:pt>
                <c:pt idx="1494">
                  <c:v>2</c:v>
                </c:pt>
                <c:pt idx="1495">
                  <c:v>3</c:v>
                </c:pt>
                <c:pt idx="1496">
                  <c:v>5</c:v>
                </c:pt>
                <c:pt idx="1497">
                  <c:v>3</c:v>
                </c:pt>
                <c:pt idx="1498">
                  <c:v>4</c:v>
                </c:pt>
                <c:pt idx="1499">
                  <c:v>1</c:v>
                </c:pt>
                <c:pt idx="1500">
                  <c:v>4</c:v>
                </c:pt>
                <c:pt idx="1501">
                  <c:v>5</c:v>
                </c:pt>
                <c:pt idx="1502">
                  <c:v>4</c:v>
                </c:pt>
                <c:pt idx="1503">
                  <c:v>4</c:v>
                </c:pt>
                <c:pt idx="1504">
                  <c:v>1</c:v>
                </c:pt>
                <c:pt idx="1505">
                  <c:v>1</c:v>
                </c:pt>
                <c:pt idx="1506">
                  <c:v>2</c:v>
                </c:pt>
                <c:pt idx="1507">
                  <c:v>4</c:v>
                </c:pt>
                <c:pt idx="1508">
                  <c:v>3</c:v>
                </c:pt>
                <c:pt idx="1509">
                  <c:v>0</c:v>
                </c:pt>
                <c:pt idx="1510">
                  <c:v>2</c:v>
                </c:pt>
                <c:pt idx="1511">
                  <c:v>2</c:v>
                </c:pt>
                <c:pt idx="1512">
                  <c:v>3</c:v>
                </c:pt>
                <c:pt idx="1513">
                  <c:v>1</c:v>
                </c:pt>
                <c:pt idx="1514">
                  <c:v>1</c:v>
                </c:pt>
                <c:pt idx="1515">
                  <c:v>1</c:v>
                </c:pt>
                <c:pt idx="1516">
                  <c:v>4</c:v>
                </c:pt>
                <c:pt idx="1517">
                  <c:v>5</c:v>
                </c:pt>
                <c:pt idx="1518">
                  <c:v>1</c:v>
                </c:pt>
                <c:pt idx="1519">
                  <c:v>1</c:v>
                </c:pt>
                <c:pt idx="1520">
                  <c:v>3</c:v>
                </c:pt>
                <c:pt idx="1521">
                  <c:v>6</c:v>
                </c:pt>
                <c:pt idx="1522">
                  <c:v>5</c:v>
                </c:pt>
                <c:pt idx="1523">
                  <c:v>2</c:v>
                </c:pt>
                <c:pt idx="1524">
                  <c:v>3</c:v>
                </c:pt>
                <c:pt idx="1525">
                  <c:v>0</c:v>
                </c:pt>
                <c:pt idx="1526">
                  <c:v>4</c:v>
                </c:pt>
                <c:pt idx="1527">
                  <c:v>2</c:v>
                </c:pt>
                <c:pt idx="1528">
                  <c:v>1</c:v>
                </c:pt>
                <c:pt idx="1529">
                  <c:v>3</c:v>
                </c:pt>
                <c:pt idx="1530">
                  <c:v>2</c:v>
                </c:pt>
                <c:pt idx="1531">
                  <c:v>5</c:v>
                </c:pt>
                <c:pt idx="1532">
                  <c:v>3</c:v>
                </c:pt>
                <c:pt idx="1533">
                  <c:v>6</c:v>
                </c:pt>
                <c:pt idx="1534">
                  <c:v>2</c:v>
                </c:pt>
                <c:pt idx="1535">
                  <c:v>6</c:v>
                </c:pt>
                <c:pt idx="1536">
                  <c:v>1</c:v>
                </c:pt>
                <c:pt idx="1537">
                  <c:v>2</c:v>
                </c:pt>
                <c:pt idx="1538">
                  <c:v>3</c:v>
                </c:pt>
                <c:pt idx="1539">
                  <c:v>4</c:v>
                </c:pt>
                <c:pt idx="1540">
                  <c:v>3</c:v>
                </c:pt>
                <c:pt idx="1541">
                  <c:v>7</c:v>
                </c:pt>
                <c:pt idx="1542">
                  <c:v>3</c:v>
                </c:pt>
                <c:pt idx="1543">
                  <c:v>5</c:v>
                </c:pt>
                <c:pt idx="1544">
                  <c:v>1</c:v>
                </c:pt>
                <c:pt idx="1545">
                  <c:v>2</c:v>
                </c:pt>
                <c:pt idx="1546">
                  <c:v>4</c:v>
                </c:pt>
                <c:pt idx="1547">
                  <c:v>3</c:v>
                </c:pt>
                <c:pt idx="1548">
                  <c:v>5</c:v>
                </c:pt>
                <c:pt idx="1549">
                  <c:v>2</c:v>
                </c:pt>
                <c:pt idx="1550">
                  <c:v>3</c:v>
                </c:pt>
                <c:pt idx="1551">
                  <c:v>1</c:v>
                </c:pt>
                <c:pt idx="1552">
                  <c:v>3</c:v>
                </c:pt>
                <c:pt idx="1553">
                  <c:v>3</c:v>
                </c:pt>
                <c:pt idx="1554">
                  <c:v>4</c:v>
                </c:pt>
                <c:pt idx="1555">
                  <c:v>5</c:v>
                </c:pt>
                <c:pt idx="1556">
                  <c:v>3</c:v>
                </c:pt>
                <c:pt idx="1557">
                  <c:v>2</c:v>
                </c:pt>
                <c:pt idx="1558">
                  <c:v>3</c:v>
                </c:pt>
                <c:pt idx="1559">
                  <c:v>1</c:v>
                </c:pt>
                <c:pt idx="1560">
                  <c:v>2</c:v>
                </c:pt>
                <c:pt idx="1561">
                  <c:v>5</c:v>
                </c:pt>
                <c:pt idx="1562">
                  <c:v>5</c:v>
                </c:pt>
                <c:pt idx="1563">
                  <c:v>3</c:v>
                </c:pt>
                <c:pt idx="1564">
                  <c:v>2</c:v>
                </c:pt>
                <c:pt idx="1565">
                  <c:v>2</c:v>
                </c:pt>
                <c:pt idx="1566">
                  <c:v>3</c:v>
                </c:pt>
                <c:pt idx="1567">
                  <c:v>10</c:v>
                </c:pt>
                <c:pt idx="1568">
                  <c:v>2</c:v>
                </c:pt>
                <c:pt idx="1569">
                  <c:v>3</c:v>
                </c:pt>
                <c:pt idx="1570">
                  <c:v>6</c:v>
                </c:pt>
                <c:pt idx="1571">
                  <c:v>3</c:v>
                </c:pt>
                <c:pt idx="1572">
                  <c:v>3</c:v>
                </c:pt>
                <c:pt idx="1573">
                  <c:v>3</c:v>
                </c:pt>
                <c:pt idx="1574">
                  <c:v>6</c:v>
                </c:pt>
                <c:pt idx="1575">
                  <c:v>2</c:v>
                </c:pt>
                <c:pt idx="1576">
                  <c:v>2</c:v>
                </c:pt>
                <c:pt idx="1577">
                  <c:v>1</c:v>
                </c:pt>
                <c:pt idx="1578">
                  <c:v>3</c:v>
                </c:pt>
                <c:pt idx="1579">
                  <c:v>5</c:v>
                </c:pt>
                <c:pt idx="1580">
                  <c:v>2</c:v>
                </c:pt>
                <c:pt idx="1581">
                  <c:v>2</c:v>
                </c:pt>
                <c:pt idx="1582">
                  <c:v>1</c:v>
                </c:pt>
                <c:pt idx="1583">
                  <c:v>3</c:v>
                </c:pt>
                <c:pt idx="1584">
                  <c:v>7</c:v>
                </c:pt>
                <c:pt idx="1585">
                  <c:v>4</c:v>
                </c:pt>
                <c:pt idx="1586">
                  <c:v>2</c:v>
                </c:pt>
                <c:pt idx="1587">
                  <c:v>6</c:v>
                </c:pt>
                <c:pt idx="1588">
                  <c:v>3</c:v>
                </c:pt>
                <c:pt idx="1589">
                  <c:v>3</c:v>
                </c:pt>
                <c:pt idx="1590">
                  <c:v>0</c:v>
                </c:pt>
                <c:pt idx="1591">
                  <c:v>4</c:v>
                </c:pt>
                <c:pt idx="1592">
                  <c:v>4</c:v>
                </c:pt>
                <c:pt idx="1593">
                  <c:v>5</c:v>
                </c:pt>
                <c:pt idx="1594">
                  <c:v>8</c:v>
                </c:pt>
                <c:pt idx="1595">
                  <c:v>3</c:v>
                </c:pt>
                <c:pt idx="1596">
                  <c:v>4</c:v>
                </c:pt>
                <c:pt idx="1597">
                  <c:v>3</c:v>
                </c:pt>
                <c:pt idx="1598">
                  <c:v>3</c:v>
                </c:pt>
                <c:pt idx="1599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1AD-4070-AEEB-34AA99034562}"/>
            </c:ext>
          </c:extLst>
        </c:ser>
        <c:ser>
          <c:idx val="4"/>
          <c:order val="4"/>
          <c:tx>
            <c:strRef>
              <c:f>hist_TOT_40!$F$1</c:f>
              <c:strCache>
                <c:ptCount val="1"/>
                <c:pt idx="0">
                  <c:v>Cluster 4</c:v>
                </c:pt>
              </c:strCache>
            </c:strRef>
          </c:tx>
          <c:marker>
            <c:symbol val="none"/>
          </c:marker>
          <c:xVal>
            <c:numRef>
              <c:f>hist_TOT_40!$A$2:$A$1601</c:f>
              <c:numCache>
                <c:formatCode>General</c:formatCode>
                <c:ptCount val="1600"/>
                <c:pt idx="0">
                  <c:v>0</c:v>
                </c:pt>
                <c:pt idx="1">
                  <c:v>6.25E-2</c:v>
                </c:pt>
                <c:pt idx="2">
                  <c:v>0.125</c:v>
                </c:pt>
                <c:pt idx="3">
                  <c:v>0.1875</c:v>
                </c:pt>
                <c:pt idx="4">
                  <c:v>0.25</c:v>
                </c:pt>
                <c:pt idx="5">
                  <c:v>0.3125</c:v>
                </c:pt>
                <c:pt idx="6">
                  <c:v>0.375</c:v>
                </c:pt>
                <c:pt idx="7">
                  <c:v>0.4375</c:v>
                </c:pt>
                <c:pt idx="8">
                  <c:v>0.5</c:v>
                </c:pt>
                <c:pt idx="9">
                  <c:v>0.5625</c:v>
                </c:pt>
                <c:pt idx="10">
                  <c:v>0.625</c:v>
                </c:pt>
                <c:pt idx="11">
                  <c:v>0.6875</c:v>
                </c:pt>
                <c:pt idx="12">
                  <c:v>0.75</c:v>
                </c:pt>
                <c:pt idx="13">
                  <c:v>0.8125</c:v>
                </c:pt>
                <c:pt idx="14">
                  <c:v>0.875</c:v>
                </c:pt>
                <c:pt idx="15">
                  <c:v>0.9375</c:v>
                </c:pt>
                <c:pt idx="16">
                  <c:v>1</c:v>
                </c:pt>
                <c:pt idx="17">
                  <c:v>1.0625</c:v>
                </c:pt>
                <c:pt idx="18">
                  <c:v>1.125</c:v>
                </c:pt>
                <c:pt idx="19">
                  <c:v>1.1875</c:v>
                </c:pt>
                <c:pt idx="20">
                  <c:v>1.25</c:v>
                </c:pt>
                <c:pt idx="21">
                  <c:v>1.3125</c:v>
                </c:pt>
                <c:pt idx="22">
                  <c:v>1.375</c:v>
                </c:pt>
                <c:pt idx="23">
                  <c:v>1.4375</c:v>
                </c:pt>
                <c:pt idx="24">
                  <c:v>1.5</c:v>
                </c:pt>
                <c:pt idx="25">
                  <c:v>1.5625</c:v>
                </c:pt>
                <c:pt idx="26">
                  <c:v>1.625</c:v>
                </c:pt>
                <c:pt idx="27">
                  <c:v>1.6875</c:v>
                </c:pt>
                <c:pt idx="28">
                  <c:v>1.75</c:v>
                </c:pt>
                <c:pt idx="29">
                  <c:v>1.8125</c:v>
                </c:pt>
                <c:pt idx="30">
                  <c:v>1.875</c:v>
                </c:pt>
                <c:pt idx="31">
                  <c:v>1.9375</c:v>
                </c:pt>
                <c:pt idx="32">
                  <c:v>2</c:v>
                </c:pt>
                <c:pt idx="33">
                  <c:v>2.0625</c:v>
                </c:pt>
                <c:pt idx="34">
                  <c:v>2.125</c:v>
                </c:pt>
                <c:pt idx="35">
                  <c:v>2.1875</c:v>
                </c:pt>
                <c:pt idx="36">
                  <c:v>2.25</c:v>
                </c:pt>
                <c:pt idx="37">
                  <c:v>2.3125</c:v>
                </c:pt>
                <c:pt idx="38">
                  <c:v>2.375</c:v>
                </c:pt>
                <c:pt idx="39">
                  <c:v>2.4375</c:v>
                </c:pt>
                <c:pt idx="40">
                  <c:v>2.5</c:v>
                </c:pt>
                <c:pt idx="41">
                  <c:v>2.5625</c:v>
                </c:pt>
                <c:pt idx="42">
                  <c:v>2.625</c:v>
                </c:pt>
                <c:pt idx="43">
                  <c:v>2.6875</c:v>
                </c:pt>
                <c:pt idx="44">
                  <c:v>2.75</c:v>
                </c:pt>
                <c:pt idx="45">
                  <c:v>2.8125</c:v>
                </c:pt>
                <c:pt idx="46">
                  <c:v>2.875</c:v>
                </c:pt>
                <c:pt idx="47">
                  <c:v>2.9375</c:v>
                </c:pt>
                <c:pt idx="48">
                  <c:v>3</c:v>
                </c:pt>
                <c:pt idx="49">
                  <c:v>3.0625</c:v>
                </c:pt>
                <c:pt idx="50">
                  <c:v>3.125</c:v>
                </c:pt>
                <c:pt idx="51">
                  <c:v>3.1875</c:v>
                </c:pt>
                <c:pt idx="52">
                  <c:v>3.25</c:v>
                </c:pt>
                <c:pt idx="53">
                  <c:v>3.3125</c:v>
                </c:pt>
                <c:pt idx="54">
                  <c:v>3.375</c:v>
                </c:pt>
                <c:pt idx="55">
                  <c:v>3.4375</c:v>
                </c:pt>
                <c:pt idx="56">
                  <c:v>3.5</c:v>
                </c:pt>
                <c:pt idx="57">
                  <c:v>3.5625</c:v>
                </c:pt>
                <c:pt idx="58">
                  <c:v>3.625</c:v>
                </c:pt>
                <c:pt idx="59">
                  <c:v>3.6875</c:v>
                </c:pt>
                <c:pt idx="60">
                  <c:v>3.75</c:v>
                </c:pt>
                <c:pt idx="61">
                  <c:v>3.8125</c:v>
                </c:pt>
                <c:pt idx="62">
                  <c:v>3.875</c:v>
                </c:pt>
                <c:pt idx="63">
                  <c:v>3.9375</c:v>
                </c:pt>
                <c:pt idx="64">
                  <c:v>4</c:v>
                </c:pt>
                <c:pt idx="65">
                  <c:v>4.0624999999999982</c:v>
                </c:pt>
                <c:pt idx="66">
                  <c:v>4.1249999999999973</c:v>
                </c:pt>
                <c:pt idx="67">
                  <c:v>4.1874999999999982</c:v>
                </c:pt>
                <c:pt idx="68">
                  <c:v>4.25</c:v>
                </c:pt>
                <c:pt idx="69">
                  <c:v>4.3124999999999982</c:v>
                </c:pt>
                <c:pt idx="70">
                  <c:v>4.375</c:v>
                </c:pt>
                <c:pt idx="71">
                  <c:v>4.4375</c:v>
                </c:pt>
                <c:pt idx="72">
                  <c:v>4.5</c:v>
                </c:pt>
                <c:pt idx="73">
                  <c:v>4.5624999999999982</c:v>
                </c:pt>
                <c:pt idx="74">
                  <c:v>4.6249999999999973</c:v>
                </c:pt>
                <c:pt idx="75">
                  <c:v>4.6874999999999982</c:v>
                </c:pt>
                <c:pt idx="76">
                  <c:v>4.75</c:v>
                </c:pt>
                <c:pt idx="77">
                  <c:v>4.8124999999999982</c:v>
                </c:pt>
                <c:pt idx="78">
                  <c:v>4.875</c:v>
                </c:pt>
                <c:pt idx="79">
                  <c:v>4.9375</c:v>
                </c:pt>
                <c:pt idx="80">
                  <c:v>5</c:v>
                </c:pt>
                <c:pt idx="81">
                  <c:v>5.0624999999999982</c:v>
                </c:pt>
                <c:pt idx="82">
                  <c:v>5.1249999999999973</c:v>
                </c:pt>
                <c:pt idx="83">
                  <c:v>5.1874999999999982</c:v>
                </c:pt>
                <c:pt idx="84">
                  <c:v>5.25</c:v>
                </c:pt>
                <c:pt idx="85">
                  <c:v>5.3124999999999982</c:v>
                </c:pt>
                <c:pt idx="86">
                  <c:v>5.375</c:v>
                </c:pt>
                <c:pt idx="87">
                  <c:v>5.4375</c:v>
                </c:pt>
                <c:pt idx="88">
                  <c:v>5.5</c:v>
                </c:pt>
                <c:pt idx="89">
                  <c:v>5.5624999999999982</c:v>
                </c:pt>
                <c:pt idx="90">
                  <c:v>5.6249999999999973</c:v>
                </c:pt>
                <c:pt idx="91">
                  <c:v>5.6874999999999982</c:v>
                </c:pt>
                <c:pt idx="92">
                  <c:v>5.75</c:v>
                </c:pt>
                <c:pt idx="93">
                  <c:v>5.8124999999999982</c:v>
                </c:pt>
                <c:pt idx="94">
                  <c:v>5.875</c:v>
                </c:pt>
                <c:pt idx="95">
                  <c:v>5.9375</c:v>
                </c:pt>
                <c:pt idx="96">
                  <c:v>6</c:v>
                </c:pt>
                <c:pt idx="97">
                  <c:v>6.0624999999999982</c:v>
                </c:pt>
                <c:pt idx="98">
                  <c:v>6.1249999999999973</c:v>
                </c:pt>
                <c:pt idx="99">
                  <c:v>6.1874999999999982</c:v>
                </c:pt>
                <c:pt idx="100">
                  <c:v>6.25</c:v>
                </c:pt>
                <c:pt idx="101">
                  <c:v>6.3124999999999982</c:v>
                </c:pt>
                <c:pt idx="102">
                  <c:v>6.375</c:v>
                </c:pt>
                <c:pt idx="103">
                  <c:v>6.4375</c:v>
                </c:pt>
                <c:pt idx="104">
                  <c:v>6.5</c:v>
                </c:pt>
                <c:pt idx="105">
                  <c:v>6.5624999999999982</c:v>
                </c:pt>
                <c:pt idx="106">
                  <c:v>6.6249999999999973</c:v>
                </c:pt>
                <c:pt idx="107">
                  <c:v>6.6874999999999982</c:v>
                </c:pt>
                <c:pt idx="108">
                  <c:v>6.75</c:v>
                </c:pt>
                <c:pt idx="109">
                  <c:v>6.8124999999999982</c:v>
                </c:pt>
                <c:pt idx="110">
                  <c:v>6.875</c:v>
                </c:pt>
                <c:pt idx="111">
                  <c:v>6.9375</c:v>
                </c:pt>
                <c:pt idx="112">
                  <c:v>7</c:v>
                </c:pt>
                <c:pt idx="113">
                  <c:v>7.0624999999999982</c:v>
                </c:pt>
                <c:pt idx="114">
                  <c:v>7.1249999999999973</c:v>
                </c:pt>
                <c:pt idx="115">
                  <c:v>7.1874999999999982</c:v>
                </c:pt>
                <c:pt idx="116">
                  <c:v>7.25</c:v>
                </c:pt>
                <c:pt idx="117">
                  <c:v>7.3124999999999982</c:v>
                </c:pt>
                <c:pt idx="118">
                  <c:v>7.375</c:v>
                </c:pt>
                <c:pt idx="119">
                  <c:v>7.4375</c:v>
                </c:pt>
                <c:pt idx="120">
                  <c:v>7.5</c:v>
                </c:pt>
                <c:pt idx="121">
                  <c:v>7.5624999999999982</c:v>
                </c:pt>
                <c:pt idx="122">
                  <c:v>7.6249999999999973</c:v>
                </c:pt>
                <c:pt idx="123">
                  <c:v>7.6874999999999982</c:v>
                </c:pt>
                <c:pt idx="124">
                  <c:v>7.75</c:v>
                </c:pt>
                <c:pt idx="125">
                  <c:v>7.8124999999999982</c:v>
                </c:pt>
                <c:pt idx="126">
                  <c:v>7.875</c:v>
                </c:pt>
                <c:pt idx="127">
                  <c:v>7.9375</c:v>
                </c:pt>
                <c:pt idx="128">
                  <c:v>8</c:v>
                </c:pt>
                <c:pt idx="129">
                  <c:v>8.0625</c:v>
                </c:pt>
                <c:pt idx="130">
                  <c:v>8.125</c:v>
                </c:pt>
                <c:pt idx="131">
                  <c:v>8.1875</c:v>
                </c:pt>
                <c:pt idx="132">
                  <c:v>8.25</c:v>
                </c:pt>
                <c:pt idx="133">
                  <c:v>8.3125</c:v>
                </c:pt>
                <c:pt idx="134">
                  <c:v>8.375</c:v>
                </c:pt>
                <c:pt idx="135">
                  <c:v>8.4375</c:v>
                </c:pt>
                <c:pt idx="136">
                  <c:v>8.5</c:v>
                </c:pt>
                <c:pt idx="137">
                  <c:v>8.5625</c:v>
                </c:pt>
                <c:pt idx="138">
                  <c:v>8.625</c:v>
                </c:pt>
                <c:pt idx="139">
                  <c:v>8.6875</c:v>
                </c:pt>
                <c:pt idx="140">
                  <c:v>8.75</c:v>
                </c:pt>
                <c:pt idx="141">
                  <c:v>8.8125</c:v>
                </c:pt>
                <c:pt idx="142">
                  <c:v>8.875</c:v>
                </c:pt>
                <c:pt idx="143">
                  <c:v>8.9375</c:v>
                </c:pt>
                <c:pt idx="144">
                  <c:v>9</c:v>
                </c:pt>
                <c:pt idx="145">
                  <c:v>9.0625</c:v>
                </c:pt>
                <c:pt idx="146">
                  <c:v>9.125</c:v>
                </c:pt>
                <c:pt idx="147">
                  <c:v>9.1875</c:v>
                </c:pt>
                <c:pt idx="148">
                  <c:v>9.25</c:v>
                </c:pt>
                <c:pt idx="149">
                  <c:v>9.3125</c:v>
                </c:pt>
                <c:pt idx="150">
                  <c:v>9.375</c:v>
                </c:pt>
                <c:pt idx="151">
                  <c:v>9.4375</c:v>
                </c:pt>
                <c:pt idx="152">
                  <c:v>9.5</c:v>
                </c:pt>
                <c:pt idx="153">
                  <c:v>9.5625</c:v>
                </c:pt>
                <c:pt idx="154">
                  <c:v>9.625</c:v>
                </c:pt>
                <c:pt idx="155">
                  <c:v>9.6875</c:v>
                </c:pt>
                <c:pt idx="156">
                  <c:v>9.75</c:v>
                </c:pt>
                <c:pt idx="157">
                  <c:v>9.8125</c:v>
                </c:pt>
                <c:pt idx="158">
                  <c:v>9.875</c:v>
                </c:pt>
                <c:pt idx="159">
                  <c:v>9.9375</c:v>
                </c:pt>
                <c:pt idx="160">
                  <c:v>10</c:v>
                </c:pt>
                <c:pt idx="161">
                  <c:v>10.0625</c:v>
                </c:pt>
                <c:pt idx="162">
                  <c:v>10.125</c:v>
                </c:pt>
                <c:pt idx="163">
                  <c:v>10.1875</c:v>
                </c:pt>
                <c:pt idx="164">
                  <c:v>10.25</c:v>
                </c:pt>
                <c:pt idx="165">
                  <c:v>10.3125</c:v>
                </c:pt>
                <c:pt idx="166">
                  <c:v>10.375</c:v>
                </c:pt>
                <c:pt idx="167">
                  <c:v>10.4375</c:v>
                </c:pt>
                <c:pt idx="168">
                  <c:v>10.5</c:v>
                </c:pt>
                <c:pt idx="169">
                  <c:v>10.5625</c:v>
                </c:pt>
                <c:pt idx="170">
                  <c:v>10.625</c:v>
                </c:pt>
                <c:pt idx="171">
                  <c:v>10.6875</c:v>
                </c:pt>
                <c:pt idx="172">
                  <c:v>10.75</c:v>
                </c:pt>
                <c:pt idx="173">
                  <c:v>10.8125</c:v>
                </c:pt>
                <c:pt idx="174">
                  <c:v>10.875</c:v>
                </c:pt>
                <c:pt idx="175">
                  <c:v>10.9375</c:v>
                </c:pt>
                <c:pt idx="176">
                  <c:v>11</c:v>
                </c:pt>
                <c:pt idx="177">
                  <c:v>11.0625</c:v>
                </c:pt>
                <c:pt idx="178">
                  <c:v>11.125</c:v>
                </c:pt>
                <c:pt idx="179">
                  <c:v>11.1875</c:v>
                </c:pt>
                <c:pt idx="180">
                  <c:v>11.25</c:v>
                </c:pt>
                <c:pt idx="181">
                  <c:v>11.3125</c:v>
                </c:pt>
                <c:pt idx="182">
                  <c:v>11.375</c:v>
                </c:pt>
                <c:pt idx="183">
                  <c:v>11.4375</c:v>
                </c:pt>
                <c:pt idx="184">
                  <c:v>11.5</c:v>
                </c:pt>
                <c:pt idx="185">
                  <c:v>11.5625</c:v>
                </c:pt>
                <c:pt idx="186">
                  <c:v>11.625</c:v>
                </c:pt>
                <c:pt idx="187">
                  <c:v>11.6875</c:v>
                </c:pt>
                <c:pt idx="188">
                  <c:v>11.75</c:v>
                </c:pt>
                <c:pt idx="189">
                  <c:v>11.8125</c:v>
                </c:pt>
                <c:pt idx="190">
                  <c:v>11.875</c:v>
                </c:pt>
                <c:pt idx="191">
                  <c:v>11.9375</c:v>
                </c:pt>
                <c:pt idx="192">
                  <c:v>12</c:v>
                </c:pt>
                <c:pt idx="193">
                  <c:v>12.0625</c:v>
                </c:pt>
                <c:pt idx="194">
                  <c:v>12.125</c:v>
                </c:pt>
                <c:pt idx="195">
                  <c:v>12.1875</c:v>
                </c:pt>
                <c:pt idx="196">
                  <c:v>12.25</c:v>
                </c:pt>
                <c:pt idx="197">
                  <c:v>12.3125</c:v>
                </c:pt>
                <c:pt idx="198">
                  <c:v>12.375</c:v>
                </c:pt>
                <c:pt idx="199">
                  <c:v>12.4375</c:v>
                </c:pt>
                <c:pt idx="200">
                  <c:v>12.5</c:v>
                </c:pt>
                <c:pt idx="201">
                  <c:v>12.5625</c:v>
                </c:pt>
                <c:pt idx="202">
                  <c:v>12.625</c:v>
                </c:pt>
                <c:pt idx="203">
                  <c:v>12.6875</c:v>
                </c:pt>
                <c:pt idx="204">
                  <c:v>12.75</c:v>
                </c:pt>
                <c:pt idx="205">
                  <c:v>12.8125</c:v>
                </c:pt>
                <c:pt idx="206">
                  <c:v>12.875</c:v>
                </c:pt>
                <c:pt idx="207">
                  <c:v>12.9375</c:v>
                </c:pt>
                <c:pt idx="208">
                  <c:v>13</c:v>
                </c:pt>
                <c:pt idx="209">
                  <c:v>13.0625</c:v>
                </c:pt>
                <c:pt idx="210">
                  <c:v>13.125</c:v>
                </c:pt>
                <c:pt idx="211">
                  <c:v>13.1875</c:v>
                </c:pt>
                <c:pt idx="212">
                  <c:v>13.25</c:v>
                </c:pt>
                <c:pt idx="213">
                  <c:v>13.3125</c:v>
                </c:pt>
                <c:pt idx="214">
                  <c:v>13.375</c:v>
                </c:pt>
                <c:pt idx="215">
                  <c:v>13.4375</c:v>
                </c:pt>
                <c:pt idx="216">
                  <c:v>13.5</c:v>
                </c:pt>
                <c:pt idx="217">
                  <c:v>13.5625</c:v>
                </c:pt>
                <c:pt idx="218">
                  <c:v>13.625</c:v>
                </c:pt>
                <c:pt idx="219">
                  <c:v>13.6875</c:v>
                </c:pt>
                <c:pt idx="220">
                  <c:v>13.75</c:v>
                </c:pt>
                <c:pt idx="221">
                  <c:v>13.8125</c:v>
                </c:pt>
                <c:pt idx="222">
                  <c:v>13.875</c:v>
                </c:pt>
                <c:pt idx="223">
                  <c:v>13.9375</c:v>
                </c:pt>
                <c:pt idx="224">
                  <c:v>14</c:v>
                </c:pt>
                <c:pt idx="225">
                  <c:v>14.0625</c:v>
                </c:pt>
                <c:pt idx="226">
                  <c:v>14.125</c:v>
                </c:pt>
                <c:pt idx="227">
                  <c:v>14.1875</c:v>
                </c:pt>
                <c:pt idx="228">
                  <c:v>14.25</c:v>
                </c:pt>
                <c:pt idx="229">
                  <c:v>14.3125</c:v>
                </c:pt>
                <c:pt idx="230">
                  <c:v>14.375</c:v>
                </c:pt>
                <c:pt idx="231">
                  <c:v>14.4375</c:v>
                </c:pt>
                <c:pt idx="232">
                  <c:v>14.5</c:v>
                </c:pt>
                <c:pt idx="233">
                  <c:v>14.5625</c:v>
                </c:pt>
                <c:pt idx="234">
                  <c:v>14.625</c:v>
                </c:pt>
                <c:pt idx="235">
                  <c:v>14.6875</c:v>
                </c:pt>
                <c:pt idx="236">
                  <c:v>14.75</c:v>
                </c:pt>
                <c:pt idx="237">
                  <c:v>14.8125</c:v>
                </c:pt>
                <c:pt idx="238">
                  <c:v>14.875</c:v>
                </c:pt>
                <c:pt idx="239">
                  <c:v>14.9375</c:v>
                </c:pt>
                <c:pt idx="240">
                  <c:v>15</c:v>
                </c:pt>
                <c:pt idx="241">
                  <c:v>15.0625</c:v>
                </c:pt>
                <c:pt idx="242">
                  <c:v>15.125</c:v>
                </c:pt>
                <c:pt idx="243">
                  <c:v>15.1875</c:v>
                </c:pt>
                <c:pt idx="244">
                  <c:v>15.25</c:v>
                </c:pt>
                <c:pt idx="245">
                  <c:v>15.3125</c:v>
                </c:pt>
                <c:pt idx="246">
                  <c:v>15.375</c:v>
                </c:pt>
                <c:pt idx="247">
                  <c:v>15.4375</c:v>
                </c:pt>
                <c:pt idx="248">
                  <c:v>15.5</c:v>
                </c:pt>
                <c:pt idx="249">
                  <c:v>15.5625</c:v>
                </c:pt>
                <c:pt idx="250">
                  <c:v>15.625</c:v>
                </c:pt>
                <c:pt idx="251">
                  <c:v>15.6875</c:v>
                </c:pt>
                <c:pt idx="252">
                  <c:v>15.75</c:v>
                </c:pt>
                <c:pt idx="253">
                  <c:v>15.8125</c:v>
                </c:pt>
                <c:pt idx="254">
                  <c:v>15.875</c:v>
                </c:pt>
                <c:pt idx="255">
                  <c:v>15.9375</c:v>
                </c:pt>
                <c:pt idx="256">
                  <c:v>16</c:v>
                </c:pt>
                <c:pt idx="257">
                  <c:v>16.0625</c:v>
                </c:pt>
                <c:pt idx="258">
                  <c:v>16.125</c:v>
                </c:pt>
                <c:pt idx="259">
                  <c:v>16.1875</c:v>
                </c:pt>
                <c:pt idx="260">
                  <c:v>16.25</c:v>
                </c:pt>
                <c:pt idx="261">
                  <c:v>16.3125</c:v>
                </c:pt>
                <c:pt idx="262">
                  <c:v>16.375</c:v>
                </c:pt>
                <c:pt idx="263">
                  <c:v>16.4375</c:v>
                </c:pt>
                <c:pt idx="264">
                  <c:v>16.5</c:v>
                </c:pt>
                <c:pt idx="265">
                  <c:v>16.5625</c:v>
                </c:pt>
                <c:pt idx="266">
                  <c:v>16.625</c:v>
                </c:pt>
                <c:pt idx="267">
                  <c:v>16.6875</c:v>
                </c:pt>
                <c:pt idx="268">
                  <c:v>16.75</c:v>
                </c:pt>
                <c:pt idx="269">
                  <c:v>16.8125</c:v>
                </c:pt>
                <c:pt idx="270">
                  <c:v>16.875</c:v>
                </c:pt>
                <c:pt idx="271">
                  <c:v>16.9375</c:v>
                </c:pt>
                <c:pt idx="272">
                  <c:v>17</c:v>
                </c:pt>
                <c:pt idx="273">
                  <c:v>17.0625</c:v>
                </c:pt>
                <c:pt idx="274">
                  <c:v>17.125</c:v>
                </c:pt>
                <c:pt idx="275">
                  <c:v>17.1875</c:v>
                </c:pt>
                <c:pt idx="276">
                  <c:v>17.25</c:v>
                </c:pt>
                <c:pt idx="277">
                  <c:v>17.3125</c:v>
                </c:pt>
                <c:pt idx="278">
                  <c:v>17.375</c:v>
                </c:pt>
                <c:pt idx="279">
                  <c:v>17.4375</c:v>
                </c:pt>
                <c:pt idx="280">
                  <c:v>17.5</c:v>
                </c:pt>
                <c:pt idx="281">
                  <c:v>17.5625</c:v>
                </c:pt>
                <c:pt idx="282">
                  <c:v>17.625</c:v>
                </c:pt>
                <c:pt idx="283">
                  <c:v>17.6875</c:v>
                </c:pt>
                <c:pt idx="284">
                  <c:v>17.75</c:v>
                </c:pt>
                <c:pt idx="285">
                  <c:v>17.8125</c:v>
                </c:pt>
                <c:pt idx="286">
                  <c:v>17.875</c:v>
                </c:pt>
                <c:pt idx="287">
                  <c:v>17.9375</c:v>
                </c:pt>
                <c:pt idx="288">
                  <c:v>18</c:v>
                </c:pt>
                <c:pt idx="289">
                  <c:v>18.0625</c:v>
                </c:pt>
                <c:pt idx="290">
                  <c:v>18.125</c:v>
                </c:pt>
                <c:pt idx="291">
                  <c:v>18.1875</c:v>
                </c:pt>
                <c:pt idx="292">
                  <c:v>18.25</c:v>
                </c:pt>
                <c:pt idx="293">
                  <c:v>18.3125</c:v>
                </c:pt>
                <c:pt idx="294">
                  <c:v>18.375</c:v>
                </c:pt>
                <c:pt idx="295">
                  <c:v>18.4375</c:v>
                </c:pt>
                <c:pt idx="296">
                  <c:v>18.5</c:v>
                </c:pt>
                <c:pt idx="297">
                  <c:v>18.5625</c:v>
                </c:pt>
                <c:pt idx="298">
                  <c:v>18.625</c:v>
                </c:pt>
                <c:pt idx="299">
                  <c:v>18.6875</c:v>
                </c:pt>
                <c:pt idx="300">
                  <c:v>18.75</c:v>
                </c:pt>
                <c:pt idx="301">
                  <c:v>18.8125</c:v>
                </c:pt>
                <c:pt idx="302">
                  <c:v>18.875</c:v>
                </c:pt>
                <c:pt idx="303">
                  <c:v>18.9375</c:v>
                </c:pt>
                <c:pt idx="304">
                  <c:v>19</c:v>
                </c:pt>
                <c:pt idx="305">
                  <c:v>19.0625</c:v>
                </c:pt>
                <c:pt idx="306">
                  <c:v>19.125</c:v>
                </c:pt>
                <c:pt idx="307">
                  <c:v>19.1875</c:v>
                </c:pt>
                <c:pt idx="308">
                  <c:v>19.25</c:v>
                </c:pt>
                <c:pt idx="309">
                  <c:v>19.3125</c:v>
                </c:pt>
                <c:pt idx="310">
                  <c:v>19.375</c:v>
                </c:pt>
                <c:pt idx="311">
                  <c:v>19.4375</c:v>
                </c:pt>
                <c:pt idx="312">
                  <c:v>19.5</c:v>
                </c:pt>
                <c:pt idx="313">
                  <c:v>19.5625</c:v>
                </c:pt>
                <c:pt idx="314">
                  <c:v>19.625</c:v>
                </c:pt>
                <c:pt idx="315">
                  <c:v>19.6875</c:v>
                </c:pt>
                <c:pt idx="316">
                  <c:v>19.75</c:v>
                </c:pt>
                <c:pt idx="317">
                  <c:v>19.8125</c:v>
                </c:pt>
                <c:pt idx="318">
                  <c:v>19.875</c:v>
                </c:pt>
                <c:pt idx="319">
                  <c:v>19.9375</c:v>
                </c:pt>
                <c:pt idx="320">
                  <c:v>20</c:v>
                </c:pt>
                <c:pt idx="321">
                  <c:v>20.0625</c:v>
                </c:pt>
                <c:pt idx="322">
                  <c:v>20.125</c:v>
                </c:pt>
                <c:pt idx="323">
                  <c:v>20.1875</c:v>
                </c:pt>
                <c:pt idx="324">
                  <c:v>20.25</c:v>
                </c:pt>
                <c:pt idx="325">
                  <c:v>20.3125</c:v>
                </c:pt>
                <c:pt idx="326">
                  <c:v>20.375</c:v>
                </c:pt>
                <c:pt idx="327">
                  <c:v>20.4375</c:v>
                </c:pt>
                <c:pt idx="328">
                  <c:v>20.5</c:v>
                </c:pt>
                <c:pt idx="329">
                  <c:v>20.5625</c:v>
                </c:pt>
                <c:pt idx="330">
                  <c:v>20.625</c:v>
                </c:pt>
                <c:pt idx="331">
                  <c:v>20.6875</c:v>
                </c:pt>
                <c:pt idx="332">
                  <c:v>20.75</c:v>
                </c:pt>
                <c:pt idx="333">
                  <c:v>20.8125</c:v>
                </c:pt>
                <c:pt idx="334">
                  <c:v>20.875</c:v>
                </c:pt>
                <c:pt idx="335">
                  <c:v>20.9375</c:v>
                </c:pt>
                <c:pt idx="336">
                  <c:v>21</c:v>
                </c:pt>
                <c:pt idx="337">
                  <c:v>21.0625</c:v>
                </c:pt>
                <c:pt idx="338">
                  <c:v>21.125</c:v>
                </c:pt>
                <c:pt idx="339">
                  <c:v>21.1875</c:v>
                </c:pt>
                <c:pt idx="340">
                  <c:v>21.25</c:v>
                </c:pt>
                <c:pt idx="341">
                  <c:v>21.3125</c:v>
                </c:pt>
                <c:pt idx="342">
                  <c:v>21.375</c:v>
                </c:pt>
                <c:pt idx="343">
                  <c:v>21.4375</c:v>
                </c:pt>
                <c:pt idx="344">
                  <c:v>21.5</c:v>
                </c:pt>
                <c:pt idx="345">
                  <c:v>21.5625</c:v>
                </c:pt>
                <c:pt idx="346">
                  <c:v>21.625</c:v>
                </c:pt>
                <c:pt idx="347">
                  <c:v>21.6875</c:v>
                </c:pt>
                <c:pt idx="348">
                  <c:v>21.75</c:v>
                </c:pt>
                <c:pt idx="349">
                  <c:v>21.8125</c:v>
                </c:pt>
                <c:pt idx="350">
                  <c:v>21.875</c:v>
                </c:pt>
                <c:pt idx="351">
                  <c:v>21.9375</c:v>
                </c:pt>
                <c:pt idx="352">
                  <c:v>22</c:v>
                </c:pt>
                <c:pt idx="353">
                  <c:v>22.0625</c:v>
                </c:pt>
                <c:pt idx="354">
                  <c:v>22.125</c:v>
                </c:pt>
                <c:pt idx="355">
                  <c:v>22.1875</c:v>
                </c:pt>
                <c:pt idx="356">
                  <c:v>22.25</c:v>
                </c:pt>
                <c:pt idx="357">
                  <c:v>22.3125</c:v>
                </c:pt>
                <c:pt idx="358">
                  <c:v>22.375</c:v>
                </c:pt>
                <c:pt idx="359">
                  <c:v>22.4375</c:v>
                </c:pt>
                <c:pt idx="360">
                  <c:v>22.5</c:v>
                </c:pt>
                <c:pt idx="361">
                  <c:v>22.5625</c:v>
                </c:pt>
                <c:pt idx="362">
                  <c:v>22.625</c:v>
                </c:pt>
                <c:pt idx="363">
                  <c:v>22.6875</c:v>
                </c:pt>
                <c:pt idx="364">
                  <c:v>22.75</c:v>
                </c:pt>
                <c:pt idx="365">
                  <c:v>22.8125</c:v>
                </c:pt>
                <c:pt idx="366">
                  <c:v>22.875</c:v>
                </c:pt>
                <c:pt idx="367">
                  <c:v>22.9375</c:v>
                </c:pt>
                <c:pt idx="368">
                  <c:v>23</c:v>
                </c:pt>
                <c:pt idx="369">
                  <c:v>23.0625</c:v>
                </c:pt>
                <c:pt idx="370">
                  <c:v>23.125</c:v>
                </c:pt>
                <c:pt idx="371">
                  <c:v>23.1875</c:v>
                </c:pt>
                <c:pt idx="372">
                  <c:v>23.25</c:v>
                </c:pt>
                <c:pt idx="373">
                  <c:v>23.3125</c:v>
                </c:pt>
                <c:pt idx="374">
                  <c:v>23.375</c:v>
                </c:pt>
                <c:pt idx="375">
                  <c:v>23.4375</c:v>
                </c:pt>
                <c:pt idx="376">
                  <c:v>23.5</c:v>
                </c:pt>
                <c:pt idx="377">
                  <c:v>23.5625</c:v>
                </c:pt>
                <c:pt idx="378">
                  <c:v>23.625</c:v>
                </c:pt>
                <c:pt idx="379">
                  <c:v>23.6875</c:v>
                </c:pt>
                <c:pt idx="380">
                  <c:v>23.75</c:v>
                </c:pt>
                <c:pt idx="381">
                  <c:v>23.8125</c:v>
                </c:pt>
                <c:pt idx="382">
                  <c:v>23.875</c:v>
                </c:pt>
                <c:pt idx="383">
                  <c:v>23.9375</c:v>
                </c:pt>
                <c:pt idx="384">
                  <c:v>24</c:v>
                </c:pt>
                <c:pt idx="385">
                  <c:v>24.0625</c:v>
                </c:pt>
                <c:pt idx="386">
                  <c:v>24.125</c:v>
                </c:pt>
                <c:pt idx="387">
                  <c:v>24.1875</c:v>
                </c:pt>
                <c:pt idx="388">
                  <c:v>24.25</c:v>
                </c:pt>
                <c:pt idx="389">
                  <c:v>24.3125</c:v>
                </c:pt>
                <c:pt idx="390">
                  <c:v>24.375</c:v>
                </c:pt>
                <c:pt idx="391">
                  <c:v>24.4375</c:v>
                </c:pt>
                <c:pt idx="392">
                  <c:v>24.5</c:v>
                </c:pt>
                <c:pt idx="393">
                  <c:v>24.5625</c:v>
                </c:pt>
                <c:pt idx="394">
                  <c:v>24.625</c:v>
                </c:pt>
                <c:pt idx="395">
                  <c:v>24.6875</c:v>
                </c:pt>
                <c:pt idx="396">
                  <c:v>24.75</c:v>
                </c:pt>
                <c:pt idx="397">
                  <c:v>24.8125</c:v>
                </c:pt>
                <c:pt idx="398">
                  <c:v>24.875</c:v>
                </c:pt>
                <c:pt idx="399">
                  <c:v>24.9375</c:v>
                </c:pt>
                <c:pt idx="400">
                  <c:v>25</c:v>
                </c:pt>
                <c:pt idx="401">
                  <c:v>25.0625</c:v>
                </c:pt>
                <c:pt idx="402">
                  <c:v>25.125</c:v>
                </c:pt>
                <c:pt idx="403">
                  <c:v>25.1875</c:v>
                </c:pt>
                <c:pt idx="404">
                  <c:v>25.25</c:v>
                </c:pt>
                <c:pt idx="405">
                  <c:v>25.3125</c:v>
                </c:pt>
                <c:pt idx="406">
                  <c:v>25.375</c:v>
                </c:pt>
                <c:pt idx="407">
                  <c:v>25.4375</c:v>
                </c:pt>
                <c:pt idx="408">
                  <c:v>25.5</c:v>
                </c:pt>
                <c:pt idx="409">
                  <c:v>25.5625</c:v>
                </c:pt>
                <c:pt idx="410">
                  <c:v>25.625</c:v>
                </c:pt>
                <c:pt idx="411">
                  <c:v>25.6875</c:v>
                </c:pt>
                <c:pt idx="412">
                  <c:v>25.75</c:v>
                </c:pt>
                <c:pt idx="413">
                  <c:v>25.8125</c:v>
                </c:pt>
                <c:pt idx="414">
                  <c:v>25.875</c:v>
                </c:pt>
                <c:pt idx="415">
                  <c:v>25.9375</c:v>
                </c:pt>
                <c:pt idx="416">
                  <c:v>26</c:v>
                </c:pt>
                <c:pt idx="417">
                  <c:v>26.0625</c:v>
                </c:pt>
                <c:pt idx="418">
                  <c:v>26.125</c:v>
                </c:pt>
                <c:pt idx="419">
                  <c:v>26.1875</c:v>
                </c:pt>
                <c:pt idx="420">
                  <c:v>26.25</c:v>
                </c:pt>
                <c:pt idx="421">
                  <c:v>26.3125</c:v>
                </c:pt>
                <c:pt idx="422">
                  <c:v>26.375</c:v>
                </c:pt>
                <c:pt idx="423">
                  <c:v>26.4375</c:v>
                </c:pt>
                <c:pt idx="424">
                  <c:v>26.5</c:v>
                </c:pt>
                <c:pt idx="425">
                  <c:v>26.5625</c:v>
                </c:pt>
                <c:pt idx="426">
                  <c:v>26.625</c:v>
                </c:pt>
                <c:pt idx="427">
                  <c:v>26.6875</c:v>
                </c:pt>
                <c:pt idx="428">
                  <c:v>26.75</c:v>
                </c:pt>
                <c:pt idx="429">
                  <c:v>26.8125</c:v>
                </c:pt>
                <c:pt idx="430">
                  <c:v>26.875</c:v>
                </c:pt>
                <c:pt idx="431">
                  <c:v>26.9375</c:v>
                </c:pt>
                <c:pt idx="432">
                  <c:v>27</c:v>
                </c:pt>
                <c:pt idx="433">
                  <c:v>27.0625</c:v>
                </c:pt>
                <c:pt idx="434">
                  <c:v>27.125</c:v>
                </c:pt>
                <c:pt idx="435">
                  <c:v>27.1875</c:v>
                </c:pt>
                <c:pt idx="436">
                  <c:v>27.25</c:v>
                </c:pt>
                <c:pt idx="437">
                  <c:v>27.3125</c:v>
                </c:pt>
                <c:pt idx="438">
                  <c:v>27.375</c:v>
                </c:pt>
                <c:pt idx="439">
                  <c:v>27.4375</c:v>
                </c:pt>
                <c:pt idx="440">
                  <c:v>27.5</c:v>
                </c:pt>
                <c:pt idx="441">
                  <c:v>27.5625</c:v>
                </c:pt>
                <c:pt idx="442">
                  <c:v>27.625</c:v>
                </c:pt>
                <c:pt idx="443">
                  <c:v>27.6875</c:v>
                </c:pt>
                <c:pt idx="444">
                  <c:v>27.75</c:v>
                </c:pt>
                <c:pt idx="445">
                  <c:v>27.8125</c:v>
                </c:pt>
                <c:pt idx="446">
                  <c:v>27.875</c:v>
                </c:pt>
                <c:pt idx="447">
                  <c:v>27.9375</c:v>
                </c:pt>
                <c:pt idx="448">
                  <c:v>28</c:v>
                </c:pt>
                <c:pt idx="449">
                  <c:v>28.0625</c:v>
                </c:pt>
                <c:pt idx="450">
                  <c:v>28.125</c:v>
                </c:pt>
                <c:pt idx="451">
                  <c:v>28.1875</c:v>
                </c:pt>
                <c:pt idx="452">
                  <c:v>28.25</c:v>
                </c:pt>
                <c:pt idx="453">
                  <c:v>28.3125</c:v>
                </c:pt>
                <c:pt idx="454">
                  <c:v>28.375</c:v>
                </c:pt>
                <c:pt idx="455">
                  <c:v>28.4375</c:v>
                </c:pt>
                <c:pt idx="456">
                  <c:v>28.5</c:v>
                </c:pt>
                <c:pt idx="457">
                  <c:v>28.5625</c:v>
                </c:pt>
                <c:pt idx="458">
                  <c:v>28.625</c:v>
                </c:pt>
                <c:pt idx="459">
                  <c:v>28.6875</c:v>
                </c:pt>
                <c:pt idx="460">
                  <c:v>28.75</c:v>
                </c:pt>
                <c:pt idx="461">
                  <c:v>28.8125</c:v>
                </c:pt>
                <c:pt idx="462">
                  <c:v>28.875</c:v>
                </c:pt>
                <c:pt idx="463">
                  <c:v>28.9375</c:v>
                </c:pt>
                <c:pt idx="464">
                  <c:v>29</c:v>
                </c:pt>
                <c:pt idx="465">
                  <c:v>29.0625</c:v>
                </c:pt>
                <c:pt idx="466">
                  <c:v>29.125</c:v>
                </c:pt>
                <c:pt idx="467">
                  <c:v>29.1875</c:v>
                </c:pt>
                <c:pt idx="468">
                  <c:v>29.25</c:v>
                </c:pt>
                <c:pt idx="469">
                  <c:v>29.3125</c:v>
                </c:pt>
                <c:pt idx="470">
                  <c:v>29.375</c:v>
                </c:pt>
                <c:pt idx="471">
                  <c:v>29.4375</c:v>
                </c:pt>
                <c:pt idx="472">
                  <c:v>29.5</c:v>
                </c:pt>
                <c:pt idx="473">
                  <c:v>29.5625</c:v>
                </c:pt>
                <c:pt idx="474">
                  <c:v>29.625</c:v>
                </c:pt>
                <c:pt idx="475">
                  <c:v>29.6875</c:v>
                </c:pt>
                <c:pt idx="476">
                  <c:v>29.75</c:v>
                </c:pt>
                <c:pt idx="477">
                  <c:v>29.8125</c:v>
                </c:pt>
                <c:pt idx="478">
                  <c:v>29.875</c:v>
                </c:pt>
                <c:pt idx="479">
                  <c:v>29.9375</c:v>
                </c:pt>
                <c:pt idx="480">
                  <c:v>30</c:v>
                </c:pt>
                <c:pt idx="481">
                  <c:v>30.0625</c:v>
                </c:pt>
                <c:pt idx="482">
                  <c:v>30.125</c:v>
                </c:pt>
                <c:pt idx="483">
                  <c:v>30.1875</c:v>
                </c:pt>
                <c:pt idx="484">
                  <c:v>30.25</c:v>
                </c:pt>
                <c:pt idx="485">
                  <c:v>30.3125</c:v>
                </c:pt>
                <c:pt idx="486">
                  <c:v>30.375</c:v>
                </c:pt>
                <c:pt idx="487">
                  <c:v>30.4375</c:v>
                </c:pt>
                <c:pt idx="488">
                  <c:v>30.5</c:v>
                </c:pt>
                <c:pt idx="489">
                  <c:v>30.5625</c:v>
                </c:pt>
                <c:pt idx="490">
                  <c:v>30.625</c:v>
                </c:pt>
                <c:pt idx="491">
                  <c:v>30.6875</c:v>
                </c:pt>
                <c:pt idx="492">
                  <c:v>30.75</c:v>
                </c:pt>
                <c:pt idx="493">
                  <c:v>30.8125</c:v>
                </c:pt>
                <c:pt idx="494">
                  <c:v>30.875</c:v>
                </c:pt>
                <c:pt idx="495">
                  <c:v>30.9375</c:v>
                </c:pt>
                <c:pt idx="496">
                  <c:v>31</c:v>
                </c:pt>
                <c:pt idx="497">
                  <c:v>31.0625</c:v>
                </c:pt>
                <c:pt idx="498">
                  <c:v>31.125</c:v>
                </c:pt>
                <c:pt idx="499">
                  <c:v>31.1875</c:v>
                </c:pt>
                <c:pt idx="500">
                  <c:v>31.25</c:v>
                </c:pt>
                <c:pt idx="501">
                  <c:v>31.3125</c:v>
                </c:pt>
                <c:pt idx="502">
                  <c:v>31.375</c:v>
                </c:pt>
                <c:pt idx="503">
                  <c:v>31.4375</c:v>
                </c:pt>
                <c:pt idx="504">
                  <c:v>31.5</c:v>
                </c:pt>
                <c:pt idx="505">
                  <c:v>31.5625</c:v>
                </c:pt>
                <c:pt idx="506">
                  <c:v>31.625</c:v>
                </c:pt>
                <c:pt idx="507">
                  <c:v>31.6875</c:v>
                </c:pt>
                <c:pt idx="508">
                  <c:v>31.75</c:v>
                </c:pt>
                <c:pt idx="509">
                  <c:v>31.8125</c:v>
                </c:pt>
                <c:pt idx="510">
                  <c:v>31.875</c:v>
                </c:pt>
                <c:pt idx="511">
                  <c:v>31.9375</c:v>
                </c:pt>
                <c:pt idx="512">
                  <c:v>32</c:v>
                </c:pt>
                <c:pt idx="513">
                  <c:v>32.0625</c:v>
                </c:pt>
                <c:pt idx="514">
                  <c:v>32.125</c:v>
                </c:pt>
                <c:pt idx="515">
                  <c:v>32.1875</c:v>
                </c:pt>
                <c:pt idx="516">
                  <c:v>32.25</c:v>
                </c:pt>
                <c:pt idx="517">
                  <c:v>32.3125</c:v>
                </c:pt>
                <c:pt idx="518">
                  <c:v>32.375</c:v>
                </c:pt>
                <c:pt idx="519">
                  <c:v>32.4375</c:v>
                </c:pt>
                <c:pt idx="520">
                  <c:v>32.5</c:v>
                </c:pt>
                <c:pt idx="521">
                  <c:v>32.5625</c:v>
                </c:pt>
                <c:pt idx="522">
                  <c:v>32.625</c:v>
                </c:pt>
                <c:pt idx="523">
                  <c:v>32.6875</c:v>
                </c:pt>
                <c:pt idx="524">
                  <c:v>32.75</c:v>
                </c:pt>
                <c:pt idx="525">
                  <c:v>32.8125</c:v>
                </c:pt>
                <c:pt idx="526">
                  <c:v>32.875</c:v>
                </c:pt>
                <c:pt idx="527">
                  <c:v>32.9375</c:v>
                </c:pt>
                <c:pt idx="528">
                  <c:v>33</c:v>
                </c:pt>
                <c:pt idx="529">
                  <c:v>33.0625</c:v>
                </c:pt>
                <c:pt idx="530">
                  <c:v>33.125</c:v>
                </c:pt>
                <c:pt idx="531">
                  <c:v>33.1875</c:v>
                </c:pt>
                <c:pt idx="532">
                  <c:v>33.25</c:v>
                </c:pt>
                <c:pt idx="533">
                  <c:v>33.3125</c:v>
                </c:pt>
                <c:pt idx="534">
                  <c:v>33.375</c:v>
                </c:pt>
                <c:pt idx="535">
                  <c:v>33.4375</c:v>
                </c:pt>
                <c:pt idx="536">
                  <c:v>33.5</c:v>
                </c:pt>
                <c:pt idx="537">
                  <c:v>33.5625</c:v>
                </c:pt>
                <c:pt idx="538">
                  <c:v>33.625</c:v>
                </c:pt>
                <c:pt idx="539">
                  <c:v>33.6875</c:v>
                </c:pt>
                <c:pt idx="540">
                  <c:v>33.75</c:v>
                </c:pt>
                <c:pt idx="541">
                  <c:v>33.8125</c:v>
                </c:pt>
                <c:pt idx="542">
                  <c:v>33.875</c:v>
                </c:pt>
                <c:pt idx="543">
                  <c:v>33.9375</c:v>
                </c:pt>
                <c:pt idx="544">
                  <c:v>34</c:v>
                </c:pt>
                <c:pt idx="545">
                  <c:v>34.0625</c:v>
                </c:pt>
                <c:pt idx="546">
                  <c:v>34.125</c:v>
                </c:pt>
                <c:pt idx="547">
                  <c:v>34.1875</c:v>
                </c:pt>
                <c:pt idx="548">
                  <c:v>34.25</c:v>
                </c:pt>
                <c:pt idx="549">
                  <c:v>34.3125</c:v>
                </c:pt>
                <c:pt idx="550">
                  <c:v>34.375</c:v>
                </c:pt>
                <c:pt idx="551">
                  <c:v>34.4375</c:v>
                </c:pt>
                <c:pt idx="552">
                  <c:v>34.5</c:v>
                </c:pt>
                <c:pt idx="553">
                  <c:v>34.5625</c:v>
                </c:pt>
                <c:pt idx="554">
                  <c:v>34.625</c:v>
                </c:pt>
                <c:pt idx="555">
                  <c:v>34.6875</c:v>
                </c:pt>
                <c:pt idx="556">
                  <c:v>34.75</c:v>
                </c:pt>
                <c:pt idx="557">
                  <c:v>34.8125</c:v>
                </c:pt>
                <c:pt idx="558">
                  <c:v>34.875</c:v>
                </c:pt>
                <c:pt idx="559">
                  <c:v>34.9375</c:v>
                </c:pt>
                <c:pt idx="560">
                  <c:v>35</c:v>
                </c:pt>
                <c:pt idx="561">
                  <c:v>35.0625</c:v>
                </c:pt>
                <c:pt idx="562">
                  <c:v>35.125</c:v>
                </c:pt>
                <c:pt idx="563">
                  <c:v>35.1875</c:v>
                </c:pt>
                <c:pt idx="564">
                  <c:v>35.25</c:v>
                </c:pt>
                <c:pt idx="565">
                  <c:v>35.3125</c:v>
                </c:pt>
                <c:pt idx="566">
                  <c:v>35.375</c:v>
                </c:pt>
                <c:pt idx="567">
                  <c:v>35.4375</c:v>
                </c:pt>
                <c:pt idx="568">
                  <c:v>35.5</c:v>
                </c:pt>
                <c:pt idx="569">
                  <c:v>35.5625</c:v>
                </c:pt>
                <c:pt idx="570">
                  <c:v>35.625</c:v>
                </c:pt>
                <c:pt idx="571">
                  <c:v>35.6875</c:v>
                </c:pt>
                <c:pt idx="572">
                  <c:v>35.75</c:v>
                </c:pt>
                <c:pt idx="573">
                  <c:v>35.8125</c:v>
                </c:pt>
                <c:pt idx="574">
                  <c:v>35.875</c:v>
                </c:pt>
                <c:pt idx="575">
                  <c:v>35.9375</c:v>
                </c:pt>
                <c:pt idx="576">
                  <c:v>36</c:v>
                </c:pt>
                <c:pt idx="577">
                  <c:v>36.0625</c:v>
                </c:pt>
                <c:pt idx="578">
                  <c:v>36.125</c:v>
                </c:pt>
                <c:pt idx="579">
                  <c:v>36.1875</c:v>
                </c:pt>
                <c:pt idx="580">
                  <c:v>36.25</c:v>
                </c:pt>
                <c:pt idx="581">
                  <c:v>36.3125</c:v>
                </c:pt>
                <c:pt idx="582">
                  <c:v>36.375</c:v>
                </c:pt>
                <c:pt idx="583">
                  <c:v>36.4375</c:v>
                </c:pt>
                <c:pt idx="584">
                  <c:v>36.5</c:v>
                </c:pt>
                <c:pt idx="585">
                  <c:v>36.5625</c:v>
                </c:pt>
                <c:pt idx="586">
                  <c:v>36.625</c:v>
                </c:pt>
                <c:pt idx="587">
                  <c:v>36.6875</c:v>
                </c:pt>
                <c:pt idx="588">
                  <c:v>36.75</c:v>
                </c:pt>
                <c:pt idx="589">
                  <c:v>36.8125</c:v>
                </c:pt>
                <c:pt idx="590">
                  <c:v>36.875</c:v>
                </c:pt>
                <c:pt idx="591">
                  <c:v>36.9375</c:v>
                </c:pt>
                <c:pt idx="592">
                  <c:v>37</c:v>
                </c:pt>
                <c:pt idx="593">
                  <c:v>37.0625</c:v>
                </c:pt>
                <c:pt idx="594">
                  <c:v>37.125</c:v>
                </c:pt>
                <c:pt idx="595">
                  <c:v>37.1875</c:v>
                </c:pt>
                <c:pt idx="596">
                  <c:v>37.25</c:v>
                </c:pt>
                <c:pt idx="597">
                  <c:v>37.3125</c:v>
                </c:pt>
                <c:pt idx="598">
                  <c:v>37.375</c:v>
                </c:pt>
                <c:pt idx="599">
                  <c:v>37.4375</c:v>
                </c:pt>
                <c:pt idx="600">
                  <c:v>37.5</c:v>
                </c:pt>
                <c:pt idx="601">
                  <c:v>37.5625</c:v>
                </c:pt>
                <c:pt idx="602">
                  <c:v>37.625</c:v>
                </c:pt>
                <c:pt idx="603">
                  <c:v>37.6875</c:v>
                </c:pt>
                <c:pt idx="604">
                  <c:v>37.75</c:v>
                </c:pt>
                <c:pt idx="605">
                  <c:v>37.8125</c:v>
                </c:pt>
                <c:pt idx="606">
                  <c:v>37.875</c:v>
                </c:pt>
                <c:pt idx="607">
                  <c:v>37.9375</c:v>
                </c:pt>
                <c:pt idx="608">
                  <c:v>38</c:v>
                </c:pt>
                <c:pt idx="609">
                  <c:v>38.0625</c:v>
                </c:pt>
                <c:pt idx="610">
                  <c:v>38.125</c:v>
                </c:pt>
                <c:pt idx="611">
                  <c:v>38.1875</c:v>
                </c:pt>
                <c:pt idx="612">
                  <c:v>38.25</c:v>
                </c:pt>
                <c:pt idx="613">
                  <c:v>38.3125</c:v>
                </c:pt>
                <c:pt idx="614">
                  <c:v>38.375</c:v>
                </c:pt>
                <c:pt idx="615">
                  <c:v>38.4375</c:v>
                </c:pt>
                <c:pt idx="616">
                  <c:v>38.5</c:v>
                </c:pt>
                <c:pt idx="617">
                  <c:v>38.5625</c:v>
                </c:pt>
                <c:pt idx="618">
                  <c:v>38.625</c:v>
                </c:pt>
                <c:pt idx="619">
                  <c:v>38.6875</c:v>
                </c:pt>
                <c:pt idx="620">
                  <c:v>38.75</c:v>
                </c:pt>
                <c:pt idx="621">
                  <c:v>38.8125</c:v>
                </c:pt>
                <c:pt idx="622">
                  <c:v>38.875</c:v>
                </c:pt>
                <c:pt idx="623">
                  <c:v>38.9375</c:v>
                </c:pt>
                <c:pt idx="624">
                  <c:v>39</c:v>
                </c:pt>
                <c:pt idx="625">
                  <c:v>39.0625</c:v>
                </c:pt>
                <c:pt idx="626">
                  <c:v>39.125</c:v>
                </c:pt>
                <c:pt idx="627">
                  <c:v>39.1875</c:v>
                </c:pt>
                <c:pt idx="628">
                  <c:v>39.25</c:v>
                </c:pt>
                <c:pt idx="629">
                  <c:v>39.3125</c:v>
                </c:pt>
                <c:pt idx="630">
                  <c:v>39.375</c:v>
                </c:pt>
                <c:pt idx="631">
                  <c:v>39.4375</c:v>
                </c:pt>
                <c:pt idx="632">
                  <c:v>39.5</c:v>
                </c:pt>
                <c:pt idx="633">
                  <c:v>39.5625</c:v>
                </c:pt>
                <c:pt idx="634">
                  <c:v>39.625</c:v>
                </c:pt>
                <c:pt idx="635">
                  <c:v>39.6875</c:v>
                </c:pt>
                <c:pt idx="636">
                  <c:v>39.75</c:v>
                </c:pt>
                <c:pt idx="637">
                  <c:v>39.8125</c:v>
                </c:pt>
                <c:pt idx="638">
                  <c:v>39.875</c:v>
                </c:pt>
                <c:pt idx="639">
                  <c:v>39.9375</c:v>
                </c:pt>
                <c:pt idx="640">
                  <c:v>40</c:v>
                </c:pt>
                <c:pt idx="641">
                  <c:v>40.0625</c:v>
                </c:pt>
                <c:pt idx="642">
                  <c:v>40.125</c:v>
                </c:pt>
                <c:pt idx="643">
                  <c:v>40.1875</c:v>
                </c:pt>
                <c:pt idx="644">
                  <c:v>40.25</c:v>
                </c:pt>
                <c:pt idx="645">
                  <c:v>40.3125</c:v>
                </c:pt>
                <c:pt idx="646">
                  <c:v>40.375</c:v>
                </c:pt>
                <c:pt idx="647">
                  <c:v>40.4375</c:v>
                </c:pt>
                <c:pt idx="648">
                  <c:v>40.5</c:v>
                </c:pt>
                <c:pt idx="649">
                  <c:v>40.5625</c:v>
                </c:pt>
                <c:pt idx="650">
                  <c:v>40.625</c:v>
                </c:pt>
                <c:pt idx="651">
                  <c:v>40.6875</c:v>
                </c:pt>
                <c:pt idx="652">
                  <c:v>40.75</c:v>
                </c:pt>
                <c:pt idx="653">
                  <c:v>40.8125</c:v>
                </c:pt>
                <c:pt idx="654">
                  <c:v>40.875</c:v>
                </c:pt>
                <c:pt idx="655">
                  <c:v>40.9375</c:v>
                </c:pt>
                <c:pt idx="656">
                  <c:v>41</c:v>
                </c:pt>
                <c:pt idx="657">
                  <c:v>41.0625</c:v>
                </c:pt>
                <c:pt idx="658">
                  <c:v>41.125</c:v>
                </c:pt>
                <c:pt idx="659">
                  <c:v>41.1875</c:v>
                </c:pt>
                <c:pt idx="660">
                  <c:v>41.25</c:v>
                </c:pt>
                <c:pt idx="661">
                  <c:v>41.3125</c:v>
                </c:pt>
                <c:pt idx="662">
                  <c:v>41.375</c:v>
                </c:pt>
                <c:pt idx="663">
                  <c:v>41.4375</c:v>
                </c:pt>
                <c:pt idx="664">
                  <c:v>41.5</c:v>
                </c:pt>
                <c:pt idx="665">
                  <c:v>41.5625</c:v>
                </c:pt>
                <c:pt idx="666">
                  <c:v>41.625</c:v>
                </c:pt>
                <c:pt idx="667">
                  <c:v>41.6875</c:v>
                </c:pt>
                <c:pt idx="668">
                  <c:v>41.75</c:v>
                </c:pt>
                <c:pt idx="669">
                  <c:v>41.8125</c:v>
                </c:pt>
                <c:pt idx="670">
                  <c:v>41.875</c:v>
                </c:pt>
                <c:pt idx="671">
                  <c:v>41.9375</c:v>
                </c:pt>
                <c:pt idx="672">
                  <c:v>42</c:v>
                </c:pt>
                <c:pt idx="673">
                  <c:v>42.0625</c:v>
                </c:pt>
                <c:pt idx="674">
                  <c:v>42.125</c:v>
                </c:pt>
                <c:pt idx="675">
                  <c:v>42.1875</c:v>
                </c:pt>
                <c:pt idx="676">
                  <c:v>42.25</c:v>
                </c:pt>
                <c:pt idx="677">
                  <c:v>42.3125</c:v>
                </c:pt>
                <c:pt idx="678">
                  <c:v>42.375</c:v>
                </c:pt>
                <c:pt idx="679">
                  <c:v>42.4375</c:v>
                </c:pt>
                <c:pt idx="680">
                  <c:v>42.5</c:v>
                </c:pt>
                <c:pt idx="681">
                  <c:v>42.5625</c:v>
                </c:pt>
                <c:pt idx="682">
                  <c:v>42.625</c:v>
                </c:pt>
                <c:pt idx="683">
                  <c:v>42.6875</c:v>
                </c:pt>
                <c:pt idx="684">
                  <c:v>42.75</c:v>
                </c:pt>
                <c:pt idx="685">
                  <c:v>42.8125</c:v>
                </c:pt>
                <c:pt idx="686">
                  <c:v>42.875</c:v>
                </c:pt>
                <c:pt idx="687">
                  <c:v>42.9375</c:v>
                </c:pt>
                <c:pt idx="688">
                  <c:v>43</c:v>
                </c:pt>
                <c:pt idx="689">
                  <c:v>43.0625</c:v>
                </c:pt>
                <c:pt idx="690">
                  <c:v>43.125</c:v>
                </c:pt>
                <c:pt idx="691">
                  <c:v>43.1875</c:v>
                </c:pt>
                <c:pt idx="692">
                  <c:v>43.25</c:v>
                </c:pt>
                <c:pt idx="693">
                  <c:v>43.3125</c:v>
                </c:pt>
                <c:pt idx="694">
                  <c:v>43.375</c:v>
                </c:pt>
                <c:pt idx="695">
                  <c:v>43.4375</c:v>
                </c:pt>
                <c:pt idx="696">
                  <c:v>43.5</c:v>
                </c:pt>
                <c:pt idx="697">
                  <c:v>43.5625</c:v>
                </c:pt>
                <c:pt idx="698">
                  <c:v>43.625</c:v>
                </c:pt>
                <c:pt idx="699">
                  <c:v>43.6875</c:v>
                </c:pt>
                <c:pt idx="700">
                  <c:v>43.75</c:v>
                </c:pt>
                <c:pt idx="701">
                  <c:v>43.8125</c:v>
                </c:pt>
                <c:pt idx="702">
                  <c:v>43.875</c:v>
                </c:pt>
                <c:pt idx="703">
                  <c:v>43.9375</c:v>
                </c:pt>
                <c:pt idx="704">
                  <c:v>44</c:v>
                </c:pt>
                <c:pt idx="705">
                  <c:v>44.0625</c:v>
                </c:pt>
                <c:pt idx="706">
                  <c:v>44.125</c:v>
                </c:pt>
                <c:pt idx="707">
                  <c:v>44.1875</c:v>
                </c:pt>
                <c:pt idx="708">
                  <c:v>44.25</c:v>
                </c:pt>
                <c:pt idx="709">
                  <c:v>44.3125</c:v>
                </c:pt>
                <c:pt idx="710">
                  <c:v>44.375</c:v>
                </c:pt>
                <c:pt idx="711">
                  <c:v>44.4375</c:v>
                </c:pt>
                <c:pt idx="712">
                  <c:v>44.5</c:v>
                </c:pt>
                <c:pt idx="713">
                  <c:v>44.5625</c:v>
                </c:pt>
                <c:pt idx="714">
                  <c:v>44.625</c:v>
                </c:pt>
                <c:pt idx="715">
                  <c:v>44.6875</c:v>
                </c:pt>
                <c:pt idx="716">
                  <c:v>44.75</c:v>
                </c:pt>
                <c:pt idx="717">
                  <c:v>44.8125</c:v>
                </c:pt>
                <c:pt idx="718">
                  <c:v>44.875</c:v>
                </c:pt>
                <c:pt idx="719">
                  <c:v>44.9375</c:v>
                </c:pt>
                <c:pt idx="720">
                  <c:v>45</c:v>
                </c:pt>
                <c:pt idx="721">
                  <c:v>45.0625</c:v>
                </c:pt>
                <c:pt idx="722">
                  <c:v>45.125</c:v>
                </c:pt>
                <c:pt idx="723">
                  <c:v>45.1875</c:v>
                </c:pt>
                <c:pt idx="724">
                  <c:v>45.25</c:v>
                </c:pt>
                <c:pt idx="725">
                  <c:v>45.3125</c:v>
                </c:pt>
                <c:pt idx="726">
                  <c:v>45.375</c:v>
                </c:pt>
                <c:pt idx="727">
                  <c:v>45.4375</c:v>
                </c:pt>
                <c:pt idx="728">
                  <c:v>45.5</c:v>
                </c:pt>
                <c:pt idx="729">
                  <c:v>45.5625</c:v>
                </c:pt>
                <c:pt idx="730">
                  <c:v>45.625</c:v>
                </c:pt>
                <c:pt idx="731">
                  <c:v>45.6875</c:v>
                </c:pt>
                <c:pt idx="732">
                  <c:v>45.75</c:v>
                </c:pt>
                <c:pt idx="733">
                  <c:v>45.8125</c:v>
                </c:pt>
                <c:pt idx="734">
                  <c:v>45.875</c:v>
                </c:pt>
                <c:pt idx="735">
                  <c:v>45.9375</c:v>
                </c:pt>
                <c:pt idx="736">
                  <c:v>46</c:v>
                </c:pt>
                <c:pt idx="737">
                  <c:v>46.0625</c:v>
                </c:pt>
                <c:pt idx="738">
                  <c:v>46.125</c:v>
                </c:pt>
                <c:pt idx="739">
                  <c:v>46.1875</c:v>
                </c:pt>
                <c:pt idx="740">
                  <c:v>46.25</c:v>
                </c:pt>
                <c:pt idx="741">
                  <c:v>46.3125</c:v>
                </c:pt>
                <c:pt idx="742">
                  <c:v>46.375</c:v>
                </c:pt>
                <c:pt idx="743">
                  <c:v>46.4375</c:v>
                </c:pt>
                <c:pt idx="744">
                  <c:v>46.5</c:v>
                </c:pt>
                <c:pt idx="745">
                  <c:v>46.5625</c:v>
                </c:pt>
                <c:pt idx="746">
                  <c:v>46.625</c:v>
                </c:pt>
                <c:pt idx="747">
                  <c:v>46.6875</c:v>
                </c:pt>
                <c:pt idx="748">
                  <c:v>46.75</c:v>
                </c:pt>
                <c:pt idx="749">
                  <c:v>46.8125</c:v>
                </c:pt>
                <c:pt idx="750">
                  <c:v>46.875</c:v>
                </c:pt>
                <c:pt idx="751">
                  <c:v>46.9375</c:v>
                </c:pt>
                <c:pt idx="752">
                  <c:v>47</c:v>
                </c:pt>
                <c:pt idx="753">
                  <c:v>47.0625</c:v>
                </c:pt>
                <c:pt idx="754">
                  <c:v>47.125</c:v>
                </c:pt>
                <c:pt idx="755">
                  <c:v>47.1875</c:v>
                </c:pt>
                <c:pt idx="756">
                  <c:v>47.25</c:v>
                </c:pt>
                <c:pt idx="757">
                  <c:v>47.3125</c:v>
                </c:pt>
                <c:pt idx="758">
                  <c:v>47.375</c:v>
                </c:pt>
                <c:pt idx="759">
                  <c:v>47.4375</c:v>
                </c:pt>
                <c:pt idx="760">
                  <c:v>47.5</c:v>
                </c:pt>
                <c:pt idx="761">
                  <c:v>47.5625</c:v>
                </c:pt>
                <c:pt idx="762">
                  <c:v>47.625</c:v>
                </c:pt>
                <c:pt idx="763">
                  <c:v>47.6875</c:v>
                </c:pt>
                <c:pt idx="764">
                  <c:v>47.75</c:v>
                </c:pt>
                <c:pt idx="765">
                  <c:v>47.8125</c:v>
                </c:pt>
                <c:pt idx="766">
                  <c:v>47.875</c:v>
                </c:pt>
                <c:pt idx="767">
                  <c:v>47.9375</c:v>
                </c:pt>
                <c:pt idx="768">
                  <c:v>48</c:v>
                </c:pt>
                <c:pt idx="769">
                  <c:v>48.0625</c:v>
                </c:pt>
                <c:pt idx="770">
                  <c:v>48.125</c:v>
                </c:pt>
                <c:pt idx="771">
                  <c:v>48.1875</c:v>
                </c:pt>
                <c:pt idx="772">
                  <c:v>48.25</c:v>
                </c:pt>
                <c:pt idx="773">
                  <c:v>48.3125</c:v>
                </c:pt>
                <c:pt idx="774">
                  <c:v>48.375</c:v>
                </c:pt>
                <c:pt idx="775">
                  <c:v>48.4375</c:v>
                </c:pt>
                <c:pt idx="776">
                  <c:v>48.5</c:v>
                </c:pt>
                <c:pt idx="777">
                  <c:v>48.5625</c:v>
                </c:pt>
                <c:pt idx="778">
                  <c:v>48.625</c:v>
                </c:pt>
                <c:pt idx="779">
                  <c:v>48.6875</c:v>
                </c:pt>
                <c:pt idx="780">
                  <c:v>48.75</c:v>
                </c:pt>
                <c:pt idx="781">
                  <c:v>48.8125</c:v>
                </c:pt>
                <c:pt idx="782">
                  <c:v>48.875</c:v>
                </c:pt>
                <c:pt idx="783">
                  <c:v>48.9375</c:v>
                </c:pt>
                <c:pt idx="784">
                  <c:v>49</c:v>
                </c:pt>
                <c:pt idx="785">
                  <c:v>49.0625</c:v>
                </c:pt>
                <c:pt idx="786">
                  <c:v>49.125</c:v>
                </c:pt>
                <c:pt idx="787">
                  <c:v>49.1875</c:v>
                </c:pt>
                <c:pt idx="788">
                  <c:v>49.25</c:v>
                </c:pt>
                <c:pt idx="789">
                  <c:v>49.3125</c:v>
                </c:pt>
                <c:pt idx="790">
                  <c:v>49.375</c:v>
                </c:pt>
                <c:pt idx="791">
                  <c:v>49.4375</c:v>
                </c:pt>
                <c:pt idx="792">
                  <c:v>49.5</c:v>
                </c:pt>
                <c:pt idx="793">
                  <c:v>49.5625</c:v>
                </c:pt>
                <c:pt idx="794">
                  <c:v>49.625</c:v>
                </c:pt>
                <c:pt idx="795">
                  <c:v>49.6875</c:v>
                </c:pt>
                <c:pt idx="796">
                  <c:v>49.75</c:v>
                </c:pt>
                <c:pt idx="797">
                  <c:v>49.8125</c:v>
                </c:pt>
                <c:pt idx="798">
                  <c:v>49.875</c:v>
                </c:pt>
                <c:pt idx="799">
                  <c:v>49.9375</c:v>
                </c:pt>
                <c:pt idx="800">
                  <c:v>50</c:v>
                </c:pt>
                <c:pt idx="801">
                  <c:v>50.0625</c:v>
                </c:pt>
                <c:pt idx="802">
                  <c:v>50.125</c:v>
                </c:pt>
                <c:pt idx="803">
                  <c:v>50.1875</c:v>
                </c:pt>
                <c:pt idx="804">
                  <c:v>50.25</c:v>
                </c:pt>
                <c:pt idx="805">
                  <c:v>50.3125</c:v>
                </c:pt>
                <c:pt idx="806">
                  <c:v>50.375</c:v>
                </c:pt>
                <c:pt idx="807">
                  <c:v>50.4375</c:v>
                </c:pt>
                <c:pt idx="808">
                  <c:v>50.5</c:v>
                </c:pt>
                <c:pt idx="809">
                  <c:v>50.5625</c:v>
                </c:pt>
                <c:pt idx="810">
                  <c:v>50.625</c:v>
                </c:pt>
                <c:pt idx="811">
                  <c:v>50.6875</c:v>
                </c:pt>
                <c:pt idx="812">
                  <c:v>50.75</c:v>
                </c:pt>
                <c:pt idx="813">
                  <c:v>50.8125</c:v>
                </c:pt>
                <c:pt idx="814">
                  <c:v>50.875</c:v>
                </c:pt>
                <c:pt idx="815">
                  <c:v>50.9375</c:v>
                </c:pt>
                <c:pt idx="816">
                  <c:v>51</c:v>
                </c:pt>
                <c:pt idx="817">
                  <c:v>51.0625</c:v>
                </c:pt>
                <c:pt idx="818">
                  <c:v>51.125</c:v>
                </c:pt>
                <c:pt idx="819">
                  <c:v>51.1875</c:v>
                </c:pt>
                <c:pt idx="820">
                  <c:v>51.25</c:v>
                </c:pt>
                <c:pt idx="821">
                  <c:v>51.3125</c:v>
                </c:pt>
                <c:pt idx="822">
                  <c:v>51.375</c:v>
                </c:pt>
                <c:pt idx="823">
                  <c:v>51.4375</c:v>
                </c:pt>
                <c:pt idx="824">
                  <c:v>51.5</c:v>
                </c:pt>
                <c:pt idx="825">
                  <c:v>51.5625</c:v>
                </c:pt>
                <c:pt idx="826">
                  <c:v>51.625</c:v>
                </c:pt>
                <c:pt idx="827">
                  <c:v>51.6875</c:v>
                </c:pt>
                <c:pt idx="828">
                  <c:v>51.75</c:v>
                </c:pt>
                <c:pt idx="829">
                  <c:v>51.8125</c:v>
                </c:pt>
                <c:pt idx="830">
                  <c:v>51.875</c:v>
                </c:pt>
                <c:pt idx="831">
                  <c:v>51.9375</c:v>
                </c:pt>
                <c:pt idx="832">
                  <c:v>52</c:v>
                </c:pt>
                <c:pt idx="833">
                  <c:v>52.0625</c:v>
                </c:pt>
                <c:pt idx="834">
                  <c:v>52.125</c:v>
                </c:pt>
                <c:pt idx="835">
                  <c:v>52.1875</c:v>
                </c:pt>
                <c:pt idx="836">
                  <c:v>52.25</c:v>
                </c:pt>
                <c:pt idx="837">
                  <c:v>52.3125</c:v>
                </c:pt>
                <c:pt idx="838">
                  <c:v>52.375</c:v>
                </c:pt>
                <c:pt idx="839">
                  <c:v>52.4375</c:v>
                </c:pt>
                <c:pt idx="840">
                  <c:v>52.5</c:v>
                </c:pt>
                <c:pt idx="841">
                  <c:v>52.5625</c:v>
                </c:pt>
                <c:pt idx="842">
                  <c:v>52.625</c:v>
                </c:pt>
                <c:pt idx="843">
                  <c:v>52.6875</c:v>
                </c:pt>
                <c:pt idx="844">
                  <c:v>52.75</c:v>
                </c:pt>
                <c:pt idx="845">
                  <c:v>52.8125</c:v>
                </c:pt>
                <c:pt idx="846">
                  <c:v>52.875</c:v>
                </c:pt>
                <c:pt idx="847">
                  <c:v>52.9375</c:v>
                </c:pt>
                <c:pt idx="848">
                  <c:v>53</c:v>
                </c:pt>
                <c:pt idx="849">
                  <c:v>53.0625</c:v>
                </c:pt>
                <c:pt idx="850">
                  <c:v>53.125</c:v>
                </c:pt>
                <c:pt idx="851">
                  <c:v>53.1875</c:v>
                </c:pt>
                <c:pt idx="852">
                  <c:v>53.25</c:v>
                </c:pt>
                <c:pt idx="853">
                  <c:v>53.3125</c:v>
                </c:pt>
                <c:pt idx="854">
                  <c:v>53.375</c:v>
                </c:pt>
                <c:pt idx="855">
                  <c:v>53.4375</c:v>
                </c:pt>
                <c:pt idx="856">
                  <c:v>53.5</c:v>
                </c:pt>
                <c:pt idx="857">
                  <c:v>53.5625</c:v>
                </c:pt>
                <c:pt idx="858">
                  <c:v>53.625</c:v>
                </c:pt>
                <c:pt idx="859">
                  <c:v>53.6875</c:v>
                </c:pt>
                <c:pt idx="860">
                  <c:v>53.75</c:v>
                </c:pt>
                <c:pt idx="861">
                  <c:v>53.8125</c:v>
                </c:pt>
                <c:pt idx="862">
                  <c:v>53.875</c:v>
                </c:pt>
                <c:pt idx="863">
                  <c:v>53.9375</c:v>
                </c:pt>
                <c:pt idx="864">
                  <c:v>54</c:v>
                </c:pt>
                <c:pt idx="865">
                  <c:v>54.0625</c:v>
                </c:pt>
                <c:pt idx="866">
                  <c:v>54.125</c:v>
                </c:pt>
                <c:pt idx="867">
                  <c:v>54.1875</c:v>
                </c:pt>
                <c:pt idx="868">
                  <c:v>54.25</c:v>
                </c:pt>
                <c:pt idx="869">
                  <c:v>54.3125</c:v>
                </c:pt>
                <c:pt idx="870">
                  <c:v>54.375</c:v>
                </c:pt>
                <c:pt idx="871">
                  <c:v>54.4375</c:v>
                </c:pt>
                <c:pt idx="872">
                  <c:v>54.5</c:v>
                </c:pt>
                <c:pt idx="873">
                  <c:v>54.5625</c:v>
                </c:pt>
                <c:pt idx="874">
                  <c:v>54.625</c:v>
                </c:pt>
                <c:pt idx="875">
                  <c:v>54.6875</c:v>
                </c:pt>
                <c:pt idx="876">
                  <c:v>54.75</c:v>
                </c:pt>
                <c:pt idx="877">
                  <c:v>54.8125</c:v>
                </c:pt>
                <c:pt idx="878">
                  <c:v>54.875</c:v>
                </c:pt>
                <c:pt idx="879">
                  <c:v>54.9375</c:v>
                </c:pt>
                <c:pt idx="880">
                  <c:v>55</c:v>
                </c:pt>
                <c:pt idx="881">
                  <c:v>55.0625</c:v>
                </c:pt>
                <c:pt idx="882">
                  <c:v>55.125</c:v>
                </c:pt>
                <c:pt idx="883">
                  <c:v>55.1875</c:v>
                </c:pt>
                <c:pt idx="884">
                  <c:v>55.25</c:v>
                </c:pt>
                <c:pt idx="885">
                  <c:v>55.3125</c:v>
                </c:pt>
                <c:pt idx="886">
                  <c:v>55.375</c:v>
                </c:pt>
                <c:pt idx="887">
                  <c:v>55.4375</c:v>
                </c:pt>
                <c:pt idx="888">
                  <c:v>55.5</c:v>
                </c:pt>
                <c:pt idx="889">
                  <c:v>55.5625</c:v>
                </c:pt>
                <c:pt idx="890">
                  <c:v>55.625</c:v>
                </c:pt>
                <c:pt idx="891">
                  <c:v>55.6875</c:v>
                </c:pt>
                <c:pt idx="892">
                  <c:v>55.75</c:v>
                </c:pt>
                <c:pt idx="893">
                  <c:v>55.8125</c:v>
                </c:pt>
                <c:pt idx="894">
                  <c:v>55.875</c:v>
                </c:pt>
                <c:pt idx="895">
                  <c:v>55.9375</c:v>
                </c:pt>
                <c:pt idx="896">
                  <c:v>56</c:v>
                </c:pt>
                <c:pt idx="897">
                  <c:v>56.0625</c:v>
                </c:pt>
                <c:pt idx="898">
                  <c:v>56.125</c:v>
                </c:pt>
                <c:pt idx="899">
                  <c:v>56.1875</c:v>
                </c:pt>
                <c:pt idx="900">
                  <c:v>56.25</c:v>
                </c:pt>
                <c:pt idx="901">
                  <c:v>56.3125</c:v>
                </c:pt>
                <c:pt idx="902">
                  <c:v>56.375</c:v>
                </c:pt>
                <c:pt idx="903">
                  <c:v>56.4375</c:v>
                </c:pt>
                <c:pt idx="904">
                  <c:v>56.5</c:v>
                </c:pt>
                <c:pt idx="905">
                  <c:v>56.5625</c:v>
                </c:pt>
                <c:pt idx="906">
                  <c:v>56.625</c:v>
                </c:pt>
                <c:pt idx="907">
                  <c:v>56.6875</c:v>
                </c:pt>
                <c:pt idx="908">
                  <c:v>56.75</c:v>
                </c:pt>
                <c:pt idx="909">
                  <c:v>56.8125</c:v>
                </c:pt>
                <c:pt idx="910">
                  <c:v>56.875</c:v>
                </c:pt>
                <c:pt idx="911">
                  <c:v>56.9375</c:v>
                </c:pt>
                <c:pt idx="912">
                  <c:v>57</c:v>
                </c:pt>
                <c:pt idx="913">
                  <c:v>57.0625</c:v>
                </c:pt>
                <c:pt idx="914">
                  <c:v>57.125</c:v>
                </c:pt>
                <c:pt idx="915">
                  <c:v>57.1875</c:v>
                </c:pt>
                <c:pt idx="916">
                  <c:v>57.25</c:v>
                </c:pt>
                <c:pt idx="917">
                  <c:v>57.3125</c:v>
                </c:pt>
                <c:pt idx="918">
                  <c:v>57.375</c:v>
                </c:pt>
                <c:pt idx="919">
                  <c:v>57.4375</c:v>
                </c:pt>
                <c:pt idx="920">
                  <c:v>57.5</c:v>
                </c:pt>
                <c:pt idx="921">
                  <c:v>57.5625</c:v>
                </c:pt>
                <c:pt idx="922">
                  <c:v>57.625</c:v>
                </c:pt>
                <c:pt idx="923">
                  <c:v>57.6875</c:v>
                </c:pt>
                <c:pt idx="924">
                  <c:v>57.75</c:v>
                </c:pt>
                <c:pt idx="925">
                  <c:v>57.8125</c:v>
                </c:pt>
                <c:pt idx="926">
                  <c:v>57.875</c:v>
                </c:pt>
                <c:pt idx="927">
                  <c:v>57.9375</c:v>
                </c:pt>
                <c:pt idx="928">
                  <c:v>58</c:v>
                </c:pt>
                <c:pt idx="929">
                  <c:v>58.0625</c:v>
                </c:pt>
                <c:pt idx="930">
                  <c:v>58.125</c:v>
                </c:pt>
                <c:pt idx="931">
                  <c:v>58.1875</c:v>
                </c:pt>
                <c:pt idx="932">
                  <c:v>58.25</c:v>
                </c:pt>
                <c:pt idx="933">
                  <c:v>58.3125</c:v>
                </c:pt>
                <c:pt idx="934">
                  <c:v>58.375</c:v>
                </c:pt>
                <c:pt idx="935">
                  <c:v>58.4375</c:v>
                </c:pt>
                <c:pt idx="936">
                  <c:v>58.5</c:v>
                </c:pt>
                <c:pt idx="937">
                  <c:v>58.5625</c:v>
                </c:pt>
                <c:pt idx="938">
                  <c:v>58.625</c:v>
                </c:pt>
                <c:pt idx="939">
                  <c:v>58.6875</c:v>
                </c:pt>
                <c:pt idx="940">
                  <c:v>58.75</c:v>
                </c:pt>
                <c:pt idx="941">
                  <c:v>58.8125</c:v>
                </c:pt>
                <c:pt idx="942">
                  <c:v>58.875</c:v>
                </c:pt>
                <c:pt idx="943">
                  <c:v>58.9375</c:v>
                </c:pt>
                <c:pt idx="944">
                  <c:v>59</c:v>
                </c:pt>
                <c:pt idx="945">
                  <c:v>59.0625</c:v>
                </c:pt>
                <c:pt idx="946">
                  <c:v>59.125</c:v>
                </c:pt>
                <c:pt idx="947">
                  <c:v>59.1875</c:v>
                </c:pt>
                <c:pt idx="948">
                  <c:v>59.25</c:v>
                </c:pt>
                <c:pt idx="949">
                  <c:v>59.3125</c:v>
                </c:pt>
                <c:pt idx="950">
                  <c:v>59.375</c:v>
                </c:pt>
                <c:pt idx="951">
                  <c:v>59.4375</c:v>
                </c:pt>
                <c:pt idx="952">
                  <c:v>59.5</c:v>
                </c:pt>
                <c:pt idx="953">
                  <c:v>59.5625</c:v>
                </c:pt>
                <c:pt idx="954">
                  <c:v>59.625</c:v>
                </c:pt>
                <c:pt idx="955">
                  <c:v>59.6875</c:v>
                </c:pt>
                <c:pt idx="956">
                  <c:v>59.75</c:v>
                </c:pt>
                <c:pt idx="957">
                  <c:v>59.8125</c:v>
                </c:pt>
                <c:pt idx="958">
                  <c:v>59.875</c:v>
                </c:pt>
                <c:pt idx="959">
                  <c:v>59.9375</c:v>
                </c:pt>
                <c:pt idx="960">
                  <c:v>60</c:v>
                </c:pt>
                <c:pt idx="961">
                  <c:v>60.0625</c:v>
                </c:pt>
                <c:pt idx="962">
                  <c:v>60.125</c:v>
                </c:pt>
                <c:pt idx="963">
                  <c:v>60.1875</c:v>
                </c:pt>
                <c:pt idx="964">
                  <c:v>60.25</c:v>
                </c:pt>
                <c:pt idx="965">
                  <c:v>60.3125</c:v>
                </c:pt>
                <c:pt idx="966">
                  <c:v>60.375</c:v>
                </c:pt>
                <c:pt idx="967">
                  <c:v>60.4375</c:v>
                </c:pt>
                <c:pt idx="968">
                  <c:v>60.5</c:v>
                </c:pt>
                <c:pt idx="969">
                  <c:v>60.5625</c:v>
                </c:pt>
                <c:pt idx="970">
                  <c:v>60.625</c:v>
                </c:pt>
                <c:pt idx="971">
                  <c:v>60.6875</c:v>
                </c:pt>
                <c:pt idx="972">
                  <c:v>60.75</c:v>
                </c:pt>
                <c:pt idx="973">
                  <c:v>60.8125</c:v>
                </c:pt>
                <c:pt idx="974">
                  <c:v>60.875</c:v>
                </c:pt>
                <c:pt idx="975">
                  <c:v>60.9375</c:v>
                </c:pt>
                <c:pt idx="976">
                  <c:v>61</c:v>
                </c:pt>
                <c:pt idx="977">
                  <c:v>61.0625</c:v>
                </c:pt>
                <c:pt idx="978">
                  <c:v>61.125</c:v>
                </c:pt>
                <c:pt idx="979">
                  <c:v>61.1875</c:v>
                </c:pt>
                <c:pt idx="980">
                  <c:v>61.25</c:v>
                </c:pt>
                <c:pt idx="981">
                  <c:v>61.3125</c:v>
                </c:pt>
                <c:pt idx="982">
                  <c:v>61.375</c:v>
                </c:pt>
                <c:pt idx="983">
                  <c:v>61.4375</c:v>
                </c:pt>
                <c:pt idx="984">
                  <c:v>61.5</c:v>
                </c:pt>
                <c:pt idx="985">
                  <c:v>61.5625</c:v>
                </c:pt>
                <c:pt idx="986">
                  <c:v>61.625</c:v>
                </c:pt>
                <c:pt idx="987">
                  <c:v>61.6875</c:v>
                </c:pt>
                <c:pt idx="988">
                  <c:v>61.75</c:v>
                </c:pt>
                <c:pt idx="989">
                  <c:v>61.8125</c:v>
                </c:pt>
                <c:pt idx="990">
                  <c:v>61.875</c:v>
                </c:pt>
                <c:pt idx="991">
                  <c:v>61.9375</c:v>
                </c:pt>
                <c:pt idx="992">
                  <c:v>62</c:v>
                </c:pt>
                <c:pt idx="993">
                  <c:v>62.0625</c:v>
                </c:pt>
                <c:pt idx="994">
                  <c:v>62.125</c:v>
                </c:pt>
                <c:pt idx="995">
                  <c:v>62.1875</c:v>
                </c:pt>
                <c:pt idx="996">
                  <c:v>62.25</c:v>
                </c:pt>
                <c:pt idx="997">
                  <c:v>62.3125</c:v>
                </c:pt>
                <c:pt idx="998">
                  <c:v>62.375</c:v>
                </c:pt>
                <c:pt idx="999">
                  <c:v>62.4375</c:v>
                </c:pt>
                <c:pt idx="1000">
                  <c:v>62.5</c:v>
                </c:pt>
                <c:pt idx="1001">
                  <c:v>62.5625</c:v>
                </c:pt>
                <c:pt idx="1002">
                  <c:v>62.625</c:v>
                </c:pt>
                <c:pt idx="1003">
                  <c:v>62.6875</c:v>
                </c:pt>
                <c:pt idx="1004">
                  <c:v>62.75</c:v>
                </c:pt>
                <c:pt idx="1005">
                  <c:v>62.8125</c:v>
                </c:pt>
                <c:pt idx="1006">
                  <c:v>62.875</c:v>
                </c:pt>
                <c:pt idx="1007">
                  <c:v>62.9375</c:v>
                </c:pt>
                <c:pt idx="1008">
                  <c:v>63</c:v>
                </c:pt>
                <c:pt idx="1009">
                  <c:v>63.0625</c:v>
                </c:pt>
                <c:pt idx="1010">
                  <c:v>63.125</c:v>
                </c:pt>
                <c:pt idx="1011">
                  <c:v>63.1875</c:v>
                </c:pt>
                <c:pt idx="1012">
                  <c:v>63.25</c:v>
                </c:pt>
                <c:pt idx="1013">
                  <c:v>63.3125</c:v>
                </c:pt>
                <c:pt idx="1014">
                  <c:v>63.375</c:v>
                </c:pt>
                <c:pt idx="1015">
                  <c:v>63.4375</c:v>
                </c:pt>
                <c:pt idx="1016">
                  <c:v>63.5</c:v>
                </c:pt>
                <c:pt idx="1017">
                  <c:v>63.5625</c:v>
                </c:pt>
                <c:pt idx="1018">
                  <c:v>63.625</c:v>
                </c:pt>
                <c:pt idx="1019">
                  <c:v>63.6875</c:v>
                </c:pt>
                <c:pt idx="1020">
                  <c:v>63.75</c:v>
                </c:pt>
                <c:pt idx="1021">
                  <c:v>63.8125</c:v>
                </c:pt>
                <c:pt idx="1022">
                  <c:v>63.875</c:v>
                </c:pt>
                <c:pt idx="1023">
                  <c:v>63.9375</c:v>
                </c:pt>
                <c:pt idx="1024">
                  <c:v>64</c:v>
                </c:pt>
                <c:pt idx="1025">
                  <c:v>64.0625</c:v>
                </c:pt>
                <c:pt idx="1026">
                  <c:v>64.124999999999986</c:v>
                </c:pt>
                <c:pt idx="1027">
                  <c:v>64.1875</c:v>
                </c:pt>
                <c:pt idx="1028">
                  <c:v>64.25</c:v>
                </c:pt>
                <c:pt idx="1029">
                  <c:v>64.3125</c:v>
                </c:pt>
                <c:pt idx="1030">
                  <c:v>64.374999999999986</c:v>
                </c:pt>
                <c:pt idx="1031">
                  <c:v>64.4375</c:v>
                </c:pt>
                <c:pt idx="1032">
                  <c:v>64.5</c:v>
                </c:pt>
                <c:pt idx="1033">
                  <c:v>64.5625</c:v>
                </c:pt>
                <c:pt idx="1034">
                  <c:v>64.624999999999986</c:v>
                </c:pt>
                <c:pt idx="1035">
                  <c:v>64.6875</c:v>
                </c:pt>
                <c:pt idx="1036">
                  <c:v>64.75</c:v>
                </c:pt>
                <c:pt idx="1037">
                  <c:v>64.8125</c:v>
                </c:pt>
                <c:pt idx="1038">
                  <c:v>64.874999999999986</c:v>
                </c:pt>
                <c:pt idx="1039">
                  <c:v>64.9375</c:v>
                </c:pt>
                <c:pt idx="1040">
                  <c:v>65</c:v>
                </c:pt>
                <c:pt idx="1041">
                  <c:v>65.0625</c:v>
                </c:pt>
                <c:pt idx="1042">
                  <c:v>65.124999999999986</c:v>
                </c:pt>
                <c:pt idx="1043">
                  <c:v>65.1875</c:v>
                </c:pt>
                <c:pt idx="1044">
                  <c:v>65.25</c:v>
                </c:pt>
                <c:pt idx="1045">
                  <c:v>65.3125</c:v>
                </c:pt>
                <c:pt idx="1046">
                  <c:v>65.374999999999986</c:v>
                </c:pt>
                <c:pt idx="1047">
                  <c:v>65.4375</c:v>
                </c:pt>
                <c:pt idx="1048">
                  <c:v>65.5</c:v>
                </c:pt>
                <c:pt idx="1049">
                  <c:v>65.5625</c:v>
                </c:pt>
                <c:pt idx="1050">
                  <c:v>65.624999999999986</c:v>
                </c:pt>
                <c:pt idx="1051">
                  <c:v>65.6875</c:v>
                </c:pt>
                <c:pt idx="1052">
                  <c:v>65.75</c:v>
                </c:pt>
                <c:pt idx="1053">
                  <c:v>65.8125</c:v>
                </c:pt>
                <c:pt idx="1054">
                  <c:v>65.874999999999986</c:v>
                </c:pt>
                <c:pt idx="1055">
                  <c:v>65.9375</c:v>
                </c:pt>
                <c:pt idx="1056">
                  <c:v>66</c:v>
                </c:pt>
                <c:pt idx="1057">
                  <c:v>66.0625</c:v>
                </c:pt>
                <c:pt idx="1058">
                  <c:v>66.124999999999986</c:v>
                </c:pt>
                <c:pt idx="1059">
                  <c:v>66.1875</c:v>
                </c:pt>
                <c:pt idx="1060">
                  <c:v>66.25</c:v>
                </c:pt>
                <c:pt idx="1061">
                  <c:v>66.3125</c:v>
                </c:pt>
                <c:pt idx="1062">
                  <c:v>66.374999999999986</c:v>
                </c:pt>
                <c:pt idx="1063">
                  <c:v>66.4375</c:v>
                </c:pt>
                <c:pt idx="1064">
                  <c:v>66.5</c:v>
                </c:pt>
                <c:pt idx="1065">
                  <c:v>66.5625</c:v>
                </c:pt>
                <c:pt idx="1066">
                  <c:v>66.624999999999986</c:v>
                </c:pt>
                <c:pt idx="1067">
                  <c:v>66.6875</c:v>
                </c:pt>
                <c:pt idx="1068">
                  <c:v>66.75</c:v>
                </c:pt>
                <c:pt idx="1069">
                  <c:v>66.8125</c:v>
                </c:pt>
                <c:pt idx="1070">
                  <c:v>66.874999999999986</c:v>
                </c:pt>
                <c:pt idx="1071">
                  <c:v>66.9375</c:v>
                </c:pt>
                <c:pt idx="1072">
                  <c:v>67</c:v>
                </c:pt>
                <c:pt idx="1073">
                  <c:v>67.0625</c:v>
                </c:pt>
                <c:pt idx="1074">
                  <c:v>67.124999999999986</c:v>
                </c:pt>
                <c:pt idx="1075">
                  <c:v>67.1875</c:v>
                </c:pt>
                <c:pt idx="1076">
                  <c:v>67.25</c:v>
                </c:pt>
                <c:pt idx="1077">
                  <c:v>67.3125</c:v>
                </c:pt>
                <c:pt idx="1078">
                  <c:v>67.374999999999986</c:v>
                </c:pt>
                <c:pt idx="1079">
                  <c:v>67.4375</c:v>
                </c:pt>
                <c:pt idx="1080">
                  <c:v>67.5</c:v>
                </c:pt>
                <c:pt idx="1081">
                  <c:v>67.5625</c:v>
                </c:pt>
                <c:pt idx="1082">
                  <c:v>67.624999999999986</c:v>
                </c:pt>
                <c:pt idx="1083">
                  <c:v>67.6875</c:v>
                </c:pt>
                <c:pt idx="1084">
                  <c:v>67.75</c:v>
                </c:pt>
                <c:pt idx="1085">
                  <c:v>67.8125</c:v>
                </c:pt>
                <c:pt idx="1086">
                  <c:v>67.874999999999986</c:v>
                </c:pt>
                <c:pt idx="1087">
                  <c:v>67.9375</c:v>
                </c:pt>
                <c:pt idx="1088">
                  <c:v>68</c:v>
                </c:pt>
                <c:pt idx="1089">
                  <c:v>68.0625</c:v>
                </c:pt>
                <c:pt idx="1090">
                  <c:v>68.124999999999986</c:v>
                </c:pt>
                <c:pt idx="1091">
                  <c:v>68.1875</c:v>
                </c:pt>
                <c:pt idx="1092">
                  <c:v>68.25</c:v>
                </c:pt>
                <c:pt idx="1093">
                  <c:v>68.3125</c:v>
                </c:pt>
                <c:pt idx="1094">
                  <c:v>68.374999999999986</c:v>
                </c:pt>
                <c:pt idx="1095">
                  <c:v>68.4375</c:v>
                </c:pt>
                <c:pt idx="1096">
                  <c:v>68.5</c:v>
                </c:pt>
                <c:pt idx="1097">
                  <c:v>68.5625</c:v>
                </c:pt>
                <c:pt idx="1098">
                  <c:v>68.624999999999986</c:v>
                </c:pt>
                <c:pt idx="1099">
                  <c:v>68.6875</c:v>
                </c:pt>
                <c:pt idx="1100">
                  <c:v>68.75</c:v>
                </c:pt>
                <c:pt idx="1101">
                  <c:v>68.8125</c:v>
                </c:pt>
                <c:pt idx="1102">
                  <c:v>68.874999999999986</c:v>
                </c:pt>
                <c:pt idx="1103">
                  <c:v>68.9375</c:v>
                </c:pt>
                <c:pt idx="1104">
                  <c:v>69</c:v>
                </c:pt>
                <c:pt idx="1105">
                  <c:v>69.0625</c:v>
                </c:pt>
                <c:pt idx="1106">
                  <c:v>69.124999999999986</c:v>
                </c:pt>
                <c:pt idx="1107">
                  <c:v>69.1875</c:v>
                </c:pt>
                <c:pt idx="1108">
                  <c:v>69.25</c:v>
                </c:pt>
                <c:pt idx="1109">
                  <c:v>69.3125</c:v>
                </c:pt>
                <c:pt idx="1110">
                  <c:v>69.374999999999986</c:v>
                </c:pt>
                <c:pt idx="1111">
                  <c:v>69.4375</c:v>
                </c:pt>
                <c:pt idx="1112">
                  <c:v>69.5</c:v>
                </c:pt>
                <c:pt idx="1113">
                  <c:v>69.5625</c:v>
                </c:pt>
                <c:pt idx="1114">
                  <c:v>69.624999999999986</c:v>
                </c:pt>
                <c:pt idx="1115">
                  <c:v>69.6875</c:v>
                </c:pt>
                <c:pt idx="1116">
                  <c:v>69.75</c:v>
                </c:pt>
                <c:pt idx="1117">
                  <c:v>69.8125</c:v>
                </c:pt>
                <c:pt idx="1118">
                  <c:v>69.874999999999986</c:v>
                </c:pt>
                <c:pt idx="1119">
                  <c:v>69.9375</c:v>
                </c:pt>
                <c:pt idx="1120">
                  <c:v>70</c:v>
                </c:pt>
                <c:pt idx="1121">
                  <c:v>70.0625</c:v>
                </c:pt>
                <c:pt idx="1122">
                  <c:v>70.124999999999986</c:v>
                </c:pt>
                <c:pt idx="1123">
                  <c:v>70.1875</c:v>
                </c:pt>
                <c:pt idx="1124">
                  <c:v>70.25</c:v>
                </c:pt>
                <c:pt idx="1125">
                  <c:v>70.3125</c:v>
                </c:pt>
                <c:pt idx="1126">
                  <c:v>70.374999999999986</c:v>
                </c:pt>
                <c:pt idx="1127">
                  <c:v>70.4375</c:v>
                </c:pt>
                <c:pt idx="1128">
                  <c:v>70.5</c:v>
                </c:pt>
                <c:pt idx="1129">
                  <c:v>70.5625</c:v>
                </c:pt>
                <c:pt idx="1130">
                  <c:v>70.624999999999986</c:v>
                </c:pt>
                <c:pt idx="1131">
                  <c:v>70.6875</c:v>
                </c:pt>
                <c:pt idx="1132">
                  <c:v>70.75</c:v>
                </c:pt>
                <c:pt idx="1133">
                  <c:v>70.8125</c:v>
                </c:pt>
                <c:pt idx="1134">
                  <c:v>70.874999999999986</c:v>
                </c:pt>
                <c:pt idx="1135">
                  <c:v>70.9375</c:v>
                </c:pt>
                <c:pt idx="1136">
                  <c:v>71</c:v>
                </c:pt>
                <c:pt idx="1137">
                  <c:v>71.0625</c:v>
                </c:pt>
                <c:pt idx="1138">
                  <c:v>71.124999999999986</c:v>
                </c:pt>
                <c:pt idx="1139">
                  <c:v>71.1875</c:v>
                </c:pt>
                <c:pt idx="1140">
                  <c:v>71.25</c:v>
                </c:pt>
                <c:pt idx="1141">
                  <c:v>71.3125</c:v>
                </c:pt>
                <c:pt idx="1142">
                  <c:v>71.374999999999986</c:v>
                </c:pt>
                <c:pt idx="1143">
                  <c:v>71.4375</c:v>
                </c:pt>
                <c:pt idx="1144">
                  <c:v>71.5</c:v>
                </c:pt>
                <c:pt idx="1145">
                  <c:v>71.5625</c:v>
                </c:pt>
                <c:pt idx="1146">
                  <c:v>71.624999999999986</c:v>
                </c:pt>
                <c:pt idx="1147">
                  <c:v>71.6875</c:v>
                </c:pt>
                <c:pt idx="1148">
                  <c:v>71.75</c:v>
                </c:pt>
                <c:pt idx="1149">
                  <c:v>71.8125</c:v>
                </c:pt>
                <c:pt idx="1150">
                  <c:v>71.874999999999986</c:v>
                </c:pt>
                <c:pt idx="1151">
                  <c:v>71.9375</c:v>
                </c:pt>
                <c:pt idx="1152">
                  <c:v>72</c:v>
                </c:pt>
                <c:pt idx="1153">
                  <c:v>72.0625</c:v>
                </c:pt>
                <c:pt idx="1154">
                  <c:v>72.124999999999986</c:v>
                </c:pt>
                <c:pt idx="1155">
                  <c:v>72.1875</c:v>
                </c:pt>
                <c:pt idx="1156">
                  <c:v>72.25</c:v>
                </c:pt>
                <c:pt idx="1157">
                  <c:v>72.3125</c:v>
                </c:pt>
                <c:pt idx="1158">
                  <c:v>72.374999999999986</c:v>
                </c:pt>
                <c:pt idx="1159">
                  <c:v>72.4375</c:v>
                </c:pt>
                <c:pt idx="1160">
                  <c:v>72.5</c:v>
                </c:pt>
                <c:pt idx="1161">
                  <c:v>72.5625</c:v>
                </c:pt>
                <c:pt idx="1162">
                  <c:v>72.624999999999986</c:v>
                </c:pt>
                <c:pt idx="1163">
                  <c:v>72.6875</c:v>
                </c:pt>
                <c:pt idx="1164">
                  <c:v>72.75</c:v>
                </c:pt>
                <c:pt idx="1165">
                  <c:v>72.8125</c:v>
                </c:pt>
                <c:pt idx="1166">
                  <c:v>72.874999999999986</c:v>
                </c:pt>
                <c:pt idx="1167">
                  <c:v>72.9375</c:v>
                </c:pt>
                <c:pt idx="1168">
                  <c:v>73</c:v>
                </c:pt>
                <c:pt idx="1169">
                  <c:v>73.0625</c:v>
                </c:pt>
                <c:pt idx="1170">
                  <c:v>73.124999999999986</c:v>
                </c:pt>
                <c:pt idx="1171">
                  <c:v>73.1875</c:v>
                </c:pt>
                <c:pt idx="1172">
                  <c:v>73.25</c:v>
                </c:pt>
                <c:pt idx="1173">
                  <c:v>73.3125</c:v>
                </c:pt>
                <c:pt idx="1174">
                  <c:v>73.374999999999986</c:v>
                </c:pt>
                <c:pt idx="1175">
                  <c:v>73.4375</c:v>
                </c:pt>
                <c:pt idx="1176">
                  <c:v>73.5</c:v>
                </c:pt>
                <c:pt idx="1177">
                  <c:v>73.5625</c:v>
                </c:pt>
                <c:pt idx="1178">
                  <c:v>73.624999999999986</c:v>
                </c:pt>
                <c:pt idx="1179">
                  <c:v>73.6875</c:v>
                </c:pt>
                <c:pt idx="1180">
                  <c:v>73.75</c:v>
                </c:pt>
                <c:pt idx="1181">
                  <c:v>73.8125</c:v>
                </c:pt>
                <c:pt idx="1182">
                  <c:v>73.874999999999986</c:v>
                </c:pt>
                <c:pt idx="1183">
                  <c:v>73.9375</c:v>
                </c:pt>
                <c:pt idx="1184">
                  <c:v>74</c:v>
                </c:pt>
                <c:pt idx="1185">
                  <c:v>74.0625</c:v>
                </c:pt>
                <c:pt idx="1186">
                  <c:v>74.124999999999986</c:v>
                </c:pt>
                <c:pt idx="1187">
                  <c:v>74.1875</c:v>
                </c:pt>
                <c:pt idx="1188">
                  <c:v>74.25</c:v>
                </c:pt>
                <c:pt idx="1189">
                  <c:v>74.3125</c:v>
                </c:pt>
                <c:pt idx="1190">
                  <c:v>74.374999999999986</c:v>
                </c:pt>
                <c:pt idx="1191">
                  <c:v>74.4375</c:v>
                </c:pt>
                <c:pt idx="1192">
                  <c:v>74.5</c:v>
                </c:pt>
                <c:pt idx="1193">
                  <c:v>74.5625</c:v>
                </c:pt>
                <c:pt idx="1194">
                  <c:v>74.624999999999986</c:v>
                </c:pt>
                <c:pt idx="1195">
                  <c:v>74.6875</c:v>
                </c:pt>
                <c:pt idx="1196">
                  <c:v>74.75</c:v>
                </c:pt>
                <c:pt idx="1197">
                  <c:v>74.8125</c:v>
                </c:pt>
                <c:pt idx="1198">
                  <c:v>74.874999999999986</c:v>
                </c:pt>
                <c:pt idx="1199">
                  <c:v>74.9375</c:v>
                </c:pt>
                <c:pt idx="1200">
                  <c:v>75</c:v>
                </c:pt>
                <c:pt idx="1201">
                  <c:v>75.0625</c:v>
                </c:pt>
                <c:pt idx="1202">
                  <c:v>75.124999999999986</c:v>
                </c:pt>
                <c:pt idx="1203">
                  <c:v>75.1875</c:v>
                </c:pt>
                <c:pt idx="1204">
                  <c:v>75.25</c:v>
                </c:pt>
                <c:pt idx="1205">
                  <c:v>75.3125</c:v>
                </c:pt>
                <c:pt idx="1206">
                  <c:v>75.374999999999986</c:v>
                </c:pt>
                <c:pt idx="1207">
                  <c:v>75.4375</c:v>
                </c:pt>
                <c:pt idx="1208">
                  <c:v>75.5</c:v>
                </c:pt>
                <c:pt idx="1209">
                  <c:v>75.5625</c:v>
                </c:pt>
                <c:pt idx="1210">
                  <c:v>75.624999999999986</c:v>
                </c:pt>
                <c:pt idx="1211">
                  <c:v>75.6875</c:v>
                </c:pt>
                <c:pt idx="1212">
                  <c:v>75.75</c:v>
                </c:pt>
                <c:pt idx="1213">
                  <c:v>75.8125</c:v>
                </c:pt>
                <c:pt idx="1214">
                  <c:v>75.874999999999986</c:v>
                </c:pt>
                <c:pt idx="1215">
                  <c:v>75.9375</c:v>
                </c:pt>
                <c:pt idx="1216">
                  <c:v>76</c:v>
                </c:pt>
                <c:pt idx="1217">
                  <c:v>76.0625</c:v>
                </c:pt>
                <c:pt idx="1218">
                  <c:v>76.124999999999986</c:v>
                </c:pt>
                <c:pt idx="1219">
                  <c:v>76.1875</c:v>
                </c:pt>
                <c:pt idx="1220">
                  <c:v>76.25</c:v>
                </c:pt>
                <c:pt idx="1221">
                  <c:v>76.3125</c:v>
                </c:pt>
                <c:pt idx="1222">
                  <c:v>76.374999999999986</c:v>
                </c:pt>
                <c:pt idx="1223">
                  <c:v>76.4375</c:v>
                </c:pt>
                <c:pt idx="1224">
                  <c:v>76.5</c:v>
                </c:pt>
                <c:pt idx="1225">
                  <c:v>76.5625</c:v>
                </c:pt>
                <c:pt idx="1226">
                  <c:v>76.624999999999986</c:v>
                </c:pt>
                <c:pt idx="1227">
                  <c:v>76.6875</c:v>
                </c:pt>
                <c:pt idx="1228">
                  <c:v>76.75</c:v>
                </c:pt>
                <c:pt idx="1229">
                  <c:v>76.8125</c:v>
                </c:pt>
                <c:pt idx="1230">
                  <c:v>76.874999999999986</c:v>
                </c:pt>
                <c:pt idx="1231">
                  <c:v>76.9375</c:v>
                </c:pt>
                <c:pt idx="1232">
                  <c:v>77</c:v>
                </c:pt>
                <c:pt idx="1233">
                  <c:v>77.0625</c:v>
                </c:pt>
                <c:pt idx="1234">
                  <c:v>77.124999999999986</c:v>
                </c:pt>
                <c:pt idx="1235">
                  <c:v>77.1875</c:v>
                </c:pt>
                <c:pt idx="1236">
                  <c:v>77.25</c:v>
                </c:pt>
                <c:pt idx="1237">
                  <c:v>77.3125</c:v>
                </c:pt>
                <c:pt idx="1238">
                  <c:v>77.374999999999986</c:v>
                </c:pt>
                <c:pt idx="1239">
                  <c:v>77.4375</c:v>
                </c:pt>
                <c:pt idx="1240">
                  <c:v>77.5</c:v>
                </c:pt>
                <c:pt idx="1241">
                  <c:v>77.5625</c:v>
                </c:pt>
                <c:pt idx="1242">
                  <c:v>77.624999999999986</c:v>
                </c:pt>
                <c:pt idx="1243">
                  <c:v>77.6875</c:v>
                </c:pt>
                <c:pt idx="1244">
                  <c:v>77.75</c:v>
                </c:pt>
                <c:pt idx="1245">
                  <c:v>77.8125</c:v>
                </c:pt>
                <c:pt idx="1246">
                  <c:v>77.874999999999986</c:v>
                </c:pt>
                <c:pt idx="1247">
                  <c:v>77.9375</c:v>
                </c:pt>
                <c:pt idx="1248">
                  <c:v>78</c:v>
                </c:pt>
                <c:pt idx="1249">
                  <c:v>78.0625</c:v>
                </c:pt>
                <c:pt idx="1250">
                  <c:v>78.124999999999986</c:v>
                </c:pt>
                <c:pt idx="1251">
                  <c:v>78.1875</c:v>
                </c:pt>
                <c:pt idx="1252">
                  <c:v>78.25</c:v>
                </c:pt>
                <c:pt idx="1253">
                  <c:v>78.3125</c:v>
                </c:pt>
                <c:pt idx="1254">
                  <c:v>78.374999999999986</c:v>
                </c:pt>
                <c:pt idx="1255">
                  <c:v>78.4375</c:v>
                </c:pt>
                <c:pt idx="1256">
                  <c:v>78.5</c:v>
                </c:pt>
                <c:pt idx="1257">
                  <c:v>78.5625</c:v>
                </c:pt>
                <c:pt idx="1258">
                  <c:v>78.624999999999986</c:v>
                </c:pt>
                <c:pt idx="1259">
                  <c:v>78.6875</c:v>
                </c:pt>
                <c:pt idx="1260">
                  <c:v>78.75</c:v>
                </c:pt>
                <c:pt idx="1261">
                  <c:v>78.8125</c:v>
                </c:pt>
                <c:pt idx="1262">
                  <c:v>78.874999999999986</c:v>
                </c:pt>
                <c:pt idx="1263">
                  <c:v>78.9375</c:v>
                </c:pt>
                <c:pt idx="1264">
                  <c:v>79</c:v>
                </c:pt>
                <c:pt idx="1265">
                  <c:v>79.0625</c:v>
                </c:pt>
                <c:pt idx="1266">
                  <c:v>79.124999999999986</c:v>
                </c:pt>
                <c:pt idx="1267">
                  <c:v>79.1875</c:v>
                </c:pt>
                <c:pt idx="1268">
                  <c:v>79.25</c:v>
                </c:pt>
                <c:pt idx="1269">
                  <c:v>79.3125</c:v>
                </c:pt>
                <c:pt idx="1270">
                  <c:v>79.374999999999986</c:v>
                </c:pt>
                <c:pt idx="1271">
                  <c:v>79.4375</c:v>
                </c:pt>
                <c:pt idx="1272">
                  <c:v>79.5</c:v>
                </c:pt>
                <c:pt idx="1273">
                  <c:v>79.5625</c:v>
                </c:pt>
                <c:pt idx="1274">
                  <c:v>79.624999999999986</c:v>
                </c:pt>
                <c:pt idx="1275">
                  <c:v>79.6875</c:v>
                </c:pt>
                <c:pt idx="1276">
                  <c:v>79.75</c:v>
                </c:pt>
                <c:pt idx="1277">
                  <c:v>79.8125</c:v>
                </c:pt>
                <c:pt idx="1278">
                  <c:v>79.874999999999986</c:v>
                </c:pt>
                <c:pt idx="1279">
                  <c:v>79.9375</c:v>
                </c:pt>
                <c:pt idx="1280">
                  <c:v>80</c:v>
                </c:pt>
                <c:pt idx="1281">
                  <c:v>80.0625</c:v>
                </c:pt>
                <c:pt idx="1282">
                  <c:v>80.124999999999986</c:v>
                </c:pt>
                <c:pt idx="1283">
                  <c:v>80.1875</c:v>
                </c:pt>
                <c:pt idx="1284">
                  <c:v>80.25</c:v>
                </c:pt>
                <c:pt idx="1285">
                  <c:v>80.3125</c:v>
                </c:pt>
                <c:pt idx="1286">
                  <c:v>80.374999999999986</c:v>
                </c:pt>
                <c:pt idx="1287">
                  <c:v>80.4375</c:v>
                </c:pt>
                <c:pt idx="1288">
                  <c:v>80.5</c:v>
                </c:pt>
                <c:pt idx="1289">
                  <c:v>80.5625</c:v>
                </c:pt>
                <c:pt idx="1290">
                  <c:v>80.624999999999986</c:v>
                </c:pt>
                <c:pt idx="1291">
                  <c:v>80.6875</c:v>
                </c:pt>
                <c:pt idx="1292">
                  <c:v>80.75</c:v>
                </c:pt>
                <c:pt idx="1293">
                  <c:v>80.8125</c:v>
                </c:pt>
                <c:pt idx="1294">
                  <c:v>80.874999999999986</c:v>
                </c:pt>
                <c:pt idx="1295">
                  <c:v>80.9375</c:v>
                </c:pt>
                <c:pt idx="1296">
                  <c:v>81</c:v>
                </c:pt>
                <c:pt idx="1297">
                  <c:v>81.0625</c:v>
                </c:pt>
                <c:pt idx="1298">
                  <c:v>81.124999999999986</c:v>
                </c:pt>
                <c:pt idx="1299">
                  <c:v>81.1875</c:v>
                </c:pt>
                <c:pt idx="1300">
                  <c:v>81.25</c:v>
                </c:pt>
                <c:pt idx="1301">
                  <c:v>81.3125</c:v>
                </c:pt>
                <c:pt idx="1302">
                  <c:v>81.374999999999986</c:v>
                </c:pt>
                <c:pt idx="1303">
                  <c:v>81.4375</c:v>
                </c:pt>
                <c:pt idx="1304">
                  <c:v>81.5</c:v>
                </c:pt>
                <c:pt idx="1305">
                  <c:v>81.5625</c:v>
                </c:pt>
                <c:pt idx="1306">
                  <c:v>81.624999999999986</c:v>
                </c:pt>
                <c:pt idx="1307">
                  <c:v>81.6875</c:v>
                </c:pt>
                <c:pt idx="1308">
                  <c:v>81.75</c:v>
                </c:pt>
                <c:pt idx="1309">
                  <c:v>81.8125</c:v>
                </c:pt>
                <c:pt idx="1310">
                  <c:v>81.874999999999986</c:v>
                </c:pt>
                <c:pt idx="1311">
                  <c:v>81.9375</c:v>
                </c:pt>
                <c:pt idx="1312">
                  <c:v>82</c:v>
                </c:pt>
                <c:pt idx="1313">
                  <c:v>82.0625</c:v>
                </c:pt>
                <c:pt idx="1314">
                  <c:v>82.124999999999986</c:v>
                </c:pt>
                <c:pt idx="1315">
                  <c:v>82.1875</c:v>
                </c:pt>
                <c:pt idx="1316">
                  <c:v>82.25</c:v>
                </c:pt>
                <c:pt idx="1317">
                  <c:v>82.3125</c:v>
                </c:pt>
                <c:pt idx="1318">
                  <c:v>82.374999999999986</c:v>
                </c:pt>
                <c:pt idx="1319">
                  <c:v>82.4375</c:v>
                </c:pt>
                <c:pt idx="1320">
                  <c:v>82.5</c:v>
                </c:pt>
                <c:pt idx="1321">
                  <c:v>82.5625</c:v>
                </c:pt>
                <c:pt idx="1322">
                  <c:v>82.624999999999986</c:v>
                </c:pt>
                <c:pt idx="1323">
                  <c:v>82.6875</c:v>
                </c:pt>
                <c:pt idx="1324">
                  <c:v>82.75</c:v>
                </c:pt>
                <c:pt idx="1325">
                  <c:v>82.8125</c:v>
                </c:pt>
                <c:pt idx="1326">
                  <c:v>82.874999999999986</c:v>
                </c:pt>
                <c:pt idx="1327">
                  <c:v>82.9375</c:v>
                </c:pt>
                <c:pt idx="1328">
                  <c:v>83</c:v>
                </c:pt>
                <c:pt idx="1329">
                  <c:v>83.0625</c:v>
                </c:pt>
                <c:pt idx="1330">
                  <c:v>83.124999999999986</c:v>
                </c:pt>
                <c:pt idx="1331">
                  <c:v>83.1875</c:v>
                </c:pt>
                <c:pt idx="1332">
                  <c:v>83.25</c:v>
                </c:pt>
                <c:pt idx="1333">
                  <c:v>83.3125</c:v>
                </c:pt>
                <c:pt idx="1334">
                  <c:v>83.374999999999986</c:v>
                </c:pt>
                <c:pt idx="1335">
                  <c:v>83.4375</c:v>
                </c:pt>
                <c:pt idx="1336">
                  <c:v>83.5</c:v>
                </c:pt>
                <c:pt idx="1337">
                  <c:v>83.5625</c:v>
                </c:pt>
                <c:pt idx="1338">
                  <c:v>83.624999999999986</c:v>
                </c:pt>
                <c:pt idx="1339">
                  <c:v>83.6875</c:v>
                </c:pt>
                <c:pt idx="1340">
                  <c:v>83.75</c:v>
                </c:pt>
                <c:pt idx="1341">
                  <c:v>83.8125</c:v>
                </c:pt>
                <c:pt idx="1342">
                  <c:v>83.874999999999986</c:v>
                </c:pt>
                <c:pt idx="1343">
                  <c:v>83.9375</c:v>
                </c:pt>
                <c:pt idx="1344">
                  <c:v>84</c:v>
                </c:pt>
                <c:pt idx="1345">
                  <c:v>84.0625</c:v>
                </c:pt>
                <c:pt idx="1346">
                  <c:v>84.124999999999986</c:v>
                </c:pt>
                <c:pt idx="1347">
                  <c:v>84.1875</c:v>
                </c:pt>
                <c:pt idx="1348">
                  <c:v>84.25</c:v>
                </c:pt>
                <c:pt idx="1349">
                  <c:v>84.3125</c:v>
                </c:pt>
                <c:pt idx="1350">
                  <c:v>84.374999999999986</c:v>
                </c:pt>
                <c:pt idx="1351">
                  <c:v>84.4375</c:v>
                </c:pt>
                <c:pt idx="1352">
                  <c:v>84.5</c:v>
                </c:pt>
                <c:pt idx="1353">
                  <c:v>84.5625</c:v>
                </c:pt>
                <c:pt idx="1354">
                  <c:v>84.624999999999986</c:v>
                </c:pt>
                <c:pt idx="1355">
                  <c:v>84.6875</c:v>
                </c:pt>
                <c:pt idx="1356">
                  <c:v>84.75</c:v>
                </c:pt>
                <c:pt idx="1357">
                  <c:v>84.8125</c:v>
                </c:pt>
                <c:pt idx="1358">
                  <c:v>84.874999999999986</c:v>
                </c:pt>
                <c:pt idx="1359">
                  <c:v>84.9375</c:v>
                </c:pt>
                <c:pt idx="1360">
                  <c:v>85</c:v>
                </c:pt>
                <c:pt idx="1361">
                  <c:v>85.0625</c:v>
                </c:pt>
                <c:pt idx="1362">
                  <c:v>85.124999999999986</c:v>
                </c:pt>
                <c:pt idx="1363">
                  <c:v>85.1875</c:v>
                </c:pt>
                <c:pt idx="1364">
                  <c:v>85.25</c:v>
                </c:pt>
                <c:pt idx="1365">
                  <c:v>85.3125</c:v>
                </c:pt>
                <c:pt idx="1366">
                  <c:v>85.374999999999986</c:v>
                </c:pt>
                <c:pt idx="1367">
                  <c:v>85.4375</c:v>
                </c:pt>
                <c:pt idx="1368">
                  <c:v>85.5</c:v>
                </c:pt>
                <c:pt idx="1369">
                  <c:v>85.5625</c:v>
                </c:pt>
                <c:pt idx="1370">
                  <c:v>85.624999999999986</c:v>
                </c:pt>
                <c:pt idx="1371">
                  <c:v>85.6875</c:v>
                </c:pt>
                <c:pt idx="1372">
                  <c:v>85.75</c:v>
                </c:pt>
                <c:pt idx="1373">
                  <c:v>85.8125</c:v>
                </c:pt>
                <c:pt idx="1374">
                  <c:v>85.874999999999986</c:v>
                </c:pt>
                <c:pt idx="1375">
                  <c:v>85.9375</c:v>
                </c:pt>
                <c:pt idx="1376">
                  <c:v>86</c:v>
                </c:pt>
                <c:pt idx="1377">
                  <c:v>86.0625</c:v>
                </c:pt>
                <c:pt idx="1378">
                  <c:v>86.124999999999986</c:v>
                </c:pt>
                <c:pt idx="1379">
                  <c:v>86.1875</c:v>
                </c:pt>
                <c:pt idx="1380">
                  <c:v>86.25</c:v>
                </c:pt>
                <c:pt idx="1381">
                  <c:v>86.3125</c:v>
                </c:pt>
                <c:pt idx="1382">
                  <c:v>86.374999999999986</c:v>
                </c:pt>
                <c:pt idx="1383">
                  <c:v>86.4375</c:v>
                </c:pt>
                <c:pt idx="1384">
                  <c:v>86.5</c:v>
                </c:pt>
                <c:pt idx="1385">
                  <c:v>86.5625</c:v>
                </c:pt>
                <c:pt idx="1386">
                  <c:v>86.624999999999986</c:v>
                </c:pt>
                <c:pt idx="1387">
                  <c:v>86.6875</c:v>
                </c:pt>
                <c:pt idx="1388">
                  <c:v>86.75</c:v>
                </c:pt>
                <c:pt idx="1389">
                  <c:v>86.8125</c:v>
                </c:pt>
                <c:pt idx="1390">
                  <c:v>86.874999999999986</c:v>
                </c:pt>
                <c:pt idx="1391">
                  <c:v>86.9375</c:v>
                </c:pt>
                <c:pt idx="1392">
                  <c:v>87</c:v>
                </c:pt>
                <c:pt idx="1393">
                  <c:v>87.0625</c:v>
                </c:pt>
                <c:pt idx="1394">
                  <c:v>87.124999999999986</c:v>
                </c:pt>
                <c:pt idx="1395">
                  <c:v>87.1875</c:v>
                </c:pt>
                <c:pt idx="1396">
                  <c:v>87.25</c:v>
                </c:pt>
                <c:pt idx="1397">
                  <c:v>87.3125</c:v>
                </c:pt>
                <c:pt idx="1398">
                  <c:v>87.374999999999986</c:v>
                </c:pt>
                <c:pt idx="1399">
                  <c:v>87.4375</c:v>
                </c:pt>
                <c:pt idx="1400">
                  <c:v>87.5</c:v>
                </c:pt>
                <c:pt idx="1401">
                  <c:v>87.5625</c:v>
                </c:pt>
                <c:pt idx="1402">
                  <c:v>87.624999999999986</c:v>
                </c:pt>
                <c:pt idx="1403">
                  <c:v>87.6875</c:v>
                </c:pt>
                <c:pt idx="1404">
                  <c:v>87.75</c:v>
                </c:pt>
                <c:pt idx="1405">
                  <c:v>87.8125</c:v>
                </c:pt>
                <c:pt idx="1406">
                  <c:v>87.874999999999986</c:v>
                </c:pt>
                <c:pt idx="1407">
                  <c:v>87.9375</c:v>
                </c:pt>
                <c:pt idx="1408">
                  <c:v>88</c:v>
                </c:pt>
                <c:pt idx="1409">
                  <c:v>88.0625</c:v>
                </c:pt>
                <c:pt idx="1410">
                  <c:v>88.124999999999986</c:v>
                </c:pt>
                <c:pt idx="1411">
                  <c:v>88.1875</c:v>
                </c:pt>
                <c:pt idx="1412">
                  <c:v>88.25</c:v>
                </c:pt>
                <c:pt idx="1413">
                  <c:v>88.3125</c:v>
                </c:pt>
                <c:pt idx="1414">
                  <c:v>88.374999999999986</c:v>
                </c:pt>
                <c:pt idx="1415">
                  <c:v>88.4375</c:v>
                </c:pt>
                <c:pt idx="1416">
                  <c:v>88.5</c:v>
                </c:pt>
                <c:pt idx="1417">
                  <c:v>88.5625</c:v>
                </c:pt>
                <c:pt idx="1418">
                  <c:v>88.624999999999986</c:v>
                </c:pt>
                <c:pt idx="1419">
                  <c:v>88.6875</c:v>
                </c:pt>
                <c:pt idx="1420">
                  <c:v>88.75</c:v>
                </c:pt>
                <c:pt idx="1421">
                  <c:v>88.8125</c:v>
                </c:pt>
                <c:pt idx="1422">
                  <c:v>88.874999999999986</c:v>
                </c:pt>
                <c:pt idx="1423">
                  <c:v>88.9375</c:v>
                </c:pt>
                <c:pt idx="1424">
                  <c:v>89</c:v>
                </c:pt>
                <c:pt idx="1425">
                  <c:v>89.0625</c:v>
                </c:pt>
                <c:pt idx="1426">
                  <c:v>89.124999999999986</c:v>
                </c:pt>
                <c:pt idx="1427">
                  <c:v>89.1875</c:v>
                </c:pt>
                <c:pt idx="1428">
                  <c:v>89.25</c:v>
                </c:pt>
                <c:pt idx="1429">
                  <c:v>89.3125</c:v>
                </c:pt>
                <c:pt idx="1430">
                  <c:v>89.374999999999986</c:v>
                </c:pt>
                <c:pt idx="1431">
                  <c:v>89.4375</c:v>
                </c:pt>
                <c:pt idx="1432">
                  <c:v>89.5</c:v>
                </c:pt>
                <c:pt idx="1433">
                  <c:v>89.5625</c:v>
                </c:pt>
                <c:pt idx="1434">
                  <c:v>89.624999999999986</c:v>
                </c:pt>
                <c:pt idx="1435">
                  <c:v>89.6875</c:v>
                </c:pt>
                <c:pt idx="1436">
                  <c:v>89.75</c:v>
                </c:pt>
                <c:pt idx="1437">
                  <c:v>89.8125</c:v>
                </c:pt>
                <c:pt idx="1438">
                  <c:v>89.874999999999986</c:v>
                </c:pt>
                <c:pt idx="1439">
                  <c:v>89.9375</c:v>
                </c:pt>
                <c:pt idx="1440">
                  <c:v>90</c:v>
                </c:pt>
                <c:pt idx="1441">
                  <c:v>90.0625</c:v>
                </c:pt>
                <c:pt idx="1442">
                  <c:v>90.124999999999986</c:v>
                </c:pt>
                <c:pt idx="1443">
                  <c:v>90.1875</c:v>
                </c:pt>
                <c:pt idx="1444">
                  <c:v>90.25</c:v>
                </c:pt>
                <c:pt idx="1445">
                  <c:v>90.3125</c:v>
                </c:pt>
                <c:pt idx="1446">
                  <c:v>90.374999999999986</c:v>
                </c:pt>
                <c:pt idx="1447">
                  <c:v>90.4375</c:v>
                </c:pt>
                <c:pt idx="1448">
                  <c:v>90.5</c:v>
                </c:pt>
                <c:pt idx="1449">
                  <c:v>90.5625</c:v>
                </c:pt>
                <c:pt idx="1450">
                  <c:v>90.624999999999986</c:v>
                </c:pt>
                <c:pt idx="1451">
                  <c:v>90.6875</c:v>
                </c:pt>
                <c:pt idx="1452">
                  <c:v>90.75</c:v>
                </c:pt>
                <c:pt idx="1453">
                  <c:v>90.8125</c:v>
                </c:pt>
                <c:pt idx="1454">
                  <c:v>90.874999999999986</c:v>
                </c:pt>
                <c:pt idx="1455">
                  <c:v>90.9375</c:v>
                </c:pt>
                <c:pt idx="1456">
                  <c:v>91</c:v>
                </c:pt>
                <c:pt idx="1457">
                  <c:v>91.0625</c:v>
                </c:pt>
                <c:pt idx="1458">
                  <c:v>91.124999999999986</c:v>
                </c:pt>
                <c:pt idx="1459">
                  <c:v>91.1875</c:v>
                </c:pt>
                <c:pt idx="1460">
                  <c:v>91.25</c:v>
                </c:pt>
                <c:pt idx="1461">
                  <c:v>91.3125</c:v>
                </c:pt>
                <c:pt idx="1462">
                  <c:v>91.374999999999986</c:v>
                </c:pt>
                <c:pt idx="1463">
                  <c:v>91.4375</c:v>
                </c:pt>
                <c:pt idx="1464">
                  <c:v>91.5</c:v>
                </c:pt>
                <c:pt idx="1465">
                  <c:v>91.5625</c:v>
                </c:pt>
                <c:pt idx="1466">
                  <c:v>91.624999999999986</c:v>
                </c:pt>
                <c:pt idx="1467">
                  <c:v>91.6875</c:v>
                </c:pt>
                <c:pt idx="1468">
                  <c:v>91.75</c:v>
                </c:pt>
                <c:pt idx="1469">
                  <c:v>91.8125</c:v>
                </c:pt>
                <c:pt idx="1470">
                  <c:v>91.874999999999986</c:v>
                </c:pt>
                <c:pt idx="1471">
                  <c:v>91.9375</c:v>
                </c:pt>
                <c:pt idx="1472">
                  <c:v>92</c:v>
                </c:pt>
                <c:pt idx="1473">
                  <c:v>92.0625</c:v>
                </c:pt>
                <c:pt idx="1474">
                  <c:v>92.124999999999986</c:v>
                </c:pt>
                <c:pt idx="1475">
                  <c:v>92.1875</c:v>
                </c:pt>
                <c:pt idx="1476">
                  <c:v>92.25</c:v>
                </c:pt>
                <c:pt idx="1477">
                  <c:v>92.3125</c:v>
                </c:pt>
                <c:pt idx="1478">
                  <c:v>92.374999999999986</c:v>
                </c:pt>
                <c:pt idx="1479">
                  <c:v>92.4375</c:v>
                </c:pt>
                <c:pt idx="1480">
                  <c:v>92.5</c:v>
                </c:pt>
                <c:pt idx="1481">
                  <c:v>92.5625</c:v>
                </c:pt>
                <c:pt idx="1482">
                  <c:v>92.624999999999986</c:v>
                </c:pt>
                <c:pt idx="1483">
                  <c:v>92.6875</c:v>
                </c:pt>
                <c:pt idx="1484">
                  <c:v>92.75</c:v>
                </c:pt>
                <c:pt idx="1485">
                  <c:v>92.8125</c:v>
                </c:pt>
                <c:pt idx="1486">
                  <c:v>92.874999999999986</c:v>
                </c:pt>
                <c:pt idx="1487">
                  <c:v>92.9375</c:v>
                </c:pt>
                <c:pt idx="1488">
                  <c:v>93</c:v>
                </c:pt>
                <c:pt idx="1489">
                  <c:v>93.0625</c:v>
                </c:pt>
                <c:pt idx="1490">
                  <c:v>93.124999999999986</c:v>
                </c:pt>
                <c:pt idx="1491">
                  <c:v>93.1875</c:v>
                </c:pt>
                <c:pt idx="1492">
                  <c:v>93.25</c:v>
                </c:pt>
                <c:pt idx="1493">
                  <c:v>93.3125</c:v>
                </c:pt>
                <c:pt idx="1494">
                  <c:v>93.374999999999986</c:v>
                </c:pt>
                <c:pt idx="1495">
                  <c:v>93.4375</c:v>
                </c:pt>
                <c:pt idx="1496">
                  <c:v>93.5</c:v>
                </c:pt>
                <c:pt idx="1497">
                  <c:v>93.5625</c:v>
                </c:pt>
                <c:pt idx="1498">
                  <c:v>93.624999999999986</c:v>
                </c:pt>
                <c:pt idx="1499">
                  <c:v>93.6875</c:v>
                </c:pt>
                <c:pt idx="1500">
                  <c:v>93.75</c:v>
                </c:pt>
                <c:pt idx="1501">
                  <c:v>93.8125</c:v>
                </c:pt>
                <c:pt idx="1502">
                  <c:v>93.874999999999986</c:v>
                </c:pt>
                <c:pt idx="1503">
                  <c:v>93.9375</c:v>
                </c:pt>
                <c:pt idx="1504">
                  <c:v>94</c:v>
                </c:pt>
                <c:pt idx="1505">
                  <c:v>94.0625</c:v>
                </c:pt>
                <c:pt idx="1506">
                  <c:v>94.124999999999986</c:v>
                </c:pt>
                <c:pt idx="1507">
                  <c:v>94.1875</c:v>
                </c:pt>
                <c:pt idx="1508">
                  <c:v>94.25</c:v>
                </c:pt>
                <c:pt idx="1509">
                  <c:v>94.3125</c:v>
                </c:pt>
                <c:pt idx="1510">
                  <c:v>94.374999999999986</c:v>
                </c:pt>
                <c:pt idx="1511">
                  <c:v>94.4375</c:v>
                </c:pt>
                <c:pt idx="1512">
                  <c:v>94.5</c:v>
                </c:pt>
                <c:pt idx="1513">
                  <c:v>94.5625</c:v>
                </c:pt>
                <c:pt idx="1514">
                  <c:v>94.624999999999986</c:v>
                </c:pt>
                <c:pt idx="1515">
                  <c:v>94.6875</c:v>
                </c:pt>
                <c:pt idx="1516">
                  <c:v>94.75</c:v>
                </c:pt>
                <c:pt idx="1517">
                  <c:v>94.8125</c:v>
                </c:pt>
                <c:pt idx="1518">
                  <c:v>94.874999999999986</c:v>
                </c:pt>
                <c:pt idx="1519">
                  <c:v>94.9375</c:v>
                </c:pt>
                <c:pt idx="1520">
                  <c:v>95</c:v>
                </c:pt>
                <c:pt idx="1521">
                  <c:v>95.0625</c:v>
                </c:pt>
                <c:pt idx="1522">
                  <c:v>95.124999999999986</c:v>
                </c:pt>
                <c:pt idx="1523">
                  <c:v>95.1875</c:v>
                </c:pt>
                <c:pt idx="1524">
                  <c:v>95.25</c:v>
                </c:pt>
                <c:pt idx="1525">
                  <c:v>95.3125</c:v>
                </c:pt>
                <c:pt idx="1526">
                  <c:v>95.374999999999986</c:v>
                </c:pt>
                <c:pt idx="1527">
                  <c:v>95.4375</c:v>
                </c:pt>
                <c:pt idx="1528">
                  <c:v>95.5</c:v>
                </c:pt>
                <c:pt idx="1529">
                  <c:v>95.5625</c:v>
                </c:pt>
                <c:pt idx="1530">
                  <c:v>95.624999999999986</c:v>
                </c:pt>
                <c:pt idx="1531">
                  <c:v>95.6875</c:v>
                </c:pt>
                <c:pt idx="1532">
                  <c:v>95.75</c:v>
                </c:pt>
                <c:pt idx="1533">
                  <c:v>95.8125</c:v>
                </c:pt>
                <c:pt idx="1534">
                  <c:v>95.874999999999986</c:v>
                </c:pt>
                <c:pt idx="1535">
                  <c:v>95.9375</c:v>
                </c:pt>
                <c:pt idx="1536">
                  <c:v>96</c:v>
                </c:pt>
                <c:pt idx="1537">
                  <c:v>96.0625</c:v>
                </c:pt>
                <c:pt idx="1538">
                  <c:v>96.124999999999986</c:v>
                </c:pt>
                <c:pt idx="1539">
                  <c:v>96.1875</c:v>
                </c:pt>
                <c:pt idx="1540">
                  <c:v>96.25</c:v>
                </c:pt>
                <c:pt idx="1541">
                  <c:v>96.3125</c:v>
                </c:pt>
                <c:pt idx="1542">
                  <c:v>96.374999999999986</c:v>
                </c:pt>
                <c:pt idx="1543">
                  <c:v>96.4375</c:v>
                </c:pt>
                <c:pt idx="1544">
                  <c:v>96.5</c:v>
                </c:pt>
                <c:pt idx="1545">
                  <c:v>96.5625</c:v>
                </c:pt>
                <c:pt idx="1546">
                  <c:v>96.624999999999986</c:v>
                </c:pt>
                <c:pt idx="1547">
                  <c:v>96.6875</c:v>
                </c:pt>
                <c:pt idx="1548">
                  <c:v>96.75</c:v>
                </c:pt>
                <c:pt idx="1549">
                  <c:v>96.8125</c:v>
                </c:pt>
                <c:pt idx="1550">
                  <c:v>96.874999999999986</c:v>
                </c:pt>
                <c:pt idx="1551">
                  <c:v>96.9375</c:v>
                </c:pt>
                <c:pt idx="1552">
                  <c:v>97</c:v>
                </c:pt>
                <c:pt idx="1553">
                  <c:v>97.0625</c:v>
                </c:pt>
                <c:pt idx="1554">
                  <c:v>97.124999999999986</c:v>
                </c:pt>
                <c:pt idx="1555">
                  <c:v>97.1875</c:v>
                </c:pt>
                <c:pt idx="1556">
                  <c:v>97.25</c:v>
                </c:pt>
                <c:pt idx="1557">
                  <c:v>97.3125</c:v>
                </c:pt>
                <c:pt idx="1558">
                  <c:v>97.374999999999986</c:v>
                </c:pt>
                <c:pt idx="1559">
                  <c:v>97.4375</c:v>
                </c:pt>
                <c:pt idx="1560">
                  <c:v>97.5</c:v>
                </c:pt>
                <c:pt idx="1561">
                  <c:v>97.5625</c:v>
                </c:pt>
                <c:pt idx="1562">
                  <c:v>97.624999999999986</c:v>
                </c:pt>
                <c:pt idx="1563">
                  <c:v>97.6875</c:v>
                </c:pt>
                <c:pt idx="1564">
                  <c:v>97.75</c:v>
                </c:pt>
                <c:pt idx="1565">
                  <c:v>97.8125</c:v>
                </c:pt>
                <c:pt idx="1566">
                  <c:v>97.874999999999986</c:v>
                </c:pt>
                <c:pt idx="1567">
                  <c:v>97.9375</c:v>
                </c:pt>
                <c:pt idx="1568">
                  <c:v>98</c:v>
                </c:pt>
                <c:pt idx="1569">
                  <c:v>98.0625</c:v>
                </c:pt>
                <c:pt idx="1570">
                  <c:v>98.124999999999986</c:v>
                </c:pt>
                <c:pt idx="1571">
                  <c:v>98.1875</c:v>
                </c:pt>
                <c:pt idx="1572">
                  <c:v>98.25</c:v>
                </c:pt>
                <c:pt idx="1573">
                  <c:v>98.3125</c:v>
                </c:pt>
                <c:pt idx="1574">
                  <c:v>98.374999999999986</c:v>
                </c:pt>
                <c:pt idx="1575">
                  <c:v>98.4375</c:v>
                </c:pt>
                <c:pt idx="1576">
                  <c:v>98.5</c:v>
                </c:pt>
                <c:pt idx="1577">
                  <c:v>98.5625</c:v>
                </c:pt>
                <c:pt idx="1578">
                  <c:v>98.624999999999986</c:v>
                </c:pt>
                <c:pt idx="1579">
                  <c:v>98.6875</c:v>
                </c:pt>
                <c:pt idx="1580">
                  <c:v>98.75</c:v>
                </c:pt>
                <c:pt idx="1581">
                  <c:v>98.8125</c:v>
                </c:pt>
                <c:pt idx="1582">
                  <c:v>98.874999999999986</c:v>
                </c:pt>
                <c:pt idx="1583">
                  <c:v>98.9375</c:v>
                </c:pt>
                <c:pt idx="1584">
                  <c:v>99</c:v>
                </c:pt>
                <c:pt idx="1585">
                  <c:v>99.0625</c:v>
                </c:pt>
                <c:pt idx="1586">
                  <c:v>99.124999999999986</c:v>
                </c:pt>
                <c:pt idx="1587">
                  <c:v>99.1875</c:v>
                </c:pt>
                <c:pt idx="1588">
                  <c:v>99.25</c:v>
                </c:pt>
                <c:pt idx="1589">
                  <c:v>99.3125</c:v>
                </c:pt>
                <c:pt idx="1590">
                  <c:v>99.374999999999986</c:v>
                </c:pt>
                <c:pt idx="1591">
                  <c:v>99.4375</c:v>
                </c:pt>
                <c:pt idx="1592">
                  <c:v>99.5</c:v>
                </c:pt>
                <c:pt idx="1593">
                  <c:v>99.5625</c:v>
                </c:pt>
                <c:pt idx="1594">
                  <c:v>99.624999999999986</c:v>
                </c:pt>
                <c:pt idx="1595">
                  <c:v>99.6875</c:v>
                </c:pt>
                <c:pt idx="1596">
                  <c:v>99.75</c:v>
                </c:pt>
                <c:pt idx="1597">
                  <c:v>99.8125</c:v>
                </c:pt>
                <c:pt idx="1598">
                  <c:v>99.874999999999986</c:v>
                </c:pt>
                <c:pt idx="1599">
                  <c:v>99.9375</c:v>
                </c:pt>
              </c:numCache>
            </c:numRef>
          </c:xVal>
          <c:yVal>
            <c:numRef>
              <c:f>hist_TOT_40!$F$2:$F$1601</c:f>
              <c:numCache>
                <c:formatCode>General</c:formatCode>
                <c:ptCount val="16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1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1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2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1</c:v>
                </c:pt>
                <c:pt idx="159">
                  <c:v>0</c:v>
                </c:pt>
                <c:pt idx="160">
                  <c:v>1</c:v>
                </c:pt>
                <c:pt idx="161">
                  <c:v>0</c:v>
                </c:pt>
                <c:pt idx="162">
                  <c:v>0</c:v>
                </c:pt>
                <c:pt idx="163">
                  <c:v>1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1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3</c:v>
                </c:pt>
                <c:pt idx="172">
                  <c:v>2</c:v>
                </c:pt>
                <c:pt idx="173">
                  <c:v>1</c:v>
                </c:pt>
                <c:pt idx="174">
                  <c:v>1</c:v>
                </c:pt>
                <c:pt idx="175">
                  <c:v>3</c:v>
                </c:pt>
                <c:pt idx="176">
                  <c:v>2</c:v>
                </c:pt>
                <c:pt idx="177">
                  <c:v>2</c:v>
                </c:pt>
                <c:pt idx="178">
                  <c:v>5</c:v>
                </c:pt>
                <c:pt idx="179">
                  <c:v>9</c:v>
                </c:pt>
                <c:pt idx="180">
                  <c:v>10</c:v>
                </c:pt>
                <c:pt idx="181">
                  <c:v>4</c:v>
                </c:pt>
                <c:pt idx="182">
                  <c:v>11</c:v>
                </c:pt>
                <c:pt idx="183">
                  <c:v>5</c:v>
                </c:pt>
                <c:pt idx="184">
                  <c:v>6</c:v>
                </c:pt>
                <c:pt idx="185">
                  <c:v>12</c:v>
                </c:pt>
                <c:pt idx="186">
                  <c:v>11</c:v>
                </c:pt>
                <c:pt idx="187">
                  <c:v>6</c:v>
                </c:pt>
                <c:pt idx="188">
                  <c:v>11</c:v>
                </c:pt>
                <c:pt idx="189">
                  <c:v>9</c:v>
                </c:pt>
                <c:pt idx="190">
                  <c:v>8</c:v>
                </c:pt>
                <c:pt idx="191">
                  <c:v>12</c:v>
                </c:pt>
                <c:pt idx="192">
                  <c:v>14</c:v>
                </c:pt>
                <c:pt idx="193">
                  <c:v>16</c:v>
                </c:pt>
                <c:pt idx="194">
                  <c:v>19</c:v>
                </c:pt>
                <c:pt idx="195">
                  <c:v>14</c:v>
                </c:pt>
                <c:pt idx="196">
                  <c:v>10</c:v>
                </c:pt>
                <c:pt idx="197">
                  <c:v>9</c:v>
                </c:pt>
                <c:pt idx="198">
                  <c:v>10</c:v>
                </c:pt>
                <c:pt idx="199">
                  <c:v>8</c:v>
                </c:pt>
                <c:pt idx="200">
                  <c:v>16</c:v>
                </c:pt>
                <c:pt idx="201">
                  <c:v>8</c:v>
                </c:pt>
                <c:pt idx="202">
                  <c:v>10</c:v>
                </c:pt>
                <c:pt idx="203">
                  <c:v>10</c:v>
                </c:pt>
                <c:pt idx="204">
                  <c:v>20</c:v>
                </c:pt>
                <c:pt idx="205">
                  <c:v>17</c:v>
                </c:pt>
                <c:pt idx="206">
                  <c:v>17</c:v>
                </c:pt>
                <c:pt idx="207">
                  <c:v>9</c:v>
                </c:pt>
                <c:pt idx="208">
                  <c:v>23</c:v>
                </c:pt>
                <c:pt idx="209">
                  <c:v>10</c:v>
                </c:pt>
                <c:pt idx="210">
                  <c:v>22</c:v>
                </c:pt>
                <c:pt idx="211">
                  <c:v>18</c:v>
                </c:pt>
                <c:pt idx="212">
                  <c:v>15</c:v>
                </c:pt>
                <c:pt idx="213">
                  <c:v>16</c:v>
                </c:pt>
                <c:pt idx="214">
                  <c:v>10</c:v>
                </c:pt>
                <c:pt idx="215">
                  <c:v>12</c:v>
                </c:pt>
                <c:pt idx="216">
                  <c:v>15</c:v>
                </c:pt>
                <c:pt idx="217">
                  <c:v>14</c:v>
                </c:pt>
                <c:pt idx="218">
                  <c:v>18</c:v>
                </c:pt>
                <c:pt idx="219">
                  <c:v>19</c:v>
                </c:pt>
                <c:pt idx="220">
                  <c:v>20</c:v>
                </c:pt>
                <c:pt idx="221">
                  <c:v>15</c:v>
                </c:pt>
                <c:pt idx="222">
                  <c:v>22</c:v>
                </c:pt>
                <c:pt idx="223">
                  <c:v>14</c:v>
                </c:pt>
                <c:pt idx="224">
                  <c:v>23</c:v>
                </c:pt>
                <c:pt idx="225">
                  <c:v>28</c:v>
                </c:pt>
                <c:pt idx="226">
                  <c:v>26</c:v>
                </c:pt>
                <c:pt idx="227">
                  <c:v>28</c:v>
                </c:pt>
                <c:pt idx="236">
                  <c:v>72</c:v>
                </c:pt>
                <c:pt idx="237">
                  <c:v>78</c:v>
                </c:pt>
                <c:pt idx="238">
                  <c:v>60</c:v>
                </c:pt>
                <c:pt idx="239">
                  <c:v>45</c:v>
                </c:pt>
                <c:pt idx="240">
                  <c:v>38</c:v>
                </c:pt>
                <c:pt idx="241">
                  <c:v>43</c:v>
                </c:pt>
                <c:pt idx="242">
                  <c:v>36</c:v>
                </c:pt>
                <c:pt idx="243">
                  <c:v>29</c:v>
                </c:pt>
                <c:pt idx="244">
                  <c:v>31</c:v>
                </c:pt>
                <c:pt idx="245">
                  <c:v>34</c:v>
                </c:pt>
                <c:pt idx="246">
                  <c:v>33</c:v>
                </c:pt>
                <c:pt idx="247">
                  <c:v>35</c:v>
                </c:pt>
                <c:pt idx="248">
                  <c:v>32</c:v>
                </c:pt>
                <c:pt idx="249">
                  <c:v>26</c:v>
                </c:pt>
                <c:pt idx="250">
                  <c:v>27</c:v>
                </c:pt>
                <c:pt idx="251">
                  <c:v>34</c:v>
                </c:pt>
                <c:pt idx="252">
                  <c:v>32</c:v>
                </c:pt>
                <c:pt idx="253">
                  <c:v>18</c:v>
                </c:pt>
                <c:pt idx="254">
                  <c:v>31</c:v>
                </c:pt>
                <c:pt idx="255">
                  <c:v>18</c:v>
                </c:pt>
                <c:pt idx="256">
                  <c:v>35</c:v>
                </c:pt>
                <c:pt idx="257">
                  <c:v>30</c:v>
                </c:pt>
                <c:pt idx="258">
                  <c:v>22</c:v>
                </c:pt>
                <c:pt idx="259">
                  <c:v>30</c:v>
                </c:pt>
                <c:pt idx="260">
                  <c:v>37</c:v>
                </c:pt>
                <c:pt idx="261">
                  <c:v>29</c:v>
                </c:pt>
                <c:pt idx="262">
                  <c:v>26</c:v>
                </c:pt>
                <c:pt idx="263">
                  <c:v>34</c:v>
                </c:pt>
                <c:pt idx="264">
                  <c:v>33</c:v>
                </c:pt>
                <c:pt idx="265">
                  <c:v>31</c:v>
                </c:pt>
                <c:pt idx="266">
                  <c:v>28</c:v>
                </c:pt>
                <c:pt idx="267">
                  <c:v>29</c:v>
                </c:pt>
                <c:pt idx="268">
                  <c:v>33</c:v>
                </c:pt>
                <c:pt idx="269">
                  <c:v>34</c:v>
                </c:pt>
                <c:pt idx="270">
                  <c:v>47</c:v>
                </c:pt>
                <c:pt idx="271">
                  <c:v>32</c:v>
                </c:pt>
                <c:pt idx="272">
                  <c:v>43</c:v>
                </c:pt>
                <c:pt idx="273">
                  <c:v>30</c:v>
                </c:pt>
                <c:pt idx="274">
                  <c:v>37</c:v>
                </c:pt>
                <c:pt idx="275">
                  <c:v>34</c:v>
                </c:pt>
                <c:pt idx="276">
                  <c:v>27</c:v>
                </c:pt>
                <c:pt idx="277">
                  <c:v>32</c:v>
                </c:pt>
                <c:pt idx="278">
                  <c:v>47</c:v>
                </c:pt>
                <c:pt idx="279">
                  <c:v>26</c:v>
                </c:pt>
                <c:pt idx="280">
                  <c:v>45</c:v>
                </c:pt>
                <c:pt idx="281">
                  <c:v>30</c:v>
                </c:pt>
                <c:pt idx="282">
                  <c:v>33</c:v>
                </c:pt>
                <c:pt idx="283">
                  <c:v>27</c:v>
                </c:pt>
                <c:pt idx="284">
                  <c:v>42</c:v>
                </c:pt>
                <c:pt idx="285">
                  <c:v>40</c:v>
                </c:pt>
                <c:pt idx="286">
                  <c:v>36</c:v>
                </c:pt>
                <c:pt idx="287">
                  <c:v>44</c:v>
                </c:pt>
                <c:pt idx="288">
                  <c:v>34</c:v>
                </c:pt>
                <c:pt idx="289">
                  <c:v>33</c:v>
                </c:pt>
                <c:pt idx="290">
                  <c:v>37</c:v>
                </c:pt>
                <c:pt idx="291">
                  <c:v>31</c:v>
                </c:pt>
                <c:pt idx="292">
                  <c:v>36</c:v>
                </c:pt>
                <c:pt idx="293">
                  <c:v>42</c:v>
                </c:pt>
                <c:pt idx="294">
                  <c:v>49</c:v>
                </c:pt>
                <c:pt idx="295">
                  <c:v>39</c:v>
                </c:pt>
                <c:pt idx="296">
                  <c:v>52</c:v>
                </c:pt>
                <c:pt idx="297">
                  <c:v>38</c:v>
                </c:pt>
                <c:pt idx="298">
                  <c:v>42</c:v>
                </c:pt>
                <c:pt idx="299">
                  <c:v>37</c:v>
                </c:pt>
                <c:pt idx="300">
                  <c:v>45</c:v>
                </c:pt>
                <c:pt idx="301">
                  <c:v>41</c:v>
                </c:pt>
                <c:pt idx="302">
                  <c:v>45</c:v>
                </c:pt>
                <c:pt idx="303">
                  <c:v>46</c:v>
                </c:pt>
                <c:pt idx="304">
                  <c:v>42</c:v>
                </c:pt>
                <c:pt idx="305">
                  <c:v>46</c:v>
                </c:pt>
                <c:pt idx="306">
                  <c:v>39</c:v>
                </c:pt>
                <c:pt idx="307">
                  <c:v>42</c:v>
                </c:pt>
                <c:pt idx="308">
                  <c:v>29</c:v>
                </c:pt>
                <c:pt idx="309">
                  <c:v>31</c:v>
                </c:pt>
                <c:pt idx="310">
                  <c:v>58</c:v>
                </c:pt>
                <c:pt idx="311">
                  <c:v>32</c:v>
                </c:pt>
                <c:pt idx="312">
                  <c:v>47</c:v>
                </c:pt>
                <c:pt idx="313">
                  <c:v>37</c:v>
                </c:pt>
                <c:pt idx="314">
                  <c:v>31</c:v>
                </c:pt>
                <c:pt idx="315">
                  <c:v>28</c:v>
                </c:pt>
                <c:pt idx="316">
                  <c:v>39</c:v>
                </c:pt>
                <c:pt idx="317">
                  <c:v>41</c:v>
                </c:pt>
                <c:pt idx="318">
                  <c:v>38</c:v>
                </c:pt>
                <c:pt idx="319">
                  <c:v>41</c:v>
                </c:pt>
                <c:pt idx="320">
                  <c:v>47</c:v>
                </c:pt>
                <c:pt idx="321">
                  <c:v>44</c:v>
                </c:pt>
                <c:pt idx="322">
                  <c:v>51</c:v>
                </c:pt>
                <c:pt idx="323">
                  <c:v>51</c:v>
                </c:pt>
                <c:pt idx="324">
                  <c:v>35</c:v>
                </c:pt>
                <c:pt idx="325">
                  <c:v>58</c:v>
                </c:pt>
                <c:pt idx="326">
                  <c:v>42</c:v>
                </c:pt>
                <c:pt idx="327">
                  <c:v>45</c:v>
                </c:pt>
                <c:pt idx="328">
                  <c:v>43</c:v>
                </c:pt>
                <c:pt idx="329">
                  <c:v>44</c:v>
                </c:pt>
                <c:pt idx="330">
                  <c:v>44</c:v>
                </c:pt>
                <c:pt idx="331">
                  <c:v>38</c:v>
                </c:pt>
                <c:pt idx="332">
                  <c:v>50</c:v>
                </c:pt>
                <c:pt idx="333">
                  <c:v>48</c:v>
                </c:pt>
                <c:pt idx="334">
                  <c:v>53</c:v>
                </c:pt>
                <c:pt idx="335">
                  <c:v>47</c:v>
                </c:pt>
                <c:pt idx="336">
                  <c:v>53</c:v>
                </c:pt>
                <c:pt idx="337">
                  <c:v>60</c:v>
                </c:pt>
                <c:pt idx="338">
                  <c:v>35</c:v>
                </c:pt>
                <c:pt idx="339">
                  <c:v>57</c:v>
                </c:pt>
                <c:pt idx="340">
                  <c:v>54</c:v>
                </c:pt>
                <c:pt idx="341">
                  <c:v>50</c:v>
                </c:pt>
                <c:pt idx="342">
                  <c:v>45</c:v>
                </c:pt>
                <c:pt idx="343">
                  <c:v>51</c:v>
                </c:pt>
                <c:pt idx="344">
                  <c:v>54</c:v>
                </c:pt>
                <c:pt idx="345">
                  <c:v>40</c:v>
                </c:pt>
                <c:pt idx="346">
                  <c:v>53</c:v>
                </c:pt>
                <c:pt idx="347">
                  <c:v>61</c:v>
                </c:pt>
                <c:pt idx="348">
                  <c:v>57</c:v>
                </c:pt>
                <c:pt idx="349">
                  <c:v>46</c:v>
                </c:pt>
                <c:pt idx="350">
                  <c:v>49</c:v>
                </c:pt>
                <c:pt idx="351">
                  <c:v>50</c:v>
                </c:pt>
                <c:pt idx="352">
                  <c:v>56</c:v>
                </c:pt>
                <c:pt idx="353">
                  <c:v>53</c:v>
                </c:pt>
                <c:pt idx="354">
                  <c:v>58</c:v>
                </c:pt>
                <c:pt idx="355">
                  <c:v>51</c:v>
                </c:pt>
                <c:pt idx="356">
                  <c:v>45</c:v>
                </c:pt>
                <c:pt idx="357">
                  <c:v>54</c:v>
                </c:pt>
                <c:pt idx="358">
                  <c:v>47</c:v>
                </c:pt>
                <c:pt idx="359">
                  <c:v>71</c:v>
                </c:pt>
                <c:pt idx="360">
                  <c:v>61</c:v>
                </c:pt>
                <c:pt idx="361">
                  <c:v>56</c:v>
                </c:pt>
                <c:pt idx="362">
                  <c:v>60</c:v>
                </c:pt>
                <c:pt idx="363">
                  <c:v>59</c:v>
                </c:pt>
                <c:pt idx="364">
                  <c:v>54</c:v>
                </c:pt>
                <c:pt idx="365">
                  <c:v>58</c:v>
                </c:pt>
                <c:pt idx="366">
                  <c:v>72</c:v>
                </c:pt>
                <c:pt idx="367">
                  <c:v>45</c:v>
                </c:pt>
                <c:pt idx="368">
                  <c:v>51</c:v>
                </c:pt>
                <c:pt idx="369">
                  <c:v>55</c:v>
                </c:pt>
                <c:pt idx="370">
                  <c:v>55</c:v>
                </c:pt>
                <c:pt idx="371">
                  <c:v>76</c:v>
                </c:pt>
                <c:pt idx="372">
                  <c:v>63</c:v>
                </c:pt>
                <c:pt idx="373">
                  <c:v>70</c:v>
                </c:pt>
                <c:pt idx="374">
                  <c:v>57</c:v>
                </c:pt>
                <c:pt idx="375">
                  <c:v>61</c:v>
                </c:pt>
                <c:pt idx="376">
                  <c:v>79</c:v>
                </c:pt>
                <c:pt idx="377">
                  <c:v>80</c:v>
                </c:pt>
                <c:pt idx="378">
                  <c:v>82</c:v>
                </c:pt>
                <c:pt idx="379">
                  <c:v>81</c:v>
                </c:pt>
                <c:pt idx="380">
                  <c:v>84</c:v>
                </c:pt>
                <c:pt idx="381">
                  <c:v>80</c:v>
                </c:pt>
                <c:pt idx="382">
                  <c:v>66</c:v>
                </c:pt>
                <c:pt idx="383">
                  <c:v>80</c:v>
                </c:pt>
                <c:pt idx="384">
                  <c:v>78</c:v>
                </c:pt>
                <c:pt idx="385">
                  <c:v>90</c:v>
                </c:pt>
                <c:pt idx="386">
                  <c:v>77</c:v>
                </c:pt>
                <c:pt idx="387">
                  <c:v>84</c:v>
                </c:pt>
                <c:pt idx="388">
                  <c:v>70</c:v>
                </c:pt>
                <c:pt idx="389">
                  <c:v>99</c:v>
                </c:pt>
                <c:pt idx="390">
                  <c:v>106</c:v>
                </c:pt>
                <c:pt idx="391">
                  <c:v>86</c:v>
                </c:pt>
                <c:pt idx="392">
                  <c:v>82</c:v>
                </c:pt>
                <c:pt idx="393">
                  <c:v>96</c:v>
                </c:pt>
                <c:pt idx="394">
                  <c:v>106</c:v>
                </c:pt>
                <c:pt idx="395">
                  <c:v>90</c:v>
                </c:pt>
                <c:pt idx="396">
                  <c:v>97</c:v>
                </c:pt>
                <c:pt idx="397">
                  <c:v>85</c:v>
                </c:pt>
                <c:pt idx="398">
                  <c:v>98</c:v>
                </c:pt>
                <c:pt idx="399">
                  <c:v>82</c:v>
                </c:pt>
                <c:pt idx="400">
                  <c:v>98</c:v>
                </c:pt>
                <c:pt idx="401">
                  <c:v>78</c:v>
                </c:pt>
                <c:pt idx="402">
                  <c:v>91</c:v>
                </c:pt>
                <c:pt idx="403">
                  <c:v>79</c:v>
                </c:pt>
                <c:pt idx="404">
                  <c:v>105</c:v>
                </c:pt>
                <c:pt idx="405">
                  <c:v>90</c:v>
                </c:pt>
                <c:pt idx="406">
                  <c:v>100</c:v>
                </c:pt>
                <c:pt idx="407">
                  <c:v>104</c:v>
                </c:pt>
                <c:pt idx="408">
                  <c:v>92</c:v>
                </c:pt>
                <c:pt idx="409">
                  <c:v>88</c:v>
                </c:pt>
                <c:pt idx="410">
                  <c:v>95</c:v>
                </c:pt>
                <c:pt idx="411">
                  <c:v>97</c:v>
                </c:pt>
                <c:pt idx="412">
                  <c:v>119</c:v>
                </c:pt>
                <c:pt idx="413">
                  <c:v>108</c:v>
                </c:pt>
                <c:pt idx="414">
                  <c:v>118</c:v>
                </c:pt>
                <c:pt idx="415">
                  <c:v>80</c:v>
                </c:pt>
                <c:pt idx="416">
                  <c:v>93</c:v>
                </c:pt>
                <c:pt idx="417">
                  <c:v>99</c:v>
                </c:pt>
                <c:pt idx="418">
                  <c:v>100</c:v>
                </c:pt>
                <c:pt idx="419">
                  <c:v>89</c:v>
                </c:pt>
                <c:pt idx="420">
                  <c:v>99</c:v>
                </c:pt>
                <c:pt idx="421">
                  <c:v>87</c:v>
                </c:pt>
                <c:pt idx="422">
                  <c:v>95</c:v>
                </c:pt>
                <c:pt idx="423">
                  <c:v>76</c:v>
                </c:pt>
                <c:pt idx="424">
                  <c:v>92</c:v>
                </c:pt>
                <c:pt idx="425">
                  <c:v>109</c:v>
                </c:pt>
                <c:pt idx="426">
                  <c:v>103</c:v>
                </c:pt>
                <c:pt idx="427">
                  <c:v>85</c:v>
                </c:pt>
                <c:pt idx="428">
                  <c:v>82</c:v>
                </c:pt>
                <c:pt idx="429">
                  <c:v>83</c:v>
                </c:pt>
                <c:pt idx="430">
                  <c:v>97</c:v>
                </c:pt>
                <c:pt idx="431">
                  <c:v>78</c:v>
                </c:pt>
                <c:pt idx="432">
                  <c:v>97</c:v>
                </c:pt>
                <c:pt idx="433">
                  <c:v>90</c:v>
                </c:pt>
                <c:pt idx="434">
                  <c:v>102</c:v>
                </c:pt>
                <c:pt idx="435">
                  <c:v>77</c:v>
                </c:pt>
                <c:pt idx="436">
                  <c:v>84</c:v>
                </c:pt>
                <c:pt idx="437">
                  <c:v>68</c:v>
                </c:pt>
                <c:pt idx="438">
                  <c:v>75</c:v>
                </c:pt>
                <c:pt idx="439">
                  <c:v>67</c:v>
                </c:pt>
                <c:pt idx="440">
                  <c:v>89</c:v>
                </c:pt>
                <c:pt idx="441">
                  <c:v>80</c:v>
                </c:pt>
                <c:pt idx="442">
                  <c:v>69</c:v>
                </c:pt>
                <c:pt idx="443">
                  <c:v>90</c:v>
                </c:pt>
                <c:pt idx="444">
                  <c:v>82</c:v>
                </c:pt>
                <c:pt idx="445">
                  <c:v>73</c:v>
                </c:pt>
                <c:pt idx="446">
                  <c:v>78</c:v>
                </c:pt>
                <c:pt idx="447">
                  <c:v>63</c:v>
                </c:pt>
                <c:pt idx="448">
                  <c:v>63</c:v>
                </c:pt>
                <c:pt idx="449">
                  <c:v>76</c:v>
                </c:pt>
                <c:pt idx="450">
                  <c:v>67</c:v>
                </c:pt>
                <c:pt idx="451">
                  <c:v>83</c:v>
                </c:pt>
                <c:pt idx="452">
                  <c:v>85</c:v>
                </c:pt>
                <c:pt idx="453">
                  <c:v>93</c:v>
                </c:pt>
                <c:pt idx="454">
                  <c:v>82</c:v>
                </c:pt>
                <c:pt idx="455">
                  <c:v>65</c:v>
                </c:pt>
                <c:pt idx="456">
                  <c:v>72</c:v>
                </c:pt>
                <c:pt idx="457">
                  <c:v>82</c:v>
                </c:pt>
                <c:pt idx="458">
                  <c:v>66</c:v>
                </c:pt>
                <c:pt idx="459">
                  <c:v>62</c:v>
                </c:pt>
                <c:pt idx="460">
                  <c:v>67</c:v>
                </c:pt>
                <c:pt idx="461">
                  <c:v>61</c:v>
                </c:pt>
                <c:pt idx="462">
                  <c:v>69</c:v>
                </c:pt>
                <c:pt idx="463">
                  <c:v>57</c:v>
                </c:pt>
                <c:pt idx="464">
                  <c:v>72</c:v>
                </c:pt>
                <c:pt idx="465">
                  <c:v>71</c:v>
                </c:pt>
                <c:pt idx="466">
                  <c:v>56</c:v>
                </c:pt>
                <c:pt idx="467">
                  <c:v>63</c:v>
                </c:pt>
                <c:pt idx="468">
                  <c:v>69</c:v>
                </c:pt>
                <c:pt idx="469">
                  <c:v>75</c:v>
                </c:pt>
                <c:pt idx="470">
                  <c:v>58</c:v>
                </c:pt>
                <c:pt idx="471">
                  <c:v>48</c:v>
                </c:pt>
                <c:pt idx="472">
                  <c:v>63</c:v>
                </c:pt>
                <c:pt idx="473">
                  <c:v>58</c:v>
                </c:pt>
                <c:pt idx="474">
                  <c:v>54</c:v>
                </c:pt>
                <c:pt idx="475">
                  <c:v>63</c:v>
                </c:pt>
                <c:pt idx="476">
                  <c:v>75</c:v>
                </c:pt>
                <c:pt idx="477">
                  <c:v>64</c:v>
                </c:pt>
                <c:pt idx="478">
                  <c:v>53</c:v>
                </c:pt>
                <c:pt idx="479">
                  <c:v>58</c:v>
                </c:pt>
                <c:pt idx="480">
                  <c:v>57</c:v>
                </c:pt>
                <c:pt idx="481">
                  <c:v>48</c:v>
                </c:pt>
                <c:pt idx="482">
                  <c:v>57</c:v>
                </c:pt>
                <c:pt idx="483">
                  <c:v>49</c:v>
                </c:pt>
                <c:pt idx="484">
                  <c:v>52</c:v>
                </c:pt>
                <c:pt idx="485">
                  <c:v>49</c:v>
                </c:pt>
                <c:pt idx="486">
                  <c:v>56</c:v>
                </c:pt>
                <c:pt idx="487">
                  <c:v>63</c:v>
                </c:pt>
                <c:pt idx="488">
                  <c:v>36</c:v>
                </c:pt>
                <c:pt idx="489">
                  <c:v>54</c:v>
                </c:pt>
                <c:pt idx="490">
                  <c:v>59</c:v>
                </c:pt>
                <c:pt idx="491">
                  <c:v>63</c:v>
                </c:pt>
                <c:pt idx="492">
                  <c:v>59</c:v>
                </c:pt>
                <c:pt idx="493">
                  <c:v>58</c:v>
                </c:pt>
                <c:pt idx="494">
                  <c:v>54</c:v>
                </c:pt>
                <c:pt idx="495">
                  <c:v>63</c:v>
                </c:pt>
                <c:pt idx="496">
                  <c:v>70</c:v>
                </c:pt>
                <c:pt idx="497">
                  <c:v>57</c:v>
                </c:pt>
                <c:pt idx="498">
                  <c:v>57</c:v>
                </c:pt>
                <c:pt idx="499">
                  <c:v>63</c:v>
                </c:pt>
                <c:pt idx="500">
                  <c:v>71</c:v>
                </c:pt>
                <c:pt idx="501">
                  <c:v>61</c:v>
                </c:pt>
                <c:pt idx="502">
                  <c:v>74</c:v>
                </c:pt>
                <c:pt idx="503">
                  <c:v>67</c:v>
                </c:pt>
                <c:pt idx="504">
                  <c:v>62</c:v>
                </c:pt>
                <c:pt idx="505">
                  <c:v>62</c:v>
                </c:pt>
                <c:pt idx="506">
                  <c:v>56</c:v>
                </c:pt>
                <c:pt idx="507">
                  <c:v>60</c:v>
                </c:pt>
                <c:pt idx="508">
                  <c:v>63</c:v>
                </c:pt>
                <c:pt idx="509">
                  <c:v>68</c:v>
                </c:pt>
                <c:pt idx="510">
                  <c:v>70</c:v>
                </c:pt>
                <c:pt idx="511">
                  <c:v>53</c:v>
                </c:pt>
                <c:pt idx="512">
                  <c:v>52</c:v>
                </c:pt>
                <c:pt idx="513">
                  <c:v>64</c:v>
                </c:pt>
                <c:pt idx="514">
                  <c:v>78</c:v>
                </c:pt>
                <c:pt idx="515">
                  <c:v>60</c:v>
                </c:pt>
                <c:pt idx="516">
                  <c:v>56</c:v>
                </c:pt>
                <c:pt idx="517">
                  <c:v>69</c:v>
                </c:pt>
                <c:pt idx="518">
                  <c:v>75</c:v>
                </c:pt>
                <c:pt idx="519">
                  <c:v>60</c:v>
                </c:pt>
                <c:pt idx="520">
                  <c:v>62</c:v>
                </c:pt>
                <c:pt idx="521">
                  <c:v>56</c:v>
                </c:pt>
                <c:pt idx="522">
                  <c:v>51</c:v>
                </c:pt>
                <c:pt idx="523">
                  <c:v>57</c:v>
                </c:pt>
                <c:pt idx="524">
                  <c:v>63</c:v>
                </c:pt>
                <c:pt idx="525">
                  <c:v>69</c:v>
                </c:pt>
                <c:pt idx="526">
                  <c:v>70</c:v>
                </c:pt>
                <c:pt idx="527">
                  <c:v>59</c:v>
                </c:pt>
                <c:pt idx="528">
                  <c:v>69</c:v>
                </c:pt>
                <c:pt idx="529">
                  <c:v>73</c:v>
                </c:pt>
                <c:pt idx="530">
                  <c:v>54</c:v>
                </c:pt>
                <c:pt idx="531">
                  <c:v>87</c:v>
                </c:pt>
                <c:pt idx="532">
                  <c:v>76</c:v>
                </c:pt>
                <c:pt idx="533">
                  <c:v>52</c:v>
                </c:pt>
                <c:pt idx="534">
                  <c:v>58</c:v>
                </c:pt>
                <c:pt idx="535">
                  <c:v>72</c:v>
                </c:pt>
                <c:pt idx="536">
                  <c:v>62</c:v>
                </c:pt>
                <c:pt idx="537">
                  <c:v>60</c:v>
                </c:pt>
                <c:pt idx="538">
                  <c:v>68</c:v>
                </c:pt>
                <c:pt idx="539">
                  <c:v>53</c:v>
                </c:pt>
                <c:pt idx="540">
                  <c:v>67</c:v>
                </c:pt>
                <c:pt idx="541">
                  <c:v>81</c:v>
                </c:pt>
                <c:pt idx="542">
                  <c:v>73</c:v>
                </c:pt>
                <c:pt idx="543">
                  <c:v>53</c:v>
                </c:pt>
                <c:pt idx="544">
                  <c:v>66</c:v>
                </c:pt>
                <c:pt idx="545">
                  <c:v>71</c:v>
                </c:pt>
                <c:pt idx="546">
                  <c:v>71</c:v>
                </c:pt>
                <c:pt idx="547">
                  <c:v>61</c:v>
                </c:pt>
                <c:pt idx="548">
                  <c:v>45</c:v>
                </c:pt>
                <c:pt idx="549">
                  <c:v>64</c:v>
                </c:pt>
                <c:pt idx="550">
                  <c:v>79</c:v>
                </c:pt>
                <c:pt idx="551">
                  <c:v>56</c:v>
                </c:pt>
                <c:pt idx="552">
                  <c:v>69</c:v>
                </c:pt>
                <c:pt idx="553">
                  <c:v>56</c:v>
                </c:pt>
                <c:pt idx="554">
                  <c:v>70</c:v>
                </c:pt>
                <c:pt idx="555">
                  <c:v>80</c:v>
                </c:pt>
                <c:pt idx="556">
                  <c:v>78</c:v>
                </c:pt>
                <c:pt idx="557">
                  <c:v>81</c:v>
                </c:pt>
                <c:pt idx="558">
                  <c:v>61</c:v>
                </c:pt>
                <c:pt idx="559">
                  <c:v>63</c:v>
                </c:pt>
                <c:pt idx="560">
                  <c:v>66</c:v>
                </c:pt>
                <c:pt idx="561">
                  <c:v>65</c:v>
                </c:pt>
                <c:pt idx="562">
                  <c:v>77</c:v>
                </c:pt>
                <c:pt idx="563">
                  <c:v>79</c:v>
                </c:pt>
                <c:pt idx="564">
                  <c:v>75</c:v>
                </c:pt>
                <c:pt idx="565">
                  <c:v>67</c:v>
                </c:pt>
                <c:pt idx="566">
                  <c:v>77</c:v>
                </c:pt>
                <c:pt idx="567">
                  <c:v>76</c:v>
                </c:pt>
                <c:pt idx="568">
                  <c:v>67</c:v>
                </c:pt>
                <c:pt idx="569">
                  <c:v>64</c:v>
                </c:pt>
                <c:pt idx="570">
                  <c:v>69</c:v>
                </c:pt>
                <c:pt idx="571">
                  <c:v>76</c:v>
                </c:pt>
                <c:pt idx="572">
                  <c:v>75</c:v>
                </c:pt>
                <c:pt idx="573">
                  <c:v>71</c:v>
                </c:pt>
                <c:pt idx="574">
                  <c:v>76</c:v>
                </c:pt>
                <c:pt idx="575">
                  <c:v>75</c:v>
                </c:pt>
                <c:pt idx="576">
                  <c:v>76</c:v>
                </c:pt>
                <c:pt idx="577">
                  <c:v>78</c:v>
                </c:pt>
                <c:pt idx="578">
                  <c:v>77</c:v>
                </c:pt>
                <c:pt idx="579">
                  <c:v>58</c:v>
                </c:pt>
                <c:pt idx="580">
                  <c:v>74</c:v>
                </c:pt>
                <c:pt idx="581">
                  <c:v>81</c:v>
                </c:pt>
                <c:pt idx="582">
                  <c:v>70</c:v>
                </c:pt>
                <c:pt idx="583">
                  <c:v>77</c:v>
                </c:pt>
                <c:pt idx="584">
                  <c:v>84</c:v>
                </c:pt>
                <c:pt idx="585">
                  <c:v>58</c:v>
                </c:pt>
                <c:pt idx="586">
                  <c:v>55</c:v>
                </c:pt>
                <c:pt idx="587">
                  <c:v>64</c:v>
                </c:pt>
                <c:pt idx="588">
                  <c:v>74</c:v>
                </c:pt>
                <c:pt idx="589">
                  <c:v>79</c:v>
                </c:pt>
                <c:pt idx="590">
                  <c:v>82</c:v>
                </c:pt>
                <c:pt idx="591">
                  <c:v>76</c:v>
                </c:pt>
                <c:pt idx="592">
                  <c:v>55</c:v>
                </c:pt>
                <c:pt idx="593">
                  <c:v>64</c:v>
                </c:pt>
                <c:pt idx="594">
                  <c:v>83</c:v>
                </c:pt>
                <c:pt idx="595">
                  <c:v>60</c:v>
                </c:pt>
                <c:pt idx="596">
                  <c:v>78</c:v>
                </c:pt>
                <c:pt idx="597">
                  <c:v>78</c:v>
                </c:pt>
                <c:pt idx="598">
                  <c:v>85</c:v>
                </c:pt>
                <c:pt idx="599">
                  <c:v>89</c:v>
                </c:pt>
                <c:pt idx="600">
                  <c:v>75</c:v>
                </c:pt>
                <c:pt idx="601">
                  <c:v>89</c:v>
                </c:pt>
                <c:pt idx="602">
                  <c:v>71</c:v>
                </c:pt>
                <c:pt idx="603">
                  <c:v>65</c:v>
                </c:pt>
                <c:pt idx="604">
                  <c:v>97</c:v>
                </c:pt>
                <c:pt idx="605">
                  <c:v>75</c:v>
                </c:pt>
                <c:pt idx="606">
                  <c:v>91</c:v>
                </c:pt>
                <c:pt idx="607">
                  <c:v>62</c:v>
                </c:pt>
                <c:pt idx="608">
                  <c:v>72</c:v>
                </c:pt>
                <c:pt idx="609">
                  <c:v>78</c:v>
                </c:pt>
                <c:pt idx="610">
                  <c:v>84</c:v>
                </c:pt>
                <c:pt idx="611">
                  <c:v>71</c:v>
                </c:pt>
                <c:pt idx="612">
                  <c:v>97</c:v>
                </c:pt>
                <c:pt idx="613">
                  <c:v>93</c:v>
                </c:pt>
                <c:pt idx="614">
                  <c:v>79</c:v>
                </c:pt>
                <c:pt idx="615">
                  <c:v>73</c:v>
                </c:pt>
                <c:pt idx="616">
                  <c:v>88</c:v>
                </c:pt>
                <c:pt idx="617">
                  <c:v>62</c:v>
                </c:pt>
                <c:pt idx="618">
                  <c:v>81</c:v>
                </c:pt>
                <c:pt idx="619">
                  <c:v>80</c:v>
                </c:pt>
                <c:pt idx="620">
                  <c:v>78</c:v>
                </c:pt>
                <c:pt idx="621">
                  <c:v>76</c:v>
                </c:pt>
                <c:pt idx="622">
                  <c:v>73</c:v>
                </c:pt>
                <c:pt idx="623">
                  <c:v>79</c:v>
                </c:pt>
                <c:pt idx="624">
                  <c:v>92</c:v>
                </c:pt>
                <c:pt idx="625">
                  <c:v>79</c:v>
                </c:pt>
                <c:pt idx="626">
                  <c:v>98</c:v>
                </c:pt>
                <c:pt idx="627">
                  <c:v>84</c:v>
                </c:pt>
                <c:pt idx="628">
                  <c:v>90</c:v>
                </c:pt>
                <c:pt idx="629">
                  <c:v>79</c:v>
                </c:pt>
                <c:pt idx="630">
                  <c:v>87</c:v>
                </c:pt>
                <c:pt idx="631">
                  <c:v>87</c:v>
                </c:pt>
                <c:pt idx="632">
                  <c:v>91</c:v>
                </c:pt>
                <c:pt idx="633">
                  <c:v>74</c:v>
                </c:pt>
                <c:pt idx="634">
                  <c:v>85</c:v>
                </c:pt>
                <c:pt idx="635">
                  <c:v>102</c:v>
                </c:pt>
                <c:pt idx="636">
                  <c:v>100</c:v>
                </c:pt>
                <c:pt idx="637">
                  <c:v>93</c:v>
                </c:pt>
                <c:pt idx="638">
                  <c:v>80</c:v>
                </c:pt>
                <c:pt idx="639">
                  <c:v>85</c:v>
                </c:pt>
                <c:pt idx="640">
                  <c:v>78</c:v>
                </c:pt>
                <c:pt idx="641">
                  <c:v>84</c:v>
                </c:pt>
                <c:pt idx="642">
                  <c:v>78</c:v>
                </c:pt>
                <c:pt idx="643">
                  <c:v>86</c:v>
                </c:pt>
                <c:pt idx="644">
                  <c:v>85</c:v>
                </c:pt>
                <c:pt idx="645">
                  <c:v>85</c:v>
                </c:pt>
                <c:pt idx="646">
                  <c:v>76</c:v>
                </c:pt>
                <c:pt idx="647">
                  <c:v>74</c:v>
                </c:pt>
                <c:pt idx="648">
                  <c:v>96</c:v>
                </c:pt>
                <c:pt idx="649">
                  <c:v>95</c:v>
                </c:pt>
                <c:pt idx="650">
                  <c:v>102</c:v>
                </c:pt>
                <c:pt idx="651">
                  <c:v>100</c:v>
                </c:pt>
                <c:pt idx="652">
                  <c:v>77</c:v>
                </c:pt>
                <c:pt idx="653">
                  <c:v>75</c:v>
                </c:pt>
                <c:pt idx="654">
                  <c:v>88</c:v>
                </c:pt>
                <c:pt idx="655">
                  <c:v>78</c:v>
                </c:pt>
                <c:pt idx="656">
                  <c:v>104</c:v>
                </c:pt>
                <c:pt idx="657">
                  <c:v>98</c:v>
                </c:pt>
                <c:pt idx="658">
                  <c:v>83</c:v>
                </c:pt>
                <c:pt idx="659">
                  <c:v>84</c:v>
                </c:pt>
                <c:pt idx="660">
                  <c:v>83</c:v>
                </c:pt>
                <c:pt idx="661">
                  <c:v>79</c:v>
                </c:pt>
                <c:pt idx="662">
                  <c:v>92</c:v>
                </c:pt>
                <c:pt idx="663">
                  <c:v>76</c:v>
                </c:pt>
                <c:pt idx="664">
                  <c:v>85</c:v>
                </c:pt>
                <c:pt idx="665">
                  <c:v>80</c:v>
                </c:pt>
                <c:pt idx="666">
                  <c:v>94</c:v>
                </c:pt>
                <c:pt idx="667">
                  <c:v>94</c:v>
                </c:pt>
                <c:pt idx="668">
                  <c:v>88</c:v>
                </c:pt>
                <c:pt idx="669">
                  <c:v>96</c:v>
                </c:pt>
                <c:pt idx="670">
                  <c:v>91</c:v>
                </c:pt>
                <c:pt idx="671">
                  <c:v>86</c:v>
                </c:pt>
                <c:pt idx="672">
                  <c:v>77</c:v>
                </c:pt>
                <c:pt idx="673">
                  <c:v>74</c:v>
                </c:pt>
                <c:pt idx="674">
                  <c:v>100</c:v>
                </c:pt>
                <c:pt idx="675">
                  <c:v>78</c:v>
                </c:pt>
                <c:pt idx="676">
                  <c:v>80</c:v>
                </c:pt>
                <c:pt idx="677">
                  <c:v>91</c:v>
                </c:pt>
                <c:pt idx="678">
                  <c:v>117</c:v>
                </c:pt>
                <c:pt idx="679">
                  <c:v>79</c:v>
                </c:pt>
                <c:pt idx="680">
                  <c:v>93</c:v>
                </c:pt>
                <c:pt idx="681">
                  <c:v>87</c:v>
                </c:pt>
                <c:pt idx="682">
                  <c:v>94</c:v>
                </c:pt>
                <c:pt idx="683">
                  <c:v>101</c:v>
                </c:pt>
                <c:pt idx="684">
                  <c:v>93</c:v>
                </c:pt>
                <c:pt idx="685">
                  <c:v>85</c:v>
                </c:pt>
                <c:pt idx="686">
                  <c:v>93</c:v>
                </c:pt>
                <c:pt idx="687">
                  <c:v>71</c:v>
                </c:pt>
                <c:pt idx="688">
                  <c:v>91</c:v>
                </c:pt>
                <c:pt idx="689">
                  <c:v>86</c:v>
                </c:pt>
                <c:pt idx="690">
                  <c:v>102</c:v>
                </c:pt>
                <c:pt idx="691">
                  <c:v>90</c:v>
                </c:pt>
                <c:pt idx="692">
                  <c:v>75</c:v>
                </c:pt>
                <c:pt idx="693">
                  <c:v>91</c:v>
                </c:pt>
                <c:pt idx="694">
                  <c:v>83</c:v>
                </c:pt>
                <c:pt idx="695">
                  <c:v>74</c:v>
                </c:pt>
                <c:pt idx="696">
                  <c:v>85</c:v>
                </c:pt>
                <c:pt idx="697">
                  <c:v>81</c:v>
                </c:pt>
                <c:pt idx="698">
                  <c:v>87</c:v>
                </c:pt>
                <c:pt idx="699">
                  <c:v>80</c:v>
                </c:pt>
                <c:pt idx="700">
                  <c:v>88</c:v>
                </c:pt>
                <c:pt idx="701">
                  <c:v>80</c:v>
                </c:pt>
                <c:pt idx="702">
                  <c:v>95</c:v>
                </c:pt>
                <c:pt idx="703">
                  <c:v>72</c:v>
                </c:pt>
                <c:pt idx="704">
                  <c:v>83</c:v>
                </c:pt>
                <c:pt idx="705">
                  <c:v>93</c:v>
                </c:pt>
                <c:pt idx="706">
                  <c:v>89</c:v>
                </c:pt>
                <c:pt idx="707">
                  <c:v>76</c:v>
                </c:pt>
                <c:pt idx="708">
                  <c:v>93</c:v>
                </c:pt>
                <c:pt idx="709">
                  <c:v>91</c:v>
                </c:pt>
                <c:pt idx="710">
                  <c:v>80</c:v>
                </c:pt>
                <c:pt idx="711">
                  <c:v>93</c:v>
                </c:pt>
                <c:pt idx="712">
                  <c:v>86</c:v>
                </c:pt>
                <c:pt idx="713">
                  <c:v>79</c:v>
                </c:pt>
                <c:pt idx="714">
                  <c:v>71</c:v>
                </c:pt>
                <c:pt idx="715">
                  <c:v>90</c:v>
                </c:pt>
                <c:pt idx="716">
                  <c:v>82</c:v>
                </c:pt>
                <c:pt idx="717">
                  <c:v>87</c:v>
                </c:pt>
                <c:pt idx="718">
                  <c:v>88</c:v>
                </c:pt>
                <c:pt idx="719">
                  <c:v>71</c:v>
                </c:pt>
                <c:pt idx="720">
                  <c:v>80</c:v>
                </c:pt>
                <c:pt idx="721">
                  <c:v>82</c:v>
                </c:pt>
                <c:pt idx="722">
                  <c:v>82</c:v>
                </c:pt>
                <c:pt idx="723">
                  <c:v>69</c:v>
                </c:pt>
                <c:pt idx="724">
                  <c:v>78</c:v>
                </c:pt>
                <c:pt idx="725">
                  <c:v>85</c:v>
                </c:pt>
                <c:pt idx="726">
                  <c:v>91</c:v>
                </c:pt>
                <c:pt idx="727">
                  <c:v>88</c:v>
                </c:pt>
                <c:pt idx="728">
                  <c:v>79</c:v>
                </c:pt>
                <c:pt idx="729">
                  <c:v>65</c:v>
                </c:pt>
                <c:pt idx="730">
                  <c:v>84</c:v>
                </c:pt>
                <c:pt idx="731">
                  <c:v>76</c:v>
                </c:pt>
                <c:pt idx="732">
                  <c:v>91</c:v>
                </c:pt>
                <c:pt idx="733">
                  <c:v>79</c:v>
                </c:pt>
                <c:pt idx="734">
                  <c:v>80</c:v>
                </c:pt>
                <c:pt idx="735">
                  <c:v>76</c:v>
                </c:pt>
                <c:pt idx="736">
                  <c:v>91</c:v>
                </c:pt>
                <c:pt idx="737">
                  <c:v>90</c:v>
                </c:pt>
                <c:pt idx="738">
                  <c:v>95</c:v>
                </c:pt>
                <c:pt idx="739">
                  <c:v>77</c:v>
                </c:pt>
                <c:pt idx="740">
                  <c:v>88</c:v>
                </c:pt>
                <c:pt idx="741">
                  <c:v>89</c:v>
                </c:pt>
                <c:pt idx="742">
                  <c:v>98</c:v>
                </c:pt>
                <c:pt idx="743">
                  <c:v>85</c:v>
                </c:pt>
                <c:pt idx="744">
                  <c:v>90</c:v>
                </c:pt>
                <c:pt idx="745">
                  <c:v>103</c:v>
                </c:pt>
                <c:pt idx="746">
                  <c:v>84</c:v>
                </c:pt>
                <c:pt idx="747">
                  <c:v>94</c:v>
                </c:pt>
                <c:pt idx="748">
                  <c:v>77</c:v>
                </c:pt>
                <c:pt idx="749">
                  <c:v>90</c:v>
                </c:pt>
                <c:pt idx="750">
                  <c:v>93</c:v>
                </c:pt>
                <c:pt idx="751">
                  <c:v>97</c:v>
                </c:pt>
                <c:pt idx="752">
                  <c:v>103</c:v>
                </c:pt>
                <c:pt idx="753">
                  <c:v>91</c:v>
                </c:pt>
                <c:pt idx="754">
                  <c:v>92</c:v>
                </c:pt>
                <c:pt idx="755">
                  <c:v>84</c:v>
                </c:pt>
                <c:pt idx="756">
                  <c:v>84</c:v>
                </c:pt>
                <c:pt idx="757">
                  <c:v>93</c:v>
                </c:pt>
                <c:pt idx="758">
                  <c:v>98</c:v>
                </c:pt>
                <c:pt idx="759">
                  <c:v>99</c:v>
                </c:pt>
                <c:pt idx="760">
                  <c:v>107</c:v>
                </c:pt>
                <c:pt idx="761">
                  <c:v>98</c:v>
                </c:pt>
                <c:pt idx="762">
                  <c:v>85</c:v>
                </c:pt>
                <c:pt idx="763">
                  <c:v>101</c:v>
                </c:pt>
                <c:pt idx="764">
                  <c:v>101</c:v>
                </c:pt>
                <c:pt idx="765">
                  <c:v>92</c:v>
                </c:pt>
                <c:pt idx="766">
                  <c:v>110</c:v>
                </c:pt>
                <c:pt idx="767">
                  <c:v>99</c:v>
                </c:pt>
                <c:pt idx="768">
                  <c:v>115</c:v>
                </c:pt>
                <c:pt idx="769">
                  <c:v>91</c:v>
                </c:pt>
                <c:pt idx="770">
                  <c:v>106</c:v>
                </c:pt>
                <c:pt idx="771">
                  <c:v>118</c:v>
                </c:pt>
                <c:pt idx="772">
                  <c:v>128</c:v>
                </c:pt>
                <c:pt idx="773">
                  <c:v>110</c:v>
                </c:pt>
                <c:pt idx="774">
                  <c:v>133</c:v>
                </c:pt>
                <c:pt idx="775">
                  <c:v>118</c:v>
                </c:pt>
                <c:pt idx="776">
                  <c:v>116</c:v>
                </c:pt>
                <c:pt idx="777">
                  <c:v>126</c:v>
                </c:pt>
                <c:pt idx="778">
                  <c:v>121</c:v>
                </c:pt>
                <c:pt idx="779">
                  <c:v>117</c:v>
                </c:pt>
                <c:pt idx="780">
                  <c:v>97</c:v>
                </c:pt>
                <c:pt idx="781">
                  <c:v>119</c:v>
                </c:pt>
                <c:pt idx="782">
                  <c:v>104</c:v>
                </c:pt>
                <c:pt idx="783">
                  <c:v>109</c:v>
                </c:pt>
                <c:pt idx="784">
                  <c:v>112</c:v>
                </c:pt>
                <c:pt idx="785">
                  <c:v>97</c:v>
                </c:pt>
                <c:pt idx="786">
                  <c:v>99</c:v>
                </c:pt>
                <c:pt idx="787">
                  <c:v>114</c:v>
                </c:pt>
                <c:pt idx="788">
                  <c:v>131</c:v>
                </c:pt>
                <c:pt idx="789">
                  <c:v>112</c:v>
                </c:pt>
                <c:pt idx="790">
                  <c:v>108</c:v>
                </c:pt>
                <c:pt idx="791">
                  <c:v>123</c:v>
                </c:pt>
                <c:pt idx="792">
                  <c:v>141</c:v>
                </c:pt>
                <c:pt idx="793">
                  <c:v>131</c:v>
                </c:pt>
                <c:pt idx="794">
                  <c:v>139</c:v>
                </c:pt>
                <c:pt idx="795">
                  <c:v>127</c:v>
                </c:pt>
                <c:pt idx="796">
                  <c:v>138</c:v>
                </c:pt>
                <c:pt idx="797">
                  <c:v>130</c:v>
                </c:pt>
                <c:pt idx="798">
                  <c:v>153</c:v>
                </c:pt>
                <c:pt idx="799">
                  <c:v>142</c:v>
                </c:pt>
                <c:pt idx="800">
                  <c:v>136</c:v>
                </c:pt>
                <c:pt idx="801">
                  <c:v>137</c:v>
                </c:pt>
                <c:pt idx="802">
                  <c:v>125</c:v>
                </c:pt>
                <c:pt idx="803">
                  <c:v>130</c:v>
                </c:pt>
                <c:pt idx="804">
                  <c:v>139</c:v>
                </c:pt>
                <c:pt idx="805">
                  <c:v>142</c:v>
                </c:pt>
                <c:pt idx="806">
                  <c:v>137</c:v>
                </c:pt>
                <c:pt idx="807">
                  <c:v>129</c:v>
                </c:pt>
                <c:pt idx="808">
                  <c:v>160</c:v>
                </c:pt>
                <c:pt idx="809">
                  <c:v>128</c:v>
                </c:pt>
                <c:pt idx="810">
                  <c:v>145</c:v>
                </c:pt>
                <c:pt idx="811">
                  <c:v>153</c:v>
                </c:pt>
                <c:pt idx="812">
                  <c:v>126</c:v>
                </c:pt>
                <c:pt idx="813">
                  <c:v>126</c:v>
                </c:pt>
                <c:pt idx="814">
                  <c:v>142</c:v>
                </c:pt>
                <c:pt idx="815">
                  <c:v>150</c:v>
                </c:pt>
                <c:pt idx="816">
                  <c:v>132</c:v>
                </c:pt>
                <c:pt idx="817">
                  <c:v>138</c:v>
                </c:pt>
                <c:pt idx="818">
                  <c:v>180</c:v>
                </c:pt>
                <c:pt idx="819">
                  <c:v>156</c:v>
                </c:pt>
                <c:pt idx="820">
                  <c:v>136</c:v>
                </c:pt>
                <c:pt idx="821">
                  <c:v>150</c:v>
                </c:pt>
                <c:pt idx="822">
                  <c:v>141</c:v>
                </c:pt>
                <c:pt idx="823">
                  <c:v>143</c:v>
                </c:pt>
                <c:pt idx="824">
                  <c:v>150</c:v>
                </c:pt>
                <c:pt idx="825">
                  <c:v>128</c:v>
                </c:pt>
                <c:pt idx="826">
                  <c:v>142</c:v>
                </c:pt>
                <c:pt idx="827">
                  <c:v>137</c:v>
                </c:pt>
                <c:pt idx="828">
                  <c:v>154</c:v>
                </c:pt>
                <c:pt idx="829">
                  <c:v>151</c:v>
                </c:pt>
                <c:pt idx="830">
                  <c:v>154</c:v>
                </c:pt>
                <c:pt idx="831">
                  <c:v>129</c:v>
                </c:pt>
                <c:pt idx="832">
                  <c:v>155</c:v>
                </c:pt>
                <c:pt idx="833">
                  <c:v>155</c:v>
                </c:pt>
                <c:pt idx="834">
                  <c:v>146</c:v>
                </c:pt>
                <c:pt idx="835">
                  <c:v>130</c:v>
                </c:pt>
                <c:pt idx="836">
                  <c:v>144</c:v>
                </c:pt>
                <c:pt idx="837">
                  <c:v>149</c:v>
                </c:pt>
                <c:pt idx="838">
                  <c:v>131</c:v>
                </c:pt>
                <c:pt idx="839">
                  <c:v>141</c:v>
                </c:pt>
                <c:pt idx="840">
                  <c:v>140</c:v>
                </c:pt>
                <c:pt idx="841">
                  <c:v>171</c:v>
                </c:pt>
                <c:pt idx="842">
                  <c:v>156</c:v>
                </c:pt>
                <c:pt idx="843">
                  <c:v>156</c:v>
                </c:pt>
                <c:pt idx="844">
                  <c:v>154</c:v>
                </c:pt>
                <c:pt idx="845">
                  <c:v>121</c:v>
                </c:pt>
                <c:pt idx="846">
                  <c:v>161</c:v>
                </c:pt>
                <c:pt idx="847">
                  <c:v>142</c:v>
                </c:pt>
                <c:pt idx="848">
                  <c:v>128</c:v>
                </c:pt>
                <c:pt idx="849">
                  <c:v>128</c:v>
                </c:pt>
                <c:pt idx="850">
                  <c:v>142</c:v>
                </c:pt>
                <c:pt idx="851">
                  <c:v>152</c:v>
                </c:pt>
                <c:pt idx="852">
                  <c:v>139</c:v>
                </c:pt>
                <c:pt idx="853">
                  <c:v>129</c:v>
                </c:pt>
                <c:pt idx="854">
                  <c:v>140</c:v>
                </c:pt>
                <c:pt idx="855">
                  <c:v>130</c:v>
                </c:pt>
                <c:pt idx="856">
                  <c:v>140</c:v>
                </c:pt>
                <c:pt idx="857">
                  <c:v>141</c:v>
                </c:pt>
                <c:pt idx="858">
                  <c:v>162</c:v>
                </c:pt>
                <c:pt idx="859">
                  <c:v>156</c:v>
                </c:pt>
                <c:pt idx="860">
                  <c:v>117</c:v>
                </c:pt>
                <c:pt idx="861">
                  <c:v>151</c:v>
                </c:pt>
                <c:pt idx="862">
                  <c:v>158</c:v>
                </c:pt>
                <c:pt idx="863">
                  <c:v>132</c:v>
                </c:pt>
                <c:pt idx="864">
                  <c:v>153</c:v>
                </c:pt>
                <c:pt idx="865">
                  <c:v>142</c:v>
                </c:pt>
                <c:pt idx="866">
                  <c:v>145</c:v>
                </c:pt>
                <c:pt idx="867">
                  <c:v>145</c:v>
                </c:pt>
                <c:pt idx="868">
                  <c:v>155</c:v>
                </c:pt>
                <c:pt idx="869">
                  <c:v>150</c:v>
                </c:pt>
                <c:pt idx="870">
                  <c:v>131</c:v>
                </c:pt>
                <c:pt idx="871">
                  <c:v>163</c:v>
                </c:pt>
                <c:pt idx="872">
                  <c:v>141</c:v>
                </c:pt>
                <c:pt idx="873">
                  <c:v>158</c:v>
                </c:pt>
                <c:pt idx="874">
                  <c:v>169</c:v>
                </c:pt>
                <c:pt idx="875">
                  <c:v>174</c:v>
                </c:pt>
                <c:pt idx="876">
                  <c:v>177</c:v>
                </c:pt>
                <c:pt idx="877">
                  <c:v>187</c:v>
                </c:pt>
                <c:pt idx="878">
                  <c:v>198</c:v>
                </c:pt>
                <c:pt idx="879">
                  <c:v>158</c:v>
                </c:pt>
                <c:pt idx="880">
                  <c:v>187</c:v>
                </c:pt>
                <c:pt idx="881">
                  <c:v>208</c:v>
                </c:pt>
                <c:pt idx="882">
                  <c:v>211</c:v>
                </c:pt>
                <c:pt idx="883">
                  <c:v>217</c:v>
                </c:pt>
                <c:pt idx="884">
                  <c:v>219</c:v>
                </c:pt>
                <c:pt idx="885">
                  <c:v>237</c:v>
                </c:pt>
                <c:pt idx="886">
                  <c:v>225</c:v>
                </c:pt>
                <c:pt idx="887">
                  <c:v>251</c:v>
                </c:pt>
                <c:pt idx="888">
                  <c:v>238</c:v>
                </c:pt>
                <c:pt idx="889">
                  <c:v>280</c:v>
                </c:pt>
                <c:pt idx="890">
                  <c:v>288</c:v>
                </c:pt>
                <c:pt idx="891">
                  <c:v>326</c:v>
                </c:pt>
                <c:pt idx="892">
                  <c:v>306</c:v>
                </c:pt>
                <c:pt idx="893">
                  <c:v>292</c:v>
                </c:pt>
                <c:pt idx="894">
                  <c:v>337</c:v>
                </c:pt>
                <c:pt idx="895">
                  <c:v>354</c:v>
                </c:pt>
                <c:pt idx="896">
                  <c:v>370</c:v>
                </c:pt>
                <c:pt idx="897">
                  <c:v>358</c:v>
                </c:pt>
                <c:pt idx="898">
                  <c:v>363</c:v>
                </c:pt>
                <c:pt idx="899">
                  <c:v>400</c:v>
                </c:pt>
                <c:pt idx="900">
                  <c:v>415</c:v>
                </c:pt>
                <c:pt idx="901">
                  <c:v>445</c:v>
                </c:pt>
                <c:pt idx="902">
                  <c:v>473</c:v>
                </c:pt>
                <c:pt idx="903">
                  <c:v>454</c:v>
                </c:pt>
                <c:pt idx="904">
                  <c:v>551</c:v>
                </c:pt>
                <c:pt idx="905">
                  <c:v>537</c:v>
                </c:pt>
                <c:pt idx="906">
                  <c:v>582</c:v>
                </c:pt>
                <c:pt idx="907">
                  <c:v>583</c:v>
                </c:pt>
                <c:pt idx="908">
                  <c:v>621</c:v>
                </c:pt>
                <c:pt idx="909">
                  <c:v>622</c:v>
                </c:pt>
                <c:pt idx="910">
                  <c:v>676</c:v>
                </c:pt>
                <c:pt idx="911">
                  <c:v>723</c:v>
                </c:pt>
                <c:pt idx="912">
                  <c:v>736</c:v>
                </c:pt>
                <c:pt idx="913">
                  <c:v>807</c:v>
                </c:pt>
                <c:pt idx="914">
                  <c:v>775</c:v>
                </c:pt>
                <c:pt idx="915">
                  <c:v>852</c:v>
                </c:pt>
                <c:pt idx="916">
                  <c:v>859</c:v>
                </c:pt>
                <c:pt idx="917">
                  <c:v>888</c:v>
                </c:pt>
                <c:pt idx="918">
                  <c:v>911</c:v>
                </c:pt>
                <c:pt idx="919">
                  <c:v>900</c:v>
                </c:pt>
                <c:pt idx="920">
                  <c:v>964</c:v>
                </c:pt>
                <c:pt idx="921">
                  <c:v>977</c:v>
                </c:pt>
                <c:pt idx="922">
                  <c:v>997</c:v>
                </c:pt>
                <c:pt idx="923">
                  <c:v>1067</c:v>
                </c:pt>
                <c:pt idx="924">
                  <c:v>1099</c:v>
                </c:pt>
                <c:pt idx="925">
                  <c:v>1174</c:v>
                </c:pt>
                <c:pt idx="926">
                  <c:v>1178</c:v>
                </c:pt>
                <c:pt idx="927">
                  <c:v>1233</c:v>
                </c:pt>
                <c:pt idx="928">
                  <c:v>1213</c:v>
                </c:pt>
                <c:pt idx="929">
                  <c:v>1296</c:v>
                </c:pt>
                <c:pt idx="930">
                  <c:v>1288</c:v>
                </c:pt>
                <c:pt idx="931">
                  <c:v>1281</c:v>
                </c:pt>
                <c:pt idx="932">
                  <c:v>1406</c:v>
                </c:pt>
                <c:pt idx="933">
                  <c:v>1317</c:v>
                </c:pt>
                <c:pt idx="934">
                  <c:v>1497</c:v>
                </c:pt>
                <c:pt idx="935">
                  <c:v>1405</c:v>
                </c:pt>
                <c:pt idx="936">
                  <c:v>1546</c:v>
                </c:pt>
                <c:pt idx="937">
                  <c:v>1511</c:v>
                </c:pt>
                <c:pt idx="938">
                  <c:v>1532</c:v>
                </c:pt>
                <c:pt idx="939">
                  <c:v>1581</c:v>
                </c:pt>
                <c:pt idx="940">
                  <c:v>1578</c:v>
                </c:pt>
                <c:pt idx="941">
                  <c:v>1602</c:v>
                </c:pt>
                <c:pt idx="942">
                  <c:v>1673</c:v>
                </c:pt>
                <c:pt idx="943">
                  <c:v>1699</c:v>
                </c:pt>
                <c:pt idx="944">
                  <c:v>1689</c:v>
                </c:pt>
                <c:pt idx="945">
                  <c:v>1697</c:v>
                </c:pt>
                <c:pt idx="946">
                  <c:v>1763</c:v>
                </c:pt>
                <c:pt idx="947">
                  <c:v>1740</c:v>
                </c:pt>
                <c:pt idx="948">
                  <c:v>1792</c:v>
                </c:pt>
                <c:pt idx="949">
                  <c:v>1769</c:v>
                </c:pt>
                <c:pt idx="950">
                  <c:v>1916</c:v>
                </c:pt>
                <c:pt idx="951">
                  <c:v>1804</c:v>
                </c:pt>
                <c:pt idx="952">
                  <c:v>1851</c:v>
                </c:pt>
                <c:pt idx="953">
                  <c:v>1883</c:v>
                </c:pt>
                <c:pt idx="954">
                  <c:v>1974</c:v>
                </c:pt>
                <c:pt idx="955">
                  <c:v>1810</c:v>
                </c:pt>
                <c:pt idx="956">
                  <c:v>2003</c:v>
                </c:pt>
                <c:pt idx="957">
                  <c:v>1901</c:v>
                </c:pt>
                <c:pt idx="958">
                  <c:v>1967</c:v>
                </c:pt>
                <c:pt idx="959">
                  <c:v>1903</c:v>
                </c:pt>
                <c:pt idx="960">
                  <c:v>1992</c:v>
                </c:pt>
                <c:pt idx="961">
                  <c:v>1892</c:v>
                </c:pt>
                <c:pt idx="962">
                  <c:v>1993</c:v>
                </c:pt>
                <c:pt idx="963">
                  <c:v>1919</c:v>
                </c:pt>
                <c:pt idx="964">
                  <c:v>1923</c:v>
                </c:pt>
                <c:pt idx="965">
                  <c:v>1898</c:v>
                </c:pt>
                <c:pt idx="966">
                  <c:v>1948</c:v>
                </c:pt>
                <c:pt idx="967">
                  <c:v>1957</c:v>
                </c:pt>
                <c:pt idx="968">
                  <c:v>1922</c:v>
                </c:pt>
                <c:pt idx="969">
                  <c:v>1861</c:v>
                </c:pt>
                <c:pt idx="970">
                  <c:v>1927</c:v>
                </c:pt>
                <c:pt idx="971">
                  <c:v>1877</c:v>
                </c:pt>
                <c:pt idx="972">
                  <c:v>1922</c:v>
                </c:pt>
                <c:pt idx="973">
                  <c:v>1817</c:v>
                </c:pt>
                <c:pt idx="974">
                  <c:v>1901</c:v>
                </c:pt>
                <c:pt idx="975">
                  <c:v>1858</c:v>
                </c:pt>
                <c:pt idx="976">
                  <c:v>1783</c:v>
                </c:pt>
                <c:pt idx="977">
                  <c:v>1760</c:v>
                </c:pt>
                <c:pt idx="978">
                  <c:v>1845</c:v>
                </c:pt>
                <c:pt idx="979">
                  <c:v>1766</c:v>
                </c:pt>
                <c:pt idx="980">
                  <c:v>1743</c:v>
                </c:pt>
                <c:pt idx="981">
                  <c:v>1762</c:v>
                </c:pt>
                <c:pt idx="982">
                  <c:v>1777</c:v>
                </c:pt>
                <c:pt idx="983">
                  <c:v>1676</c:v>
                </c:pt>
                <c:pt idx="984">
                  <c:v>1631</c:v>
                </c:pt>
                <c:pt idx="985">
                  <c:v>1684</c:v>
                </c:pt>
                <c:pt idx="986">
                  <c:v>1659</c:v>
                </c:pt>
                <c:pt idx="987">
                  <c:v>1542</c:v>
                </c:pt>
                <c:pt idx="988">
                  <c:v>1558</c:v>
                </c:pt>
                <c:pt idx="989">
                  <c:v>1487</c:v>
                </c:pt>
                <c:pt idx="990">
                  <c:v>1492</c:v>
                </c:pt>
                <c:pt idx="991">
                  <c:v>1464</c:v>
                </c:pt>
                <c:pt idx="992">
                  <c:v>1425</c:v>
                </c:pt>
                <c:pt idx="993">
                  <c:v>1337</c:v>
                </c:pt>
                <c:pt idx="994">
                  <c:v>1296</c:v>
                </c:pt>
                <c:pt idx="995">
                  <c:v>1226</c:v>
                </c:pt>
                <c:pt idx="996">
                  <c:v>1332</c:v>
                </c:pt>
                <c:pt idx="997">
                  <c:v>1261</c:v>
                </c:pt>
                <c:pt idx="998">
                  <c:v>1142</c:v>
                </c:pt>
                <c:pt idx="999">
                  <c:v>1177</c:v>
                </c:pt>
                <c:pt idx="1000">
                  <c:v>1090</c:v>
                </c:pt>
                <c:pt idx="1001">
                  <c:v>1157</c:v>
                </c:pt>
                <c:pt idx="1002">
                  <c:v>1108</c:v>
                </c:pt>
                <c:pt idx="1003">
                  <c:v>1046</c:v>
                </c:pt>
                <c:pt idx="1004">
                  <c:v>976</c:v>
                </c:pt>
                <c:pt idx="1005">
                  <c:v>962</c:v>
                </c:pt>
                <c:pt idx="1006">
                  <c:v>922</c:v>
                </c:pt>
                <c:pt idx="1007">
                  <c:v>870</c:v>
                </c:pt>
                <c:pt idx="1008">
                  <c:v>861</c:v>
                </c:pt>
                <c:pt idx="1009">
                  <c:v>826</c:v>
                </c:pt>
                <c:pt idx="1010">
                  <c:v>832</c:v>
                </c:pt>
                <c:pt idx="1011">
                  <c:v>801</c:v>
                </c:pt>
                <c:pt idx="1012">
                  <c:v>751</c:v>
                </c:pt>
                <c:pt idx="1013">
                  <c:v>698</c:v>
                </c:pt>
                <c:pt idx="1014">
                  <c:v>665</c:v>
                </c:pt>
                <c:pt idx="1015">
                  <c:v>681</c:v>
                </c:pt>
                <c:pt idx="1016">
                  <c:v>633</c:v>
                </c:pt>
                <c:pt idx="1017">
                  <c:v>622</c:v>
                </c:pt>
                <c:pt idx="1018">
                  <c:v>593</c:v>
                </c:pt>
                <c:pt idx="1019">
                  <c:v>544</c:v>
                </c:pt>
                <c:pt idx="1020">
                  <c:v>531</c:v>
                </c:pt>
                <c:pt idx="1021">
                  <c:v>479</c:v>
                </c:pt>
                <c:pt idx="1022">
                  <c:v>444</c:v>
                </c:pt>
                <c:pt idx="1023">
                  <c:v>432</c:v>
                </c:pt>
                <c:pt idx="1024">
                  <c:v>429</c:v>
                </c:pt>
                <c:pt idx="1025">
                  <c:v>391</c:v>
                </c:pt>
                <c:pt idx="1026">
                  <c:v>388</c:v>
                </c:pt>
                <c:pt idx="1027">
                  <c:v>370</c:v>
                </c:pt>
                <c:pt idx="1028">
                  <c:v>312</c:v>
                </c:pt>
                <c:pt idx="1029">
                  <c:v>334</c:v>
                </c:pt>
                <c:pt idx="1030">
                  <c:v>307</c:v>
                </c:pt>
                <c:pt idx="1031">
                  <c:v>281</c:v>
                </c:pt>
                <c:pt idx="1032">
                  <c:v>275</c:v>
                </c:pt>
                <c:pt idx="1033">
                  <c:v>267</c:v>
                </c:pt>
                <c:pt idx="1034">
                  <c:v>264</c:v>
                </c:pt>
                <c:pt idx="1035">
                  <c:v>210</c:v>
                </c:pt>
                <c:pt idx="1036">
                  <c:v>238</c:v>
                </c:pt>
                <c:pt idx="1037">
                  <c:v>200</c:v>
                </c:pt>
                <c:pt idx="1038">
                  <c:v>222</c:v>
                </c:pt>
                <c:pt idx="1039">
                  <c:v>191</c:v>
                </c:pt>
                <c:pt idx="1040">
                  <c:v>153</c:v>
                </c:pt>
                <c:pt idx="1041">
                  <c:v>164</c:v>
                </c:pt>
                <c:pt idx="1042">
                  <c:v>142</c:v>
                </c:pt>
                <c:pt idx="1043">
                  <c:v>152</c:v>
                </c:pt>
                <c:pt idx="1044">
                  <c:v>131</c:v>
                </c:pt>
                <c:pt idx="1045">
                  <c:v>128</c:v>
                </c:pt>
                <c:pt idx="1046">
                  <c:v>114</c:v>
                </c:pt>
                <c:pt idx="1047">
                  <c:v>100</c:v>
                </c:pt>
                <c:pt idx="1048">
                  <c:v>88</c:v>
                </c:pt>
                <c:pt idx="1049">
                  <c:v>96</c:v>
                </c:pt>
                <c:pt idx="1050">
                  <c:v>94</c:v>
                </c:pt>
                <c:pt idx="1051">
                  <c:v>104</c:v>
                </c:pt>
                <c:pt idx="1052">
                  <c:v>71</c:v>
                </c:pt>
                <c:pt idx="1053">
                  <c:v>77</c:v>
                </c:pt>
                <c:pt idx="1054">
                  <c:v>86</c:v>
                </c:pt>
                <c:pt idx="1055">
                  <c:v>67</c:v>
                </c:pt>
                <c:pt idx="1056">
                  <c:v>74</c:v>
                </c:pt>
                <c:pt idx="1057">
                  <c:v>72</c:v>
                </c:pt>
                <c:pt idx="1058">
                  <c:v>58</c:v>
                </c:pt>
                <c:pt idx="1059">
                  <c:v>51</c:v>
                </c:pt>
                <c:pt idx="1060">
                  <c:v>61</c:v>
                </c:pt>
                <c:pt idx="1061">
                  <c:v>47</c:v>
                </c:pt>
                <c:pt idx="1062">
                  <c:v>55</c:v>
                </c:pt>
                <c:pt idx="1063">
                  <c:v>51</c:v>
                </c:pt>
                <c:pt idx="1064">
                  <c:v>43</c:v>
                </c:pt>
                <c:pt idx="1065">
                  <c:v>35</c:v>
                </c:pt>
                <c:pt idx="1066">
                  <c:v>51</c:v>
                </c:pt>
                <c:pt idx="1067">
                  <c:v>45</c:v>
                </c:pt>
                <c:pt idx="1068">
                  <c:v>39</c:v>
                </c:pt>
                <c:pt idx="1069">
                  <c:v>29</c:v>
                </c:pt>
                <c:pt idx="1070">
                  <c:v>38</c:v>
                </c:pt>
                <c:pt idx="1071">
                  <c:v>29</c:v>
                </c:pt>
                <c:pt idx="1072">
                  <c:v>35</c:v>
                </c:pt>
                <c:pt idx="1073">
                  <c:v>30</c:v>
                </c:pt>
                <c:pt idx="1074">
                  <c:v>39</c:v>
                </c:pt>
                <c:pt idx="1075">
                  <c:v>37</c:v>
                </c:pt>
                <c:pt idx="1076">
                  <c:v>38</c:v>
                </c:pt>
                <c:pt idx="1077">
                  <c:v>23</c:v>
                </c:pt>
                <c:pt idx="1078">
                  <c:v>35</c:v>
                </c:pt>
                <c:pt idx="1079">
                  <c:v>28</c:v>
                </c:pt>
                <c:pt idx="1080">
                  <c:v>32</c:v>
                </c:pt>
                <c:pt idx="1081">
                  <c:v>27</c:v>
                </c:pt>
                <c:pt idx="1082">
                  <c:v>28</c:v>
                </c:pt>
                <c:pt idx="1083">
                  <c:v>20</c:v>
                </c:pt>
                <c:pt idx="1084">
                  <c:v>27</c:v>
                </c:pt>
                <c:pt idx="1085">
                  <c:v>25</c:v>
                </c:pt>
                <c:pt idx="1086">
                  <c:v>16</c:v>
                </c:pt>
                <c:pt idx="1087">
                  <c:v>12</c:v>
                </c:pt>
                <c:pt idx="1088">
                  <c:v>22</c:v>
                </c:pt>
                <c:pt idx="1089">
                  <c:v>27</c:v>
                </c:pt>
                <c:pt idx="1090">
                  <c:v>21</c:v>
                </c:pt>
                <c:pt idx="1091">
                  <c:v>14</c:v>
                </c:pt>
                <c:pt idx="1092">
                  <c:v>22</c:v>
                </c:pt>
                <c:pt idx="1093">
                  <c:v>26</c:v>
                </c:pt>
                <c:pt idx="1094">
                  <c:v>25</c:v>
                </c:pt>
                <c:pt idx="1095">
                  <c:v>18</c:v>
                </c:pt>
                <c:pt idx="1096">
                  <c:v>20</c:v>
                </c:pt>
                <c:pt idx="1097">
                  <c:v>27</c:v>
                </c:pt>
                <c:pt idx="1098">
                  <c:v>19</c:v>
                </c:pt>
                <c:pt idx="1099">
                  <c:v>25</c:v>
                </c:pt>
                <c:pt idx="1100">
                  <c:v>17</c:v>
                </c:pt>
                <c:pt idx="1101">
                  <c:v>19</c:v>
                </c:pt>
                <c:pt idx="1102">
                  <c:v>14</c:v>
                </c:pt>
                <c:pt idx="1103">
                  <c:v>26</c:v>
                </c:pt>
                <c:pt idx="1104">
                  <c:v>19</c:v>
                </c:pt>
                <c:pt idx="1105">
                  <c:v>26</c:v>
                </c:pt>
                <c:pt idx="1106">
                  <c:v>22</c:v>
                </c:pt>
                <c:pt idx="1107">
                  <c:v>21</c:v>
                </c:pt>
                <c:pt idx="1108">
                  <c:v>14</c:v>
                </c:pt>
                <c:pt idx="1109">
                  <c:v>16</c:v>
                </c:pt>
                <c:pt idx="1110">
                  <c:v>19</c:v>
                </c:pt>
                <c:pt idx="1111">
                  <c:v>21</c:v>
                </c:pt>
                <c:pt idx="1112">
                  <c:v>22</c:v>
                </c:pt>
                <c:pt idx="1113">
                  <c:v>19</c:v>
                </c:pt>
                <c:pt idx="1114">
                  <c:v>13</c:v>
                </c:pt>
                <c:pt idx="1115">
                  <c:v>16</c:v>
                </c:pt>
                <c:pt idx="1116">
                  <c:v>11</c:v>
                </c:pt>
                <c:pt idx="1117">
                  <c:v>12</c:v>
                </c:pt>
                <c:pt idx="1118">
                  <c:v>23</c:v>
                </c:pt>
                <c:pt idx="1119">
                  <c:v>14</c:v>
                </c:pt>
                <c:pt idx="1120">
                  <c:v>16</c:v>
                </c:pt>
                <c:pt idx="1121">
                  <c:v>16</c:v>
                </c:pt>
                <c:pt idx="1122">
                  <c:v>15</c:v>
                </c:pt>
                <c:pt idx="1123">
                  <c:v>14</c:v>
                </c:pt>
                <c:pt idx="1124">
                  <c:v>9</c:v>
                </c:pt>
                <c:pt idx="1125">
                  <c:v>16</c:v>
                </c:pt>
                <c:pt idx="1126">
                  <c:v>11</c:v>
                </c:pt>
                <c:pt idx="1127">
                  <c:v>8</c:v>
                </c:pt>
                <c:pt idx="1128">
                  <c:v>18</c:v>
                </c:pt>
                <c:pt idx="1129">
                  <c:v>13</c:v>
                </c:pt>
                <c:pt idx="1130">
                  <c:v>20</c:v>
                </c:pt>
                <c:pt idx="1131">
                  <c:v>13</c:v>
                </c:pt>
                <c:pt idx="1132">
                  <c:v>9</c:v>
                </c:pt>
                <c:pt idx="1133">
                  <c:v>13</c:v>
                </c:pt>
                <c:pt idx="1134">
                  <c:v>9</c:v>
                </c:pt>
                <c:pt idx="1135">
                  <c:v>9</c:v>
                </c:pt>
                <c:pt idx="1136">
                  <c:v>11</c:v>
                </c:pt>
                <c:pt idx="1137">
                  <c:v>11</c:v>
                </c:pt>
                <c:pt idx="1138">
                  <c:v>11</c:v>
                </c:pt>
                <c:pt idx="1139">
                  <c:v>19</c:v>
                </c:pt>
                <c:pt idx="1140">
                  <c:v>16</c:v>
                </c:pt>
                <c:pt idx="1141">
                  <c:v>11</c:v>
                </c:pt>
                <c:pt idx="1142">
                  <c:v>15</c:v>
                </c:pt>
                <c:pt idx="1143">
                  <c:v>11</c:v>
                </c:pt>
                <c:pt idx="1144">
                  <c:v>10</c:v>
                </c:pt>
                <c:pt idx="1145">
                  <c:v>10</c:v>
                </c:pt>
                <c:pt idx="1146">
                  <c:v>7</c:v>
                </c:pt>
                <c:pt idx="1147">
                  <c:v>8</c:v>
                </c:pt>
                <c:pt idx="1148">
                  <c:v>2</c:v>
                </c:pt>
                <c:pt idx="1149">
                  <c:v>7</c:v>
                </c:pt>
                <c:pt idx="1150">
                  <c:v>11</c:v>
                </c:pt>
                <c:pt idx="1151">
                  <c:v>4</c:v>
                </c:pt>
                <c:pt idx="1152">
                  <c:v>9</c:v>
                </c:pt>
                <c:pt idx="1153">
                  <c:v>5</c:v>
                </c:pt>
                <c:pt idx="1154">
                  <c:v>8</c:v>
                </c:pt>
                <c:pt idx="1155">
                  <c:v>13</c:v>
                </c:pt>
                <c:pt idx="1156">
                  <c:v>9</c:v>
                </c:pt>
                <c:pt idx="1157">
                  <c:v>11</c:v>
                </c:pt>
                <c:pt idx="1158">
                  <c:v>4</c:v>
                </c:pt>
                <c:pt idx="1159">
                  <c:v>9</c:v>
                </c:pt>
                <c:pt idx="1160">
                  <c:v>6</c:v>
                </c:pt>
                <c:pt idx="1161">
                  <c:v>13</c:v>
                </c:pt>
                <c:pt idx="1162">
                  <c:v>6</c:v>
                </c:pt>
                <c:pt idx="1163">
                  <c:v>8</c:v>
                </c:pt>
                <c:pt idx="1164">
                  <c:v>7</c:v>
                </c:pt>
                <c:pt idx="1165">
                  <c:v>13</c:v>
                </c:pt>
                <c:pt idx="1166">
                  <c:v>4</c:v>
                </c:pt>
                <c:pt idx="1167">
                  <c:v>8</c:v>
                </c:pt>
                <c:pt idx="1168">
                  <c:v>3</c:v>
                </c:pt>
                <c:pt idx="1169">
                  <c:v>6</c:v>
                </c:pt>
                <c:pt idx="1170">
                  <c:v>9</c:v>
                </c:pt>
                <c:pt idx="1171">
                  <c:v>7</c:v>
                </c:pt>
                <c:pt idx="1172">
                  <c:v>9</c:v>
                </c:pt>
                <c:pt idx="1173">
                  <c:v>6</c:v>
                </c:pt>
                <c:pt idx="1174">
                  <c:v>7</c:v>
                </c:pt>
                <c:pt idx="1175">
                  <c:v>6</c:v>
                </c:pt>
                <c:pt idx="1176">
                  <c:v>3</c:v>
                </c:pt>
                <c:pt idx="1177">
                  <c:v>0</c:v>
                </c:pt>
                <c:pt idx="1178">
                  <c:v>10</c:v>
                </c:pt>
                <c:pt idx="1179">
                  <c:v>4</c:v>
                </c:pt>
                <c:pt idx="1180">
                  <c:v>3</c:v>
                </c:pt>
                <c:pt idx="1181">
                  <c:v>9</c:v>
                </c:pt>
                <c:pt idx="1182">
                  <c:v>6</c:v>
                </c:pt>
                <c:pt idx="1183">
                  <c:v>7</c:v>
                </c:pt>
                <c:pt idx="1184">
                  <c:v>6</c:v>
                </c:pt>
                <c:pt idx="1185">
                  <c:v>7</c:v>
                </c:pt>
                <c:pt idx="1186">
                  <c:v>4</c:v>
                </c:pt>
                <c:pt idx="1187">
                  <c:v>7</c:v>
                </c:pt>
                <c:pt idx="1188">
                  <c:v>9</c:v>
                </c:pt>
                <c:pt idx="1189">
                  <c:v>4</c:v>
                </c:pt>
                <c:pt idx="1190">
                  <c:v>7</c:v>
                </c:pt>
                <c:pt idx="1191">
                  <c:v>5</c:v>
                </c:pt>
                <c:pt idx="1192">
                  <c:v>7</c:v>
                </c:pt>
                <c:pt idx="1193">
                  <c:v>6</c:v>
                </c:pt>
                <c:pt idx="1194">
                  <c:v>3</c:v>
                </c:pt>
                <c:pt idx="1195">
                  <c:v>5</c:v>
                </c:pt>
                <c:pt idx="1196">
                  <c:v>2</c:v>
                </c:pt>
                <c:pt idx="1197">
                  <c:v>1</c:v>
                </c:pt>
                <c:pt idx="1198">
                  <c:v>11</c:v>
                </c:pt>
                <c:pt idx="1199">
                  <c:v>7</c:v>
                </c:pt>
                <c:pt idx="1200">
                  <c:v>6</c:v>
                </c:pt>
                <c:pt idx="1201">
                  <c:v>2</c:v>
                </c:pt>
                <c:pt idx="1202">
                  <c:v>3</c:v>
                </c:pt>
                <c:pt idx="1203">
                  <c:v>7</c:v>
                </c:pt>
                <c:pt idx="1204">
                  <c:v>5</c:v>
                </c:pt>
                <c:pt idx="1205">
                  <c:v>8</c:v>
                </c:pt>
                <c:pt idx="1206">
                  <c:v>7</c:v>
                </c:pt>
                <c:pt idx="1207">
                  <c:v>6</c:v>
                </c:pt>
                <c:pt idx="1208">
                  <c:v>2</c:v>
                </c:pt>
                <c:pt idx="1209">
                  <c:v>5</c:v>
                </c:pt>
                <c:pt idx="1210">
                  <c:v>7</c:v>
                </c:pt>
                <c:pt idx="1211">
                  <c:v>7</c:v>
                </c:pt>
                <c:pt idx="1212">
                  <c:v>7</c:v>
                </c:pt>
                <c:pt idx="1213">
                  <c:v>2</c:v>
                </c:pt>
                <c:pt idx="1214">
                  <c:v>5</c:v>
                </c:pt>
                <c:pt idx="1215">
                  <c:v>8</c:v>
                </c:pt>
                <c:pt idx="1216">
                  <c:v>9</c:v>
                </c:pt>
                <c:pt idx="1217">
                  <c:v>4</c:v>
                </c:pt>
                <c:pt idx="1218">
                  <c:v>7</c:v>
                </c:pt>
                <c:pt idx="1219">
                  <c:v>3</c:v>
                </c:pt>
                <c:pt idx="1220">
                  <c:v>5</c:v>
                </c:pt>
                <c:pt idx="1221">
                  <c:v>5</c:v>
                </c:pt>
                <c:pt idx="1222">
                  <c:v>4</c:v>
                </c:pt>
                <c:pt idx="1223">
                  <c:v>2</c:v>
                </c:pt>
                <c:pt idx="1224">
                  <c:v>0</c:v>
                </c:pt>
                <c:pt idx="1225">
                  <c:v>6</c:v>
                </c:pt>
                <c:pt idx="1226">
                  <c:v>5</c:v>
                </c:pt>
                <c:pt idx="1227">
                  <c:v>7</c:v>
                </c:pt>
                <c:pt idx="1228">
                  <c:v>6</c:v>
                </c:pt>
                <c:pt idx="1229">
                  <c:v>2</c:v>
                </c:pt>
                <c:pt idx="1230">
                  <c:v>6</c:v>
                </c:pt>
                <c:pt idx="1231">
                  <c:v>3</c:v>
                </c:pt>
                <c:pt idx="1232">
                  <c:v>6</c:v>
                </c:pt>
                <c:pt idx="1233">
                  <c:v>4</c:v>
                </c:pt>
                <c:pt idx="1234">
                  <c:v>3</c:v>
                </c:pt>
                <c:pt idx="1235">
                  <c:v>6</c:v>
                </c:pt>
                <c:pt idx="1236">
                  <c:v>3</c:v>
                </c:pt>
                <c:pt idx="1237">
                  <c:v>5</c:v>
                </c:pt>
                <c:pt idx="1238">
                  <c:v>5</c:v>
                </c:pt>
                <c:pt idx="1239">
                  <c:v>9</c:v>
                </c:pt>
                <c:pt idx="1240">
                  <c:v>6</c:v>
                </c:pt>
                <c:pt idx="1241">
                  <c:v>6</c:v>
                </c:pt>
                <c:pt idx="1242">
                  <c:v>4</c:v>
                </c:pt>
                <c:pt idx="1243">
                  <c:v>2</c:v>
                </c:pt>
                <c:pt idx="1244">
                  <c:v>6</c:v>
                </c:pt>
                <c:pt idx="1245">
                  <c:v>4</c:v>
                </c:pt>
                <c:pt idx="1246">
                  <c:v>3</c:v>
                </c:pt>
                <c:pt idx="1247">
                  <c:v>6</c:v>
                </c:pt>
                <c:pt idx="1248">
                  <c:v>3</c:v>
                </c:pt>
                <c:pt idx="1249">
                  <c:v>5</c:v>
                </c:pt>
                <c:pt idx="1250">
                  <c:v>2</c:v>
                </c:pt>
                <c:pt idx="1251">
                  <c:v>7</c:v>
                </c:pt>
                <c:pt idx="1252">
                  <c:v>8</c:v>
                </c:pt>
                <c:pt idx="1253">
                  <c:v>6</c:v>
                </c:pt>
                <c:pt idx="1254">
                  <c:v>6</c:v>
                </c:pt>
                <c:pt idx="1255">
                  <c:v>5</c:v>
                </c:pt>
                <c:pt idx="1256">
                  <c:v>3</c:v>
                </c:pt>
                <c:pt idx="1257">
                  <c:v>6</c:v>
                </c:pt>
                <c:pt idx="1258">
                  <c:v>6</c:v>
                </c:pt>
                <c:pt idx="1259">
                  <c:v>3</c:v>
                </c:pt>
                <c:pt idx="1260">
                  <c:v>7</c:v>
                </c:pt>
                <c:pt idx="1261">
                  <c:v>4</c:v>
                </c:pt>
                <c:pt idx="1262">
                  <c:v>3</c:v>
                </c:pt>
                <c:pt idx="1263">
                  <c:v>1</c:v>
                </c:pt>
                <c:pt idx="1264">
                  <c:v>7</c:v>
                </c:pt>
                <c:pt idx="1265">
                  <c:v>3</c:v>
                </c:pt>
                <c:pt idx="1266">
                  <c:v>4</c:v>
                </c:pt>
                <c:pt idx="1267">
                  <c:v>5</c:v>
                </c:pt>
                <c:pt idx="1268">
                  <c:v>2</c:v>
                </c:pt>
                <c:pt idx="1269">
                  <c:v>5</c:v>
                </c:pt>
                <c:pt idx="1270">
                  <c:v>5</c:v>
                </c:pt>
                <c:pt idx="1271">
                  <c:v>3</c:v>
                </c:pt>
                <c:pt idx="1272">
                  <c:v>3</c:v>
                </c:pt>
                <c:pt idx="1273">
                  <c:v>3</c:v>
                </c:pt>
                <c:pt idx="1274">
                  <c:v>5</c:v>
                </c:pt>
                <c:pt idx="1275">
                  <c:v>3</c:v>
                </c:pt>
                <c:pt idx="1276">
                  <c:v>7</c:v>
                </c:pt>
                <c:pt idx="1277">
                  <c:v>5</c:v>
                </c:pt>
                <c:pt idx="1278">
                  <c:v>2</c:v>
                </c:pt>
                <c:pt idx="1279">
                  <c:v>0</c:v>
                </c:pt>
                <c:pt idx="1280">
                  <c:v>7</c:v>
                </c:pt>
                <c:pt idx="1281">
                  <c:v>4</c:v>
                </c:pt>
                <c:pt idx="1282">
                  <c:v>2</c:v>
                </c:pt>
                <c:pt idx="1283">
                  <c:v>6</c:v>
                </c:pt>
                <c:pt idx="1284">
                  <c:v>6</c:v>
                </c:pt>
                <c:pt idx="1285">
                  <c:v>4</c:v>
                </c:pt>
                <c:pt idx="1286">
                  <c:v>5</c:v>
                </c:pt>
                <c:pt idx="1287">
                  <c:v>2</c:v>
                </c:pt>
                <c:pt idx="1288">
                  <c:v>5</c:v>
                </c:pt>
                <c:pt idx="1289">
                  <c:v>8</c:v>
                </c:pt>
                <c:pt idx="1290">
                  <c:v>2</c:v>
                </c:pt>
                <c:pt idx="1291">
                  <c:v>2</c:v>
                </c:pt>
                <c:pt idx="1292">
                  <c:v>7</c:v>
                </c:pt>
                <c:pt idx="1293">
                  <c:v>3</c:v>
                </c:pt>
                <c:pt idx="1294">
                  <c:v>9</c:v>
                </c:pt>
                <c:pt idx="1295">
                  <c:v>7</c:v>
                </c:pt>
                <c:pt idx="1296">
                  <c:v>3</c:v>
                </c:pt>
                <c:pt idx="1297">
                  <c:v>2</c:v>
                </c:pt>
                <c:pt idx="1298">
                  <c:v>5</c:v>
                </c:pt>
                <c:pt idx="1299">
                  <c:v>7</c:v>
                </c:pt>
                <c:pt idx="1300">
                  <c:v>4</c:v>
                </c:pt>
                <c:pt idx="1301">
                  <c:v>3</c:v>
                </c:pt>
                <c:pt idx="1302">
                  <c:v>1</c:v>
                </c:pt>
                <c:pt idx="1303">
                  <c:v>3</c:v>
                </c:pt>
                <c:pt idx="1304">
                  <c:v>4</c:v>
                </c:pt>
                <c:pt idx="1305">
                  <c:v>9</c:v>
                </c:pt>
                <c:pt idx="1306">
                  <c:v>3</c:v>
                </c:pt>
                <c:pt idx="1307">
                  <c:v>7</c:v>
                </c:pt>
                <c:pt idx="1308">
                  <c:v>5</c:v>
                </c:pt>
                <c:pt idx="1309">
                  <c:v>5</c:v>
                </c:pt>
                <c:pt idx="1310">
                  <c:v>6</c:v>
                </c:pt>
                <c:pt idx="1311">
                  <c:v>7</c:v>
                </c:pt>
                <c:pt idx="1312">
                  <c:v>0</c:v>
                </c:pt>
                <c:pt idx="1313">
                  <c:v>1</c:v>
                </c:pt>
                <c:pt idx="1314">
                  <c:v>5</c:v>
                </c:pt>
                <c:pt idx="1315">
                  <c:v>2</c:v>
                </c:pt>
                <c:pt idx="1316">
                  <c:v>9</c:v>
                </c:pt>
                <c:pt idx="1317">
                  <c:v>7</c:v>
                </c:pt>
                <c:pt idx="1318">
                  <c:v>6</c:v>
                </c:pt>
                <c:pt idx="1319">
                  <c:v>2</c:v>
                </c:pt>
                <c:pt idx="1320">
                  <c:v>7</c:v>
                </c:pt>
                <c:pt idx="1321">
                  <c:v>4</c:v>
                </c:pt>
                <c:pt idx="1322">
                  <c:v>5</c:v>
                </c:pt>
                <c:pt idx="1323">
                  <c:v>5</c:v>
                </c:pt>
                <c:pt idx="1324">
                  <c:v>6</c:v>
                </c:pt>
                <c:pt idx="1325">
                  <c:v>4</c:v>
                </c:pt>
                <c:pt idx="1326">
                  <c:v>7</c:v>
                </c:pt>
                <c:pt idx="1327">
                  <c:v>4</c:v>
                </c:pt>
                <c:pt idx="1328">
                  <c:v>0</c:v>
                </c:pt>
                <c:pt idx="1329">
                  <c:v>4</c:v>
                </c:pt>
                <c:pt idx="1330">
                  <c:v>7</c:v>
                </c:pt>
                <c:pt idx="1331">
                  <c:v>3</c:v>
                </c:pt>
                <c:pt idx="1332">
                  <c:v>5</c:v>
                </c:pt>
                <c:pt idx="1333">
                  <c:v>6</c:v>
                </c:pt>
                <c:pt idx="1334">
                  <c:v>3</c:v>
                </c:pt>
                <c:pt idx="1335">
                  <c:v>7</c:v>
                </c:pt>
                <c:pt idx="1336">
                  <c:v>3</c:v>
                </c:pt>
                <c:pt idx="1337">
                  <c:v>10</c:v>
                </c:pt>
                <c:pt idx="1338">
                  <c:v>7</c:v>
                </c:pt>
                <c:pt idx="1339">
                  <c:v>5</c:v>
                </c:pt>
                <c:pt idx="1340">
                  <c:v>3</c:v>
                </c:pt>
                <c:pt idx="1341">
                  <c:v>7</c:v>
                </c:pt>
                <c:pt idx="1342">
                  <c:v>5</c:v>
                </c:pt>
                <c:pt idx="1343">
                  <c:v>3</c:v>
                </c:pt>
                <c:pt idx="1344">
                  <c:v>4</c:v>
                </c:pt>
                <c:pt idx="1345">
                  <c:v>1</c:v>
                </c:pt>
                <c:pt idx="1346">
                  <c:v>9</c:v>
                </c:pt>
                <c:pt idx="1347">
                  <c:v>9</c:v>
                </c:pt>
                <c:pt idx="1348">
                  <c:v>3</c:v>
                </c:pt>
                <c:pt idx="1349">
                  <c:v>7</c:v>
                </c:pt>
                <c:pt idx="1350">
                  <c:v>5</c:v>
                </c:pt>
                <c:pt idx="1351">
                  <c:v>6</c:v>
                </c:pt>
                <c:pt idx="1352">
                  <c:v>13</c:v>
                </c:pt>
                <c:pt idx="1353">
                  <c:v>10</c:v>
                </c:pt>
                <c:pt idx="1354">
                  <c:v>8</c:v>
                </c:pt>
                <c:pt idx="1355">
                  <c:v>5</c:v>
                </c:pt>
                <c:pt idx="1356">
                  <c:v>3</c:v>
                </c:pt>
                <c:pt idx="1357">
                  <c:v>5</c:v>
                </c:pt>
                <c:pt idx="1358">
                  <c:v>2</c:v>
                </c:pt>
                <c:pt idx="1359">
                  <c:v>5</c:v>
                </c:pt>
                <c:pt idx="1360">
                  <c:v>12</c:v>
                </c:pt>
                <c:pt idx="1361">
                  <c:v>1</c:v>
                </c:pt>
                <c:pt idx="1362">
                  <c:v>4</c:v>
                </c:pt>
                <c:pt idx="1363">
                  <c:v>5</c:v>
                </c:pt>
                <c:pt idx="1364">
                  <c:v>7</c:v>
                </c:pt>
                <c:pt idx="1365">
                  <c:v>5</c:v>
                </c:pt>
                <c:pt idx="1366">
                  <c:v>6</c:v>
                </c:pt>
                <c:pt idx="1367">
                  <c:v>11</c:v>
                </c:pt>
                <c:pt idx="1368">
                  <c:v>6</c:v>
                </c:pt>
                <c:pt idx="1369">
                  <c:v>6</c:v>
                </c:pt>
                <c:pt idx="1370">
                  <c:v>8</c:v>
                </c:pt>
                <c:pt idx="1371">
                  <c:v>3</c:v>
                </c:pt>
                <c:pt idx="1372">
                  <c:v>9</c:v>
                </c:pt>
                <c:pt idx="1373">
                  <c:v>6</c:v>
                </c:pt>
                <c:pt idx="1374">
                  <c:v>4</c:v>
                </c:pt>
                <c:pt idx="1375">
                  <c:v>5</c:v>
                </c:pt>
                <c:pt idx="1376">
                  <c:v>10</c:v>
                </c:pt>
                <c:pt idx="1377">
                  <c:v>6</c:v>
                </c:pt>
                <c:pt idx="1378">
                  <c:v>8</c:v>
                </c:pt>
                <c:pt idx="1379">
                  <c:v>10</c:v>
                </c:pt>
                <c:pt idx="1380">
                  <c:v>5</c:v>
                </c:pt>
                <c:pt idx="1381">
                  <c:v>8</c:v>
                </c:pt>
                <c:pt idx="1382">
                  <c:v>3</c:v>
                </c:pt>
                <c:pt idx="1383">
                  <c:v>7</c:v>
                </c:pt>
                <c:pt idx="1384">
                  <c:v>5</c:v>
                </c:pt>
                <c:pt idx="1385">
                  <c:v>5</c:v>
                </c:pt>
                <c:pt idx="1386">
                  <c:v>9</c:v>
                </c:pt>
                <c:pt idx="1387">
                  <c:v>4</c:v>
                </c:pt>
                <c:pt idx="1388">
                  <c:v>5</c:v>
                </c:pt>
                <c:pt idx="1389">
                  <c:v>6</c:v>
                </c:pt>
                <c:pt idx="1390">
                  <c:v>4</c:v>
                </c:pt>
                <c:pt idx="1391">
                  <c:v>6</c:v>
                </c:pt>
                <c:pt idx="1392">
                  <c:v>5</c:v>
                </c:pt>
                <c:pt idx="1393">
                  <c:v>6</c:v>
                </c:pt>
                <c:pt idx="1394">
                  <c:v>7</c:v>
                </c:pt>
                <c:pt idx="1395">
                  <c:v>4</c:v>
                </c:pt>
                <c:pt idx="1396">
                  <c:v>5</c:v>
                </c:pt>
                <c:pt idx="1397">
                  <c:v>2</c:v>
                </c:pt>
                <c:pt idx="1398">
                  <c:v>8</c:v>
                </c:pt>
                <c:pt idx="1399">
                  <c:v>3</c:v>
                </c:pt>
                <c:pt idx="1400">
                  <c:v>3</c:v>
                </c:pt>
                <c:pt idx="1401">
                  <c:v>4</c:v>
                </c:pt>
                <c:pt idx="1402">
                  <c:v>1</c:v>
                </c:pt>
                <c:pt idx="1403">
                  <c:v>5</c:v>
                </c:pt>
                <c:pt idx="1404">
                  <c:v>2</c:v>
                </c:pt>
                <c:pt idx="1405">
                  <c:v>4</c:v>
                </c:pt>
                <c:pt idx="1406">
                  <c:v>5</c:v>
                </c:pt>
                <c:pt idx="1407">
                  <c:v>9</c:v>
                </c:pt>
                <c:pt idx="1408">
                  <c:v>9</c:v>
                </c:pt>
                <c:pt idx="1409">
                  <c:v>7</c:v>
                </c:pt>
                <c:pt idx="1410">
                  <c:v>2</c:v>
                </c:pt>
                <c:pt idx="1411">
                  <c:v>5</c:v>
                </c:pt>
                <c:pt idx="1412">
                  <c:v>4</c:v>
                </c:pt>
                <c:pt idx="1413">
                  <c:v>5</c:v>
                </c:pt>
                <c:pt idx="1414">
                  <c:v>4</c:v>
                </c:pt>
                <c:pt idx="1415">
                  <c:v>3</c:v>
                </c:pt>
                <c:pt idx="1416">
                  <c:v>8</c:v>
                </c:pt>
                <c:pt idx="1417">
                  <c:v>5</c:v>
                </c:pt>
                <c:pt idx="1418">
                  <c:v>5</c:v>
                </c:pt>
                <c:pt idx="1419">
                  <c:v>3</c:v>
                </c:pt>
                <c:pt idx="1420">
                  <c:v>7</c:v>
                </c:pt>
                <c:pt idx="1421">
                  <c:v>0</c:v>
                </c:pt>
                <c:pt idx="1422">
                  <c:v>2</c:v>
                </c:pt>
                <c:pt idx="1423">
                  <c:v>3</c:v>
                </c:pt>
                <c:pt idx="1424">
                  <c:v>7</c:v>
                </c:pt>
                <c:pt idx="1425">
                  <c:v>3</c:v>
                </c:pt>
                <c:pt idx="1426">
                  <c:v>3</c:v>
                </c:pt>
                <c:pt idx="1427">
                  <c:v>2</c:v>
                </c:pt>
                <c:pt idx="1428">
                  <c:v>5</c:v>
                </c:pt>
                <c:pt idx="1429">
                  <c:v>2</c:v>
                </c:pt>
                <c:pt idx="1430">
                  <c:v>0</c:v>
                </c:pt>
                <c:pt idx="1431">
                  <c:v>2</c:v>
                </c:pt>
                <c:pt idx="1432">
                  <c:v>3</c:v>
                </c:pt>
                <c:pt idx="1433">
                  <c:v>6</c:v>
                </c:pt>
                <c:pt idx="1434">
                  <c:v>2</c:v>
                </c:pt>
                <c:pt idx="1435">
                  <c:v>3</c:v>
                </c:pt>
                <c:pt idx="1436">
                  <c:v>1</c:v>
                </c:pt>
                <c:pt idx="1437">
                  <c:v>2</c:v>
                </c:pt>
                <c:pt idx="1438">
                  <c:v>5</c:v>
                </c:pt>
                <c:pt idx="1439">
                  <c:v>0</c:v>
                </c:pt>
                <c:pt idx="1440">
                  <c:v>1</c:v>
                </c:pt>
                <c:pt idx="1441">
                  <c:v>4</c:v>
                </c:pt>
                <c:pt idx="1442">
                  <c:v>1</c:v>
                </c:pt>
                <c:pt idx="1443">
                  <c:v>4</c:v>
                </c:pt>
                <c:pt idx="1444">
                  <c:v>0</c:v>
                </c:pt>
                <c:pt idx="1445">
                  <c:v>3</c:v>
                </c:pt>
                <c:pt idx="1446">
                  <c:v>1</c:v>
                </c:pt>
                <c:pt idx="1447">
                  <c:v>3</c:v>
                </c:pt>
                <c:pt idx="1448">
                  <c:v>3</c:v>
                </c:pt>
                <c:pt idx="1449">
                  <c:v>0</c:v>
                </c:pt>
                <c:pt idx="1450">
                  <c:v>2</c:v>
                </c:pt>
                <c:pt idx="1451">
                  <c:v>2</c:v>
                </c:pt>
                <c:pt idx="1452">
                  <c:v>0</c:v>
                </c:pt>
                <c:pt idx="1453">
                  <c:v>1</c:v>
                </c:pt>
                <c:pt idx="1454">
                  <c:v>5</c:v>
                </c:pt>
                <c:pt idx="1455">
                  <c:v>1</c:v>
                </c:pt>
                <c:pt idx="1456">
                  <c:v>6</c:v>
                </c:pt>
                <c:pt idx="1457">
                  <c:v>0</c:v>
                </c:pt>
                <c:pt idx="1458">
                  <c:v>0</c:v>
                </c:pt>
                <c:pt idx="1459">
                  <c:v>1</c:v>
                </c:pt>
                <c:pt idx="1460">
                  <c:v>6</c:v>
                </c:pt>
                <c:pt idx="1461">
                  <c:v>0</c:v>
                </c:pt>
                <c:pt idx="1462">
                  <c:v>1</c:v>
                </c:pt>
                <c:pt idx="1463">
                  <c:v>1</c:v>
                </c:pt>
                <c:pt idx="1464">
                  <c:v>2</c:v>
                </c:pt>
                <c:pt idx="1465">
                  <c:v>4</c:v>
                </c:pt>
                <c:pt idx="1466">
                  <c:v>2</c:v>
                </c:pt>
                <c:pt idx="1467">
                  <c:v>2</c:v>
                </c:pt>
                <c:pt idx="1468">
                  <c:v>2</c:v>
                </c:pt>
                <c:pt idx="1469">
                  <c:v>4</c:v>
                </c:pt>
                <c:pt idx="1470">
                  <c:v>5</c:v>
                </c:pt>
                <c:pt idx="1471">
                  <c:v>2</c:v>
                </c:pt>
                <c:pt idx="1472">
                  <c:v>1</c:v>
                </c:pt>
                <c:pt idx="1473">
                  <c:v>5</c:v>
                </c:pt>
                <c:pt idx="1474">
                  <c:v>5</c:v>
                </c:pt>
                <c:pt idx="1475">
                  <c:v>2</c:v>
                </c:pt>
                <c:pt idx="1476">
                  <c:v>1</c:v>
                </c:pt>
                <c:pt idx="1477">
                  <c:v>0</c:v>
                </c:pt>
                <c:pt idx="1478">
                  <c:v>6</c:v>
                </c:pt>
                <c:pt idx="1479">
                  <c:v>0</c:v>
                </c:pt>
                <c:pt idx="1480">
                  <c:v>2</c:v>
                </c:pt>
                <c:pt idx="1481">
                  <c:v>1</c:v>
                </c:pt>
                <c:pt idx="1482">
                  <c:v>4</c:v>
                </c:pt>
                <c:pt idx="1483">
                  <c:v>5</c:v>
                </c:pt>
                <c:pt idx="1484">
                  <c:v>2</c:v>
                </c:pt>
                <c:pt idx="1485">
                  <c:v>0</c:v>
                </c:pt>
                <c:pt idx="1486">
                  <c:v>2</c:v>
                </c:pt>
                <c:pt idx="1487">
                  <c:v>2</c:v>
                </c:pt>
                <c:pt idx="1488">
                  <c:v>0</c:v>
                </c:pt>
                <c:pt idx="1489">
                  <c:v>4</c:v>
                </c:pt>
                <c:pt idx="1490">
                  <c:v>1</c:v>
                </c:pt>
                <c:pt idx="1491">
                  <c:v>2</c:v>
                </c:pt>
                <c:pt idx="1492">
                  <c:v>5</c:v>
                </c:pt>
                <c:pt idx="1493">
                  <c:v>4</c:v>
                </c:pt>
                <c:pt idx="1494">
                  <c:v>2</c:v>
                </c:pt>
                <c:pt idx="1495">
                  <c:v>1</c:v>
                </c:pt>
                <c:pt idx="1496">
                  <c:v>6</c:v>
                </c:pt>
                <c:pt idx="1497">
                  <c:v>5</c:v>
                </c:pt>
                <c:pt idx="1498">
                  <c:v>1</c:v>
                </c:pt>
                <c:pt idx="1499">
                  <c:v>1</c:v>
                </c:pt>
                <c:pt idx="1500">
                  <c:v>5</c:v>
                </c:pt>
                <c:pt idx="1501">
                  <c:v>4</c:v>
                </c:pt>
                <c:pt idx="1502">
                  <c:v>1</c:v>
                </c:pt>
                <c:pt idx="1503">
                  <c:v>2</c:v>
                </c:pt>
                <c:pt idx="1504">
                  <c:v>2</c:v>
                </c:pt>
                <c:pt idx="1505">
                  <c:v>4</c:v>
                </c:pt>
                <c:pt idx="1506">
                  <c:v>9</c:v>
                </c:pt>
                <c:pt idx="1507">
                  <c:v>2</c:v>
                </c:pt>
                <c:pt idx="1508">
                  <c:v>2</c:v>
                </c:pt>
                <c:pt idx="1509">
                  <c:v>3</c:v>
                </c:pt>
                <c:pt idx="1510">
                  <c:v>2</c:v>
                </c:pt>
                <c:pt idx="1511">
                  <c:v>3</c:v>
                </c:pt>
                <c:pt idx="1512">
                  <c:v>4</c:v>
                </c:pt>
                <c:pt idx="1513">
                  <c:v>2</c:v>
                </c:pt>
                <c:pt idx="1514">
                  <c:v>2</c:v>
                </c:pt>
                <c:pt idx="1515">
                  <c:v>2</c:v>
                </c:pt>
                <c:pt idx="1516">
                  <c:v>1</c:v>
                </c:pt>
                <c:pt idx="1517">
                  <c:v>2</c:v>
                </c:pt>
                <c:pt idx="1518">
                  <c:v>4</c:v>
                </c:pt>
                <c:pt idx="1519">
                  <c:v>2</c:v>
                </c:pt>
                <c:pt idx="1520">
                  <c:v>2</c:v>
                </c:pt>
                <c:pt idx="1521">
                  <c:v>1</c:v>
                </c:pt>
                <c:pt idx="1522">
                  <c:v>1</c:v>
                </c:pt>
                <c:pt idx="1523">
                  <c:v>3</c:v>
                </c:pt>
                <c:pt idx="1524">
                  <c:v>3</c:v>
                </c:pt>
                <c:pt idx="1525">
                  <c:v>3</c:v>
                </c:pt>
                <c:pt idx="1526">
                  <c:v>5</c:v>
                </c:pt>
                <c:pt idx="1527">
                  <c:v>1</c:v>
                </c:pt>
                <c:pt idx="1528">
                  <c:v>3</c:v>
                </c:pt>
                <c:pt idx="1529">
                  <c:v>1</c:v>
                </c:pt>
                <c:pt idx="1530">
                  <c:v>0</c:v>
                </c:pt>
                <c:pt idx="1531">
                  <c:v>2</c:v>
                </c:pt>
                <c:pt idx="1532">
                  <c:v>4</c:v>
                </c:pt>
                <c:pt idx="1533">
                  <c:v>3</c:v>
                </c:pt>
                <c:pt idx="1534">
                  <c:v>1</c:v>
                </c:pt>
                <c:pt idx="1535">
                  <c:v>2</c:v>
                </c:pt>
                <c:pt idx="1536">
                  <c:v>4</c:v>
                </c:pt>
                <c:pt idx="1537">
                  <c:v>1</c:v>
                </c:pt>
                <c:pt idx="1538">
                  <c:v>1</c:v>
                </c:pt>
                <c:pt idx="1539">
                  <c:v>0</c:v>
                </c:pt>
                <c:pt idx="1540">
                  <c:v>2</c:v>
                </c:pt>
                <c:pt idx="1541">
                  <c:v>2</c:v>
                </c:pt>
                <c:pt idx="1542">
                  <c:v>3</c:v>
                </c:pt>
                <c:pt idx="1543">
                  <c:v>2</c:v>
                </c:pt>
                <c:pt idx="1544">
                  <c:v>5</c:v>
                </c:pt>
                <c:pt idx="1545">
                  <c:v>5</c:v>
                </c:pt>
                <c:pt idx="1546">
                  <c:v>4</c:v>
                </c:pt>
                <c:pt idx="1547">
                  <c:v>1</c:v>
                </c:pt>
                <c:pt idx="1548">
                  <c:v>5</c:v>
                </c:pt>
                <c:pt idx="1549">
                  <c:v>1</c:v>
                </c:pt>
                <c:pt idx="1550">
                  <c:v>4</c:v>
                </c:pt>
                <c:pt idx="1551">
                  <c:v>2</c:v>
                </c:pt>
                <c:pt idx="1552">
                  <c:v>7</c:v>
                </c:pt>
                <c:pt idx="1553">
                  <c:v>2</c:v>
                </c:pt>
                <c:pt idx="1554">
                  <c:v>8</c:v>
                </c:pt>
                <c:pt idx="1555">
                  <c:v>2</c:v>
                </c:pt>
                <c:pt idx="1556">
                  <c:v>2</c:v>
                </c:pt>
                <c:pt idx="1557">
                  <c:v>2</c:v>
                </c:pt>
                <c:pt idx="1558">
                  <c:v>2</c:v>
                </c:pt>
                <c:pt idx="1559">
                  <c:v>3</c:v>
                </c:pt>
                <c:pt idx="1560">
                  <c:v>2</c:v>
                </c:pt>
                <c:pt idx="1561">
                  <c:v>3</c:v>
                </c:pt>
                <c:pt idx="1562">
                  <c:v>3</c:v>
                </c:pt>
                <c:pt idx="1563">
                  <c:v>0</c:v>
                </c:pt>
                <c:pt idx="1564">
                  <c:v>2</c:v>
                </c:pt>
                <c:pt idx="1565">
                  <c:v>1</c:v>
                </c:pt>
                <c:pt idx="1566">
                  <c:v>2</c:v>
                </c:pt>
                <c:pt idx="1567">
                  <c:v>4</c:v>
                </c:pt>
                <c:pt idx="1568">
                  <c:v>3</c:v>
                </c:pt>
                <c:pt idx="1569">
                  <c:v>2</c:v>
                </c:pt>
                <c:pt idx="1570">
                  <c:v>0</c:v>
                </c:pt>
                <c:pt idx="1571">
                  <c:v>4</c:v>
                </c:pt>
                <c:pt idx="1572">
                  <c:v>2</c:v>
                </c:pt>
                <c:pt idx="1573">
                  <c:v>3</c:v>
                </c:pt>
                <c:pt idx="1574">
                  <c:v>2</c:v>
                </c:pt>
                <c:pt idx="1575">
                  <c:v>4</c:v>
                </c:pt>
                <c:pt idx="1576">
                  <c:v>7</c:v>
                </c:pt>
                <c:pt idx="1577">
                  <c:v>4</c:v>
                </c:pt>
                <c:pt idx="1578">
                  <c:v>4</c:v>
                </c:pt>
                <c:pt idx="1579">
                  <c:v>4</c:v>
                </c:pt>
                <c:pt idx="1580">
                  <c:v>4</c:v>
                </c:pt>
                <c:pt idx="1581">
                  <c:v>5</c:v>
                </c:pt>
                <c:pt idx="1582">
                  <c:v>0</c:v>
                </c:pt>
                <c:pt idx="1583">
                  <c:v>2</c:v>
                </c:pt>
                <c:pt idx="1584">
                  <c:v>4</c:v>
                </c:pt>
                <c:pt idx="1585">
                  <c:v>2</c:v>
                </c:pt>
                <c:pt idx="1586">
                  <c:v>3</c:v>
                </c:pt>
                <c:pt idx="1587">
                  <c:v>5</c:v>
                </c:pt>
                <c:pt idx="1588">
                  <c:v>1</c:v>
                </c:pt>
                <c:pt idx="1589">
                  <c:v>1</c:v>
                </c:pt>
                <c:pt idx="1590">
                  <c:v>4</c:v>
                </c:pt>
                <c:pt idx="1591">
                  <c:v>2</c:v>
                </c:pt>
                <c:pt idx="1592">
                  <c:v>4</c:v>
                </c:pt>
                <c:pt idx="1593">
                  <c:v>5</c:v>
                </c:pt>
                <c:pt idx="1594">
                  <c:v>8</c:v>
                </c:pt>
                <c:pt idx="1595">
                  <c:v>4</c:v>
                </c:pt>
                <c:pt idx="1596">
                  <c:v>1</c:v>
                </c:pt>
                <c:pt idx="1597">
                  <c:v>4</c:v>
                </c:pt>
                <c:pt idx="1598">
                  <c:v>1</c:v>
                </c:pt>
                <c:pt idx="1599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1AD-4070-AEEB-34AA99034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621512"/>
        <c:axId val="2131627944"/>
      </c:scatterChart>
      <c:valAx>
        <c:axId val="2131621512"/>
        <c:scaling>
          <c:orientation val="minMax"/>
          <c:max val="70"/>
          <c:min val="0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[</a:t>
                </a:r>
                <a:r>
                  <a:rPr lang="en-GB" dirty="0" err="1"/>
                  <a:t>Ke</a:t>
                </a:r>
                <a:r>
                  <a:rPr lang="en-GB" baseline="30000" dirty="0"/>
                  <a:t>-</a:t>
                </a:r>
                <a:r>
                  <a:rPr lang="en-GB" dirty="0"/>
                  <a:t>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1627944"/>
        <c:crosses val="autoZero"/>
        <c:crossBetween val="midCat"/>
        <c:majorUnit val="10"/>
      </c:valAx>
      <c:valAx>
        <c:axId val="2131627944"/>
        <c:scaling>
          <c:orientation val="minMax"/>
          <c:max val="30000"/>
          <c:min val="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1316215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5079394714912198"/>
          <c:y val="8.6006039730473993E-2"/>
          <c:w val="0.27578975897609898"/>
          <c:h val="0.22144243208279399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400" b="1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5838733653868"/>
          <c:y val="4.2414355628058703E-2"/>
          <c:w val="0.83530439226070197"/>
          <c:h val="0.80750407830342597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noFill/>
            </a:ln>
          </c:spPr>
          <c:marker>
            <c:symbol val="diamond"/>
            <c:size val="9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trendlineType val="exp"/>
            <c:dispRSqr val="0"/>
            <c:dispEq val="0"/>
          </c:trendline>
          <c:xVal>
            <c:numRef>
              <c:f>Sheet1!$J$46:$J$53</c:f>
              <c:numCache>
                <c:formatCode>General</c:formatCode>
                <c:ptCount val="8"/>
                <c:pt idx="0">
                  <c:v>600</c:v>
                </c:pt>
                <c:pt idx="1">
                  <c:v>250</c:v>
                </c:pt>
                <c:pt idx="2">
                  <c:v>250</c:v>
                </c:pt>
                <c:pt idx="3">
                  <c:v>130</c:v>
                </c:pt>
                <c:pt idx="4">
                  <c:v>130</c:v>
                </c:pt>
                <c:pt idx="5">
                  <c:v>65</c:v>
                </c:pt>
                <c:pt idx="6">
                  <c:v>130</c:v>
                </c:pt>
                <c:pt idx="7">
                  <c:v>130</c:v>
                </c:pt>
              </c:numCache>
            </c:numRef>
          </c:xVal>
          <c:yVal>
            <c:numRef>
              <c:f>Sheet1!$K$46:$K$53</c:f>
              <c:numCache>
                <c:formatCode>General</c:formatCode>
                <c:ptCount val="8"/>
                <c:pt idx="0">
                  <c:v>1.384083E-2</c:v>
                </c:pt>
                <c:pt idx="1">
                  <c:v>0.17520661157024794</c:v>
                </c:pt>
                <c:pt idx="2">
                  <c:v>0.18181818181818182</c:v>
                </c:pt>
                <c:pt idx="3">
                  <c:v>0.56198347000000004</c:v>
                </c:pt>
                <c:pt idx="4">
                  <c:v>0.89256197999999998</c:v>
                </c:pt>
                <c:pt idx="5">
                  <c:v>1.7578125</c:v>
                </c:pt>
                <c:pt idx="6">
                  <c:v>0.62809917355371903</c:v>
                </c:pt>
                <c:pt idx="7">
                  <c:v>0.45454545454545453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E2-4C43-ABA9-5B9B8B6412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112488"/>
        <c:axId val="2132438216"/>
      </c:scatterChart>
      <c:valAx>
        <c:axId val="2135112488"/>
        <c:scaling>
          <c:orientation val="minMax"/>
        </c:scaling>
        <c:delete val="0"/>
        <c:axPos val="b"/>
        <c:majorGridlines>
          <c:spPr>
            <a:ln w="3175">
              <a:solidFill>
                <a:sysClr val="window" lastClr="FFFFFF">
                  <a:lumMod val="50000"/>
                </a:sysClr>
              </a:solidFill>
              <a:prstDash val="solid"/>
            </a:ln>
          </c:spPr>
        </c:majorGridlines>
        <c:minorGridlines>
          <c:spPr>
            <a:ln>
              <a:solidFill>
                <a:sysClr val="window" lastClr="FFFFFF">
                  <a:lumMod val="95000"/>
                </a:sys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/>
                  <a:t>CMOS process [nm]</a:t>
                </a:r>
                <a:endParaRPr lang="en-GB" b="1"/>
              </a:p>
            </c:rich>
          </c:tx>
          <c:layout>
            <c:manualLayout>
              <c:xMode val="edge"/>
              <c:yMode val="edge"/>
              <c:x val="0.42582316576346102"/>
              <c:y val="0.9260467024323020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32438216"/>
        <c:crossesAt val="0.01"/>
        <c:crossBetween val="midCat"/>
        <c:minorUnit val="25"/>
      </c:valAx>
      <c:valAx>
        <c:axId val="2132438216"/>
        <c:scaling>
          <c:logBase val="10"/>
          <c:orientation val="minMax"/>
        </c:scaling>
        <c:delete val="0"/>
        <c:axPos val="l"/>
        <c:majorGridlines>
          <c:spPr>
            <a:ln w="3175">
              <a:solidFill>
                <a:srgbClr val="C0C0C0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/>
                  <a:t>Transistor Density per pixel [Transistors/µm2]</a:t>
                </a:r>
                <a:endParaRPr lang="en-GB" b="1"/>
              </a:p>
            </c:rich>
          </c:tx>
          <c:layout>
            <c:manualLayout>
              <c:xMode val="edge"/>
              <c:yMode val="edge"/>
              <c:x val="1.46352074173651E-2"/>
              <c:y val="0.1134358983399479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2135112488"/>
        <c:crossesAt val="0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ysClr val="window" lastClr="FFFFFF"/>
    </a:solidFill>
    <a:ln w="9525"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5838733653868"/>
          <c:y val="4.2414355628058703E-2"/>
          <c:w val="0.83530439226070197"/>
          <c:h val="0.80750407830342597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noFill/>
            </a:ln>
          </c:spPr>
          <c:marker>
            <c:symbol val="diamond"/>
            <c:size val="9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trendlineType val="exp"/>
            <c:dispRSqr val="0"/>
            <c:dispEq val="0"/>
          </c:trendline>
          <c:xVal>
            <c:numRef>
              <c:f>Sheet1!$J$46:$J$53</c:f>
              <c:numCache>
                <c:formatCode>General</c:formatCode>
                <c:ptCount val="8"/>
                <c:pt idx="0">
                  <c:v>600</c:v>
                </c:pt>
                <c:pt idx="1">
                  <c:v>250</c:v>
                </c:pt>
                <c:pt idx="2">
                  <c:v>130</c:v>
                </c:pt>
                <c:pt idx="3">
                  <c:v>130</c:v>
                </c:pt>
                <c:pt idx="4">
                  <c:v>65</c:v>
                </c:pt>
                <c:pt idx="5">
                  <c:v>130</c:v>
                </c:pt>
                <c:pt idx="6">
                  <c:v>130</c:v>
                </c:pt>
                <c:pt idx="7">
                  <c:v>65</c:v>
                </c:pt>
              </c:numCache>
            </c:numRef>
          </c:xVal>
          <c:yVal>
            <c:numRef>
              <c:f>Sheet1!$K$46:$K$53</c:f>
              <c:numCache>
                <c:formatCode>General</c:formatCode>
                <c:ptCount val="8"/>
                <c:pt idx="0">
                  <c:v>1.384083E-2</c:v>
                </c:pt>
                <c:pt idx="1">
                  <c:v>0.18181818181818199</c:v>
                </c:pt>
                <c:pt idx="2">
                  <c:v>0.56198347000000004</c:v>
                </c:pt>
                <c:pt idx="3">
                  <c:v>0.89256197999999998</c:v>
                </c:pt>
                <c:pt idx="4">
                  <c:v>1.7578125</c:v>
                </c:pt>
                <c:pt idx="5">
                  <c:v>0.62809917355371903</c:v>
                </c:pt>
                <c:pt idx="6">
                  <c:v>0.45454545454545398</c:v>
                </c:pt>
                <c:pt idx="7">
                  <c:v>1.7578125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E2-4C43-ABA9-5B9B8B6412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6335720"/>
        <c:axId val="-2146329016"/>
      </c:scatterChart>
      <c:valAx>
        <c:axId val="-2146335720"/>
        <c:scaling>
          <c:orientation val="minMax"/>
        </c:scaling>
        <c:delete val="0"/>
        <c:axPos val="b"/>
        <c:majorGridlines>
          <c:spPr>
            <a:ln w="3175">
              <a:solidFill>
                <a:sysClr val="window" lastClr="FFFFFF">
                  <a:lumMod val="50000"/>
                </a:sysClr>
              </a:solidFill>
              <a:prstDash val="solid"/>
            </a:ln>
          </c:spPr>
        </c:majorGridlines>
        <c:minorGridlines>
          <c:spPr>
            <a:ln>
              <a:solidFill>
                <a:sysClr val="window" lastClr="FFFFFF">
                  <a:lumMod val="95000"/>
                </a:sys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/>
                  <a:t>CMOS process [nm]</a:t>
                </a:r>
                <a:endParaRPr lang="en-GB" b="1"/>
              </a:p>
            </c:rich>
          </c:tx>
          <c:layout>
            <c:manualLayout>
              <c:xMode val="edge"/>
              <c:yMode val="edge"/>
              <c:x val="0.42582316576346102"/>
              <c:y val="0.9260467024323020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-2146329016"/>
        <c:crossesAt val="0.01"/>
        <c:crossBetween val="midCat"/>
        <c:minorUnit val="25"/>
      </c:valAx>
      <c:valAx>
        <c:axId val="-2146329016"/>
        <c:scaling>
          <c:logBase val="10"/>
          <c:orientation val="minMax"/>
        </c:scaling>
        <c:delete val="0"/>
        <c:axPos val="l"/>
        <c:majorGridlines>
          <c:spPr>
            <a:ln w="3175">
              <a:solidFill>
                <a:srgbClr val="C0C0C0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/>
                  <a:t>Transistor Density per pixel [Transistors/µm2]</a:t>
                </a:r>
                <a:endParaRPr lang="en-GB" b="1"/>
              </a:p>
            </c:rich>
          </c:tx>
          <c:layout>
            <c:manualLayout>
              <c:xMode val="edge"/>
              <c:yMode val="edge"/>
              <c:x val="1.46352074173651E-2"/>
              <c:y val="0.1134358983399479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-2146335720"/>
        <c:crossesAt val="0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ysClr val="window" lastClr="FFFFFF"/>
    </a:solidFill>
    <a:ln w="9525"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6542165620901"/>
          <c:y val="2.9993183367416496E-2"/>
          <c:w val="0.83253532740345593"/>
          <c:h val="0.79417269845862992"/>
        </c:manualLayout>
      </c:layout>
      <c:scatterChart>
        <c:scatterStyle val="lineMarker"/>
        <c:varyColors val="0"/>
        <c:ser>
          <c:idx val="1"/>
          <c:order val="0"/>
          <c:tx>
            <c:strRef>
              <c:f>worst!$N$1</c:f>
              <c:strCache>
                <c:ptCount val="1"/>
                <c:pt idx="0">
                  <c:v>average_b(worst)</c:v>
                </c:pt>
              </c:strCache>
            </c:strRef>
          </c:tx>
          <c:spPr>
            <a:ln w="19050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worst!$M$2:$M$6</c:f>
              <c:numCache>
                <c:formatCode>General</c:formatCode>
                <c:ptCount val="5"/>
                <c:pt idx="0">
                  <c:v>640</c:v>
                </c:pt>
                <c:pt idx="1">
                  <c:v>512</c:v>
                </c:pt>
                <c:pt idx="2">
                  <c:v>409.6</c:v>
                </c:pt>
                <c:pt idx="3">
                  <c:v>384</c:v>
                </c:pt>
                <c:pt idx="4">
                  <c:v>256</c:v>
                </c:pt>
              </c:numCache>
            </c:numRef>
          </c:xVal>
          <c:yVal>
            <c:numRef>
              <c:f>worst!$N$2:$N$6</c:f>
              <c:numCache>
                <c:formatCode>General</c:formatCode>
                <c:ptCount val="5"/>
                <c:pt idx="0">
                  <c:v>61.293249999999965</c:v>
                </c:pt>
                <c:pt idx="1">
                  <c:v>48.950753906249993</c:v>
                </c:pt>
                <c:pt idx="2">
                  <c:v>39.402464843750046</c:v>
                </c:pt>
                <c:pt idx="3">
                  <c:v>36.954601562500024</c:v>
                </c:pt>
                <c:pt idx="4">
                  <c:v>24.666312499999975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C9-4C05-8C10-9594866C2D29}"/>
            </c:ext>
          </c:extLst>
        </c:ser>
        <c:ser>
          <c:idx val="2"/>
          <c:order val="1"/>
          <c:tx>
            <c:strRef>
              <c:f>best!$N$1</c:f>
              <c:strCache>
                <c:ptCount val="1"/>
                <c:pt idx="0">
                  <c:v>average_b(best)</c:v>
                </c:pt>
              </c:strCache>
            </c:strRef>
          </c:tx>
          <c:spPr>
            <a:ln w="19050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best!$M$2:$M$6</c:f>
              <c:numCache>
                <c:formatCode>General</c:formatCode>
                <c:ptCount val="5"/>
                <c:pt idx="0">
                  <c:v>640</c:v>
                </c:pt>
                <c:pt idx="1">
                  <c:v>512</c:v>
                </c:pt>
                <c:pt idx="2">
                  <c:v>409.6</c:v>
                </c:pt>
                <c:pt idx="3">
                  <c:v>384</c:v>
                </c:pt>
                <c:pt idx="4">
                  <c:v>256</c:v>
                </c:pt>
              </c:numCache>
            </c:numRef>
          </c:xVal>
          <c:yVal>
            <c:numRef>
              <c:f>best!$N$2:$N$6</c:f>
              <c:numCache>
                <c:formatCode>General</c:formatCode>
                <c:ptCount val="5"/>
                <c:pt idx="0">
                  <c:v>67.321566406249971</c:v>
                </c:pt>
                <c:pt idx="1">
                  <c:v>53.789945312499988</c:v>
                </c:pt>
                <c:pt idx="2">
                  <c:v>43.273863281250009</c:v>
                </c:pt>
                <c:pt idx="3">
                  <c:v>40.579730468749993</c:v>
                </c:pt>
                <c:pt idx="4">
                  <c:v>27.088867187499996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AC9-4C05-8C10-9594866C2D29}"/>
            </c:ext>
          </c:extLst>
        </c:ser>
        <c:ser>
          <c:idx val="0"/>
          <c:order val="2"/>
          <c:tx>
            <c:strRef>
              <c:f>typ!$R$1</c:f>
              <c:strCache>
                <c:ptCount val="1"/>
                <c:pt idx="0">
                  <c:v>average_b(typ)</c:v>
                </c:pt>
              </c:strCache>
            </c:strRef>
          </c:tx>
          <c:spPr>
            <a:ln w="19050" cap="rnd" cmpd="sng" algn="ctr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none"/>
          </c:marker>
          <c:trendline>
            <c:spPr>
              <a:ln w="6350" cap="rnd" cmpd="sng" algn="ctr">
                <a:solidFill>
                  <a:srgbClr val="FFC000"/>
                </a:solidFill>
                <a:prstDash val="sysDash"/>
                <a:round/>
              </a:ln>
              <a:effectLst/>
            </c:spPr>
            <c:trendlineType val="linear"/>
            <c:forward val="50"/>
            <c:backward val="300"/>
            <c:dispRSqr val="0"/>
            <c:dispEq val="1"/>
            <c:trendlineLbl>
              <c:layout>
                <c:manualLayout>
                  <c:x val="1.1557291519537022E-2"/>
                  <c:y val="-3.3755320462242833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typ!$Q$2:$Q$6</c:f>
              <c:numCache>
                <c:formatCode>General</c:formatCode>
                <c:ptCount val="5"/>
                <c:pt idx="0">
                  <c:v>640</c:v>
                </c:pt>
                <c:pt idx="1">
                  <c:v>512</c:v>
                </c:pt>
                <c:pt idx="2">
                  <c:v>409.6</c:v>
                </c:pt>
                <c:pt idx="3">
                  <c:v>384</c:v>
                </c:pt>
                <c:pt idx="4">
                  <c:v>256</c:v>
                </c:pt>
              </c:numCache>
            </c:numRef>
          </c:xVal>
          <c:yVal>
            <c:numRef>
              <c:f>typ!$R$2:$R$6</c:f>
              <c:numCache>
                <c:formatCode>General</c:formatCode>
                <c:ptCount val="5"/>
                <c:pt idx="0">
                  <c:v>64.310507812499992</c:v>
                </c:pt>
                <c:pt idx="1">
                  <c:v>51.350667968750059</c:v>
                </c:pt>
                <c:pt idx="2">
                  <c:v>41.345070312499971</c:v>
                </c:pt>
                <c:pt idx="3">
                  <c:v>38.773468750000006</c:v>
                </c:pt>
                <c:pt idx="4">
                  <c:v>25.873585937500028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AC9-4C05-8C10-9594866C2D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7302392"/>
        <c:axId val="437300752"/>
      </c:scatterChart>
      <c:valAx>
        <c:axId val="437302392"/>
        <c:scaling>
          <c:orientation val="minMax"/>
          <c:max val="700"/>
          <c:min val="0"/>
        </c:scaling>
        <c:delete val="0"/>
        <c:axPos val="b"/>
        <c:majorGridlines>
          <c:spPr>
            <a:ln w="6350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Periphery Height [um]</a:t>
                </a:r>
              </a:p>
            </c:rich>
          </c:tx>
          <c:layout>
            <c:manualLayout>
              <c:xMode val="edge"/>
              <c:yMode val="edge"/>
              <c:x val="0.43639776536703329"/>
              <c:y val="0.907075235227498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300752"/>
        <c:crosses val="autoZero"/>
        <c:crossBetween val="midCat"/>
      </c:valAx>
      <c:valAx>
        <c:axId val="437300752"/>
        <c:scaling>
          <c:orientation val="minMax"/>
          <c:min val="0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Average</a:t>
                </a:r>
                <a:r>
                  <a:rPr lang="en-GB" baseline="0"/>
                  <a:t> C [fF]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3023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958407438137109"/>
          <c:y val="0.1608459065316222"/>
          <c:w val="0.35832903151189982"/>
          <c:h val="0.25742099632686183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53515225234688"/>
          <c:y val="4.9917655521010615E-2"/>
          <c:w val="0.83525624937691323"/>
          <c:h val="0.7899899557244330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typ!$L$1</c:f>
              <c:strCache>
                <c:ptCount val="1"/>
                <c:pt idx="0">
                  <c:v>equalized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typ!$A$4:$A$260</c:f>
              <c:numCache>
                <c:formatCode>General</c:formatCode>
                <c:ptCount val="25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</c:numCache>
            </c:numRef>
          </c:xVal>
          <c:yVal>
            <c:numRef>
              <c:f>typ!$L$4:$L$260</c:f>
              <c:numCache>
                <c:formatCode>General</c:formatCode>
                <c:ptCount val="257"/>
                <c:pt idx="0">
                  <c:v>36.750999999999998</c:v>
                </c:pt>
                <c:pt idx="1">
                  <c:v>37.470999999999997</c:v>
                </c:pt>
                <c:pt idx="2">
                  <c:v>37.735999999999997</c:v>
                </c:pt>
                <c:pt idx="3">
                  <c:v>37.953000000000003</c:v>
                </c:pt>
                <c:pt idx="4">
                  <c:v>38.152999999999999</c:v>
                </c:pt>
                <c:pt idx="5">
                  <c:v>38.392000000000003</c:v>
                </c:pt>
                <c:pt idx="6">
                  <c:v>38.692999999999998</c:v>
                </c:pt>
                <c:pt idx="7">
                  <c:v>39.051000000000002</c:v>
                </c:pt>
                <c:pt idx="8">
                  <c:v>38.344999999999999</c:v>
                </c:pt>
                <c:pt idx="9">
                  <c:v>39.017000000000003</c:v>
                </c:pt>
                <c:pt idx="10">
                  <c:v>39.073</c:v>
                </c:pt>
                <c:pt idx="11">
                  <c:v>39.136000000000003</c:v>
                </c:pt>
                <c:pt idx="12">
                  <c:v>39.171999999999997</c:v>
                </c:pt>
                <c:pt idx="13">
                  <c:v>39.137</c:v>
                </c:pt>
                <c:pt idx="14">
                  <c:v>39.406999999999996</c:v>
                </c:pt>
                <c:pt idx="15">
                  <c:v>39.171999999999997</c:v>
                </c:pt>
                <c:pt idx="16">
                  <c:v>38.319000000000003</c:v>
                </c:pt>
                <c:pt idx="17">
                  <c:v>38.895000000000003</c:v>
                </c:pt>
                <c:pt idx="18">
                  <c:v>38.912999999999997</c:v>
                </c:pt>
                <c:pt idx="19">
                  <c:v>38.906999999999996</c:v>
                </c:pt>
                <c:pt idx="20">
                  <c:v>38.887999999999998</c:v>
                </c:pt>
                <c:pt idx="21">
                  <c:v>38.862000000000002</c:v>
                </c:pt>
                <c:pt idx="22">
                  <c:v>38.715000000000003</c:v>
                </c:pt>
                <c:pt idx="23">
                  <c:v>38.918999999999997</c:v>
                </c:pt>
                <c:pt idx="24">
                  <c:v>38.328000000000003</c:v>
                </c:pt>
                <c:pt idx="25">
                  <c:v>38.920999999999999</c:v>
                </c:pt>
                <c:pt idx="26">
                  <c:v>38.997999999999998</c:v>
                </c:pt>
                <c:pt idx="27">
                  <c:v>39.069000000000003</c:v>
                </c:pt>
                <c:pt idx="28">
                  <c:v>39.098999999999997</c:v>
                </c:pt>
                <c:pt idx="29">
                  <c:v>39.161999999999999</c:v>
                </c:pt>
                <c:pt idx="30">
                  <c:v>39.656999999999996</c:v>
                </c:pt>
                <c:pt idx="31">
                  <c:v>39.396000000000001</c:v>
                </c:pt>
                <c:pt idx="32">
                  <c:v>38.441000000000003</c:v>
                </c:pt>
                <c:pt idx="33">
                  <c:v>39.058999999999997</c:v>
                </c:pt>
                <c:pt idx="34">
                  <c:v>39.067</c:v>
                </c:pt>
                <c:pt idx="35">
                  <c:v>39.011000000000003</c:v>
                </c:pt>
                <c:pt idx="36">
                  <c:v>38.978999999999999</c:v>
                </c:pt>
                <c:pt idx="37">
                  <c:v>38.917000000000002</c:v>
                </c:pt>
                <c:pt idx="38">
                  <c:v>38.723999999999997</c:v>
                </c:pt>
                <c:pt idx="39">
                  <c:v>38.838999999999999</c:v>
                </c:pt>
                <c:pt idx="40">
                  <c:v>38.253</c:v>
                </c:pt>
                <c:pt idx="41">
                  <c:v>38.811999999999998</c:v>
                </c:pt>
                <c:pt idx="42">
                  <c:v>38.9</c:v>
                </c:pt>
                <c:pt idx="43">
                  <c:v>38.954999999999998</c:v>
                </c:pt>
                <c:pt idx="44">
                  <c:v>39.000999999999998</c:v>
                </c:pt>
                <c:pt idx="45">
                  <c:v>39.036999999999999</c:v>
                </c:pt>
                <c:pt idx="46">
                  <c:v>39.429000000000002</c:v>
                </c:pt>
                <c:pt idx="47">
                  <c:v>39.347999999999999</c:v>
                </c:pt>
                <c:pt idx="48">
                  <c:v>38.408000000000001</c:v>
                </c:pt>
                <c:pt idx="49">
                  <c:v>39.146999999999998</c:v>
                </c:pt>
                <c:pt idx="50">
                  <c:v>39.146999999999998</c:v>
                </c:pt>
                <c:pt idx="51">
                  <c:v>39.088999999999999</c:v>
                </c:pt>
                <c:pt idx="52">
                  <c:v>39.052</c:v>
                </c:pt>
                <c:pt idx="53">
                  <c:v>39.01</c:v>
                </c:pt>
                <c:pt idx="54">
                  <c:v>38.905999999999999</c:v>
                </c:pt>
                <c:pt idx="55">
                  <c:v>38.96</c:v>
                </c:pt>
                <c:pt idx="56">
                  <c:v>38.261000000000003</c:v>
                </c:pt>
                <c:pt idx="57">
                  <c:v>38.787999999999997</c:v>
                </c:pt>
                <c:pt idx="58">
                  <c:v>38.878999999999998</c:v>
                </c:pt>
                <c:pt idx="59">
                  <c:v>38.837000000000003</c:v>
                </c:pt>
                <c:pt idx="60">
                  <c:v>38.865000000000002</c:v>
                </c:pt>
                <c:pt idx="61">
                  <c:v>38.905999999999999</c:v>
                </c:pt>
                <c:pt idx="62">
                  <c:v>39.064</c:v>
                </c:pt>
                <c:pt idx="63">
                  <c:v>39.142000000000003</c:v>
                </c:pt>
                <c:pt idx="64">
                  <c:v>38.378999999999998</c:v>
                </c:pt>
                <c:pt idx="65">
                  <c:v>39.063000000000002</c:v>
                </c:pt>
                <c:pt idx="66">
                  <c:v>39.143000000000001</c:v>
                </c:pt>
                <c:pt idx="67">
                  <c:v>39.177999999999997</c:v>
                </c:pt>
                <c:pt idx="68">
                  <c:v>39.152999999999999</c:v>
                </c:pt>
                <c:pt idx="69">
                  <c:v>39.118000000000002</c:v>
                </c:pt>
                <c:pt idx="70">
                  <c:v>39.250999999999998</c:v>
                </c:pt>
                <c:pt idx="71">
                  <c:v>39.118000000000002</c:v>
                </c:pt>
                <c:pt idx="72">
                  <c:v>38.332000000000001</c:v>
                </c:pt>
                <c:pt idx="73">
                  <c:v>38.828000000000003</c:v>
                </c:pt>
                <c:pt idx="74">
                  <c:v>38.889000000000003</c:v>
                </c:pt>
                <c:pt idx="75">
                  <c:v>38.872</c:v>
                </c:pt>
                <c:pt idx="76">
                  <c:v>38.863999999999997</c:v>
                </c:pt>
                <c:pt idx="77">
                  <c:v>38.832000000000001</c:v>
                </c:pt>
                <c:pt idx="78">
                  <c:v>38.741999999999997</c:v>
                </c:pt>
                <c:pt idx="79">
                  <c:v>38.991</c:v>
                </c:pt>
                <c:pt idx="80">
                  <c:v>38.326999999999998</c:v>
                </c:pt>
                <c:pt idx="81">
                  <c:v>38.99</c:v>
                </c:pt>
                <c:pt idx="82">
                  <c:v>39.067</c:v>
                </c:pt>
                <c:pt idx="83">
                  <c:v>39.097999999999999</c:v>
                </c:pt>
                <c:pt idx="84">
                  <c:v>39.158000000000001</c:v>
                </c:pt>
                <c:pt idx="85">
                  <c:v>39.203000000000003</c:v>
                </c:pt>
                <c:pt idx="86">
                  <c:v>39.634</c:v>
                </c:pt>
                <c:pt idx="87">
                  <c:v>39.347000000000001</c:v>
                </c:pt>
                <c:pt idx="88">
                  <c:v>38.411999999999999</c:v>
                </c:pt>
                <c:pt idx="89">
                  <c:v>38.987000000000002</c:v>
                </c:pt>
                <c:pt idx="90">
                  <c:v>39.003999999999998</c:v>
                </c:pt>
                <c:pt idx="91">
                  <c:v>38.942999999999998</c:v>
                </c:pt>
                <c:pt idx="92">
                  <c:v>38.911999999999999</c:v>
                </c:pt>
                <c:pt idx="93">
                  <c:v>38.86</c:v>
                </c:pt>
                <c:pt idx="94">
                  <c:v>38.716000000000001</c:v>
                </c:pt>
                <c:pt idx="95">
                  <c:v>38.828000000000003</c:v>
                </c:pt>
                <c:pt idx="96">
                  <c:v>38.252000000000002</c:v>
                </c:pt>
                <c:pt idx="97">
                  <c:v>38.869999999999997</c:v>
                </c:pt>
                <c:pt idx="98">
                  <c:v>38.939</c:v>
                </c:pt>
                <c:pt idx="99">
                  <c:v>39.002000000000002</c:v>
                </c:pt>
                <c:pt idx="100">
                  <c:v>39.034999999999997</c:v>
                </c:pt>
                <c:pt idx="101">
                  <c:v>39.04</c:v>
                </c:pt>
                <c:pt idx="102">
                  <c:v>39.612000000000002</c:v>
                </c:pt>
                <c:pt idx="103">
                  <c:v>39.441000000000003</c:v>
                </c:pt>
                <c:pt idx="104">
                  <c:v>38.411999999999999</c:v>
                </c:pt>
                <c:pt idx="105">
                  <c:v>39.106000000000002</c:v>
                </c:pt>
                <c:pt idx="106">
                  <c:v>39.134999999999998</c:v>
                </c:pt>
                <c:pt idx="107">
                  <c:v>39.08</c:v>
                </c:pt>
                <c:pt idx="108">
                  <c:v>39.020000000000003</c:v>
                </c:pt>
                <c:pt idx="109">
                  <c:v>38.965000000000003</c:v>
                </c:pt>
                <c:pt idx="110">
                  <c:v>38.734000000000002</c:v>
                </c:pt>
                <c:pt idx="111">
                  <c:v>38.841999999999999</c:v>
                </c:pt>
                <c:pt idx="112">
                  <c:v>38.265000000000001</c:v>
                </c:pt>
                <c:pt idx="113">
                  <c:v>38.793999999999997</c:v>
                </c:pt>
                <c:pt idx="114">
                  <c:v>38.837000000000003</c:v>
                </c:pt>
                <c:pt idx="115">
                  <c:v>38.856000000000002</c:v>
                </c:pt>
                <c:pt idx="116">
                  <c:v>38.911000000000001</c:v>
                </c:pt>
                <c:pt idx="117">
                  <c:v>38.939</c:v>
                </c:pt>
                <c:pt idx="118">
                  <c:v>39.241</c:v>
                </c:pt>
                <c:pt idx="119">
                  <c:v>39.219000000000001</c:v>
                </c:pt>
                <c:pt idx="120">
                  <c:v>38.392000000000003</c:v>
                </c:pt>
                <c:pt idx="121">
                  <c:v>39.137</c:v>
                </c:pt>
                <c:pt idx="122">
                  <c:v>39.195999999999998</c:v>
                </c:pt>
                <c:pt idx="123">
                  <c:v>39.189</c:v>
                </c:pt>
                <c:pt idx="124">
                  <c:v>39.155999999999999</c:v>
                </c:pt>
                <c:pt idx="125">
                  <c:v>39.084000000000003</c:v>
                </c:pt>
                <c:pt idx="126">
                  <c:v>39.067999999999998</c:v>
                </c:pt>
                <c:pt idx="127">
                  <c:v>39.055</c:v>
                </c:pt>
                <c:pt idx="128">
                  <c:v>38.133000000000003</c:v>
                </c:pt>
                <c:pt idx="129">
                  <c:v>38.777999999999999</c:v>
                </c:pt>
                <c:pt idx="130">
                  <c:v>38.854999999999997</c:v>
                </c:pt>
                <c:pt idx="131">
                  <c:v>38.896999999999998</c:v>
                </c:pt>
                <c:pt idx="132">
                  <c:v>38.954000000000001</c:v>
                </c:pt>
                <c:pt idx="133">
                  <c:v>38.963000000000001</c:v>
                </c:pt>
                <c:pt idx="134">
                  <c:v>39.270000000000003</c:v>
                </c:pt>
                <c:pt idx="135">
                  <c:v>39.040999999999997</c:v>
                </c:pt>
                <c:pt idx="136">
                  <c:v>38.143000000000001</c:v>
                </c:pt>
                <c:pt idx="137">
                  <c:v>38.692</c:v>
                </c:pt>
                <c:pt idx="138">
                  <c:v>38.725000000000001</c:v>
                </c:pt>
                <c:pt idx="139">
                  <c:v>38.688000000000002</c:v>
                </c:pt>
                <c:pt idx="140">
                  <c:v>38.683</c:v>
                </c:pt>
                <c:pt idx="141">
                  <c:v>38.661999999999999</c:v>
                </c:pt>
                <c:pt idx="142">
                  <c:v>38.515999999999998</c:v>
                </c:pt>
                <c:pt idx="143">
                  <c:v>38.631</c:v>
                </c:pt>
                <c:pt idx="144">
                  <c:v>38.07</c:v>
                </c:pt>
                <c:pt idx="145">
                  <c:v>38.658999999999999</c:v>
                </c:pt>
                <c:pt idx="146">
                  <c:v>38.737000000000002</c:v>
                </c:pt>
                <c:pt idx="147">
                  <c:v>38.798999999999999</c:v>
                </c:pt>
                <c:pt idx="148">
                  <c:v>38.823999999999998</c:v>
                </c:pt>
                <c:pt idx="149">
                  <c:v>38.871000000000002</c:v>
                </c:pt>
                <c:pt idx="150">
                  <c:v>39.284999999999997</c:v>
                </c:pt>
                <c:pt idx="151">
                  <c:v>39.119999999999997</c:v>
                </c:pt>
                <c:pt idx="152">
                  <c:v>38.219000000000001</c:v>
                </c:pt>
                <c:pt idx="153">
                  <c:v>38.866</c:v>
                </c:pt>
                <c:pt idx="154">
                  <c:v>38.834000000000003</c:v>
                </c:pt>
                <c:pt idx="155">
                  <c:v>38.820999999999998</c:v>
                </c:pt>
                <c:pt idx="156">
                  <c:v>38.765000000000001</c:v>
                </c:pt>
                <c:pt idx="157">
                  <c:v>38.706000000000003</c:v>
                </c:pt>
                <c:pt idx="158">
                  <c:v>38.546999999999997</c:v>
                </c:pt>
                <c:pt idx="159">
                  <c:v>38.658000000000001</c:v>
                </c:pt>
                <c:pt idx="160">
                  <c:v>38.051000000000002</c:v>
                </c:pt>
                <c:pt idx="161">
                  <c:v>38.597000000000001</c:v>
                </c:pt>
                <c:pt idx="162">
                  <c:v>38.664999999999999</c:v>
                </c:pt>
                <c:pt idx="163">
                  <c:v>38.658999999999999</c:v>
                </c:pt>
                <c:pt idx="164">
                  <c:v>38.706000000000003</c:v>
                </c:pt>
                <c:pt idx="165">
                  <c:v>38.76</c:v>
                </c:pt>
                <c:pt idx="166">
                  <c:v>38.911000000000001</c:v>
                </c:pt>
                <c:pt idx="167">
                  <c:v>38.988999999999997</c:v>
                </c:pt>
                <c:pt idx="168">
                  <c:v>38.192</c:v>
                </c:pt>
                <c:pt idx="169">
                  <c:v>38.902999999999999</c:v>
                </c:pt>
                <c:pt idx="170">
                  <c:v>38.950000000000003</c:v>
                </c:pt>
                <c:pt idx="171">
                  <c:v>38.898000000000003</c:v>
                </c:pt>
                <c:pt idx="172">
                  <c:v>38.856000000000002</c:v>
                </c:pt>
                <c:pt idx="173">
                  <c:v>38.811999999999998</c:v>
                </c:pt>
                <c:pt idx="174">
                  <c:v>38.725000000000001</c:v>
                </c:pt>
                <c:pt idx="175">
                  <c:v>38.78</c:v>
                </c:pt>
                <c:pt idx="176">
                  <c:v>38.093000000000004</c:v>
                </c:pt>
                <c:pt idx="177">
                  <c:v>38.575000000000003</c:v>
                </c:pt>
                <c:pt idx="178">
                  <c:v>38.661999999999999</c:v>
                </c:pt>
                <c:pt idx="179">
                  <c:v>38.659999999999997</c:v>
                </c:pt>
                <c:pt idx="180">
                  <c:v>38.643000000000001</c:v>
                </c:pt>
                <c:pt idx="181">
                  <c:v>38.649000000000001</c:v>
                </c:pt>
                <c:pt idx="182">
                  <c:v>38.575000000000003</c:v>
                </c:pt>
                <c:pt idx="183">
                  <c:v>38.823999999999998</c:v>
                </c:pt>
                <c:pt idx="184">
                  <c:v>38.137</c:v>
                </c:pt>
                <c:pt idx="185">
                  <c:v>38.819000000000003</c:v>
                </c:pt>
                <c:pt idx="186">
                  <c:v>38.875999999999998</c:v>
                </c:pt>
                <c:pt idx="187">
                  <c:v>38.923999999999999</c:v>
                </c:pt>
                <c:pt idx="188">
                  <c:v>38.966000000000001</c:v>
                </c:pt>
                <c:pt idx="189">
                  <c:v>38.904000000000003</c:v>
                </c:pt>
                <c:pt idx="190">
                  <c:v>39.098999999999997</c:v>
                </c:pt>
                <c:pt idx="191">
                  <c:v>38.997</c:v>
                </c:pt>
                <c:pt idx="192">
                  <c:v>38.113</c:v>
                </c:pt>
                <c:pt idx="193">
                  <c:v>38.658999999999999</c:v>
                </c:pt>
                <c:pt idx="194">
                  <c:v>38.676000000000002</c:v>
                </c:pt>
                <c:pt idx="195">
                  <c:v>38.661999999999999</c:v>
                </c:pt>
                <c:pt idx="196">
                  <c:v>38.662999999999997</c:v>
                </c:pt>
                <c:pt idx="197">
                  <c:v>38.631</c:v>
                </c:pt>
                <c:pt idx="198">
                  <c:v>38.51</c:v>
                </c:pt>
                <c:pt idx="199">
                  <c:v>38.68</c:v>
                </c:pt>
                <c:pt idx="200">
                  <c:v>38.076999999999998</c:v>
                </c:pt>
                <c:pt idx="201">
                  <c:v>38.728999999999999</c:v>
                </c:pt>
                <c:pt idx="202">
                  <c:v>38.798999999999999</c:v>
                </c:pt>
                <c:pt idx="203">
                  <c:v>38.823</c:v>
                </c:pt>
                <c:pt idx="204">
                  <c:v>38.887</c:v>
                </c:pt>
                <c:pt idx="205">
                  <c:v>38.968000000000004</c:v>
                </c:pt>
                <c:pt idx="206">
                  <c:v>39.398000000000003</c:v>
                </c:pt>
                <c:pt idx="207">
                  <c:v>39.01</c:v>
                </c:pt>
                <c:pt idx="208">
                  <c:v>38.192999999999998</c:v>
                </c:pt>
                <c:pt idx="209">
                  <c:v>38.779000000000003</c:v>
                </c:pt>
                <c:pt idx="210">
                  <c:v>38.844000000000001</c:v>
                </c:pt>
                <c:pt idx="211">
                  <c:v>38.783999999999999</c:v>
                </c:pt>
                <c:pt idx="212">
                  <c:v>38.709000000000003</c:v>
                </c:pt>
                <c:pt idx="213">
                  <c:v>38.679000000000002</c:v>
                </c:pt>
                <c:pt idx="214">
                  <c:v>38.527999999999999</c:v>
                </c:pt>
                <c:pt idx="215">
                  <c:v>38.634</c:v>
                </c:pt>
                <c:pt idx="216">
                  <c:v>38.085000000000001</c:v>
                </c:pt>
                <c:pt idx="217">
                  <c:v>38.616</c:v>
                </c:pt>
                <c:pt idx="218">
                  <c:v>38.664999999999999</c:v>
                </c:pt>
                <c:pt idx="219">
                  <c:v>38.689</c:v>
                </c:pt>
                <c:pt idx="220">
                  <c:v>38.765000000000001</c:v>
                </c:pt>
                <c:pt idx="221">
                  <c:v>38.783000000000001</c:v>
                </c:pt>
                <c:pt idx="222">
                  <c:v>39.087000000000003</c:v>
                </c:pt>
                <c:pt idx="223">
                  <c:v>39.054000000000002</c:v>
                </c:pt>
                <c:pt idx="224">
                  <c:v>38.219000000000001</c:v>
                </c:pt>
                <c:pt idx="225">
                  <c:v>38.921999999999997</c:v>
                </c:pt>
                <c:pt idx="226">
                  <c:v>38.912999999999997</c:v>
                </c:pt>
                <c:pt idx="227">
                  <c:v>38.878</c:v>
                </c:pt>
                <c:pt idx="228">
                  <c:v>38.860999999999997</c:v>
                </c:pt>
                <c:pt idx="229">
                  <c:v>38.759</c:v>
                </c:pt>
                <c:pt idx="230">
                  <c:v>38.551000000000002</c:v>
                </c:pt>
                <c:pt idx="231">
                  <c:v>38.645000000000003</c:v>
                </c:pt>
                <c:pt idx="232">
                  <c:v>38.054000000000002</c:v>
                </c:pt>
                <c:pt idx="233">
                  <c:v>38.567999999999998</c:v>
                </c:pt>
                <c:pt idx="234">
                  <c:v>38.648000000000003</c:v>
                </c:pt>
                <c:pt idx="235">
                  <c:v>38.633000000000003</c:v>
                </c:pt>
                <c:pt idx="236">
                  <c:v>38.65</c:v>
                </c:pt>
                <c:pt idx="237">
                  <c:v>38.673999999999999</c:v>
                </c:pt>
                <c:pt idx="238">
                  <c:v>38.741</c:v>
                </c:pt>
                <c:pt idx="239">
                  <c:v>38.881</c:v>
                </c:pt>
                <c:pt idx="240">
                  <c:v>38.165999999999997</c:v>
                </c:pt>
                <c:pt idx="241">
                  <c:v>38.869999999999997</c:v>
                </c:pt>
                <c:pt idx="242">
                  <c:v>38.956000000000003</c:v>
                </c:pt>
                <c:pt idx="243">
                  <c:v>38.97</c:v>
                </c:pt>
                <c:pt idx="244">
                  <c:v>38.94</c:v>
                </c:pt>
                <c:pt idx="245">
                  <c:v>38.896000000000001</c:v>
                </c:pt>
                <c:pt idx="246">
                  <c:v>38.936999999999998</c:v>
                </c:pt>
                <c:pt idx="247">
                  <c:v>38.932000000000002</c:v>
                </c:pt>
                <c:pt idx="248">
                  <c:v>38.091000000000001</c:v>
                </c:pt>
                <c:pt idx="249">
                  <c:v>38.392000000000003</c:v>
                </c:pt>
                <c:pt idx="250">
                  <c:v>38.210999999999999</c:v>
                </c:pt>
                <c:pt idx="251">
                  <c:v>37.984000000000002</c:v>
                </c:pt>
                <c:pt idx="252">
                  <c:v>37.744999999999997</c:v>
                </c:pt>
                <c:pt idx="253">
                  <c:v>37.515000000000001</c:v>
                </c:pt>
                <c:pt idx="254">
                  <c:v>37.268999999999998</c:v>
                </c:pt>
                <c:pt idx="255">
                  <c:v>37.085999999999999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231-47C8-B8D7-9A96087B1C14}"/>
            </c:ext>
          </c:extLst>
        </c:ser>
        <c:ser>
          <c:idx val="1"/>
          <c:order val="1"/>
          <c:tx>
            <c:strRef>
              <c:f>typ!$M$1</c:f>
              <c:strCache>
                <c:ptCount val="1"/>
                <c:pt idx="0">
                  <c:v>not equalized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typ!$A$4:$A$260</c:f>
              <c:numCache>
                <c:formatCode>General</c:formatCode>
                <c:ptCount val="25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</c:numCache>
            </c:numRef>
          </c:xVal>
          <c:yVal>
            <c:numRef>
              <c:f>typ!$M$4:$M$260</c:f>
              <c:numCache>
                <c:formatCode>General</c:formatCode>
                <c:ptCount val="257"/>
                <c:pt idx="0">
                  <c:v>37.313000000000002</c:v>
                </c:pt>
                <c:pt idx="1">
                  <c:v>37.259</c:v>
                </c:pt>
                <c:pt idx="2">
                  <c:v>40.281999999999996</c:v>
                </c:pt>
                <c:pt idx="3">
                  <c:v>37.115000000000002</c:v>
                </c:pt>
                <c:pt idx="4">
                  <c:v>40.073</c:v>
                </c:pt>
                <c:pt idx="5">
                  <c:v>45.527000000000001</c:v>
                </c:pt>
                <c:pt idx="6">
                  <c:v>48.116</c:v>
                </c:pt>
                <c:pt idx="7">
                  <c:v>36.732999999999997</c:v>
                </c:pt>
                <c:pt idx="8">
                  <c:v>44.435000000000002</c:v>
                </c:pt>
                <c:pt idx="9">
                  <c:v>38.018000000000001</c:v>
                </c:pt>
                <c:pt idx="10">
                  <c:v>35.997</c:v>
                </c:pt>
                <c:pt idx="11">
                  <c:v>38.774000000000001</c:v>
                </c:pt>
                <c:pt idx="12">
                  <c:v>38.244999999999997</c:v>
                </c:pt>
                <c:pt idx="13">
                  <c:v>42.459000000000003</c:v>
                </c:pt>
                <c:pt idx="14">
                  <c:v>40.469000000000001</c:v>
                </c:pt>
                <c:pt idx="15">
                  <c:v>43.289000000000001</c:v>
                </c:pt>
                <c:pt idx="16">
                  <c:v>40.234999999999999</c:v>
                </c:pt>
                <c:pt idx="17">
                  <c:v>41.673000000000002</c:v>
                </c:pt>
                <c:pt idx="18">
                  <c:v>33.499000000000002</c:v>
                </c:pt>
                <c:pt idx="19">
                  <c:v>37.715000000000003</c:v>
                </c:pt>
                <c:pt idx="20">
                  <c:v>40.171999999999997</c:v>
                </c:pt>
                <c:pt idx="21">
                  <c:v>36.683</c:v>
                </c:pt>
                <c:pt idx="22">
                  <c:v>32.284999999999997</c:v>
                </c:pt>
                <c:pt idx="23">
                  <c:v>39</c:v>
                </c:pt>
                <c:pt idx="24">
                  <c:v>31.542999999999999</c:v>
                </c:pt>
                <c:pt idx="25">
                  <c:v>43.564</c:v>
                </c:pt>
                <c:pt idx="26">
                  <c:v>38.052999999999997</c:v>
                </c:pt>
                <c:pt idx="27">
                  <c:v>30.827999999999999</c:v>
                </c:pt>
                <c:pt idx="28">
                  <c:v>34.039000000000001</c:v>
                </c:pt>
                <c:pt idx="29">
                  <c:v>38.19</c:v>
                </c:pt>
                <c:pt idx="30">
                  <c:v>30.055</c:v>
                </c:pt>
                <c:pt idx="31">
                  <c:v>31.55</c:v>
                </c:pt>
                <c:pt idx="32">
                  <c:v>35.24</c:v>
                </c:pt>
                <c:pt idx="33">
                  <c:v>29.033000000000001</c:v>
                </c:pt>
                <c:pt idx="34">
                  <c:v>36.429000000000002</c:v>
                </c:pt>
                <c:pt idx="35">
                  <c:v>32.622</c:v>
                </c:pt>
                <c:pt idx="36">
                  <c:v>28.035</c:v>
                </c:pt>
                <c:pt idx="37">
                  <c:v>30.788</c:v>
                </c:pt>
                <c:pt idx="38">
                  <c:v>31.402999999999999</c:v>
                </c:pt>
                <c:pt idx="39">
                  <c:v>26.934000000000001</c:v>
                </c:pt>
                <c:pt idx="40">
                  <c:v>26.78</c:v>
                </c:pt>
                <c:pt idx="41">
                  <c:v>33.11</c:v>
                </c:pt>
                <c:pt idx="42">
                  <c:v>34.563000000000002</c:v>
                </c:pt>
                <c:pt idx="43">
                  <c:v>25.838000000000001</c:v>
                </c:pt>
                <c:pt idx="44">
                  <c:v>25.635000000000002</c:v>
                </c:pt>
                <c:pt idx="45">
                  <c:v>29.643000000000001</c:v>
                </c:pt>
                <c:pt idx="46">
                  <c:v>27.736999999999998</c:v>
                </c:pt>
                <c:pt idx="47">
                  <c:v>30.582999999999998</c:v>
                </c:pt>
                <c:pt idx="48">
                  <c:v>25.786999999999999</c:v>
                </c:pt>
                <c:pt idx="49">
                  <c:v>24.175000000000001</c:v>
                </c:pt>
                <c:pt idx="50">
                  <c:v>28.154</c:v>
                </c:pt>
                <c:pt idx="51">
                  <c:v>23.539000000000001</c:v>
                </c:pt>
                <c:pt idx="52">
                  <c:v>30.585000000000001</c:v>
                </c:pt>
                <c:pt idx="53">
                  <c:v>26.962</c:v>
                </c:pt>
                <c:pt idx="54">
                  <c:v>22.526</c:v>
                </c:pt>
                <c:pt idx="55">
                  <c:v>26.4</c:v>
                </c:pt>
                <c:pt idx="56">
                  <c:v>24.352</c:v>
                </c:pt>
                <c:pt idx="57">
                  <c:v>26.056000000000001</c:v>
                </c:pt>
                <c:pt idx="58">
                  <c:v>26.538</c:v>
                </c:pt>
                <c:pt idx="59">
                  <c:v>20.899000000000001</c:v>
                </c:pt>
                <c:pt idx="60">
                  <c:v>20.651</c:v>
                </c:pt>
                <c:pt idx="61">
                  <c:v>25.376000000000001</c:v>
                </c:pt>
                <c:pt idx="62">
                  <c:v>24.236999999999998</c:v>
                </c:pt>
                <c:pt idx="63">
                  <c:v>25.54</c:v>
                </c:pt>
                <c:pt idx="64">
                  <c:v>21.303999999999998</c:v>
                </c:pt>
                <c:pt idx="65">
                  <c:v>26.504000000000001</c:v>
                </c:pt>
                <c:pt idx="66">
                  <c:v>19.036000000000001</c:v>
                </c:pt>
                <c:pt idx="67">
                  <c:v>24.12</c:v>
                </c:pt>
                <c:pt idx="68">
                  <c:v>22.79</c:v>
                </c:pt>
                <c:pt idx="69">
                  <c:v>18.077999999999999</c:v>
                </c:pt>
                <c:pt idx="70">
                  <c:v>19.538</c:v>
                </c:pt>
                <c:pt idx="71">
                  <c:v>18.18</c:v>
                </c:pt>
                <c:pt idx="72">
                  <c:v>18.327999999999999</c:v>
                </c:pt>
                <c:pt idx="73">
                  <c:v>17.036999999999999</c:v>
                </c:pt>
                <c:pt idx="74">
                  <c:v>17.832000000000001</c:v>
                </c:pt>
                <c:pt idx="75">
                  <c:v>16.126000000000001</c:v>
                </c:pt>
                <c:pt idx="76">
                  <c:v>15.742000000000001</c:v>
                </c:pt>
                <c:pt idx="77">
                  <c:v>15.438000000000001</c:v>
                </c:pt>
                <c:pt idx="78">
                  <c:v>15.159000000000001</c:v>
                </c:pt>
                <c:pt idx="79">
                  <c:v>14.909000000000001</c:v>
                </c:pt>
                <c:pt idx="80">
                  <c:v>14.686</c:v>
                </c:pt>
                <c:pt idx="81">
                  <c:v>14.436</c:v>
                </c:pt>
                <c:pt idx="82">
                  <c:v>14.148</c:v>
                </c:pt>
                <c:pt idx="83">
                  <c:v>13.853</c:v>
                </c:pt>
                <c:pt idx="84">
                  <c:v>13.557</c:v>
                </c:pt>
                <c:pt idx="85">
                  <c:v>13.247</c:v>
                </c:pt>
                <c:pt idx="86">
                  <c:v>12.95</c:v>
                </c:pt>
                <c:pt idx="87">
                  <c:v>12.585000000000001</c:v>
                </c:pt>
                <c:pt idx="88">
                  <c:v>12.281000000000001</c:v>
                </c:pt>
                <c:pt idx="89">
                  <c:v>11.872999999999999</c:v>
                </c:pt>
                <c:pt idx="90">
                  <c:v>11.459</c:v>
                </c:pt>
                <c:pt idx="91">
                  <c:v>11.159000000000001</c:v>
                </c:pt>
                <c:pt idx="92">
                  <c:v>10.9</c:v>
                </c:pt>
                <c:pt idx="93">
                  <c:v>10.603999999999999</c:v>
                </c:pt>
                <c:pt idx="94">
                  <c:v>10.29</c:v>
                </c:pt>
                <c:pt idx="95">
                  <c:v>9.9969999999999999</c:v>
                </c:pt>
                <c:pt idx="96">
                  <c:v>9.7270000000000003</c:v>
                </c:pt>
                <c:pt idx="97">
                  <c:v>9.49</c:v>
                </c:pt>
                <c:pt idx="98">
                  <c:v>12.324999999999999</c:v>
                </c:pt>
                <c:pt idx="99">
                  <c:v>11.331</c:v>
                </c:pt>
                <c:pt idx="100">
                  <c:v>8.6389999999999993</c:v>
                </c:pt>
                <c:pt idx="101">
                  <c:v>10.199999999999999</c:v>
                </c:pt>
                <c:pt idx="102">
                  <c:v>9.4260000000000002</c:v>
                </c:pt>
                <c:pt idx="103">
                  <c:v>7.7640000000000002</c:v>
                </c:pt>
                <c:pt idx="104">
                  <c:v>7.4139999999999997</c:v>
                </c:pt>
                <c:pt idx="105">
                  <c:v>7.0890000000000004</c:v>
                </c:pt>
                <c:pt idx="106">
                  <c:v>6.7619999999999996</c:v>
                </c:pt>
                <c:pt idx="107">
                  <c:v>6.3390000000000004</c:v>
                </c:pt>
                <c:pt idx="108">
                  <c:v>6.0110000000000001</c:v>
                </c:pt>
                <c:pt idx="109">
                  <c:v>6.3330000000000002</c:v>
                </c:pt>
                <c:pt idx="110">
                  <c:v>5.5419999999999998</c:v>
                </c:pt>
                <c:pt idx="111">
                  <c:v>5.13</c:v>
                </c:pt>
                <c:pt idx="112">
                  <c:v>4.8490000000000002</c:v>
                </c:pt>
                <c:pt idx="113">
                  <c:v>4.5519999999999996</c:v>
                </c:pt>
                <c:pt idx="114">
                  <c:v>4.2859999999999996</c:v>
                </c:pt>
                <c:pt idx="115">
                  <c:v>3.988</c:v>
                </c:pt>
                <c:pt idx="116">
                  <c:v>3.7269999999999999</c:v>
                </c:pt>
                <c:pt idx="117">
                  <c:v>3.4340000000000002</c:v>
                </c:pt>
                <c:pt idx="118">
                  <c:v>3.149</c:v>
                </c:pt>
                <c:pt idx="119">
                  <c:v>2.867</c:v>
                </c:pt>
                <c:pt idx="120">
                  <c:v>2.5630000000000002</c:v>
                </c:pt>
                <c:pt idx="121">
                  <c:v>2.2759999999999998</c:v>
                </c:pt>
                <c:pt idx="122">
                  <c:v>2.12</c:v>
                </c:pt>
                <c:pt idx="123">
                  <c:v>1.7330000000000001</c:v>
                </c:pt>
                <c:pt idx="124">
                  <c:v>1.3140000000000001</c:v>
                </c:pt>
                <c:pt idx="125">
                  <c:v>0.91400000000000003</c:v>
                </c:pt>
                <c:pt idx="126">
                  <c:v>0.61499999999999999</c:v>
                </c:pt>
                <c:pt idx="127">
                  <c:v>0.31900000000000001</c:v>
                </c:pt>
                <c:pt idx="128">
                  <c:v>0.30299999999999999</c:v>
                </c:pt>
                <c:pt idx="129">
                  <c:v>0.59899999999999998</c:v>
                </c:pt>
                <c:pt idx="130">
                  <c:v>0.91600000000000004</c:v>
                </c:pt>
                <c:pt idx="131">
                  <c:v>1.24</c:v>
                </c:pt>
                <c:pt idx="132">
                  <c:v>1.546</c:v>
                </c:pt>
                <c:pt idx="133">
                  <c:v>1.7310000000000001</c:v>
                </c:pt>
                <c:pt idx="134">
                  <c:v>2.2010000000000001</c:v>
                </c:pt>
                <c:pt idx="135">
                  <c:v>2.306</c:v>
                </c:pt>
                <c:pt idx="136">
                  <c:v>2.6040000000000001</c:v>
                </c:pt>
                <c:pt idx="137">
                  <c:v>2.891</c:v>
                </c:pt>
                <c:pt idx="138">
                  <c:v>3.1859999999999999</c:v>
                </c:pt>
                <c:pt idx="139">
                  <c:v>3.472</c:v>
                </c:pt>
                <c:pt idx="140">
                  <c:v>3.8119999999999998</c:v>
                </c:pt>
                <c:pt idx="141">
                  <c:v>4.22</c:v>
                </c:pt>
                <c:pt idx="142">
                  <c:v>4.5490000000000004</c:v>
                </c:pt>
                <c:pt idx="143">
                  <c:v>4.83</c:v>
                </c:pt>
                <c:pt idx="144">
                  <c:v>5.141</c:v>
                </c:pt>
                <c:pt idx="145">
                  <c:v>5.4489999999999998</c:v>
                </c:pt>
                <c:pt idx="146">
                  <c:v>5.7329999999999997</c:v>
                </c:pt>
                <c:pt idx="147">
                  <c:v>6.609</c:v>
                </c:pt>
                <c:pt idx="148">
                  <c:v>6.2990000000000004</c:v>
                </c:pt>
                <c:pt idx="149">
                  <c:v>6.593</c:v>
                </c:pt>
                <c:pt idx="150">
                  <c:v>6.9249999999999998</c:v>
                </c:pt>
                <c:pt idx="151">
                  <c:v>7.1970000000000001</c:v>
                </c:pt>
                <c:pt idx="152">
                  <c:v>7.52</c:v>
                </c:pt>
                <c:pt idx="153">
                  <c:v>7.8090000000000002</c:v>
                </c:pt>
                <c:pt idx="154">
                  <c:v>8.0779999999999994</c:v>
                </c:pt>
                <c:pt idx="155">
                  <c:v>8.39</c:v>
                </c:pt>
                <c:pt idx="156">
                  <c:v>8.6880000000000006</c:v>
                </c:pt>
                <c:pt idx="157">
                  <c:v>8.9540000000000006</c:v>
                </c:pt>
                <c:pt idx="158">
                  <c:v>9.3520000000000003</c:v>
                </c:pt>
                <c:pt idx="159">
                  <c:v>9.7379999999999995</c:v>
                </c:pt>
                <c:pt idx="160">
                  <c:v>10.007</c:v>
                </c:pt>
                <c:pt idx="161">
                  <c:v>10.260999999999999</c:v>
                </c:pt>
                <c:pt idx="162">
                  <c:v>10.601000000000001</c:v>
                </c:pt>
                <c:pt idx="163">
                  <c:v>10.879</c:v>
                </c:pt>
                <c:pt idx="164">
                  <c:v>11.156000000000001</c:v>
                </c:pt>
                <c:pt idx="165">
                  <c:v>11.475</c:v>
                </c:pt>
                <c:pt idx="166">
                  <c:v>11.747</c:v>
                </c:pt>
                <c:pt idx="167">
                  <c:v>12.063000000000001</c:v>
                </c:pt>
                <c:pt idx="168">
                  <c:v>12.372999999999999</c:v>
                </c:pt>
                <c:pt idx="169">
                  <c:v>12.678000000000001</c:v>
                </c:pt>
                <c:pt idx="170">
                  <c:v>13.009</c:v>
                </c:pt>
                <c:pt idx="171">
                  <c:v>13.29</c:v>
                </c:pt>
                <c:pt idx="172">
                  <c:v>13.576000000000001</c:v>
                </c:pt>
                <c:pt idx="173">
                  <c:v>13.888</c:v>
                </c:pt>
                <c:pt idx="174">
                  <c:v>14.177</c:v>
                </c:pt>
                <c:pt idx="175">
                  <c:v>14.532</c:v>
                </c:pt>
                <c:pt idx="176">
                  <c:v>14.882999999999999</c:v>
                </c:pt>
                <c:pt idx="177">
                  <c:v>15.167999999999999</c:v>
                </c:pt>
                <c:pt idx="178">
                  <c:v>15.455</c:v>
                </c:pt>
                <c:pt idx="179">
                  <c:v>15.69</c:v>
                </c:pt>
                <c:pt idx="180">
                  <c:v>16.04</c:v>
                </c:pt>
                <c:pt idx="181">
                  <c:v>16.594000000000001</c:v>
                </c:pt>
                <c:pt idx="182">
                  <c:v>16.620999999999999</c:v>
                </c:pt>
                <c:pt idx="183">
                  <c:v>16.923999999999999</c:v>
                </c:pt>
                <c:pt idx="184">
                  <c:v>19.559999999999999</c:v>
                </c:pt>
                <c:pt idx="185">
                  <c:v>17.481999999999999</c:v>
                </c:pt>
                <c:pt idx="186">
                  <c:v>17.818999999999999</c:v>
                </c:pt>
                <c:pt idx="187">
                  <c:v>19.138000000000002</c:v>
                </c:pt>
                <c:pt idx="188">
                  <c:v>18.244</c:v>
                </c:pt>
                <c:pt idx="189">
                  <c:v>18.780999999999999</c:v>
                </c:pt>
                <c:pt idx="190">
                  <c:v>19.085999999999999</c:v>
                </c:pt>
                <c:pt idx="191">
                  <c:v>19.363</c:v>
                </c:pt>
                <c:pt idx="192">
                  <c:v>19.696999999999999</c:v>
                </c:pt>
                <c:pt idx="193">
                  <c:v>20.068999999999999</c:v>
                </c:pt>
                <c:pt idx="194">
                  <c:v>20.388999999999999</c:v>
                </c:pt>
                <c:pt idx="195">
                  <c:v>20.616</c:v>
                </c:pt>
                <c:pt idx="196">
                  <c:v>20.902999999999999</c:v>
                </c:pt>
                <c:pt idx="197">
                  <c:v>21.125</c:v>
                </c:pt>
                <c:pt idx="198">
                  <c:v>23.404</c:v>
                </c:pt>
                <c:pt idx="199">
                  <c:v>21.777000000000001</c:v>
                </c:pt>
                <c:pt idx="200">
                  <c:v>21.724</c:v>
                </c:pt>
                <c:pt idx="201">
                  <c:v>26.933</c:v>
                </c:pt>
                <c:pt idx="202">
                  <c:v>22.678000000000001</c:v>
                </c:pt>
                <c:pt idx="203">
                  <c:v>22.981000000000002</c:v>
                </c:pt>
                <c:pt idx="204">
                  <c:v>31.347000000000001</c:v>
                </c:pt>
                <c:pt idx="205">
                  <c:v>23.669</c:v>
                </c:pt>
                <c:pt idx="206">
                  <c:v>23.966999999999999</c:v>
                </c:pt>
                <c:pt idx="207">
                  <c:v>24.295999999999999</c:v>
                </c:pt>
                <c:pt idx="208">
                  <c:v>26.151</c:v>
                </c:pt>
                <c:pt idx="209">
                  <c:v>24.552</c:v>
                </c:pt>
                <c:pt idx="210">
                  <c:v>25.483000000000001</c:v>
                </c:pt>
                <c:pt idx="211">
                  <c:v>25.585000000000001</c:v>
                </c:pt>
                <c:pt idx="212">
                  <c:v>21.155000000000001</c:v>
                </c:pt>
                <c:pt idx="213">
                  <c:v>29.058</c:v>
                </c:pt>
                <c:pt idx="214">
                  <c:v>26.359000000000002</c:v>
                </c:pt>
                <c:pt idx="215">
                  <c:v>26.72</c:v>
                </c:pt>
                <c:pt idx="216">
                  <c:v>29.826000000000001</c:v>
                </c:pt>
                <c:pt idx="217">
                  <c:v>30.164999999999999</c:v>
                </c:pt>
                <c:pt idx="218">
                  <c:v>27.52</c:v>
                </c:pt>
                <c:pt idx="219">
                  <c:v>32.537999999999997</c:v>
                </c:pt>
                <c:pt idx="220">
                  <c:v>31.452999999999999</c:v>
                </c:pt>
                <c:pt idx="221">
                  <c:v>28.463999999999999</c:v>
                </c:pt>
                <c:pt idx="222">
                  <c:v>33.621000000000002</c:v>
                </c:pt>
                <c:pt idx="223">
                  <c:v>38.063000000000002</c:v>
                </c:pt>
                <c:pt idx="224">
                  <c:v>28.98</c:v>
                </c:pt>
                <c:pt idx="225">
                  <c:v>35.798000000000002</c:v>
                </c:pt>
                <c:pt idx="226">
                  <c:v>32.847999999999999</c:v>
                </c:pt>
                <c:pt idx="227">
                  <c:v>30.323</c:v>
                </c:pt>
                <c:pt idx="228">
                  <c:v>32.723999999999997</c:v>
                </c:pt>
                <c:pt idx="229">
                  <c:v>38.374000000000002</c:v>
                </c:pt>
                <c:pt idx="230">
                  <c:v>31.311</c:v>
                </c:pt>
                <c:pt idx="231">
                  <c:v>41.420999999999999</c:v>
                </c:pt>
                <c:pt idx="232">
                  <c:v>39.979999999999997</c:v>
                </c:pt>
                <c:pt idx="233">
                  <c:v>31.553999999999998</c:v>
                </c:pt>
                <c:pt idx="234">
                  <c:v>35.417000000000002</c:v>
                </c:pt>
                <c:pt idx="235">
                  <c:v>37.124000000000002</c:v>
                </c:pt>
                <c:pt idx="236">
                  <c:v>33.259</c:v>
                </c:pt>
                <c:pt idx="237">
                  <c:v>36.802999999999997</c:v>
                </c:pt>
                <c:pt idx="238">
                  <c:v>33.588999999999999</c:v>
                </c:pt>
                <c:pt idx="239">
                  <c:v>27.757000000000001</c:v>
                </c:pt>
                <c:pt idx="240">
                  <c:v>41.151000000000003</c:v>
                </c:pt>
                <c:pt idx="241">
                  <c:v>36.433999999999997</c:v>
                </c:pt>
                <c:pt idx="242">
                  <c:v>34.768999999999998</c:v>
                </c:pt>
                <c:pt idx="243">
                  <c:v>43.567999999999998</c:v>
                </c:pt>
                <c:pt idx="244">
                  <c:v>46.777999999999999</c:v>
                </c:pt>
                <c:pt idx="245">
                  <c:v>35.929000000000002</c:v>
                </c:pt>
                <c:pt idx="246">
                  <c:v>36.180999999999997</c:v>
                </c:pt>
                <c:pt idx="247">
                  <c:v>43.128</c:v>
                </c:pt>
                <c:pt idx="248">
                  <c:v>36.191000000000003</c:v>
                </c:pt>
                <c:pt idx="249">
                  <c:v>43.12</c:v>
                </c:pt>
                <c:pt idx="250">
                  <c:v>39.539000000000001</c:v>
                </c:pt>
                <c:pt idx="251">
                  <c:v>29.904</c:v>
                </c:pt>
                <c:pt idx="252">
                  <c:v>41.326000000000001</c:v>
                </c:pt>
                <c:pt idx="253">
                  <c:v>36.981000000000002</c:v>
                </c:pt>
                <c:pt idx="254">
                  <c:v>37.46</c:v>
                </c:pt>
                <c:pt idx="255">
                  <c:v>40.575000000000003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231-47C8-B8D7-9A96087B1C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541888"/>
        <c:axId val="425542216"/>
      </c:scatterChart>
      <c:valAx>
        <c:axId val="425541888"/>
        <c:scaling>
          <c:orientation val="minMax"/>
          <c:max val="25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row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5542216"/>
        <c:crosses val="autoZero"/>
        <c:crossBetween val="midCat"/>
        <c:majorUnit val="32"/>
        <c:minorUnit val="4"/>
      </c:valAx>
      <c:valAx>
        <c:axId val="425542216"/>
        <c:scaling>
          <c:orientation val="minMax"/>
          <c:max val="6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55418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6378676456983534"/>
          <c:y val="8.0607544676658996E-2"/>
          <c:w val="0.27252352209642511"/>
          <c:h val="0.11979808540599991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640542445037675"/>
          <c:y val="3.1123836793128131E-2"/>
          <c:w val="0.79731677031951587"/>
          <c:h val="0.82373048294823559"/>
        </c:manualLayout>
      </c:layout>
      <c:scatterChart>
        <c:scatterStyle val="lineMarker"/>
        <c:varyColors val="0"/>
        <c:ser>
          <c:idx val="0"/>
          <c:order val="0"/>
          <c:tx>
            <c:strRef>
              <c:f>signoff_stat_tt!$N$1</c:f>
              <c:strCache>
                <c:ptCount val="1"/>
                <c:pt idx="0">
                  <c:v>Tpix3 measured TOA resolution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signoff_stat_tt!$M$2:$M$25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21</c:v>
                </c:pt>
                <c:pt idx="4">
                  <c:v>29</c:v>
                </c:pt>
                <c:pt idx="5">
                  <c:v>40</c:v>
                </c:pt>
                <c:pt idx="6">
                  <c:v>47</c:v>
                </c:pt>
                <c:pt idx="7">
                  <c:v>50</c:v>
                </c:pt>
                <c:pt idx="8">
                  <c:v>52</c:v>
                </c:pt>
                <c:pt idx="9">
                  <c:v>60</c:v>
                </c:pt>
                <c:pt idx="10">
                  <c:v>62</c:v>
                </c:pt>
                <c:pt idx="11">
                  <c:v>71</c:v>
                </c:pt>
                <c:pt idx="12">
                  <c:v>72</c:v>
                </c:pt>
                <c:pt idx="13">
                  <c:v>78</c:v>
                </c:pt>
                <c:pt idx="14">
                  <c:v>89</c:v>
                </c:pt>
                <c:pt idx="15">
                  <c:v>95</c:v>
                </c:pt>
                <c:pt idx="16">
                  <c:v>102</c:v>
                </c:pt>
                <c:pt idx="17">
                  <c:v>110</c:v>
                </c:pt>
                <c:pt idx="18">
                  <c:v>121</c:v>
                </c:pt>
                <c:pt idx="19">
                  <c:v>147</c:v>
                </c:pt>
                <c:pt idx="20">
                  <c:v>198</c:v>
                </c:pt>
                <c:pt idx="21">
                  <c:v>237</c:v>
                </c:pt>
                <c:pt idx="22">
                  <c:v>301</c:v>
                </c:pt>
                <c:pt idx="23">
                  <c:v>354</c:v>
                </c:pt>
              </c:numCache>
            </c:numRef>
          </c:xVal>
          <c:yVal>
            <c:numRef>
              <c:f>signoff_stat_tt!$N$2:$N$25</c:f>
              <c:numCache>
                <c:formatCode>General</c:formatCode>
                <c:ptCount val="24"/>
                <c:pt idx="0">
                  <c:v>433</c:v>
                </c:pt>
                <c:pt idx="1">
                  <c:v>433</c:v>
                </c:pt>
                <c:pt idx="2">
                  <c:v>433</c:v>
                </c:pt>
                <c:pt idx="3">
                  <c:v>433</c:v>
                </c:pt>
                <c:pt idx="4">
                  <c:v>436</c:v>
                </c:pt>
                <c:pt idx="5">
                  <c:v>434</c:v>
                </c:pt>
                <c:pt idx="6">
                  <c:v>434</c:v>
                </c:pt>
                <c:pt idx="7">
                  <c:v>435</c:v>
                </c:pt>
                <c:pt idx="8">
                  <c:v>436</c:v>
                </c:pt>
                <c:pt idx="9">
                  <c:v>437</c:v>
                </c:pt>
                <c:pt idx="10">
                  <c:v>438</c:v>
                </c:pt>
                <c:pt idx="11">
                  <c:v>437</c:v>
                </c:pt>
                <c:pt idx="12">
                  <c:v>436</c:v>
                </c:pt>
                <c:pt idx="13">
                  <c:v>439</c:v>
                </c:pt>
                <c:pt idx="14">
                  <c:v>442</c:v>
                </c:pt>
                <c:pt idx="15">
                  <c:v>441</c:v>
                </c:pt>
                <c:pt idx="16">
                  <c:v>442</c:v>
                </c:pt>
                <c:pt idx="17">
                  <c:v>445</c:v>
                </c:pt>
                <c:pt idx="18">
                  <c:v>449</c:v>
                </c:pt>
                <c:pt idx="19">
                  <c:v>451</c:v>
                </c:pt>
                <c:pt idx="20">
                  <c:v>481</c:v>
                </c:pt>
                <c:pt idx="21">
                  <c:v>486</c:v>
                </c:pt>
                <c:pt idx="22">
                  <c:v>510</c:v>
                </c:pt>
                <c:pt idx="23">
                  <c:v>556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A51-4D87-AF73-969E10E8BE03}"/>
            </c:ext>
          </c:extLst>
        </c:ser>
        <c:ser>
          <c:idx val="1"/>
          <c:order val="1"/>
          <c:tx>
            <c:strRef>
              <c:f>signoff_stat_tt!$O$1</c:f>
              <c:strCache>
                <c:ptCount val="1"/>
                <c:pt idx="0">
                  <c:v>Tpix3 measured TOA resolution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signoff_stat_tt!$M$2:$M$25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21</c:v>
                </c:pt>
                <c:pt idx="4">
                  <c:v>29</c:v>
                </c:pt>
                <c:pt idx="5">
                  <c:v>40</c:v>
                </c:pt>
                <c:pt idx="6">
                  <c:v>47</c:v>
                </c:pt>
                <c:pt idx="7">
                  <c:v>50</c:v>
                </c:pt>
                <c:pt idx="8">
                  <c:v>52</c:v>
                </c:pt>
                <c:pt idx="9">
                  <c:v>60</c:v>
                </c:pt>
                <c:pt idx="10">
                  <c:v>62</c:v>
                </c:pt>
                <c:pt idx="11">
                  <c:v>71</c:v>
                </c:pt>
                <c:pt idx="12">
                  <c:v>72</c:v>
                </c:pt>
                <c:pt idx="13">
                  <c:v>78</c:v>
                </c:pt>
                <c:pt idx="14">
                  <c:v>89</c:v>
                </c:pt>
                <c:pt idx="15">
                  <c:v>95</c:v>
                </c:pt>
                <c:pt idx="16">
                  <c:v>102</c:v>
                </c:pt>
                <c:pt idx="17">
                  <c:v>110</c:v>
                </c:pt>
                <c:pt idx="18">
                  <c:v>121</c:v>
                </c:pt>
                <c:pt idx="19">
                  <c:v>147</c:v>
                </c:pt>
                <c:pt idx="20">
                  <c:v>198</c:v>
                </c:pt>
                <c:pt idx="21">
                  <c:v>237</c:v>
                </c:pt>
                <c:pt idx="22">
                  <c:v>301</c:v>
                </c:pt>
                <c:pt idx="23">
                  <c:v>354</c:v>
                </c:pt>
              </c:numCache>
            </c:numRef>
          </c:xVal>
          <c:yVal>
            <c:numRef>
              <c:f>signoff_stat_tt!$O$2:$O$25</c:f>
              <c:numCache>
                <c:formatCode>General</c:formatCode>
                <c:ptCount val="24"/>
                <c:pt idx="0">
                  <c:v>65</c:v>
                </c:pt>
                <c:pt idx="1">
                  <c:v>65</c:v>
                </c:pt>
                <c:pt idx="2">
                  <c:v>64</c:v>
                </c:pt>
                <c:pt idx="3">
                  <c:v>68</c:v>
                </c:pt>
                <c:pt idx="4">
                  <c:v>70</c:v>
                </c:pt>
                <c:pt idx="5">
                  <c:v>74</c:v>
                </c:pt>
                <c:pt idx="6">
                  <c:v>79</c:v>
                </c:pt>
                <c:pt idx="7">
                  <c:v>80</c:v>
                </c:pt>
                <c:pt idx="8">
                  <c:v>79</c:v>
                </c:pt>
                <c:pt idx="9">
                  <c:v>88</c:v>
                </c:pt>
                <c:pt idx="10">
                  <c:v>87</c:v>
                </c:pt>
                <c:pt idx="11">
                  <c:v>94</c:v>
                </c:pt>
                <c:pt idx="12">
                  <c:v>93</c:v>
                </c:pt>
                <c:pt idx="13">
                  <c:v>101</c:v>
                </c:pt>
                <c:pt idx="14">
                  <c:v>110</c:v>
                </c:pt>
                <c:pt idx="15">
                  <c:v>115</c:v>
                </c:pt>
                <c:pt idx="16">
                  <c:v>121</c:v>
                </c:pt>
                <c:pt idx="17">
                  <c:v>126</c:v>
                </c:pt>
                <c:pt idx="18">
                  <c:v>139</c:v>
                </c:pt>
                <c:pt idx="19">
                  <c:v>159</c:v>
                </c:pt>
                <c:pt idx="20">
                  <c:v>208</c:v>
                </c:pt>
                <c:pt idx="21">
                  <c:v>245</c:v>
                </c:pt>
                <c:pt idx="22">
                  <c:v>308</c:v>
                </c:pt>
                <c:pt idx="23">
                  <c:v>360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A51-4D87-AF73-969E10E8BE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8107688"/>
        <c:axId val="1028108344"/>
      </c:scatterChart>
      <c:valAx>
        <c:axId val="1028107688"/>
        <c:scaling>
          <c:orientation val="minMax"/>
          <c:max val="3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en-GB"/>
                  <a:t>input jitter [ns]</a:t>
                </a:r>
              </a:p>
            </c:rich>
          </c:tx>
          <c:layout>
            <c:manualLayout>
              <c:xMode val="edge"/>
              <c:yMode val="edge"/>
              <c:x val="0.40269156284325569"/>
              <c:y val="0.930659829009065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028108344"/>
        <c:crossesAt val="-1000"/>
        <c:crossBetween val="midCat"/>
        <c:majorUnit val="50"/>
        <c:minorUnit val="5"/>
      </c:valAx>
      <c:valAx>
        <c:axId val="1028108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en-GB" dirty="0" smtClean="0"/>
                  <a:t>TOA </a:t>
                </a:r>
                <a:r>
                  <a:rPr lang="en-GB" dirty="0"/>
                  <a:t>resolution RMS [ns]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028107688"/>
        <c:crossesAt val="-10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487718502429002"/>
          <c:y val="0.73561290346346819"/>
          <c:w val="0.58653844344017447"/>
          <c:h val="8.7209812054725902E-2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latin typeface="+mj-lt"/>
        </a:defRPr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37426929535173"/>
          <c:y val="3.2768903294158942E-2"/>
          <c:w val="0.70180385829323511"/>
          <c:h val="0.79573284127850541"/>
        </c:manualLayout>
      </c:layout>
      <c:scatterChart>
        <c:scatterStyle val="lineMarker"/>
        <c:varyColors val="0"/>
        <c:ser>
          <c:idx val="0"/>
          <c:order val="0"/>
          <c:tx>
            <c:v>BCncsim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ADB_delay_post_route!$E$3:$E$226</c:f>
              <c:numCache>
                <c:formatCode>General</c:formatCode>
                <c:ptCount val="224"/>
                <c:pt idx="0">
                  <c:v>0.2757</c:v>
                </c:pt>
                <c:pt idx="1">
                  <c:v>0.27910000000000001</c:v>
                </c:pt>
                <c:pt idx="2">
                  <c:v>0.28249999999999997</c:v>
                </c:pt>
                <c:pt idx="3">
                  <c:v>0.28599999999999998</c:v>
                </c:pt>
                <c:pt idx="4">
                  <c:v>0.28949999999999998</c:v>
                </c:pt>
                <c:pt idx="5">
                  <c:v>0.29310000000000003</c:v>
                </c:pt>
                <c:pt idx="6">
                  <c:v>0.29680000000000001</c:v>
                </c:pt>
                <c:pt idx="7">
                  <c:v>0.3004</c:v>
                </c:pt>
                <c:pt idx="8">
                  <c:v>0.30409999999999998</c:v>
                </c:pt>
                <c:pt idx="9">
                  <c:v>0.30769999999999997</c:v>
                </c:pt>
                <c:pt idx="10">
                  <c:v>0.31140000000000001</c:v>
                </c:pt>
                <c:pt idx="11">
                  <c:v>0.315</c:v>
                </c:pt>
                <c:pt idx="12">
                  <c:v>0.31859999999999999</c:v>
                </c:pt>
                <c:pt idx="13">
                  <c:v>0.32229999999999998</c:v>
                </c:pt>
                <c:pt idx="14">
                  <c:v>0.32590000000000002</c:v>
                </c:pt>
                <c:pt idx="15">
                  <c:v>0.3296</c:v>
                </c:pt>
                <c:pt idx="16">
                  <c:v>0.30880000000000002</c:v>
                </c:pt>
                <c:pt idx="17">
                  <c:v>0.31219999999999998</c:v>
                </c:pt>
                <c:pt idx="18">
                  <c:v>0.31559999999999999</c:v>
                </c:pt>
                <c:pt idx="19">
                  <c:v>0.31909999999999999</c:v>
                </c:pt>
                <c:pt idx="20">
                  <c:v>0.3226</c:v>
                </c:pt>
                <c:pt idx="21">
                  <c:v>0.32619999999999999</c:v>
                </c:pt>
                <c:pt idx="22">
                  <c:v>0.32990000000000003</c:v>
                </c:pt>
                <c:pt idx="23">
                  <c:v>0.33350000000000002</c:v>
                </c:pt>
                <c:pt idx="24">
                  <c:v>0.3372</c:v>
                </c:pt>
                <c:pt idx="25">
                  <c:v>0.34079999999999999</c:v>
                </c:pt>
                <c:pt idx="26">
                  <c:v>0.34449999999999997</c:v>
                </c:pt>
                <c:pt idx="27">
                  <c:v>0.34810000000000002</c:v>
                </c:pt>
                <c:pt idx="28">
                  <c:v>0.35170000000000001</c:v>
                </c:pt>
                <c:pt idx="29">
                  <c:v>0.35539999999999999</c:v>
                </c:pt>
                <c:pt idx="30">
                  <c:v>0.35899999999999999</c:v>
                </c:pt>
                <c:pt idx="31">
                  <c:v>0.36270000000000002</c:v>
                </c:pt>
                <c:pt idx="32">
                  <c:v>0.34399999999999997</c:v>
                </c:pt>
                <c:pt idx="33">
                  <c:v>0.34739999999999999</c:v>
                </c:pt>
                <c:pt idx="34">
                  <c:v>0.3508</c:v>
                </c:pt>
                <c:pt idx="35">
                  <c:v>0.3543</c:v>
                </c:pt>
                <c:pt idx="36">
                  <c:v>0.35780000000000001</c:v>
                </c:pt>
                <c:pt idx="37">
                  <c:v>0.3614</c:v>
                </c:pt>
                <c:pt idx="38">
                  <c:v>0.36509999999999998</c:v>
                </c:pt>
                <c:pt idx="39">
                  <c:v>0.36870000000000003</c:v>
                </c:pt>
                <c:pt idx="40">
                  <c:v>0.37240000000000001</c:v>
                </c:pt>
                <c:pt idx="41">
                  <c:v>0.376</c:v>
                </c:pt>
                <c:pt idx="42">
                  <c:v>0.37969999999999998</c:v>
                </c:pt>
                <c:pt idx="43">
                  <c:v>0.38329999999999997</c:v>
                </c:pt>
                <c:pt idx="44">
                  <c:v>0.38690000000000002</c:v>
                </c:pt>
                <c:pt idx="45">
                  <c:v>0.3906</c:v>
                </c:pt>
                <c:pt idx="46">
                  <c:v>0.39419999999999999</c:v>
                </c:pt>
                <c:pt idx="47">
                  <c:v>0.39789999999999998</c:v>
                </c:pt>
                <c:pt idx="48">
                  <c:v>0.37840000000000001</c:v>
                </c:pt>
                <c:pt idx="49">
                  <c:v>0.38179999999999997</c:v>
                </c:pt>
                <c:pt idx="50">
                  <c:v>0.38519999999999999</c:v>
                </c:pt>
                <c:pt idx="51">
                  <c:v>0.38869999999999999</c:v>
                </c:pt>
                <c:pt idx="52">
                  <c:v>0.39219999999999999</c:v>
                </c:pt>
                <c:pt idx="53">
                  <c:v>0.39579999999999999</c:v>
                </c:pt>
                <c:pt idx="54">
                  <c:v>0.39950000000000002</c:v>
                </c:pt>
                <c:pt idx="55">
                  <c:v>0.40310000000000001</c:v>
                </c:pt>
                <c:pt idx="56">
                  <c:v>0.40679999999999999</c:v>
                </c:pt>
                <c:pt idx="57">
                  <c:v>0.41039999999999999</c:v>
                </c:pt>
                <c:pt idx="58">
                  <c:v>0.41410000000000002</c:v>
                </c:pt>
                <c:pt idx="59">
                  <c:v>0.41770000000000002</c:v>
                </c:pt>
                <c:pt idx="60">
                  <c:v>0.42130000000000001</c:v>
                </c:pt>
                <c:pt idx="61">
                  <c:v>0.42499999999999999</c:v>
                </c:pt>
                <c:pt idx="62">
                  <c:v>0.42859999999999998</c:v>
                </c:pt>
                <c:pt idx="63">
                  <c:v>0.43230000000000002</c:v>
                </c:pt>
                <c:pt idx="64">
                  <c:v>0.41389999999999999</c:v>
                </c:pt>
                <c:pt idx="65">
                  <c:v>0.4173</c:v>
                </c:pt>
                <c:pt idx="66">
                  <c:v>0.42070000000000002</c:v>
                </c:pt>
                <c:pt idx="67">
                  <c:v>0.42420000000000002</c:v>
                </c:pt>
                <c:pt idx="68">
                  <c:v>0.42770000000000002</c:v>
                </c:pt>
                <c:pt idx="69">
                  <c:v>0.43130000000000002</c:v>
                </c:pt>
                <c:pt idx="70">
                  <c:v>0.435</c:v>
                </c:pt>
                <c:pt idx="71">
                  <c:v>0.43859999999999999</c:v>
                </c:pt>
                <c:pt idx="72">
                  <c:v>0.44230000000000003</c:v>
                </c:pt>
                <c:pt idx="73">
                  <c:v>0.44590000000000002</c:v>
                </c:pt>
                <c:pt idx="74">
                  <c:v>0.4496</c:v>
                </c:pt>
                <c:pt idx="75">
                  <c:v>0.45319999999999999</c:v>
                </c:pt>
                <c:pt idx="76">
                  <c:v>0.45679999999999998</c:v>
                </c:pt>
                <c:pt idx="77">
                  <c:v>0.46050000000000002</c:v>
                </c:pt>
                <c:pt idx="78">
                  <c:v>0.46410000000000001</c:v>
                </c:pt>
                <c:pt idx="79">
                  <c:v>0.46779999999999999</c:v>
                </c:pt>
                <c:pt idx="80">
                  <c:v>0.44850000000000001</c:v>
                </c:pt>
                <c:pt idx="81">
                  <c:v>0.45190000000000002</c:v>
                </c:pt>
                <c:pt idx="82">
                  <c:v>0.45529999999999998</c:v>
                </c:pt>
                <c:pt idx="83">
                  <c:v>0.45879999999999999</c:v>
                </c:pt>
                <c:pt idx="84">
                  <c:v>0.46229999999999999</c:v>
                </c:pt>
                <c:pt idx="85">
                  <c:v>0.46589999999999998</c:v>
                </c:pt>
                <c:pt idx="86">
                  <c:v>0.46960000000000002</c:v>
                </c:pt>
                <c:pt idx="87">
                  <c:v>0.47320000000000001</c:v>
                </c:pt>
                <c:pt idx="88">
                  <c:v>0.47689999999999999</c:v>
                </c:pt>
                <c:pt idx="89">
                  <c:v>0.48049999999999998</c:v>
                </c:pt>
                <c:pt idx="90">
                  <c:v>0.48420000000000002</c:v>
                </c:pt>
                <c:pt idx="91">
                  <c:v>0.48780000000000001</c:v>
                </c:pt>
                <c:pt idx="92">
                  <c:v>0.4914</c:v>
                </c:pt>
                <c:pt idx="93">
                  <c:v>0.49509999999999998</c:v>
                </c:pt>
                <c:pt idx="94">
                  <c:v>0.49869999999999998</c:v>
                </c:pt>
                <c:pt idx="95">
                  <c:v>0.50239999999999996</c:v>
                </c:pt>
                <c:pt idx="96">
                  <c:v>0.48399999999999999</c:v>
                </c:pt>
                <c:pt idx="97">
                  <c:v>0.4874</c:v>
                </c:pt>
                <c:pt idx="98">
                  <c:v>0.49080000000000001</c:v>
                </c:pt>
                <c:pt idx="99">
                  <c:v>0.49430000000000002</c:v>
                </c:pt>
                <c:pt idx="100">
                  <c:v>0.49780000000000002</c:v>
                </c:pt>
                <c:pt idx="101">
                  <c:v>0.50139999999999996</c:v>
                </c:pt>
                <c:pt idx="102">
                  <c:v>0.50509999999999999</c:v>
                </c:pt>
                <c:pt idx="103">
                  <c:v>0.50870000000000004</c:v>
                </c:pt>
                <c:pt idx="104">
                  <c:v>0.51239999999999997</c:v>
                </c:pt>
                <c:pt idx="105">
                  <c:v>0.51600000000000001</c:v>
                </c:pt>
                <c:pt idx="106">
                  <c:v>0.51970000000000005</c:v>
                </c:pt>
                <c:pt idx="107">
                  <c:v>0.52329999999999999</c:v>
                </c:pt>
                <c:pt idx="108">
                  <c:v>0.52690000000000003</c:v>
                </c:pt>
                <c:pt idx="109">
                  <c:v>0.53059999999999996</c:v>
                </c:pt>
                <c:pt idx="110">
                  <c:v>0.53420000000000001</c:v>
                </c:pt>
                <c:pt idx="111">
                  <c:v>0.53790000000000004</c:v>
                </c:pt>
                <c:pt idx="112">
                  <c:v>0.51870000000000005</c:v>
                </c:pt>
                <c:pt idx="113">
                  <c:v>0.52210000000000001</c:v>
                </c:pt>
                <c:pt idx="114">
                  <c:v>0.52549999999999997</c:v>
                </c:pt>
                <c:pt idx="115">
                  <c:v>0.52900000000000003</c:v>
                </c:pt>
                <c:pt idx="116">
                  <c:v>0.53249999999999997</c:v>
                </c:pt>
                <c:pt idx="117">
                  <c:v>0.53610000000000002</c:v>
                </c:pt>
                <c:pt idx="118">
                  <c:v>0.53979999999999995</c:v>
                </c:pt>
                <c:pt idx="119">
                  <c:v>0.54339999999999999</c:v>
                </c:pt>
                <c:pt idx="120">
                  <c:v>0.54710000000000003</c:v>
                </c:pt>
                <c:pt idx="121">
                  <c:v>0.55069999999999997</c:v>
                </c:pt>
                <c:pt idx="122">
                  <c:v>0.5544</c:v>
                </c:pt>
                <c:pt idx="123">
                  <c:v>0.55800000000000005</c:v>
                </c:pt>
                <c:pt idx="124">
                  <c:v>0.56159999999999999</c:v>
                </c:pt>
                <c:pt idx="125">
                  <c:v>0.56530000000000002</c:v>
                </c:pt>
                <c:pt idx="126">
                  <c:v>0.56889999999999996</c:v>
                </c:pt>
                <c:pt idx="127">
                  <c:v>0.5726</c:v>
                </c:pt>
                <c:pt idx="128">
                  <c:v>0.55410000000000004</c:v>
                </c:pt>
                <c:pt idx="129">
                  <c:v>0.5575</c:v>
                </c:pt>
                <c:pt idx="130">
                  <c:v>0.56089999999999995</c:v>
                </c:pt>
                <c:pt idx="131">
                  <c:v>0.56440000000000001</c:v>
                </c:pt>
                <c:pt idx="132">
                  <c:v>0.56789999999999996</c:v>
                </c:pt>
                <c:pt idx="133">
                  <c:v>0.57150000000000001</c:v>
                </c:pt>
                <c:pt idx="134">
                  <c:v>0.57520000000000004</c:v>
                </c:pt>
                <c:pt idx="135">
                  <c:v>0.57879999999999998</c:v>
                </c:pt>
                <c:pt idx="136">
                  <c:v>0.58250000000000002</c:v>
                </c:pt>
                <c:pt idx="137">
                  <c:v>0.58609999999999995</c:v>
                </c:pt>
                <c:pt idx="138">
                  <c:v>0.58979999999999999</c:v>
                </c:pt>
                <c:pt idx="139">
                  <c:v>0.59340000000000004</c:v>
                </c:pt>
                <c:pt idx="140">
                  <c:v>0.59699999999999998</c:v>
                </c:pt>
                <c:pt idx="141">
                  <c:v>0.60070000000000001</c:v>
                </c:pt>
                <c:pt idx="142">
                  <c:v>0.60429999999999995</c:v>
                </c:pt>
                <c:pt idx="143">
                  <c:v>0.60799999999999998</c:v>
                </c:pt>
                <c:pt idx="144">
                  <c:v>0.58879999999999999</c:v>
                </c:pt>
                <c:pt idx="145">
                  <c:v>0.59219999999999995</c:v>
                </c:pt>
                <c:pt idx="146">
                  <c:v>0.59560000000000002</c:v>
                </c:pt>
                <c:pt idx="147">
                  <c:v>0.59909999999999997</c:v>
                </c:pt>
                <c:pt idx="148">
                  <c:v>0.60260000000000002</c:v>
                </c:pt>
                <c:pt idx="149">
                  <c:v>0.60619999999999996</c:v>
                </c:pt>
                <c:pt idx="150">
                  <c:v>0.6099</c:v>
                </c:pt>
                <c:pt idx="151">
                  <c:v>0.61350000000000005</c:v>
                </c:pt>
                <c:pt idx="152">
                  <c:v>0.61719999999999997</c:v>
                </c:pt>
                <c:pt idx="153">
                  <c:v>0.62080000000000002</c:v>
                </c:pt>
                <c:pt idx="154">
                  <c:v>0.62450000000000006</c:v>
                </c:pt>
                <c:pt idx="155">
                  <c:v>0.62809999999999999</c:v>
                </c:pt>
                <c:pt idx="156">
                  <c:v>0.63170000000000004</c:v>
                </c:pt>
                <c:pt idx="157">
                  <c:v>0.63539999999999996</c:v>
                </c:pt>
                <c:pt idx="158">
                  <c:v>0.63900000000000001</c:v>
                </c:pt>
                <c:pt idx="159">
                  <c:v>0.64270000000000005</c:v>
                </c:pt>
                <c:pt idx="160">
                  <c:v>0.62419999999999998</c:v>
                </c:pt>
                <c:pt idx="161">
                  <c:v>0.62760000000000005</c:v>
                </c:pt>
                <c:pt idx="162">
                  <c:v>0.63100000000000001</c:v>
                </c:pt>
                <c:pt idx="163">
                  <c:v>0.63449999999999995</c:v>
                </c:pt>
                <c:pt idx="164">
                  <c:v>0.63800000000000001</c:v>
                </c:pt>
                <c:pt idx="165">
                  <c:v>0.64159999999999995</c:v>
                </c:pt>
                <c:pt idx="166">
                  <c:v>0.64529999999999998</c:v>
                </c:pt>
                <c:pt idx="167">
                  <c:v>0.64890000000000003</c:v>
                </c:pt>
                <c:pt idx="168">
                  <c:v>0.65259999999999996</c:v>
                </c:pt>
                <c:pt idx="169">
                  <c:v>0.65620000000000001</c:v>
                </c:pt>
                <c:pt idx="170">
                  <c:v>0.65990000000000004</c:v>
                </c:pt>
                <c:pt idx="171">
                  <c:v>0.66349999999999998</c:v>
                </c:pt>
                <c:pt idx="172">
                  <c:v>0.66710000000000003</c:v>
                </c:pt>
                <c:pt idx="173">
                  <c:v>0.67079999999999995</c:v>
                </c:pt>
                <c:pt idx="174">
                  <c:v>0.6744</c:v>
                </c:pt>
                <c:pt idx="175">
                  <c:v>0.67810000000000004</c:v>
                </c:pt>
                <c:pt idx="176">
                  <c:v>0.65890000000000004</c:v>
                </c:pt>
                <c:pt idx="177">
                  <c:v>0.6623</c:v>
                </c:pt>
                <c:pt idx="178">
                  <c:v>0.66569999999999996</c:v>
                </c:pt>
                <c:pt idx="179">
                  <c:v>0.66920000000000002</c:v>
                </c:pt>
                <c:pt idx="180">
                  <c:v>0.67269999999999996</c:v>
                </c:pt>
                <c:pt idx="181">
                  <c:v>0.67630000000000001</c:v>
                </c:pt>
                <c:pt idx="182">
                  <c:v>0.68</c:v>
                </c:pt>
                <c:pt idx="183">
                  <c:v>0.68359999999999999</c:v>
                </c:pt>
                <c:pt idx="184">
                  <c:v>0.68730000000000002</c:v>
                </c:pt>
                <c:pt idx="185">
                  <c:v>0.69089999999999996</c:v>
                </c:pt>
                <c:pt idx="186">
                  <c:v>0.6946</c:v>
                </c:pt>
                <c:pt idx="187">
                  <c:v>0.69820000000000004</c:v>
                </c:pt>
                <c:pt idx="188">
                  <c:v>0.70179999999999998</c:v>
                </c:pt>
                <c:pt idx="189">
                  <c:v>0.70550000000000002</c:v>
                </c:pt>
                <c:pt idx="190">
                  <c:v>0.70909999999999995</c:v>
                </c:pt>
                <c:pt idx="191">
                  <c:v>0.71279999999999999</c:v>
                </c:pt>
                <c:pt idx="192">
                  <c:v>0.69430000000000003</c:v>
                </c:pt>
                <c:pt idx="193">
                  <c:v>0.69769999999999999</c:v>
                </c:pt>
                <c:pt idx="194">
                  <c:v>0.70109999999999995</c:v>
                </c:pt>
                <c:pt idx="195">
                  <c:v>0.7046</c:v>
                </c:pt>
                <c:pt idx="196">
                  <c:v>0.70809999999999995</c:v>
                </c:pt>
                <c:pt idx="197">
                  <c:v>0.7117</c:v>
                </c:pt>
                <c:pt idx="198">
                  <c:v>0.71540000000000004</c:v>
                </c:pt>
                <c:pt idx="199">
                  <c:v>0.71899999999999997</c:v>
                </c:pt>
                <c:pt idx="200">
                  <c:v>0.72270000000000001</c:v>
                </c:pt>
                <c:pt idx="201">
                  <c:v>0.72629999999999995</c:v>
                </c:pt>
                <c:pt idx="202">
                  <c:v>0.73</c:v>
                </c:pt>
                <c:pt idx="203">
                  <c:v>0.73360000000000003</c:v>
                </c:pt>
                <c:pt idx="204">
                  <c:v>0.73719999999999997</c:v>
                </c:pt>
                <c:pt idx="205">
                  <c:v>0.7409</c:v>
                </c:pt>
                <c:pt idx="206">
                  <c:v>0.74450000000000005</c:v>
                </c:pt>
                <c:pt idx="207">
                  <c:v>0.74819999999999998</c:v>
                </c:pt>
                <c:pt idx="208">
                  <c:v>0.73319999999999996</c:v>
                </c:pt>
                <c:pt idx="209">
                  <c:v>0.73660000000000003</c:v>
                </c:pt>
                <c:pt idx="210">
                  <c:v>0.74</c:v>
                </c:pt>
                <c:pt idx="211">
                  <c:v>0.74350000000000005</c:v>
                </c:pt>
                <c:pt idx="212">
                  <c:v>0.747</c:v>
                </c:pt>
                <c:pt idx="213">
                  <c:v>0.75060000000000004</c:v>
                </c:pt>
                <c:pt idx="214">
                  <c:v>0.75429999999999997</c:v>
                </c:pt>
                <c:pt idx="215">
                  <c:v>0.75790000000000002</c:v>
                </c:pt>
                <c:pt idx="216">
                  <c:v>0.76160000000000005</c:v>
                </c:pt>
                <c:pt idx="217">
                  <c:v>0.76519999999999999</c:v>
                </c:pt>
                <c:pt idx="218">
                  <c:v>0.76890000000000003</c:v>
                </c:pt>
                <c:pt idx="219">
                  <c:v>0.77249999999999996</c:v>
                </c:pt>
                <c:pt idx="220">
                  <c:v>0.77610000000000001</c:v>
                </c:pt>
                <c:pt idx="221">
                  <c:v>0.77980000000000005</c:v>
                </c:pt>
                <c:pt idx="222">
                  <c:v>0.78339999999999999</c:v>
                </c:pt>
                <c:pt idx="223">
                  <c:v>0.78710000000000002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9F3-4DBB-BD5E-5856026A745D}"/>
            </c:ext>
          </c:extLst>
        </c:ser>
        <c:ser>
          <c:idx val="1"/>
          <c:order val="1"/>
          <c:tx>
            <c:v>TCncsim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ADB_delay_post_route!$H$3:$H$226</c:f>
              <c:numCache>
                <c:formatCode>General</c:formatCode>
                <c:ptCount val="224"/>
                <c:pt idx="0">
                  <c:v>0.42120000000000002</c:v>
                </c:pt>
                <c:pt idx="1">
                  <c:v>0.42570000000000002</c:v>
                </c:pt>
                <c:pt idx="2">
                  <c:v>0.43020000000000003</c:v>
                </c:pt>
                <c:pt idx="3">
                  <c:v>0.43490000000000001</c:v>
                </c:pt>
                <c:pt idx="4">
                  <c:v>0.43959999999999999</c:v>
                </c:pt>
                <c:pt idx="5">
                  <c:v>0.44429999999999997</c:v>
                </c:pt>
                <c:pt idx="6">
                  <c:v>0.4491</c:v>
                </c:pt>
                <c:pt idx="7">
                  <c:v>0.45390000000000003</c:v>
                </c:pt>
                <c:pt idx="8">
                  <c:v>0.4587</c:v>
                </c:pt>
                <c:pt idx="9">
                  <c:v>0.46350000000000002</c:v>
                </c:pt>
                <c:pt idx="10">
                  <c:v>0.46829999999999999</c:v>
                </c:pt>
                <c:pt idx="11">
                  <c:v>0.47310000000000002</c:v>
                </c:pt>
                <c:pt idx="12">
                  <c:v>0.47799999999999998</c:v>
                </c:pt>
                <c:pt idx="13">
                  <c:v>0.48280000000000001</c:v>
                </c:pt>
                <c:pt idx="14">
                  <c:v>0.48759999999999998</c:v>
                </c:pt>
                <c:pt idx="15">
                  <c:v>0.49259999999999998</c:v>
                </c:pt>
                <c:pt idx="16">
                  <c:v>0.47889999999999999</c:v>
                </c:pt>
                <c:pt idx="17">
                  <c:v>0.4834</c:v>
                </c:pt>
                <c:pt idx="18">
                  <c:v>0.4879</c:v>
                </c:pt>
                <c:pt idx="19">
                  <c:v>0.49259999999999998</c:v>
                </c:pt>
                <c:pt idx="20">
                  <c:v>0.49730000000000002</c:v>
                </c:pt>
                <c:pt idx="21">
                  <c:v>0.502</c:v>
                </c:pt>
                <c:pt idx="22">
                  <c:v>0.50680000000000003</c:v>
                </c:pt>
                <c:pt idx="23">
                  <c:v>0.51160000000000005</c:v>
                </c:pt>
                <c:pt idx="24">
                  <c:v>0.51639999999999997</c:v>
                </c:pt>
                <c:pt idx="25">
                  <c:v>0.5212</c:v>
                </c:pt>
                <c:pt idx="26">
                  <c:v>0.52600000000000002</c:v>
                </c:pt>
                <c:pt idx="27">
                  <c:v>0.53080000000000005</c:v>
                </c:pt>
                <c:pt idx="28">
                  <c:v>0.53569999999999995</c:v>
                </c:pt>
                <c:pt idx="29">
                  <c:v>0.54049999999999998</c:v>
                </c:pt>
                <c:pt idx="30">
                  <c:v>0.54530000000000001</c:v>
                </c:pt>
                <c:pt idx="31">
                  <c:v>0.55030000000000001</c:v>
                </c:pt>
                <c:pt idx="32">
                  <c:v>0.53580000000000005</c:v>
                </c:pt>
                <c:pt idx="33">
                  <c:v>0.5403</c:v>
                </c:pt>
                <c:pt idx="34">
                  <c:v>0.54479999999999995</c:v>
                </c:pt>
                <c:pt idx="35">
                  <c:v>0.54949999999999999</c:v>
                </c:pt>
                <c:pt idx="36">
                  <c:v>0.55420000000000003</c:v>
                </c:pt>
                <c:pt idx="37">
                  <c:v>0.55889999999999995</c:v>
                </c:pt>
                <c:pt idx="38">
                  <c:v>0.56369999999999998</c:v>
                </c:pt>
                <c:pt idx="39">
                  <c:v>0.56850000000000001</c:v>
                </c:pt>
                <c:pt idx="40">
                  <c:v>0.57330000000000003</c:v>
                </c:pt>
                <c:pt idx="41">
                  <c:v>0.57809999999999995</c:v>
                </c:pt>
                <c:pt idx="42">
                  <c:v>0.58289999999999997</c:v>
                </c:pt>
                <c:pt idx="43">
                  <c:v>0.5877</c:v>
                </c:pt>
                <c:pt idx="44">
                  <c:v>0.59260000000000002</c:v>
                </c:pt>
                <c:pt idx="45">
                  <c:v>0.59740000000000004</c:v>
                </c:pt>
                <c:pt idx="46">
                  <c:v>0.60219999999999996</c:v>
                </c:pt>
                <c:pt idx="47">
                  <c:v>0.60719999999999996</c:v>
                </c:pt>
                <c:pt idx="48">
                  <c:v>0.59030000000000005</c:v>
                </c:pt>
                <c:pt idx="49">
                  <c:v>0.5948</c:v>
                </c:pt>
                <c:pt idx="50">
                  <c:v>0.59930000000000005</c:v>
                </c:pt>
                <c:pt idx="51">
                  <c:v>0.60399999999999998</c:v>
                </c:pt>
                <c:pt idx="52">
                  <c:v>0.60870000000000002</c:v>
                </c:pt>
                <c:pt idx="53">
                  <c:v>0.61339999999999995</c:v>
                </c:pt>
                <c:pt idx="54">
                  <c:v>0.61819999999999997</c:v>
                </c:pt>
                <c:pt idx="55">
                  <c:v>0.623</c:v>
                </c:pt>
                <c:pt idx="56">
                  <c:v>0.62780000000000002</c:v>
                </c:pt>
                <c:pt idx="57">
                  <c:v>0.63260000000000005</c:v>
                </c:pt>
                <c:pt idx="58">
                  <c:v>0.63739999999999997</c:v>
                </c:pt>
                <c:pt idx="59">
                  <c:v>0.64219999999999999</c:v>
                </c:pt>
                <c:pt idx="60">
                  <c:v>0.64710000000000001</c:v>
                </c:pt>
                <c:pt idx="61">
                  <c:v>0.65190000000000003</c:v>
                </c:pt>
                <c:pt idx="62">
                  <c:v>0.65669999999999995</c:v>
                </c:pt>
                <c:pt idx="63">
                  <c:v>0.66169999999999995</c:v>
                </c:pt>
                <c:pt idx="64">
                  <c:v>0.64670000000000005</c:v>
                </c:pt>
                <c:pt idx="65">
                  <c:v>0.6512</c:v>
                </c:pt>
                <c:pt idx="66">
                  <c:v>0.65569999999999995</c:v>
                </c:pt>
                <c:pt idx="67">
                  <c:v>0.66039999999999999</c:v>
                </c:pt>
                <c:pt idx="68">
                  <c:v>0.66510000000000002</c:v>
                </c:pt>
                <c:pt idx="69">
                  <c:v>0.66979999999999995</c:v>
                </c:pt>
                <c:pt idx="70">
                  <c:v>0.67459999999999998</c:v>
                </c:pt>
                <c:pt idx="71">
                  <c:v>0.6794</c:v>
                </c:pt>
                <c:pt idx="72">
                  <c:v>0.68420000000000003</c:v>
                </c:pt>
                <c:pt idx="73">
                  <c:v>0.68899999999999995</c:v>
                </c:pt>
                <c:pt idx="74">
                  <c:v>0.69379999999999997</c:v>
                </c:pt>
                <c:pt idx="75">
                  <c:v>0.6986</c:v>
                </c:pt>
                <c:pt idx="76">
                  <c:v>0.70350000000000001</c:v>
                </c:pt>
                <c:pt idx="77">
                  <c:v>0.70830000000000004</c:v>
                </c:pt>
                <c:pt idx="78">
                  <c:v>0.71309999999999996</c:v>
                </c:pt>
                <c:pt idx="79">
                  <c:v>0.71809999999999996</c:v>
                </c:pt>
                <c:pt idx="80">
                  <c:v>0.70130000000000003</c:v>
                </c:pt>
                <c:pt idx="81">
                  <c:v>0.70579999999999998</c:v>
                </c:pt>
                <c:pt idx="82">
                  <c:v>0.71030000000000004</c:v>
                </c:pt>
                <c:pt idx="83">
                  <c:v>0.71499999999999997</c:v>
                </c:pt>
                <c:pt idx="84">
                  <c:v>0.71970000000000001</c:v>
                </c:pt>
                <c:pt idx="85">
                  <c:v>0.72440000000000004</c:v>
                </c:pt>
                <c:pt idx="86">
                  <c:v>0.72919999999999996</c:v>
                </c:pt>
                <c:pt idx="87">
                  <c:v>0.73399999999999999</c:v>
                </c:pt>
                <c:pt idx="88">
                  <c:v>0.73880000000000001</c:v>
                </c:pt>
                <c:pt idx="89">
                  <c:v>0.74360000000000004</c:v>
                </c:pt>
                <c:pt idx="90">
                  <c:v>0.74839999999999995</c:v>
                </c:pt>
                <c:pt idx="91">
                  <c:v>0.75319999999999998</c:v>
                </c:pt>
                <c:pt idx="92">
                  <c:v>0.7581</c:v>
                </c:pt>
                <c:pt idx="93">
                  <c:v>0.76290000000000002</c:v>
                </c:pt>
                <c:pt idx="94">
                  <c:v>0.76770000000000005</c:v>
                </c:pt>
                <c:pt idx="95">
                  <c:v>0.77270000000000005</c:v>
                </c:pt>
                <c:pt idx="96">
                  <c:v>0.75780000000000003</c:v>
                </c:pt>
                <c:pt idx="97">
                  <c:v>0.76229999999999998</c:v>
                </c:pt>
                <c:pt idx="98">
                  <c:v>0.76680000000000004</c:v>
                </c:pt>
                <c:pt idx="99">
                  <c:v>0.77149999999999996</c:v>
                </c:pt>
                <c:pt idx="100">
                  <c:v>0.7762</c:v>
                </c:pt>
                <c:pt idx="101">
                  <c:v>0.78090000000000004</c:v>
                </c:pt>
                <c:pt idx="102">
                  <c:v>0.78569999999999995</c:v>
                </c:pt>
                <c:pt idx="103">
                  <c:v>0.79049999999999998</c:v>
                </c:pt>
                <c:pt idx="104">
                  <c:v>0.79530000000000001</c:v>
                </c:pt>
                <c:pt idx="105">
                  <c:v>0.80010000000000003</c:v>
                </c:pt>
                <c:pt idx="106">
                  <c:v>0.80489999999999995</c:v>
                </c:pt>
                <c:pt idx="107">
                  <c:v>0.80969999999999998</c:v>
                </c:pt>
                <c:pt idx="108">
                  <c:v>0.81459999999999999</c:v>
                </c:pt>
                <c:pt idx="109">
                  <c:v>0.81940000000000002</c:v>
                </c:pt>
                <c:pt idx="110">
                  <c:v>0.82420000000000004</c:v>
                </c:pt>
                <c:pt idx="111">
                  <c:v>0.82920000000000005</c:v>
                </c:pt>
                <c:pt idx="112">
                  <c:v>0.8125</c:v>
                </c:pt>
                <c:pt idx="113">
                  <c:v>0.81699999999999995</c:v>
                </c:pt>
                <c:pt idx="114">
                  <c:v>0.82150000000000001</c:v>
                </c:pt>
                <c:pt idx="115">
                  <c:v>0.82620000000000005</c:v>
                </c:pt>
                <c:pt idx="116">
                  <c:v>0.83089999999999997</c:v>
                </c:pt>
                <c:pt idx="117">
                  <c:v>0.83560000000000001</c:v>
                </c:pt>
                <c:pt idx="118">
                  <c:v>0.84040000000000004</c:v>
                </c:pt>
                <c:pt idx="119">
                  <c:v>0.84519999999999995</c:v>
                </c:pt>
                <c:pt idx="120">
                  <c:v>0.85</c:v>
                </c:pt>
                <c:pt idx="121">
                  <c:v>0.8548</c:v>
                </c:pt>
                <c:pt idx="122">
                  <c:v>0.85960000000000003</c:v>
                </c:pt>
                <c:pt idx="123">
                  <c:v>0.86439999999999995</c:v>
                </c:pt>
                <c:pt idx="124">
                  <c:v>0.86929999999999996</c:v>
                </c:pt>
                <c:pt idx="125">
                  <c:v>0.87409999999999999</c:v>
                </c:pt>
                <c:pt idx="126">
                  <c:v>0.87890000000000001</c:v>
                </c:pt>
                <c:pt idx="127">
                  <c:v>0.88390000000000002</c:v>
                </c:pt>
                <c:pt idx="128">
                  <c:v>0.86929999999999996</c:v>
                </c:pt>
                <c:pt idx="129">
                  <c:v>0.87380000000000002</c:v>
                </c:pt>
                <c:pt idx="130">
                  <c:v>0.87829999999999997</c:v>
                </c:pt>
                <c:pt idx="131">
                  <c:v>0.88300000000000001</c:v>
                </c:pt>
                <c:pt idx="132">
                  <c:v>0.88770000000000004</c:v>
                </c:pt>
                <c:pt idx="133">
                  <c:v>0.89239999999999997</c:v>
                </c:pt>
                <c:pt idx="134">
                  <c:v>0.8972</c:v>
                </c:pt>
                <c:pt idx="135">
                  <c:v>0.90200000000000002</c:v>
                </c:pt>
                <c:pt idx="136">
                  <c:v>0.90680000000000005</c:v>
                </c:pt>
                <c:pt idx="137">
                  <c:v>0.91159999999999997</c:v>
                </c:pt>
                <c:pt idx="138">
                  <c:v>0.91639999999999999</c:v>
                </c:pt>
                <c:pt idx="139">
                  <c:v>0.92120000000000002</c:v>
                </c:pt>
                <c:pt idx="140">
                  <c:v>0.92610000000000003</c:v>
                </c:pt>
                <c:pt idx="141">
                  <c:v>0.93089999999999995</c:v>
                </c:pt>
                <c:pt idx="142">
                  <c:v>0.93569999999999998</c:v>
                </c:pt>
                <c:pt idx="143">
                  <c:v>0.94069999999999998</c:v>
                </c:pt>
                <c:pt idx="144">
                  <c:v>0.92400000000000004</c:v>
                </c:pt>
                <c:pt idx="145">
                  <c:v>0.92849999999999999</c:v>
                </c:pt>
                <c:pt idx="146">
                  <c:v>0.93300000000000005</c:v>
                </c:pt>
                <c:pt idx="147">
                  <c:v>0.93769999999999998</c:v>
                </c:pt>
                <c:pt idx="148">
                  <c:v>0.94240000000000002</c:v>
                </c:pt>
                <c:pt idx="149">
                  <c:v>0.94710000000000005</c:v>
                </c:pt>
                <c:pt idx="150">
                  <c:v>0.95189999999999997</c:v>
                </c:pt>
                <c:pt idx="151">
                  <c:v>0.95669999999999999</c:v>
                </c:pt>
                <c:pt idx="152">
                  <c:v>0.96150000000000002</c:v>
                </c:pt>
                <c:pt idx="153">
                  <c:v>0.96630000000000005</c:v>
                </c:pt>
                <c:pt idx="154">
                  <c:v>0.97109999999999996</c:v>
                </c:pt>
                <c:pt idx="155">
                  <c:v>0.97589999999999999</c:v>
                </c:pt>
                <c:pt idx="156">
                  <c:v>0.98080000000000001</c:v>
                </c:pt>
                <c:pt idx="157">
                  <c:v>0.98560000000000003</c:v>
                </c:pt>
                <c:pt idx="158">
                  <c:v>0.99039999999999995</c:v>
                </c:pt>
                <c:pt idx="159">
                  <c:v>0.99539999999999995</c:v>
                </c:pt>
                <c:pt idx="160">
                  <c:v>0.98070000000000002</c:v>
                </c:pt>
                <c:pt idx="161">
                  <c:v>0.98519999999999996</c:v>
                </c:pt>
                <c:pt idx="162">
                  <c:v>0.98970000000000002</c:v>
                </c:pt>
                <c:pt idx="163">
                  <c:v>0.99439999999999995</c:v>
                </c:pt>
                <c:pt idx="164">
                  <c:v>0.99909999999999999</c:v>
                </c:pt>
                <c:pt idx="165">
                  <c:v>1.0038</c:v>
                </c:pt>
                <c:pt idx="166">
                  <c:v>1.0085999999999999</c:v>
                </c:pt>
                <c:pt idx="167">
                  <c:v>1.0134000000000001</c:v>
                </c:pt>
                <c:pt idx="168">
                  <c:v>1.0182</c:v>
                </c:pt>
                <c:pt idx="169">
                  <c:v>1.0229999999999999</c:v>
                </c:pt>
                <c:pt idx="170">
                  <c:v>1.0278</c:v>
                </c:pt>
                <c:pt idx="171">
                  <c:v>1.0326</c:v>
                </c:pt>
                <c:pt idx="172">
                  <c:v>1.0375000000000001</c:v>
                </c:pt>
                <c:pt idx="173">
                  <c:v>1.0423</c:v>
                </c:pt>
                <c:pt idx="174">
                  <c:v>1.0470999999999999</c:v>
                </c:pt>
                <c:pt idx="175">
                  <c:v>1.0521</c:v>
                </c:pt>
                <c:pt idx="176">
                  <c:v>1.0353000000000001</c:v>
                </c:pt>
                <c:pt idx="177">
                  <c:v>1.0398000000000001</c:v>
                </c:pt>
                <c:pt idx="178">
                  <c:v>1.0443</c:v>
                </c:pt>
                <c:pt idx="179">
                  <c:v>1.0489999999999999</c:v>
                </c:pt>
                <c:pt idx="180">
                  <c:v>1.0537000000000001</c:v>
                </c:pt>
                <c:pt idx="181">
                  <c:v>1.0584</c:v>
                </c:pt>
                <c:pt idx="182">
                  <c:v>1.0631999999999999</c:v>
                </c:pt>
                <c:pt idx="183">
                  <c:v>1.0680000000000001</c:v>
                </c:pt>
                <c:pt idx="184">
                  <c:v>1.0728</c:v>
                </c:pt>
                <c:pt idx="185">
                  <c:v>1.0775999999999999</c:v>
                </c:pt>
                <c:pt idx="186">
                  <c:v>1.0824</c:v>
                </c:pt>
                <c:pt idx="187">
                  <c:v>1.0871999999999999</c:v>
                </c:pt>
                <c:pt idx="188">
                  <c:v>1.0921000000000001</c:v>
                </c:pt>
                <c:pt idx="189">
                  <c:v>1.0969</c:v>
                </c:pt>
                <c:pt idx="190">
                  <c:v>1.1016999999999999</c:v>
                </c:pt>
                <c:pt idx="191">
                  <c:v>1.1067</c:v>
                </c:pt>
                <c:pt idx="192">
                  <c:v>1.0921000000000001</c:v>
                </c:pt>
                <c:pt idx="193">
                  <c:v>1.0966</c:v>
                </c:pt>
                <c:pt idx="194">
                  <c:v>1.1011</c:v>
                </c:pt>
                <c:pt idx="195">
                  <c:v>1.1057999999999999</c:v>
                </c:pt>
                <c:pt idx="196">
                  <c:v>1.1105</c:v>
                </c:pt>
                <c:pt idx="197">
                  <c:v>1.1152</c:v>
                </c:pt>
                <c:pt idx="198">
                  <c:v>1.1200000000000001</c:v>
                </c:pt>
                <c:pt idx="199">
                  <c:v>1.1248</c:v>
                </c:pt>
                <c:pt idx="200">
                  <c:v>1.1295999999999999</c:v>
                </c:pt>
                <c:pt idx="201">
                  <c:v>1.1344000000000001</c:v>
                </c:pt>
                <c:pt idx="202">
                  <c:v>1.1392</c:v>
                </c:pt>
                <c:pt idx="203">
                  <c:v>1.1439999999999999</c:v>
                </c:pt>
                <c:pt idx="204">
                  <c:v>1.1489</c:v>
                </c:pt>
                <c:pt idx="205">
                  <c:v>1.1536999999999999</c:v>
                </c:pt>
                <c:pt idx="206">
                  <c:v>1.1585000000000001</c:v>
                </c:pt>
                <c:pt idx="207">
                  <c:v>1.1635</c:v>
                </c:pt>
                <c:pt idx="208">
                  <c:v>1.1529</c:v>
                </c:pt>
                <c:pt idx="209">
                  <c:v>1.1574</c:v>
                </c:pt>
                <c:pt idx="210">
                  <c:v>1.1618999999999999</c:v>
                </c:pt>
                <c:pt idx="211">
                  <c:v>1.1666000000000001</c:v>
                </c:pt>
                <c:pt idx="212">
                  <c:v>1.1713</c:v>
                </c:pt>
                <c:pt idx="213">
                  <c:v>1.1759999999999999</c:v>
                </c:pt>
                <c:pt idx="214">
                  <c:v>1.1808000000000001</c:v>
                </c:pt>
                <c:pt idx="215">
                  <c:v>1.1856</c:v>
                </c:pt>
                <c:pt idx="216">
                  <c:v>1.1903999999999999</c:v>
                </c:pt>
                <c:pt idx="217">
                  <c:v>1.1952</c:v>
                </c:pt>
                <c:pt idx="218">
                  <c:v>1.2</c:v>
                </c:pt>
                <c:pt idx="219">
                  <c:v>1.2048000000000001</c:v>
                </c:pt>
                <c:pt idx="220">
                  <c:v>1.2097</c:v>
                </c:pt>
                <c:pt idx="221">
                  <c:v>1.2144999999999999</c:v>
                </c:pt>
                <c:pt idx="222">
                  <c:v>1.2193000000000001</c:v>
                </c:pt>
                <c:pt idx="223">
                  <c:v>1.2242999999999999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9F3-4DBB-BD5E-5856026A745D}"/>
            </c:ext>
          </c:extLst>
        </c:ser>
        <c:ser>
          <c:idx val="2"/>
          <c:order val="2"/>
          <c:tx>
            <c:v>WCncsim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ADB_delay_post_route!$K$3:$K$226</c:f>
              <c:numCache>
                <c:formatCode>General</c:formatCode>
                <c:ptCount val="224"/>
                <c:pt idx="0">
                  <c:v>0.69130000000000003</c:v>
                </c:pt>
                <c:pt idx="1">
                  <c:v>0.69830000000000003</c:v>
                </c:pt>
                <c:pt idx="2">
                  <c:v>0.70530000000000004</c:v>
                </c:pt>
                <c:pt idx="3">
                  <c:v>0.71250000000000002</c:v>
                </c:pt>
                <c:pt idx="4">
                  <c:v>0.7198</c:v>
                </c:pt>
                <c:pt idx="5">
                  <c:v>0.72699999999999998</c:v>
                </c:pt>
                <c:pt idx="6">
                  <c:v>0.73440000000000005</c:v>
                </c:pt>
                <c:pt idx="7">
                  <c:v>0.74180000000000001</c:v>
                </c:pt>
                <c:pt idx="8">
                  <c:v>0.74909999999999999</c:v>
                </c:pt>
                <c:pt idx="9">
                  <c:v>0.75660000000000005</c:v>
                </c:pt>
                <c:pt idx="10">
                  <c:v>0.76400000000000001</c:v>
                </c:pt>
                <c:pt idx="11">
                  <c:v>0.77139999999999997</c:v>
                </c:pt>
                <c:pt idx="12">
                  <c:v>0.77890000000000004</c:v>
                </c:pt>
                <c:pt idx="13">
                  <c:v>0.78639999999999999</c:v>
                </c:pt>
                <c:pt idx="14">
                  <c:v>0.79379999999999995</c:v>
                </c:pt>
                <c:pt idx="15">
                  <c:v>0.80149999999999999</c:v>
                </c:pt>
                <c:pt idx="16">
                  <c:v>0.78639999999999999</c:v>
                </c:pt>
                <c:pt idx="17">
                  <c:v>0.79339999999999999</c:v>
                </c:pt>
                <c:pt idx="18">
                  <c:v>0.8004</c:v>
                </c:pt>
                <c:pt idx="19">
                  <c:v>0.80759999999999998</c:v>
                </c:pt>
                <c:pt idx="20">
                  <c:v>0.81489999999999996</c:v>
                </c:pt>
                <c:pt idx="21">
                  <c:v>0.82210000000000005</c:v>
                </c:pt>
                <c:pt idx="22">
                  <c:v>0.82950000000000002</c:v>
                </c:pt>
                <c:pt idx="23">
                  <c:v>0.83689999999999998</c:v>
                </c:pt>
                <c:pt idx="24">
                  <c:v>0.84419999999999995</c:v>
                </c:pt>
                <c:pt idx="25">
                  <c:v>0.85170000000000001</c:v>
                </c:pt>
                <c:pt idx="26">
                  <c:v>0.85909999999999997</c:v>
                </c:pt>
                <c:pt idx="27">
                  <c:v>0.86650000000000005</c:v>
                </c:pt>
                <c:pt idx="28">
                  <c:v>0.874</c:v>
                </c:pt>
                <c:pt idx="29">
                  <c:v>0.88149999999999995</c:v>
                </c:pt>
                <c:pt idx="30">
                  <c:v>0.88890000000000002</c:v>
                </c:pt>
                <c:pt idx="31">
                  <c:v>0.89659999999999995</c:v>
                </c:pt>
                <c:pt idx="32">
                  <c:v>0.88629999999999998</c:v>
                </c:pt>
                <c:pt idx="33">
                  <c:v>0.89329999999999998</c:v>
                </c:pt>
                <c:pt idx="34">
                  <c:v>0.90029999999999999</c:v>
                </c:pt>
                <c:pt idx="35">
                  <c:v>0.90749999999999997</c:v>
                </c:pt>
                <c:pt idx="36">
                  <c:v>0.91479999999999995</c:v>
                </c:pt>
                <c:pt idx="37">
                  <c:v>0.92200000000000004</c:v>
                </c:pt>
                <c:pt idx="38">
                  <c:v>0.9294</c:v>
                </c:pt>
                <c:pt idx="39">
                  <c:v>0.93679999999999997</c:v>
                </c:pt>
                <c:pt idx="40">
                  <c:v>0.94410000000000005</c:v>
                </c:pt>
                <c:pt idx="41">
                  <c:v>0.9516</c:v>
                </c:pt>
                <c:pt idx="42">
                  <c:v>0.95899999999999996</c:v>
                </c:pt>
                <c:pt idx="43">
                  <c:v>0.96640000000000004</c:v>
                </c:pt>
                <c:pt idx="44">
                  <c:v>0.97389999999999999</c:v>
                </c:pt>
                <c:pt idx="45">
                  <c:v>0.98140000000000005</c:v>
                </c:pt>
                <c:pt idx="46">
                  <c:v>0.98880000000000001</c:v>
                </c:pt>
                <c:pt idx="47">
                  <c:v>0.99650000000000005</c:v>
                </c:pt>
                <c:pt idx="48">
                  <c:v>0.98180000000000001</c:v>
                </c:pt>
                <c:pt idx="49">
                  <c:v>0.98880000000000001</c:v>
                </c:pt>
                <c:pt idx="50">
                  <c:v>0.99580000000000002</c:v>
                </c:pt>
                <c:pt idx="51">
                  <c:v>1.0029999999999999</c:v>
                </c:pt>
                <c:pt idx="52">
                  <c:v>1.0103</c:v>
                </c:pt>
                <c:pt idx="53">
                  <c:v>1.0175000000000001</c:v>
                </c:pt>
                <c:pt idx="54">
                  <c:v>1.0248999999999999</c:v>
                </c:pt>
                <c:pt idx="55">
                  <c:v>1.0323</c:v>
                </c:pt>
                <c:pt idx="56">
                  <c:v>1.0396000000000001</c:v>
                </c:pt>
                <c:pt idx="57">
                  <c:v>1.0470999999999999</c:v>
                </c:pt>
                <c:pt idx="58">
                  <c:v>1.0545</c:v>
                </c:pt>
                <c:pt idx="59">
                  <c:v>1.0619000000000001</c:v>
                </c:pt>
                <c:pt idx="60">
                  <c:v>1.0693999999999999</c:v>
                </c:pt>
                <c:pt idx="61">
                  <c:v>1.0769</c:v>
                </c:pt>
                <c:pt idx="62">
                  <c:v>1.0843</c:v>
                </c:pt>
                <c:pt idx="63">
                  <c:v>1.0920000000000001</c:v>
                </c:pt>
                <c:pt idx="64">
                  <c:v>1.0813999999999999</c:v>
                </c:pt>
                <c:pt idx="65">
                  <c:v>1.0884</c:v>
                </c:pt>
                <c:pt idx="66">
                  <c:v>1.0953999999999999</c:v>
                </c:pt>
                <c:pt idx="67">
                  <c:v>1.1026</c:v>
                </c:pt>
                <c:pt idx="68">
                  <c:v>1.1099000000000001</c:v>
                </c:pt>
                <c:pt idx="69">
                  <c:v>1.1171</c:v>
                </c:pt>
                <c:pt idx="70">
                  <c:v>1.1245000000000001</c:v>
                </c:pt>
                <c:pt idx="71">
                  <c:v>1.1318999999999999</c:v>
                </c:pt>
                <c:pt idx="72">
                  <c:v>1.1392</c:v>
                </c:pt>
                <c:pt idx="73">
                  <c:v>1.1467000000000001</c:v>
                </c:pt>
                <c:pt idx="74">
                  <c:v>1.1540999999999999</c:v>
                </c:pt>
                <c:pt idx="75">
                  <c:v>1.1615</c:v>
                </c:pt>
                <c:pt idx="76">
                  <c:v>1.169</c:v>
                </c:pt>
                <c:pt idx="77">
                  <c:v>1.1765000000000001</c:v>
                </c:pt>
                <c:pt idx="78">
                  <c:v>1.1839</c:v>
                </c:pt>
                <c:pt idx="79">
                  <c:v>1.1916</c:v>
                </c:pt>
                <c:pt idx="80">
                  <c:v>1.1769000000000001</c:v>
                </c:pt>
                <c:pt idx="81">
                  <c:v>1.1839</c:v>
                </c:pt>
                <c:pt idx="82">
                  <c:v>1.1909000000000001</c:v>
                </c:pt>
                <c:pt idx="83">
                  <c:v>1.1980999999999999</c:v>
                </c:pt>
                <c:pt idx="84">
                  <c:v>1.2054</c:v>
                </c:pt>
                <c:pt idx="85">
                  <c:v>1.2125999999999999</c:v>
                </c:pt>
                <c:pt idx="86">
                  <c:v>1.22</c:v>
                </c:pt>
                <c:pt idx="87">
                  <c:v>1.2274</c:v>
                </c:pt>
                <c:pt idx="88">
                  <c:v>1.2346999999999999</c:v>
                </c:pt>
                <c:pt idx="89">
                  <c:v>1.2422</c:v>
                </c:pt>
                <c:pt idx="90">
                  <c:v>1.2496</c:v>
                </c:pt>
                <c:pt idx="91">
                  <c:v>1.2569999999999999</c:v>
                </c:pt>
                <c:pt idx="92">
                  <c:v>1.2645</c:v>
                </c:pt>
                <c:pt idx="93">
                  <c:v>1.272</c:v>
                </c:pt>
                <c:pt idx="94">
                  <c:v>1.2794000000000001</c:v>
                </c:pt>
                <c:pt idx="95">
                  <c:v>1.2870999999999999</c:v>
                </c:pt>
                <c:pt idx="96">
                  <c:v>1.2765</c:v>
                </c:pt>
                <c:pt idx="97">
                  <c:v>1.2835000000000001</c:v>
                </c:pt>
                <c:pt idx="98">
                  <c:v>1.2905</c:v>
                </c:pt>
                <c:pt idx="99">
                  <c:v>1.2977000000000001</c:v>
                </c:pt>
                <c:pt idx="100">
                  <c:v>1.3049999999999999</c:v>
                </c:pt>
                <c:pt idx="101">
                  <c:v>1.3122</c:v>
                </c:pt>
                <c:pt idx="102">
                  <c:v>1.3196000000000001</c:v>
                </c:pt>
                <c:pt idx="103">
                  <c:v>1.327</c:v>
                </c:pt>
                <c:pt idx="104">
                  <c:v>1.3343</c:v>
                </c:pt>
                <c:pt idx="105">
                  <c:v>1.3418000000000001</c:v>
                </c:pt>
                <c:pt idx="106">
                  <c:v>1.3492</c:v>
                </c:pt>
                <c:pt idx="107">
                  <c:v>1.3566</c:v>
                </c:pt>
                <c:pt idx="108">
                  <c:v>1.3641000000000001</c:v>
                </c:pt>
                <c:pt idx="109">
                  <c:v>1.3715999999999999</c:v>
                </c:pt>
                <c:pt idx="110">
                  <c:v>1.379</c:v>
                </c:pt>
                <c:pt idx="111">
                  <c:v>1.3867</c:v>
                </c:pt>
                <c:pt idx="112">
                  <c:v>1.3720000000000001</c:v>
                </c:pt>
                <c:pt idx="113">
                  <c:v>1.379</c:v>
                </c:pt>
                <c:pt idx="114">
                  <c:v>1.3859999999999999</c:v>
                </c:pt>
                <c:pt idx="115">
                  <c:v>1.3932</c:v>
                </c:pt>
                <c:pt idx="116">
                  <c:v>1.4005000000000001</c:v>
                </c:pt>
                <c:pt idx="117">
                  <c:v>1.4077</c:v>
                </c:pt>
                <c:pt idx="118">
                  <c:v>1.4151</c:v>
                </c:pt>
                <c:pt idx="119">
                  <c:v>1.4225000000000001</c:v>
                </c:pt>
                <c:pt idx="120">
                  <c:v>1.4298</c:v>
                </c:pt>
                <c:pt idx="121">
                  <c:v>1.4373</c:v>
                </c:pt>
                <c:pt idx="122">
                  <c:v>1.4447000000000001</c:v>
                </c:pt>
                <c:pt idx="123">
                  <c:v>1.4520999999999999</c:v>
                </c:pt>
                <c:pt idx="124">
                  <c:v>1.4596</c:v>
                </c:pt>
                <c:pt idx="125">
                  <c:v>1.4671000000000001</c:v>
                </c:pt>
                <c:pt idx="126">
                  <c:v>1.4744999999999999</c:v>
                </c:pt>
                <c:pt idx="127">
                  <c:v>1.4822</c:v>
                </c:pt>
                <c:pt idx="128">
                  <c:v>1.4719</c:v>
                </c:pt>
                <c:pt idx="129">
                  <c:v>1.4789000000000001</c:v>
                </c:pt>
                <c:pt idx="130">
                  <c:v>1.4859</c:v>
                </c:pt>
                <c:pt idx="131">
                  <c:v>1.4931000000000001</c:v>
                </c:pt>
                <c:pt idx="132">
                  <c:v>1.5004</c:v>
                </c:pt>
                <c:pt idx="133">
                  <c:v>1.5076000000000001</c:v>
                </c:pt>
                <c:pt idx="134">
                  <c:v>1.5149999999999999</c:v>
                </c:pt>
                <c:pt idx="135">
                  <c:v>1.5224</c:v>
                </c:pt>
                <c:pt idx="136">
                  <c:v>1.5297000000000001</c:v>
                </c:pt>
                <c:pt idx="137">
                  <c:v>1.5371999999999999</c:v>
                </c:pt>
                <c:pt idx="138">
                  <c:v>1.5446</c:v>
                </c:pt>
                <c:pt idx="139">
                  <c:v>1.552</c:v>
                </c:pt>
                <c:pt idx="140">
                  <c:v>1.5595000000000001</c:v>
                </c:pt>
                <c:pt idx="141">
                  <c:v>1.5669999999999999</c:v>
                </c:pt>
                <c:pt idx="142">
                  <c:v>1.5744</c:v>
                </c:pt>
                <c:pt idx="143">
                  <c:v>1.5821000000000001</c:v>
                </c:pt>
                <c:pt idx="144">
                  <c:v>1.5674999999999999</c:v>
                </c:pt>
                <c:pt idx="145">
                  <c:v>1.5745</c:v>
                </c:pt>
                <c:pt idx="146">
                  <c:v>1.5814999999999999</c:v>
                </c:pt>
                <c:pt idx="147">
                  <c:v>1.5887</c:v>
                </c:pt>
                <c:pt idx="148">
                  <c:v>1.5960000000000001</c:v>
                </c:pt>
                <c:pt idx="149">
                  <c:v>1.6032</c:v>
                </c:pt>
                <c:pt idx="150">
                  <c:v>1.6106</c:v>
                </c:pt>
                <c:pt idx="151">
                  <c:v>1.6180000000000001</c:v>
                </c:pt>
                <c:pt idx="152">
                  <c:v>1.6253</c:v>
                </c:pt>
                <c:pt idx="153">
                  <c:v>1.6328</c:v>
                </c:pt>
                <c:pt idx="154">
                  <c:v>1.6402000000000001</c:v>
                </c:pt>
                <c:pt idx="155">
                  <c:v>1.6476</c:v>
                </c:pt>
                <c:pt idx="156">
                  <c:v>1.6551</c:v>
                </c:pt>
                <c:pt idx="157">
                  <c:v>1.6626000000000001</c:v>
                </c:pt>
                <c:pt idx="158">
                  <c:v>1.67</c:v>
                </c:pt>
                <c:pt idx="159">
                  <c:v>1.6777</c:v>
                </c:pt>
                <c:pt idx="160">
                  <c:v>1.6672</c:v>
                </c:pt>
                <c:pt idx="161">
                  <c:v>1.6741999999999999</c:v>
                </c:pt>
                <c:pt idx="162">
                  <c:v>1.6812</c:v>
                </c:pt>
                <c:pt idx="163">
                  <c:v>1.6883999999999999</c:v>
                </c:pt>
                <c:pt idx="164">
                  <c:v>1.6957</c:v>
                </c:pt>
                <c:pt idx="165">
                  <c:v>1.7029000000000001</c:v>
                </c:pt>
                <c:pt idx="166">
                  <c:v>1.7102999999999999</c:v>
                </c:pt>
                <c:pt idx="167">
                  <c:v>1.7177</c:v>
                </c:pt>
                <c:pt idx="168">
                  <c:v>1.7250000000000001</c:v>
                </c:pt>
                <c:pt idx="169">
                  <c:v>1.7324999999999999</c:v>
                </c:pt>
                <c:pt idx="170">
                  <c:v>1.7399</c:v>
                </c:pt>
                <c:pt idx="171">
                  <c:v>1.7473000000000001</c:v>
                </c:pt>
                <c:pt idx="172">
                  <c:v>1.7547999999999999</c:v>
                </c:pt>
                <c:pt idx="173">
                  <c:v>1.7623</c:v>
                </c:pt>
                <c:pt idx="174">
                  <c:v>1.7697000000000001</c:v>
                </c:pt>
                <c:pt idx="175">
                  <c:v>1.7774000000000001</c:v>
                </c:pt>
                <c:pt idx="176">
                  <c:v>1.7626999999999999</c:v>
                </c:pt>
                <c:pt idx="177">
                  <c:v>1.7697000000000001</c:v>
                </c:pt>
                <c:pt idx="178">
                  <c:v>1.7766999999999999</c:v>
                </c:pt>
                <c:pt idx="179">
                  <c:v>1.7839</c:v>
                </c:pt>
                <c:pt idx="180">
                  <c:v>1.7911999999999999</c:v>
                </c:pt>
                <c:pt idx="181">
                  <c:v>1.7984</c:v>
                </c:pt>
                <c:pt idx="182">
                  <c:v>1.8058000000000001</c:v>
                </c:pt>
                <c:pt idx="183">
                  <c:v>1.8131999999999999</c:v>
                </c:pt>
                <c:pt idx="184">
                  <c:v>1.8205</c:v>
                </c:pt>
                <c:pt idx="185">
                  <c:v>1.8280000000000001</c:v>
                </c:pt>
                <c:pt idx="186">
                  <c:v>1.8353999999999999</c:v>
                </c:pt>
                <c:pt idx="187">
                  <c:v>1.8428</c:v>
                </c:pt>
                <c:pt idx="188">
                  <c:v>1.8503000000000001</c:v>
                </c:pt>
                <c:pt idx="189">
                  <c:v>1.8577999999999999</c:v>
                </c:pt>
                <c:pt idx="190">
                  <c:v>1.8652</c:v>
                </c:pt>
                <c:pt idx="191">
                  <c:v>1.8729</c:v>
                </c:pt>
                <c:pt idx="192">
                  <c:v>1.8627</c:v>
                </c:pt>
                <c:pt idx="193">
                  <c:v>1.8696999999999999</c:v>
                </c:pt>
                <c:pt idx="194">
                  <c:v>1.8767</c:v>
                </c:pt>
                <c:pt idx="195">
                  <c:v>1.8838999999999999</c:v>
                </c:pt>
                <c:pt idx="196">
                  <c:v>1.8912</c:v>
                </c:pt>
                <c:pt idx="197">
                  <c:v>1.8984000000000001</c:v>
                </c:pt>
                <c:pt idx="198">
                  <c:v>1.9057999999999999</c:v>
                </c:pt>
                <c:pt idx="199">
                  <c:v>1.9132</c:v>
                </c:pt>
                <c:pt idx="200">
                  <c:v>1.9205000000000001</c:v>
                </c:pt>
                <c:pt idx="201">
                  <c:v>1.9279999999999999</c:v>
                </c:pt>
                <c:pt idx="202">
                  <c:v>1.9354</c:v>
                </c:pt>
                <c:pt idx="203">
                  <c:v>1.9428000000000001</c:v>
                </c:pt>
                <c:pt idx="204">
                  <c:v>1.9502999999999999</c:v>
                </c:pt>
                <c:pt idx="205">
                  <c:v>1.9578</c:v>
                </c:pt>
                <c:pt idx="206">
                  <c:v>1.9652000000000001</c:v>
                </c:pt>
                <c:pt idx="207">
                  <c:v>1.9729000000000001</c:v>
                </c:pt>
                <c:pt idx="208">
                  <c:v>1.9694</c:v>
                </c:pt>
                <c:pt idx="209">
                  <c:v>1.9763999999999999</c:v>
                </c:pt>
                <c:pt idx="210">
                  <c:v>1.9834000000000001</c:v>
                </c:pt>
                <c:pt idx="211">
                  <c:v>1.9905999999999999</c:v>
                </c:pt>
                <c:pt idx="212">
                  <c:v>1.9979</c:v>
                </c:pt>
                <c:pt idx="213">
                  <c:v>2.0051000000000001</c:v>
                </c:pt>
                <c:pt idx="214">
                  <c:v>2.0125000000000002</c:v>
                </c:pt>
                <c:pt idx="215">
                  <c:v>2.0198999999999998</c:v>
                </c:pt>
                <c:pt idx="216">
                  <c:v>2.0272000000000001</c:v>
                </c:pt>
                <c:pt idx="217">
                  <c:v>2.0347</c:v>
                </c:pt>
                <c:pt idx="218">
                  <c:v>2.0421</c:v>
                </c:pt>
                <c:pt idx="219">
                  <c:v>2.0495000000000001</c:v>
                </c:pt>
                <c:pt idx="220">
                  <c:v>2.0569999999999999</c:v>
                </c:pt>
                <c:pt idx="221">
                  <c:v>2.0644999999999998</c:v>
                </c:pt>
                <c:pt idx="222">
                  <c:v>2.0718999999999999</c:v>
                </c:pt>
                <c:pt idx="223">
                  <c:v>2.0796000000000001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9F3-4DBB-BD5E-5856026A745D}"/>
            </c:ext>
          </c:extLst>
        </c:ser>
        <c:ser>
          <c:idx val="3"/>
          <c:order val="3"/>
          <c:tx>
            <c:v>TARGET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ADB_delay_post_route!$N$3:$N$226</c:f>
              <c:numCache>
                <c:formatCode>General</c:formatCode>
                <c:ptCount val="224"/>
                <c:pt idx="0">
                  <c:v>0.78125</c:v>
                </c:pt>
                <c:pt idx="1">
                  <c:v>0.78125</c:v>
                </c:pt>
                <c:pt idx="2">
                  <c:v>0.78125</c:v>
                </c:pt>
                <c:pt idx="3">
                  <c:v>0.78125</c:v>
                </c:pt>
                <c:pt idx="4">
                  <c:v>0.78125</c:v>
                </c:pt>
                <c:pt idx="5">
                  <c:v>0.78125</c:v>
                </c:pt>
                <c:pt idx="6">
                  <c:v>0.78125</c:v>
                </c:pt>
                <c:pt idx="7">
                  <c:v>0.78125</c:v>
                </c:pt>
                <c:pt idx="8">
                  <c:v>0.78125</c:v>
                </c:pt>
                <c:pt idx="9">
                  <c:v>0.78125</c:v>
                </c:pt>
                <c:pt idx="10">
                  <c:v>0.78125</c:v>
                </c:pt>
                <c:pt idx="11">
                  <c:v>0.78125</c:v>
                </c:pt>
                <c:pt idx="12">
                  <c:v>0.78125</c:v>
                </c:pt>
                <c:pt idx="13">
                  <c:v>0.78125</c:v>
                </c:pt>
                <c:pt idx="14">
                  <c:v>0.78125</c:v>
                </c:pt>
                <c:pt idx="15">
                  <c:v>0.78125</c:v>
                </c:pt>
                <c:pt idx="16">
                  <c:v>0.78125</c:v>
                </c:pt>
                <c:pt idx="17">
                  <c:v>0.78125</c:v>
                </c:pt>
                <c:pt idx="18">
                  <c:v>0.78125</c:v>
                </c:pt>
                <c:pt idx="19">
                  <c:v>0.78125</c:v>
                </c:pt>
                <c:pt idx="20">
                  <c:v>0.78125</c:v>
                </c:pt>
                <c:pt idx="21">
                  <c:v>0.78125</c:v>
                </c:pt>
                <c:pt idx="22">
                  <c:v>0.78125</c:v>
                </c:pt>
                <c:pt idx="23">
                  <c:v>0.78125</c:v>
                </c:pt>
                <c:pt idx="24">
                  <c:v>0.78125</c:v>
                </c:pt>
                <c:pt idx="25">
                  <c:v>0.78125</c:v>
                </c:pt>
                <c:pt idx="26">
                  <c:v>0.78125</c:v>
                </c:pt>
                <c:pt idx="27">
                  <c:v>0.78125</c:v>
                </c:pt>
                <c:pt idx="28">
                  <c:v>0.78125</c:v>
                </c:pt>
                <c:pt idx="29">
                  <c:v>0.78125</c:v>
                </c:pt>
                <c:pt idx="30">
                  <c:v>0.78125</c:v>
                </c:pt>
                <c:pt idx="31">
                  <c:v>0.78125</c:v>
                </c:pt>
                <c:pt idx="32">
                  <c:v>0.78125</c:v>
                </c:pt>
                <c:pt idx="33">
                  <c:v>0.78125</c:v>
                </c:pt>
                <c:pt idx="34">
                  <c:v>0.78125</c:v>
                </c:pt>
                <c:pt idx="35">
                  <c:v>0.78125</c:v>
                </c:pt>
                <c:pt idx="36">
                  <c:v>0.78125</c:v>
                </c:pt>
                <c:pt idx="37">
                  <c:v>0.78125</c:v>
                </c:pt>
                <c:pt idx="38">
                  <c:v>0.78125</c:v>
                </c:pt>
                <c:pt idx="39">
                  <c:v>0.78125</c:v>
                </c:pt>
                <c:pt idx="40">
                  <c:v>0.78125</c:v>
                </c:pt>
                <c:pt idx="41">
                  <c:v>0.78125</c:v>
                </c:pt>
                <c:pt idx="42">
                  <c:v>0.78125</c:v>
                </c:pt>
                <c:pt idx="43">
                  <c:v>0.78125</c:v>
                </c:pt>
                <c:pt idx="44">
                  <c:v>0.78125</c:v>
                </c:pt>
                <c:pt idx="45">
                  <c:v>0.78125</c:v>
                </c:pt>
                <c:pt idx="46">
                  <c:v>0.78125</c:v>
                </c:pt>
                <c:pt idx="47">
                  <c:v>0.78125</c:v>
                </c:pt>
                <c:pt idx="48">
                  <c:v>0.78125</c:v>
                </c:pt>
                <c:pt idx="49">
                  <c:v>0.78125</c:v>
                </c:pt>
                <c:pt idx="50">
                  <c:v>0.78125</c:v>
                </c:pt>
                <c:pt idx="51">
                  <c:v>0.78125</c:v>
                </c:pt>
                <c:pt idx="52">
                  <c:v>0.78125</c:v>
                </c:pt>
                <c:pt idx="53">
                  <c:v>0.78125</c:v>
                </c:pt>
                <c:pt idx="54">
                  <c:v>0.78125</c:v>
                </c:pt>
                <c:pt idx="55">
                  <c:v>0.78125</c:v>
                </c:pt>
                <c:pt idx="56">
                  <c:v>0.78125</c:v>
                </c:pt>
                <c:pt idx="57">
                  <c:v>0.78125</c:v>
                </c:pt>
                <c:pt idx="58">
                  <c:v>0.78125</c:v>
                </c:pt>
                <c:pt idx="59">
                  <c:v>0.78125</c:v>
                </c:pt>
                <c:pt idx="60">
                  <c:v>0.78125</c:v>
                </c:pt>
                <c:pt idx="61">
                  <c:v>0.78125</c:v>
                </c:pt>
                <c:pt idx="62">
                  <c:v>0.78125</c:v>
                </c:pt>
                <c:pt idx="63">
                  <c:v>0.78125</c:v>
                </c:pt>
                <c:pt idx="64">
                  <c:v>0.78125</c:v>
                </c:pt>
                <c:pt idx="65">
                  <c:v>0.78125</c:v>
                </c:pt>
                <c:pt idx="66">
                  <c:v>0.78125</c:v>
                </c:pt>
                <c:pt idx="67">
                  <c:v>0.78125</c:v>
                </c:pt>
                <c:pt idx="68">
                  <c:v>0.78125</c:v>
                </c:pt>
                <c:pt idx="69">
                  <c:v>0.78125</c:v>
                </c:pt>
                <c:pt idx="70">
                  <c:v>0.78125</c:v>
                </c:pt>
                <c:pt idx="71">
                  <c:v>0.78125</c:v>
                </c:pt>
                <c:pt idx="72">
                  <c:v>0.78125</c:v>
                </c:pt>
                <c:pt idx="73">
                  <c:v>0.78125</c:v>
                </c:pt>
                <c:pt idx="74">
                  <c:v>0.78125</c:v>
                </c:pt>
                <c:pt idx="75">
                  <c:v>0.78125</c:v>
                </c:pt>
                <c:pt idx="76">
                  <c:v>0.78125</c:v>
                </c:pt>
                <c:pt idx="77">
                  <c:v>0.78125</c:v>
                </c:pt>
                <c:pt idx="78">
                  <c:v>0.78125</c:v>
                </c:pt>
                <c:pt idx="79">
                  <c:v>0.78125</c:v>
                </c:pt>
                <c:pt idx="80">
                  <c:v>0.78125</c:v>
                </c:pt>
                <c:pt idx="81">
                  <c:v>0.78125</c:v>
                </c:pt>
                <c:pt idx="82">
                  <c:v>0.78125</c:v>
                </c:pt>
                <c:pt idx="83">
                  <c:v>0.78125</c:v>
                </c:pt>
                <c:pt idx="84">
                  <c:v>0.78125</c:v>
                </c:pt>
                <c:pt idx="85">
                  <c:v>0.78125</c:v>
                </c:pt>
                <c:pt idx="86">
                  <c:v>0.78125</c:v>
                </c:pt>
                <c:pt idx="87">
                  <c:v>0.78125</c:v>
                </c:pt>
                <c:pt idx="88">
                  <c:v>0.78125</c:v>
                </c:pt>
                <c:pt idx="89">
                  <c:v>0.78125</c:v>
                </c:pt>
                <c:pt idx="90">
                  <c:v>0.78125</c:v>
                </c:pt>
                <c:pt idx="91">
                  <c:v>0.78125</c:v>
                </c:pt>
                <c:pt idx="92">
                  <c:v>0.78125</c:v>
                </c:pt>
                <c:pt idx="93">
                  <c:v>0.78125</c:v>
                </c:pt>
                <c:pt idx="94">
                  <c:v>0.78125</c:v>
                </c:pt>
                <c:pt idx="95">
                  <c:v>0.78125</c:v>
                </c:pt>
                <c:pt idx="96">
                  <c:v>0.78125</c:v>
                </c:pt>
                <c:pt idx="97">
                  <c:v>0.78125</c:v>
                </c:pt>
                <c:pt idx="98">
                  <c:v>0.78125</c:v>
                </c:pt>
                <c:pt idx="99">
                  <c:v>0.78125</c:v>
                </c:pt>
                <c:pt idx="100">
                  <c:v>0.78125</c:v>
                </c:pt>
                <c:pt idx="101">
                  <c:v>0.78125</c:v>
                </c:pt>
                <c:pt idx="102">
                  <c:v>0.78125</c:v>
                </c:pt>
                <c:pt idx="103">
                  <c:v>0.78125</c:v>
                </c:pt>
                <c:pt idx="104">
                  <c:v>0.78125</c:v>
                </c:pt>
                <c:pt idx="105">
                  <c:v>0.78125</c:v>
                </c:pt>
                <c:pt idx="106">
                  <c:v>0.78125</c:v>
                </c:pt>
                <c:pt idx="107">
                  <c:v>0.78125</c:v>
                </c:pt>
                <c:pt idx="108">
                  <c:v>0.78125</c:v>
                </c:pt>
                <c:pt idx="109">
                  <c:v>0.78125</c:v>
                </c:pt>
                <c:pt idx="110">
                  <c:v>0.78125</c:v>
                </c:pt>
                <c:pt idx="111">
                  <c:v>0.78125</c:v>
                </c:pt>
                <c:pt idx="112">
                  <c:v>0.78125</c:v>
                </c:pt>
                <c:pt idx="113">
                  <c:v>0.78125</c:v>
                </c:pt>
                <c:pt idx="114">
                  <c:v>0.78125</c:v>
                </c:pt>
                <c:pt idx="115">
                  <c:v>0.78125</c:v>
                </c:pt>
                <c:pt idx="116">
                  <c:v>0.78125</c:v>
                </c:pt>
                <c:pt idx="117">
                  <c:v>0.78125</c:v>
                </c:pt>
                <c:pt idx="118">
                  <c:v>0.78125</c:v>
                </c:pt>
                <c:pt idx="119">
                  <c:v>0.78125</c:v>
                </c:pt>
                <c:pt idx="120">
                  <c:v>0.78125</c:v>
                </c:pt>
                <c:pt idx="121">
                  <c:v>0.78125</c:v>
                </c:pt>
                <c:pt idx="122">
                  <c:v>0.78125</c:v>
                </c:pt>
                <c:pt idx="123">
                  <c:v>0.78125</c:v>
                </c:pt>
                <c:pt idx="124">
                  <c:v>0.78125</c:v>
                </c:pt>
                <c:pt idx="125">
                  <c:v>0.78125</c:v>
                </c:pt>
                <c:pt idx="126">
                  <c:v>0.78125</c:v>
                </c:pt>
                <c:pt idx="127">
                  <c:v>0.78125</c:v>
                </c:pt>
                <c:pt idx="128">
                  <c:v>0.78125</c:v>
                </c:pt>
                <c:pt idx="129">
                  <c:v>0.78125</c:v>
                </c:pt>
                <c:pt idx="130">
                  <c:v>0.78125</c:v>
                </c:pt>
                <c:pt idx="131">
                  <c:v>0.78125</c:v>
                </c:pt>
                <c:pt idx="132">
                  <c:v>0.78125</c:v>
                </c:pt>
                <c:pt idx="133">
                  <c:v>0.78125</c:v>
                </c:pt>
                <c:pt idx="134">
                  <c:v>0.78125</c:v>
                </c:pt>
                <c:pt idx="135">
                  <c:v>0.78125</c:v>
                </c:pt>
                <c:pt idx="136">
                  <c:v>0.78125</c:v>
                </c:pt>
                <c:pt idx="137">
                  <c:v>0.78125</c:v>
                </c:pt>
                <c:pt idx="138">
                  <c:v>0.78125</c:v>
                </c:pt>
                <c:pt idx="139">
                  <c:v>0.78125</c:v>
                </c:pt>
                <c:pt idx="140">
                  <c:v>0.78125</c:v>
                </c:pt>
                <c:pt idx="141">
                  <c:v>0.78125</c:v>
                </c:pt>
                <c:pt idx="142">
                  <c:v>0.78125</c:v>
                </c:pt>
                <c:pt idx="143">
                  <c:v>0.78125</c:v>
                </c:pt>
                <c:pt idx="144">
                  <c:v>0.78125</c:v>
                </c:pt>
                <c:pt idx="145">
                  <c:v>0.78125</c:v>
                </c:pt>
                <c:pt idx="146">
                  <c:v>0.78125</c:v>
                </c:pt>
                <c:pt idx="147">
                  <c:v>0.78125</c:v>
                </c:pt>
                <c:pt idx="148">
                  <c:v>0.78125</c:v>
                </c:pt>
                <c:pt idx="149">
                  <c:v>0.78125</c:v>
                </c:pt>
                <c:pt idx="150">
                  <c:v>0.78125</c:v>
                </c:pt>
                <c:pt idx="151">
                  <c:v>0.78125</c:v>
                </c:pt>
                <c:pt idx="152">
                  <c:v>0.78125</c:v>
                </c:pt>
                <c:pt idx="153">
                  <c:v>0.78125</c:v>
                </c:pt>
                <c:pt idx="154">
                  <c:v>0.78125</c:v>
                </c:pt>
                <c:pt idx="155">
                  <c:v>0.78125</c:v>
                </c:pt>
                <c:pt idx="156">
                  <c:v>0.78125</c:v>
                </c:pt>
                <c:pt idx="157">
                  <c:v>0.78125</c:v>
                </c:pt>
                <c:pt idx="158">
                  <c:v>0.78125</c:v>
                </c:pt>
                <c:pt idx="159">
                  <c:v>0.78125</c:v>
                </c:pt>
                <c:pt idx="160">
                  <c:v>0.78125</c:v>
                </c:pt>
                <c:pt idx="161">
                  <c:v>0.78125</c:v>
                </c:pt>
                <c:pt idx="162">
                  <c:v>0.78125</c:v>
                </c:pt>
                <c:pt idx="163">
                  <c:v>0.78125</c:v>
                </c:pt>
                <c:pt idx="164">
                  <c:v>0.78125</c:v>
                </c:pt>
                <c:pt idx="165">
                  <c:v>0.78125</c:v>
                </c:pt>
                <c:pt idx="166">
                  <c:v>0.78125</c:v>
                </c:pt>
                <c:pt idx="167">
                  <c:v>0.78125</c:v>
                </c:pt>
                <c:pt idx="168">
                  <c:v>0.78125</c:v>
                </c:pt>
                <c:pt idx="169">
                  <c:v>0.78125</c:v>
                </c:pt>
                <c:pt idx="170">
                  <c:v>0.78125</c:v>
                </c:pt>
                <c:pt idx="171">
                  <c:v>0.78125</c:v>
                </c:pt>
                <c:pt idx="172">
                  <c:v>0.78125</c:v>
                </c:pt>
                <c:pt idx="173">
                  <c:v>0.78125</c:v>
                </c:pt>
                <c:pt idx="174">
                  <c:v>0.78125</c:v>
                </c:pt>
                <c:pt idx="175">
                  <c:v>0.78125</c:v>
                </c:pt>
                <c:pt idx="176">
                  <c:v>0.78125</c:v>
                </c:pt>
                <c:pt idx="177">
                  <c:v>0.78125</c:v>
                </c:pt>
                <c:pt idx="178">
                  <c:v>0.78125</c:v>
                </c:pt>
                <c:pt idx="179">
                  <c:v>0.78125</c:v>
                </c:pt>
                <c:pt idx="180">
                  <c:v>0.78125</c:v>
                </c:pt>
                <c:pt idx="181">
                  <c:v>0.78125</c:v>
                </c:pt>
                <c:pt idx="182">
                  <c:v>0.78125</c:v>
                </c:pt>
                <c:pt idx="183">
                  <c:v>0.78125</c:v>
                </c:pt>
                <c:pt idx="184">
                  <c:v>0.78125</c:v>
                </c:pt>
                <c:pt idx="185">
                  <c:v>0.78125</c:v>
                </c:pt>
                <c:pt idx="186">
                  <c:v>0.78125</c:v>
                </c:pt>
                <c:pt idx="187">
                  <c:v>0.78125</c:v>
                </c:pt>
                <c:pt idx="188">
                  <c:v>0.78125</c:v>
                </c:pt>
                <c:pt idx="189">
                  <c:v>0.78125</c:v>
                </c:pt>
                <c:pt idx="190">
                  <c:v>0.78125</c:v>
                </c:pt>
                <c:pt idx="191">
                  <c:v>0.78125</c:v>
                </c:pt>
                <c:pt idx="192">
                  <c:v>0.78125</c:v>
                </c:pt>
                <c:pt idx="193">
                  <c:v>0.78125</c:v>
                </c:pt>
                <c:pt idx="194">
                  <c:v>0.78125</c:v>
                </c:pt>
                <c:pt idx="195">
                  <c:v>0.78125</c:v>
                </c:pt>
                <c:pt idx="196">
                  <c:v>0.78125</c:v>
                </c:pt>
                <c:pt idx="197">
                  <c:v>0.78125</c:v>
                </c:pt>
                <c:pt idx="198">
                  <c:v>0.78125</c:v>
                </c:pt>
                <c:pt idx="199">
                  <c:v>0.78125</c:v>
                </c:pt>
                <c:pt idx="200">
                  <c:v>0.78125</c:v>
                </c:pt>
                <c:pt idx="201">
                  <c:v>0.78125</c:v>
                </c:pt>
                <c:pt idx="202">
                  <c:v>0.78125</c:v>
                </c:pt>
                <c:pt idx="203">
                  <c:v>0.78125</c:v>
                </c:pt>
                <c:pt idx="204">
                  <c:v>0.78125</c:v>
                </c:pt>
                <c:pt idx="205">
                  <c:v>0.78125</c:v>
                </c:pt>
                <c:pt idx="206">
                  <c:v>0.78125</c:v>
                </c:pt>
                <c:pt idx="207">
                  <c:v>0.78125</c:v>
                </c:pt>
                <c:pt idx="208">
                  <c:v>0.78125</c:v>
                </c:pt>
                <c:pt idx="209">
                  <c:v>0.78125</c:v>
                </c:pt>
                <c:pt idx="210">
                  <c:v>0.78125</c:v>
                </c:pt>
                <c:pt idx="211">
                  <c:v>0.78125</c:v>
                </c:pt>
                <c:pt idx="212">
                  <c:v>0.78125</c:v>
                </c:pt>
                <c:pt idx="213">
                  <c:v>0.78125</c:v>
                </c:pt>
                <c:pt idx="214">
                  <c:v>0.78125</c:v>
                </c:pt>
                <c:pt idx="215">
                  <c:v>0.78125</c:v>
                </c:pt>
                <c:pt idx="216">
                  <c:v>0.78125</c:v>
                </c:pt>
                <c:pt idx="217">
                  <c:v>0.78125</c:v>
                </c:pt>
                <c:pt idx="218">
                  <c:v>0.78125</c:v>
                </c:pt>
                <c:pt idx="219">
                  <c:v>0.78125</c:v>
                </c:pt>
                <c:pt idx="220">
                  <c:v>0.78125</c:v>
                </c:pt>
                <c:pt idx="221">
                  <c:v>0.78125</c:v>
                </c:pt>
                <c:pt idx="222">
                  <c:v>0.78125</c:v>
                </c:pt>
                <c:pt idx="223">
                  <c:v>0.78125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9F3-4DBB-BD5E-5856026A745D}"/>
            </c:ext>
          </c:extLst>
        </c:ser>
        <c:ser>
          <c:idx val="5"/>
          <c:order val="4"/>
          <c:tx>
            <c:v>BCspectre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4"/>
            <c:marker>
              <c:symbol val="circle"/>
              <c:size val="2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D9F3-4DBB-BD5E-5856026A745D}"/>
              </c:ext>
            </c:extLst>
          </c:dPt>
          <c:xVal>
            <c:numRef>
              <c:f>ADB_delay_post_route!$R$3:$R$10</c:f>
              <c:numCache>
                <c:formatCode>General</c:formatCode>
                <c:ptCount val="8"/>
                <c:pt idx="0">
                  <c:v>0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192</c:v>
                </c:pt>
                <c:pt idx="5">
                  <c:v>207</c:v>
                </c:pt>
                <c:pt idx="6">
                  <c:v>208</c:v>
                </c:pt>
                <c:pt idx="7">
                  <c:v>223</c:v>
                </c:pt>
              </c:numCache>
            </c:numRef>
          </c:xVal>
          <c:yVal>
            <c:numRef>
              <c:f>ADB_delay_post_route!$V$3:$V$10</c:f>
              <c:numCache>
                <c:formatCode>0.00E+00</c:formatCode>
                <c:ptCount val="8"/>
                <c:pt idx="0">
                  <c:v>0.27757166</c:v>
                </c:pt>
                <c:pt idx="1">
                  <c:v>0.33288708</c:v>
                </c:pt>
                <c:pt idx="2">
                  <c:v>0.31650351999999998</c:v>
                </c:pt>
                <c:pt idx="3">
                  <c:v>0.37181274999999997</c:v>
                </c:pt>
                <c:pt idx="4">
                  <c:v>0.73063272000000001</c:v>
                </c:pt>
                <c:pt idx="5">
                  <c:v>0.78594598000000004</c:v>
                </c:pt>
                <c:pt idx="6">
                  <c:v>0.77123870000000005</c:v>
                </c:pt>
                <c:pt idx="7">
                  <c:v>0.82655173999999998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9F3-4DBB-BD5E-5856026A745D}"/>
            </c:ext>
          </c:extLst>
        </c:ser>
        <c:ser>
          <c:idx val="6"/>
          <c:order val="5"/>
          <c:tx>
            <c:v>TCspectre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4"/>
            <c:marker>
              <c:symbol val="circle"/>
              <c:size val="2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D9F3-4DBB-BD5E-5856026A745D}"/>
              </c:ext>
            </c:extLst>
          </c:dPt>
          <c:xVal>
            <c:numRef>
              <c:f>ADB_delay_post_route!$R$3:$R$10</c:f>
              <c:numCache>
                <c:formatCode>General</c:formatCode>
                <c:ptCount val="8"/>
                <c:pt idx="0">
                  <c:v>0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192</c:v>
                </c:pt>
                <c:pt idx="5">
                  <c:v>207</c:v>
                </c:pt>
                <c:pt idx="6">
                  <c:v>208</c:v>
                </c:pt>
                <c:pt idx="7">
                  <c:v>223</c:v>
                </c:pt>
              </c:numCache>
            </c:numRef>
          </c:xVal>
          <c:yVal>
            <c:numRef>
              <c:f>ADB_delay_post_route!$X$3:$X$10</c:f>
              <c:numCache>
                <c:formatCode>0.00E+00</c:formatCode>
                <c:ptCount val="8"/>
                <c:pt idx="0">
                  <c:v>0.40701255000000003</c:v>
                </c:pt>
                <c:pt idx="1">
                  <c:v>0.47998940999999995</c:v>
                </c:pt>
                <c:pt idx="2">
                  <c:v>0.46629264999999998</c:v>
                </c:pt>
                <c:pt idx="3">
                  <c:v>0.53927150000000001</c:v>
                </c:pt>
                <c:pt idx="4">
                  <c:v>1.1019714999999999</c:v>
                </c:pt>
                <c:pt idx="5">
                  <c:v>1.1749510000000001</c:v>
                </c:pt>
                <c:pt idx="6">
                  <c:v>1.164663</c:v>
                </c:pt>
                <c:pt idx="7">
                  <c:v>1.237644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D9F3-4DBB-BD5E-5856026A745D}"/>
            </c:ext>
          </c:extLst>
        </c:ser>
        <c:ser>
          <c:idx val="7"/>
          <c:order val="6"/>
          <c:tx>
            <c:v>WCspectre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4"/>
            <c:marker>
              <c:symbol val="circle"/>
              <c:size val="2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D9F3-4DBB-BD5E-5856026A745D}"/>
              </c:ext>
            </c:extLst>
          </c:dPt>
          <c:xVal>
            <c:numRef>
              <c:f>ADB_delay_post_route!$R$3:$R$10</c:f>
              <c:numCache>
                <c:formatCode>General</c:formatCode>
                <c:ptCount val="8"/>
                <c:pt idx="0">
                  <c:v>0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192</c:v>
                </c:pt>
                <c:pt idx="5">
                  <c:v>207</c:v>
                </c:pt>
                <c:pt idx="6">
                  <c:v>208</c:v>
                </c:pt>
                <c:pt idx="7">
                  <c:v>223</c:v>
                </c:pt>
              </c:numCache>
            </c:numRef>
          </c:xVal>
          <c:yVal>
            <c:numRef>
              <c:f>ADB_delay_post_route!$Z$3:$Z$10</c:f>
              <c:numCache>
                <c:formatCode>0.00E+00</c:formatCode>
                <c:ptCount val="8"/>
                <c:pt idx="0">
                  <c:v>0.68414907999999997</c:v>
                </c:pt>
                <c:pt idx="1">
                  <c:v>0.79702917000000006</c:v>
                </c:pt>
                <c:pt idx="2">
                  <c:v>0.78717268000000007</c:v>
                </c:pt>
                <c:pt idx="3">
                  <c:v>0.90004242999999995</c:v>
                </c:pt>
                <c:pt idx="4">
                  <c:v>1.9020959999999998</c:v>
                </c:pt>
                <c:pt idx="5">
                  <c:v>2.0149341999999999</c:v>
                </c:pt>
                <c:pt idx="6">
                  <c:v>2.0124193000000004</c:v>
                </c:pt>
                <c:pt idx="7">
                  <c:v>2.1253373999999998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D9F3-4DBB-BD5E-5856026A74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1658944"/>
        <c:axId val="581657632"/>
      </c:scatterChart>
      <c:valAx>
        <c:axId val="581658944"/>
        <c:scaling>
          <c:orientation val="minMax"/>
          <c:max val="2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Delay code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657632"/>
        <c:crosses val="autoZero"/>
        <c:crossBetween val="midCat"/>
        <c:majorUnit val="25"/>
      </c:valAx>
      <c:valAx>
        <c:axId val="581657632"/>
        <c:scaling>
          <c:orientation val="minMax"/>
          <c:max val="2.20000000000000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Delay</a:t>
                </a:r>
                <a:r>
                  <a:rPr lang="en-GB" baseline="0" dirty="0" smtClean="0"/>
                  <a:t> [ns]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1.6000812805485633E-2"/>
              <c:y val="0.312587246839875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658944"/>
        <c:crosses val="autoZero"/>
        <c:crossBetween val="midCat"/>
        <c:majorUnit val="0.2"/>
        <c:minorUnit val="0.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3291871473740153"/>
          <c:y val="0.16021521015426241"/>
          <c:w val="0.14262154054954854"/>
          <c:h val="0.638512967554564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670978928817533E-2"/>
          <c:y val="9.700311076547051E-2"/>
          <c:w val="0.90054713919131202"/>
          <c:h val="0.7536857015887124"/>
        </c:manualLayout>
      </c:layout>
      <c:scatterChart>
        <c:scatterStyle val="lineMarker"/>
        <c:varyColors val="0"/>
        <c:ser>
          <c:idx val="1"/>
          <c:order val="0"/>
          <c:tx>
            <c:strRef>
              <c:f>Dump_data_noise_25psStep_d00!$AL$1</c:f>
              <c:strCache>
                <c:ptCount val="1"/>
                <c:pt idx="0">
                  <c:v>32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Dump_data_noise_25psStep_d00!$B$2:$B$5041</c:f>
              <c:numCache>
                <c:formatCode>General</c:formatCode>
                <c:ptCount val="5040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  <c:pt idx="41">
                  <c:v>4.0999999999999996</c:v>
                </c:pt>
                <c:pt idx="42">
                  <c:v>4.2</c:v>
                </c:pt>
                <c:pt idx="43">
                  <c:v>4.3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4.7</c:v>
                </c:pt>
                <c:pt idx="48">
                  <c:v>4.8</c:v>
                </c:pt>
                <c:pt idx="49">
                  <c:v>4.9000000000000004</c:v>
                </c:pt>
                <c:pt idx="50">
                  <c:v>5</c:v>
                </c:pt>
                <c:pt idx="51">
                  <c:v>5.0999999999999996</c:v>
                </c:pt>
                <c:pt idx="52">
                  <c:v>5.2</c:v>
                </c:pt>
                <c:pt idx="53">
                  <c:v>5.3</c:v>
                </c:pt>
                <c:pt idx="54">
                  <c:v>5.4</c:v>
                </c:pt>
                <c:pt idx="55">
                  <c:v>5.5</c:v>
                </c:pt>
                <c:pt idx="56">
                  <c:v>5.6</c:v>
                </c:pt>
                <c:pt idx="57">
                  <c:v>5.7</c:v>
                </c:pt>
                <c:pt idx="58">
                  <c:v>5.8</c:v>
                </c:pt>
                <c:pt idx="59">
                  <c:v>5.9</c:v>
                </c:pt>
                <c:pt idx="60">
                  <c:v>6</c:v>
                </c:pt>
                <c:pt idx="61">
                  <c:v>6.1</c:v>
                </c:pt>
                <c:pt idx="62">
                  <c:v>6.2</c:v>
                </c:pt>
                <c:pt idx="63">
                  <c:v>6.3</c:v>
                </c:pt>
                <c:pt idx="64">
                  <c:v>6.4</c:v>
                </c:pt>
                <c:pt idx="65">
                  <c:v>6.5</c:v>
                </c:pt>
                <c:pt idx="66">
                  <c:v>6.6</c:v>
                </c:pt>
                <c:pt idx="67">
                  <c:v>6.7</c:v>
                </c:pt>
                <c:pt idx="68">
                  <c:v>6.8</c:v>
                </c:pt>
                <c:pt idx="69">
                  <c:v>6.9</c:v>
                </c:pt>
                <c:pt idx="70">
                  <c:v>7</c:v>
                </c:pt>
                <c:pt idx="71">
                  <c:v>7.1</c:v>
                </c:pt>
                <c:pt idx="72">
                  <c:v>7.2</c:v>
                </c:pt>
                <c:pt idx="73">
                  <c:v>7.3</c:v>
                </c:pt>
                <c:pt idx="74">
                  <c:v>7.4</c:v>
                </c:pt>
                <c:pt idx="75">
                  <c:v>7.5</c:v>
                </c:pt>
                <c:pt idx="76">
                  <c:v>7.6</c:v>
                </c:pt>
                <c:pt idx="77">
                  <c:v>7.7</c:v>
                </c:pt>
                <c:pt idx="78">
                  <c:v>7.8</c:v>
                </c:pt>
                <c:pt idx="79">
                  <c:v>7.9</c:v>
                </c:pt>
                <c:pt idx="80">
                  <c:v>8</c:v>
                </c:pt>
                <c:pt idx="81">
                  <c:v>8.1</c:v>
                </c:pt>
                <c:pt idx="82">
                  <c:v>8.1999999999999993</c:v>
                </c:pt>
                <c:pt idx="83">
                  <c:v>8.3000000000000007</c:v>
                </c:pt>
                <c:pt idx="84">
                  <c:v>8.4</c:v>
                </c:pt>
                <c:pt idx="85">
                  <c:v>8.5</c:v>
                </c:pt>
                <c:pt idx="86">
                  <c:v>8.6</c:v>
                </c:pt>
                <c:pt idx="87">
                  <c:v>8.6999999999999993</c:v>
                </c:pt>
                <c:pt idx="88">
                  <c:v>8.8000000000000007</c:v>
                </c:pt>
                <c:pt idx="89">
                  <c:v>8.9</c:v>
                </c:pt>
                <c:pt idx="90">
                  <c:v>9</c:v>
                </c:pt>
                <c:pt idx="91">
                  <c:v>9.1</c:v>
                </c:pt>
                <c:pt idx="92">
                  <c:v>9.1999999999999993</c:v>
                </c:pt>
                <c:pt idx="93">
                  <c:v>9.3000000000000007</c:v>
                </c:pt>
                <c:pt idx="94">
                  <c:v>9.4</c:v>
                </c:pt>
                <c:pt idx="95">
                  <c:v>9.5</c:v>
                </c:pt>
                <c:pt idx="96">
                  <c:v>9.6</c:v>
                </c:pt>
                <c:pt idx="97">
                  <c:v>9.6999999999999993</c:v>
                </c:pt>
                <c:pt idx="98">
                  <c:v>9.8000000000000007</c:v>
                </c:pt>
                <c:pt idx="99">
                  <c:v>9.9</c:v>
                </c:pt>
                <c:pt idx="100">
                  <c:v>10</c:v>
                </c:pt>
                <c:pt idx="101">
                  <c:v>10.1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</c:v>
                </c:pt>
                <c:pt idx="117">
                  <c:v>11.7</c:v>
                </c:pt>
                <c:pt idx="118">
                  <c:v>11.8</c:v>
                </c:pt>
                <c:pt idx="119">
                  <c:v>11.9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14.1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16.100000000000001</c:v>
                </c:pt>
                <c:pt idx="162">
                  <c:v>16.2</c:v>
                </c:pt>
                <c:pt idx="163">
                  <c:v>16.3</c:v>
                </c:pt>
                <c:pt idx="164">
                  <c:v>16.399999999999999</c:v>
                </c:pt>
                <c:pt idx="165">
                  <c:v>16.5</c:v>
                </c:pt>
                <c:pt idx="166">
                  <c:v>16.600000000000001</c:v>
                </c:pt>
                <c:pt idx="167">
                  <c:v>16.7</c:v>
                </c:pt>
                <c:pt idx="168">
                  <c:v>16.8</c:v>
                </c:pt>
                <c:pt idx="169">
                  <c:v>16.899999999999999</c:v>
                </c:pt>
                <c:pt idx="170">
                  <c:v>17</c:v>
                </c:pt>
                <c:pt idx="171">
                  <c:v>17.100000000000001</c:v>
                </c:pt>
                <c:pt idx="172">
                  <c:v>17.2</c:v>
                </c:pt>
                <c:pt idx="173">
                  <c:v>17.3</c:v>
                </c:pt>
                <c:pt idx="174">
                  <c:v>17.399999999999999</c:v>
                </c:pt>
                <c:pt idx="175">
                  <c:v>17.5</c:v>
                </c:pt>
                <c:pt idx="176">
                  <c:v>17.600000000000001</c:v>
                </c:pt>
                <c:pt idx="177">
                  <c:v>17.7</c:v>
                </c:pt>
                <c:pt idx="178">
                  <c:v>17.8</c:v>
                </c:pt>
                <c:pt idx="179">
                  <c:v>17.899999999999999</c:v>
                </c:pt>
                <c:pt idx="180">
                  <c:v>18</c:v>
                </c:pt>
                <c:pt idx="181">
                  <c:v>18.100000000000001</c:v>
                </c:pt>
                <c:pt idx="182">
                  <c:v>18.2</c:v>
                </c:pt>
                <c:pt idx="183">
                  <c:v>18.3</c:v>
                </c:pt>
                <c:pt idx="184">
                  <c:v>18.399999999999999</c:v>
                </c:pt>
                <c:pt idx="185">
                  <c:v>18.5</c:v>
                </c:pt>
                <c:pt idx="186">
                  <c:v>18.600000000000001</c:v>
                </c:pt>
                <c:pt idx="187">
                  <c:v>18.7</c:v>
                </c:pt>
                <c:pt idx="188">
                  <c:v>18.8</c:v>
                </c:pt>
                <c:pt idx="189">
                  <c:v>18.899999999999999</c:v>
                </c:pt>
                <c:pt idx="190">
                  <c:v>19</c:v>
                </c:pt>
                <c:pt idx="191">
                  <c:v>19.100000000000001</c:v>
                </c:pt>
                <c:pt idx="192">
                  <c:v>19.2</c:v>
                </c:pt>
                <c:pt idx="193">
                  <c:v>19.3</c:v>
                </c:pt>
                <c:pt idx="194">
                  <c:v>19.399999999999999</c:v>
                </c:pt>
                <c:pt idx="195">
                  <c:v>19.5</c:v>
                </c:pt>
                <c:pt idx="196">
                  <c:v>19.600000000000001</c:v>
                </c:pt>
                <c:pt idx="197">
                  <c:v>19.7</c:v>
                </c:pt>
                <c:pt idx="198">
                  <c:v>19.8</c:v>
                </c:pt>
                <c:pt idx="199">
                  <c:v>19.899999999999999</c:v>
                </c:pt>
                <c:pt idx="200">
                  <c:v>20</c:v>
                </c:pt>
                <c:pt idx="201">
                  <c:v>20.100000000000001</c:v>
                </c:pt>
                <c:pt idx="202">
                  <c:v>20.2</c:v>
                </c:pt>
                <c:pt idx="203">
                  <c:v>20.3</c:v>
                </c:pt>
                <c:pt idx="204">
                  <c:v>20.399999999999999</c:v>
                </c:pt>
                <c:pt idx="205">
                  <c:v>20.5</c:v>
                </c:pt>
                <c:pt idx="206">
                  <c:v>20.6</c:v>
                </c:pt>
                <c:pt idx="207">
                  <c:v>20.7</c:v>
                </c:pt>
                <c:pt idx="208">
                  <c:v>20.8</c:v>
                </c:pt>
                <c:pt idx="209">
                  <c:v>20.9</c:v>
                </c:pt>
                <c:pt idx="210">
                  <c:v>21</c:v>
                </c:pt>
                <c:pt idx="211">
                  <c:v>21.1</c:v>
                </c:pt>
                <c:pt idx="212">
                  <c:v>21.2</c:v>
                </c:pt>
                <c:pt idx="213">
                  <c:v>21.3</c:v>
                </c:pt>
                <c:pt idx="214">
                  <c:v>21.4</c:v>
                </c:pt>
                <c:pt idx="215">
                  <c:v>21.5</c:v>
                </c:pt>
                <c:pt idx="216">
                  <c:v>21.6</c:v>
                </c:pt>
                <c:pt idx="217">
                  <c:v>21.7</c:v>
                </c:pt>
                <c:pt idx="218">
                  <c:v>21.8</c:v>
                </c:pt>
                <c:pt idx="219">
                  <c:v>21.9</c:v>
                </c:pt>
                <c:pt idx="220">
                  <c:v>22</c:v>
                </c:pt>
                <c:pt idx="221">
                  <c:v>22.1</c:v>
                </c:pt>
                <c:pt idx="222">
                  <c:v>22.2</c:v>
                </c:pt>
                <c:pt idx="223">
                  <c:v>22.3</c:v>
                </c:pt>
                <c:pt idx="224">
                  <c:v>22.4</c:v>
                </c:pt>
                <c:pt idx="225">
                  <c:v>22.5</c:v>
                </c:pt>
                <c:pt idx="226">
                  <c:v>22.6</c:v>
                </c:pt>
                <c:pt idx="227">
                  <c:v>22.7</c:v>
                </c:pt>
                <c:pt idx="228">
                  <c:v>22.8</c:v>
                </c:pt>
                <c:pt idx="229">
                  <c:v>22.9</c:v>
                </c:pt>
                <c:pt idx="230">
                  <c:v>23</c:v>
                </c:pt>
                <c:pt idx="231">
                  <c:v>23.1</c:v>
                </c:pt>
                <c:pt idx="232">
                  <c:v>23.2</c:v>
                </c:pt>
                <c:pt idx="233">
                  <c:v>23.3</c:v>
                </c:pt>
                <c:pt idx="234">
                  <c:v>23.4</c:v>
                </c:pt>
                <c:pt idx="235">
                  <c:v>23.5</c:v>
                </c:pt>
                <c:pt idx="236">
                  <c:v>23.6</c:v>
                </c:pt>
                <c:pt idx="237">
                  <c:v>23.7</c:v>
                </c:pt>
                <c:pt idx="238">
                  <c:v>23.8</c:v>
                </c:pt>
                <c:pt idx="239">
                  <c:v>23.9</c:v>
                </c:pt>
                <c:pt idx="240">
                  <c:v>24</c:v>
                </c:pt>
                <c:pt idx="241">
                  <c:v>24.1</c:v>
                </c:pt>
                <c:pt idx="242">
                  <c:v>24.2</c:v>
                </c:pt>
                <c:pt idx="243">
                  <c:v>24.3</c:v>
                </c:pt>
                <c:pt idx="244">
                  <c:v>24.4</c:v>
                </c:pt>
                <c:pt idx="245">
                  <c:v>24.5</c:v>
                </c:pt>
                <c:pt idx="246">
                  <c:v>24.6</c:v>
                </c:pt>
                <c:pt idx="247">
                  <c:v>24.7</c:v>
                </c:pt>
                <c:pt idx="248">
                  <c:v>24.8</c:v>
                </c:pt>
                <c:pt idx="249">
                  <c:v>24.9</c:v>
                </c:pt>
                <c:pt idx="250">
                  <c:v>25</c:v>
                </c:pt>
                <c:pt idx="251">
                  <c:v>25.1</c:v>
                </c:pt>
                <c:pt idx="252">
                  <c:v>25.2</c:v>
                </c:pt>
                <c:pt idx="253">
                  <c:v>25.3</c:v>
                </c:pt>
                <c:pt idx="254">
                  <c:v>25.4</c:v>
                </c:pt>
                <c:pt idx="255">
                  <c:v>25.5</c:v>
                </c:pt>
                <c:pt idx="256">
                  <c:v>25.6</c:v>
                </c:pt>
                <c:pt idx="257">
                  <c:v>25.7</c:v>
                </c:pt>
                <c:pt idx="258">
                  <c:v>25.8</c:v>
                </c:pt>
                <c:pt idx="259">
                  <c:v>25.9</c:v>
                </c:pt>
                <c:pt idx="260">
                  <c:v>26</c:v>
                </c:pt>
                <c:pt idx="261">
                  <c:v>26.1</c:v>
                </c:pt>
                <c:pt idx="262">
                  <c:v>26.2</c:v>
                </c:pt>
                <c:pt idx="263">
                  <c:v>26.3</c:v>
                </c:pt>
                <c:pt idx="264">
                  <c:v>26.4</c:v>
                </c:pt>
                <c:pt idx="265">
                  <c:v>26.5</c:v>
                </c:pt>
                <c:pt idx="266">
                  <c:v>26.6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27</c:v>
                </c:pt>
                <c:pt idx="271">
                  <c:v>27.1</c:v>
                </c:pt>
                <c:pt idx="272">
                  <c:v>27.2</c:v>
                </c:pt>
                <c:pt idx="273">
                  <c:v>27.3</c:v>
                </c:pt>
                <c:pt idx="274">
                  <c:v>27.4</c:v>
                </c:pt>
                <c:pt idx="275">
                  <c:v>27.5</c:v>
                </c:pt>
                <c:pt idx="276">
                  <c:v>27.6</c:v>
                </c:pt>
                <c:pt idx="277">
                  <c:v>27.7</c:v>
                </c:pt>
                <c:pt idx="278">
                  <c:v>27.8</c:v>
                </c:pt>
                <c:pt idx="279">
                  <c:v>27.9</c:v>
                </c:pt>
                <c:pt idx="280">
                  <c:v>28</c:v>
                </c:pt>
                <c:pt idx="281">
                  <c:v>28.1</c:v>
                </c:pt>
                <c:pt idx="282">
                  <c:v>28.2</c:v>
                </c:pt>
                <c:pt idx="283">
                  <c:v>28.3</c:v>
                </c:pt>
                <c:pt idx="284">
                  <c:v>28.4</c:v>
                </c:pt>
                <c:pt idx="285">
                  <c:v>28.5</c:v>
                </c:pt>
                <c:pt idx="286">
                  <c:v>28.6</c:v>
                </c:pt>
                <c:pt idx="287">
                  <c:v>28.7</c:v>
                </c:pt>
                <c:pt idx="288">
                  <c:v>28.8</c:v>
                </c:pt>
                <c:pt idx="289">
                  <c:v>28.9</c:v>
                </c:pt>
                <c:pt idx="290">
                  <c:v>29</c:v>
                </c:pt>
                <c:pt idx="291">
                  <c:v>29.1</c:v>
                </c:pt>
                <c:pt idx="292">
                  <c:v>29.2</c:v>
                </c:pt>
                <c:pt idx="293">
                  <c:v>29.3</c:v>
                </c:pt>
                <c:pt idx="294">
                  <c:v>29.4</c:v>
                </c:pt>
                <c:pt idx="295">
                  <c:v>29.5</c:v>
                </c:pt>
                <c:pt idx="296">
                  <c:v>29.6</c:v>
                </c:pt>
                <c:pt idx="297">
                  <c:v>29.7</c:v>
                </c:pt>
                <c:pt idx="298">
                  <c:v>29.8</c:v>
                </c:pt>
                <c:pt idx="299">
                  <c:v>29.9</c:v>
                </c:pt>
                <c:pt idx="300">
                  <c:v>30</c:v>
                </c:pt>
                <c:pt idx="301">
                  <c:v>30.1</c:v>
                </c:pt>
                <c:pt idx="302">
                  <c:v>30.2</c:v>
                </c:pt>
                <c:pt idx="303">
                  <c:v>30.3</c:v>
                </c:pt>
                <c:pt idx="304">
                  <c:v>30.4</c:v>
                </c:pt>
                <c:pt idx="305">
                  <c:v>30.5</c:v>
                </c:pt>
                <c:pt idx="306">
                  <c:v>30.6</c:v>
                </c:pt>
                <c:pt idx="307">
                  <c:v>30.7</c:v>
                </c:pt>
                <c:pt idx="308">
                  <c:v>30.8</c:v>
                </c:pt>
                <c:pt idx="309">
                  <c:v>30.9</c:v>
                </c:pt>
                <c:pt idx="310">
                  <c:v>31</c:v>
                </c:pt>
                <c:pt idx="311">
                  <c:v>31.1</c:v>
                </c:pt>
                <c:pt idx="312">
                  <c:v>31.2</c:v>
                </c:pt>
                <c:pt idx="313">
                  <c:v>31.3</c:v>
                </c:pt>
                <c:pt idx="314">
                  <c:v>31.4</c:v>
                </c:pt>
                <c:pt idx="315">
                  <c:v>31.5</c:v>
                </c:pt>
                <c:pt idx="316">
                  <c:v>31.6</c:v>
                </c:pt>
                <c:pt idx="317">
                  <c:v>31.7</c:v>
                </c:pt>
                <c:pt idx="318">
                  <c:v>31.8</c:v>
                </c:pt>
                <c:pt idx="319">
                  <c:v>31.9</c:v>
                </c:pt>
                <c:pt idx="320">
                  <c:v>32</c:v>
                </c:pt>
                <c:pt idx="321">
                  <c:v>32.1</c:v>
                </c:pt>
                <c:pt idx="322">
                  <c:v>32.200000000000003</c:v>
                </c:pt>
                <c:pt idx="323">
                  <c:v>32.299999999999997</c:v>
                </c:pt>
                <c:pt idx="324">
                  <c:v>32.4</c:v>
                </c:pt>
                <c:pt idx="325">
                  <c:v>32.5</c:v>
                </c:pt>
                <c:pt idx="326">
                  <c:v>32.6</c:v>
                </c:pt>
                <c:pt idx="327">
                  <c:v>32.700000000000003</c:v>
                </c:pt>
                <c:pt idx="328">
                  <c:v>32.799999999999997</c:v>
                </c:pt>
                <c:pt idx="329">
                  <c:v>32.9</c:v>
                </c:pt>
                <c:pt idx="330">
                  <c:v>33</c:v>
                </c:pt>
                <c:pt idx="331">
                  <c:v>33.1</c:v>
                </c:pt>
                <c:pt idx="332">
                  <c:v>33.200000000000003</c:v>
                </c:pt>
                <c:pt idx="333">
                  <c:v>33.299999999999997</c:v>
                </c:pt>
                <c:pt idx="334">
                  <c:v>33.4</c:v>
                </c:pt>
                <c:pt idx="335">
                  <c:v>33.5</c:v>
                </c:pt>
                <c:pt idx="336">
                  <c:v>33.6</c:v>
                </c:pt>
                <c:pt idx="337">
                  <c:v>33.700000000000003</c:v>
                </c:pt>
                <c:pt idx="338">
                  <c:v>33.799999999999997</c:v>
                </c:pt>
                <c:pt idx="339">
                  <c:v>33.9</c:v>
                </c:pt>
                <c:pt idx="340">
                  <c:v>34</c:v>
                </c:pt>
                <c:pt idx="341">
                  <c:v>34.1</c:v>
                </c:pt>
                <c:pt idx="342">
                  <c:v>34.200000000000003</c:v>
                </c:pt>
                <c:pt idx="343">
                  <c:v>34.299999999999997</c:v>
                </c:pt>
                <c:pt idx="344">
                  <c:v>34.4</c:v>
                </c:pt>
                <c:pt idx="345">
                  <c:v>34.5</c:v>
                </c:pt>
                <c:pt idx="346">
                  <c:v>34.6</c:v>
                </c:pt>
                <c:pt idx="347">
                  <c:v>34.700000000000003</c:v>
                </c:pt>
                <c:pt idx="348">
                  <c:v>34.799999999999997</c:v>
                </c:pt>
                <c:pt idx="349">
                  <c:v>34.9</c:v>
                </c:pt>
                <c:pt idx="350">
                  <c:v>35</c:v>
                </c:pt>
                <c:pt idx="351">
                  <c:v>35.1</c:v>
                </c:pt>
                <c:pt idx="352">
                  <c:v>35.200000000000003</c:v>
                </c:pt>
                <c:pt idx="353">
                  <c:v>35.299999999999997</c:v>
                </c:pt>
                <c:pt idx="354">
                  <c:v>35.4</c:v>
                </c:pt>
                <c:pt idx="355">
                  <c:v>35.5</c:v>
                </c:pt>
                <c:pt idx="356">
                  <c:v>35.6</c:v>
                </c:pt>
                <c:pt idx="357">
                  <c:v>35.700000000000003</c:v>
                </c:pt>
                <c:pt idx="358">
                  <c:v>35.799999999999997</c:v>
                </c:pt>
                <c:pt idx="359">
                  <c:v>35.9</c:v>
                </c:pt>
                <c:pt idx="360">
                  <c:v>36</c:v>
                </c:pt>
                <c:pt idx="361">
                  <c:v>36.1</c:v>
                </c:pt>
                <c:pt idx="362">
                  <c:v>36.200000000000003</c:v>
                </c:pt>
                <c:pt idx="363">
                  <c:v>36.299999999999997</c:v>
                </c:pt>
                <c:pt idx="364">
                  <c:v>36.4</c:v>
                </c:pt>
                <c:pt idx="365">
                  <c:v>36.5</c:v>
                </c:pt>
                <c:pt idx="366">
                  <c:v>36.6</c:v>
                </c:pt>
                <c:pt idx="367">
                  <c:v>36.700000000000003</c:v>
                </c:pt>
                <c:pt idx="368">
                  <c:v>36.799999999999997</c:v>
                </c:pt>
                <c:pt idx="369">
                  <c:v>36.9</c:v>
                </c:pt>
                <c:pt idx="370">
                  <c:v>37</c:v>
                </c:pt>
                <c:pt idx="371">
                  <c:v>37.1</c:v>
                </c:pt>
                <c:pt idx="372">
                  <c:v>37.200000000000003</c:v>
                </c:pt>
                <c:pt idx="373">
                  <c:v>37.299999999999997</c:v>
                </c:pt>
                <c:pt idx="374">
                  <c:v>37.4</c:v>
                </c:pt>
                <c:pt idx="375">
                  <c:v>37.5</c:v>
                </c:pt>
                <c:pt idx="376">
                  <c:v>37.6</c:v>
                </c:pt>
                <c:pt idx="377">
                  <c:v>37.700000000000003</c:v>
                </c:pt>
                <c:pt idx="378">
                  <c:v>37.799999999999997</c:v>
                </c:pt>
                <c:pt idx="379">
                  <c:v>37.9</c:v>
                </c:pt>
                <c:pt idx="380">
                  <c:v>38</c:v>
                </c:pt>
                <c:pt idx="381">
                  <c:v>38.1</c:v>
                </c:pt>
                <c:pt idx="382">
                  <c:v>38.200000000000003</c:v>
                </c:pt>
                <c:pt idx="383">
                  <c:v>38.299999999999997</c:v>
                </c:pt>
                <c:pt idx="384">
                  <c:v>38.4</c:v>
                </c:pt>
                <c:pt idx="385">
                  <c:v>38.5</c:v>
                </c:pt>
                <c:pt idx="386">
                  <c:v>38.6</c:v>
                </c:pt>
                <c:pt idx="387">
                  <c:v>38.700000000000003</c:v>
                </c:pt>
                <c:pt idx="388">
                  <c:v>38.799999999999997</c:v>
                </c:pt>
                <c:pt idx="389">
                  <c:v>38.9</c:v>
                </c:pt>
                <c:pt idx="390">
                  <c:v>39</c:v>
                </c:pt>
                <c:pt idx="391">
                  <c:v>39.1</c:v>
                </c:pt>
                <c:pt idx="392">
                  <c:v>39.200000000000003</c:v>
                </c:pt>
                <c:pt idx="393">
                  <c:v>39.299999999999997</c:v>
                </c:pt>
                <c:pt idx="394">
                  <c:v>39.4</c:v>
                </c:pt>
                <c:pt idx="395">
                  <c:v>39.5</c:v>
                </c:pt>
                <c:pt idx="396">
                  <c:v>39.6</c:v>
                </c:pt>
                <c:pt idx="397">
                  <c:v>39.700000000000003</c:v>
                </c:pt>
                <c:pt idx="398">
                  <c:v>39.799999999999997</c:v>
                </c:pt>
                <c:pt idx="399">
                  <c:v>39.9</c:v>
                </c:pt>
                <c:pt idx="400">
                  <c:v>40</c:v>
                </c:pt>
                <c:pt idx="401">
                  <c:v>40.1</c:v>
                </c:pt>
                <c:pt idx="402">
                  <c:v>40.200000000000003</c:v>
                </c:pt>
                <c:pt idx="403">
                  <c:v>40.299999999999997</c:v>
                </c:pt>
                <c:pt idx="404">
                  <c:v>40.4</c:v>
                </c:pt>
                <c:pt idx="405">
                  <c:v>40.5</c:v>
                </c:pt>
                <c:pt idx="406">
                  <c:v>40.6</c:v>
                </c:pt>
                <c:pt idx="407">
                  <c:v>40.700000000000003</c:v>
                </c:pt>
                <c:pt idx="408">
                  <c:v>40.799999999999997</c:v>
                </c:pt>
                <c:pt idx="409">
                  <c:v>40.9</c:v>
                </c:pt>
                <c:pt idx="410">
                  <c:v>41</c:v>
                </c:pt>
                <c:pt idx="411">
                  <c:v>41.1</c:v>
                </c:pt>
                <c:pt idx="412">
                  <c:v>41.2</c:v>
                </c:pt>
                <c:pt idx="413">
                  <c:v>41.3</c:v>
                </c:pt>
                <c:pt idx="414">
                  <c:v>41.4</c:v>
                </c:pt>
                <c:pt idx="415">
                  <c:v>41.5</c:v>
                </c:pt>
                <c:pt idx="416">
                  <c:v>41.6</c:v>
                </c:pt>
                <c:pt idx="417">
                  <c:v>41.7</c:v>
                </c:pt>
                <c:pt idx="418">
                  <c:v>41.8</c:v>
                </c:pt>
                <c:pt idx="419">
                  <c:v>41.9</c:v>
                </c:pt>
                <c:pt idx="420">
                  <c:v>42</c:v>
                </c:pt>
                <c:pt idx="421">
                  <c:v>42.1</c:v>
                </c:pt>
                <c:pt idx="422">
                  <c:v>42.2</c:v>
                </c:pt>
                <c:pt idx="423">
                  <c:v>42.3</c:v>
                </c:pt>
                <c:pt idx="424">
                  <c:v>42.4</c:v>
                </c:pt>
                <c:pt idx="425">
                  <c:v>42.5</c:v>
                </c:pt>
                <c:pt idx="426">
                  <c:v>42.6</c:v>
                </c:pt>
                <c:pt idx="427">
                  <c:v>42.7</c:v>
                </c:pt>
                <c:pt idx="428">
                  <c:v>42.8</c:v>
                </c:pt>
                <c:pt idx="429">
                  <c:v>42.9</c:v>
                </c:pt>
                <c:pt idx="430">
                  <c:v>43</c:v>
                </c:pt>
                <c:pt idx="431">
                  <c:v>43.1</c:v>
                </c:pt>
                <c:pt idx="432">
                  <c:v>43.2</c:v>
                </c:pt>
                <c:pt idx="433">
                  <c:v>43.3</c:v>
                </c:pt>
                <c:pt idx="434">
                  <c:v>43.4</c:v>
                </c:pt>
                <c:pt idx="435">
                  <c:v>43.5</c:v>
                </c:pt>
                <c:pt idx="436">
                  <c:v>43.6</c:v>
                </c:pt>
                <c:pt idx="437">
                  <c:v>43.7</c:v>
                </c:pt>
                <c:pt idx="438">
                  <c:v>43.8</c:v>
                </c:pt>
                <c:pt idx="439">
                  <c:v>43.9</c:v>
                </c:pt>
                <c:pt idx="440">
                  <c:v>44</c:v>
                </c:pt>
                <c:pt idx="441">
                  <c:v>44.1</c:v>
                </c:pt>
                <c:pt idx="442">
                  <c:v>44.2</c:v>
                </c:pt>
                <c:pt idx="443">
                  <c:v>44.3</c:v>
                </c:pt>
                <c:pt idx="444">
                  <c:v>44.4</c:v>
                </c:pt>
                <c:pt idx="445">
                  <c:v>44.5</c:v>
                </c:pt>
                <c:pt idx="446">
                  <c:v>44.6</c:v>
                </c:pt>
                <c:pt idx="447">
                  <c:v>44.7</c:v>
                </c:pt>
                <c:pt idx="448">
                  <c:v>44.8</c:v>
                </c:pt>
                <c:pt idx="449">
                  <c:v>44.9</c:v>
                </c:pt>
                <c:pt idx="450">
                  <c:v>45</c:v>
                </c:pt>
                <c:pt idx="451">
                  <c:v>45.1</c:v>
                </c:pt>
                <c:pt idx="452">
                  <c:v>45.2</c:v>
                </c:pt>
                <c:pt idx="453">
                  <c:v>45.3</c:v>
                </c:pt>
                <c:pt idx="454">
                  <c:v>45.4</c:v>
                </c:pt>
                <c:pt idx="455">
                  <c:v>45.5</c:v>
                </c:pt>
                <c:pt idx="456">
                  <c:v>45.6</c:v>
                </c:pt>
                <c:pt idx="457">
                  <c:v>45.7</c:v>
                </c:pt>
                <c:pt idx="458">
                  <c:v>45.8</c:v>
                </c:pt>
                <c:pt idx="459">
                  <c:v>45.9</c:v>
                </c:pt>
                <c:pt idx="460">
                  <c:v>46</c:v>
                </c:pt>
                <c:pt idx="461">
                  <c:v>46.1</c:v>
                </c:pt>
                <c:pt idx="462">
                  <c:v>46.2</c:v>
                </c:pt>
                <c:pt idx="463">
                  <c:v>46.3</c:v>
                </c:pt>
                <c:pt idx="464">
                  <c:v>46.4</c:v>
                </c:pt>
                <c:pt idx="465">
                  <c:v>46.5</c:v>
                </c:pt>
                <c:pt idx="466">
                  <c:v>46.6</c:v>
                </c:pt>
                <c:pt idx="467">
                  <c:v>46.7</c:v>
                </c:pt>
                <c:pt idx="468">
                  <c:v>46.8</c:v>
                </c:pt>
                <c:pt idx="469">
                  <c:v>46.9</c:v>
                </c:pt>
                <c:pt idx="470">
                  <c:v>47</c:v>
                </c:pt>
                <c:pt idx="471">
                  <c:v>47.1</c:v>
                </c:pt>
                <c:pt idx="472">
                  <c:v>47.2</c:v>
                </c:pt>
                <c:pt idx="473">
                  <c:v>47.3</c:v>
                </c:pt>
                <c:pt idx="474">
                  <c:v>47.4</c:v>
                </c:pt>
                <c:pt idx="475">
                  <c:v>47.5</c:v>
                </c:pt>
                <c:pt idx="476">
                  <c:v>47.6</c:v>
                </c:pt>
                <c:pt idx="477">
                  <c:v>47.7</c:v>
                </c:pt>
                <c:pt idx="478">
                  <c:v>47.8</c:v>
                </c:pt>
                <c:pt idx="479">
                  <c:v>47.9</c:v>
                </c:pt>
                <c:pt idx="480">
                  <c:v>48</c:v>
                </c:pt>
                <c:pt idx="481">
                  <c:v>48.1</c:v>
                </c:pt>
                <c:pt idx="482">
                  <c:v>48.2</c:v>
                </c:pt>
                <c:pt idx="483">
                  <c:v>48.3</c:v>
                </c:pt>
                <c:pt idx="484">
                  <c:v>48.4</c:v>
                </c:pt>
                <c:pt idx="485">
                  <c:v>48.5</c:v>
                </c:pt>
                <c:pt idx="486">
                  <c:v>48.6</c:v>
                </c:pt>
                <c:pt idx="487">
                  <c:v>48.7</c:v>
                </c:pt>
                <c:pt idx="488">
                  <c:v>48.8</c:v>
                </c:pt>
                <c:pt idx="489">
                  <c:v>48.9</c:v>
                </c:pt>
                <c:pt idx="490">
                  <c:v>49</c:v>
                </c:pt>
                <c:pt idx="491">
                  <c:v>49.1</c:v>
                </c:pt>
                <c:pt idx="492">
                  <c:v>49.2</c:v>
                </c:pt>
                <c:pt idx="493">
                  <c:v>49.3</c:v>
                </c:pt>
                <c:pt idx="494">
                  <c:v>49.4</c:v>
                </c:pt>
                <c:pt idx="495">
                  <c:v>49.5</c:v>
                </c:pt>
                <c:pt idx="496">
                  <c:v>49.6</c:v>
                </c:pt>
                <c:pt idx="497">
                  <c:v>49.7</c:v>
                </c:pt>
                <c:pt idx="498">
                  <c:v>49.8</c:v>
                </c:pt>
                <c:pt idx="499">
                  <c:v>49.9</c:v>
                </c:pt>
                <c:pt idx="500">
                  <c:v>50</c:v>
                </c:pt>
                <c:pt idx="501">
                  <c:v>50.1</c:v>
                </c:pt>
                <c:pt idx="502">
                  <c:v>50.2</c:v>
                </c:pt>
                <c:pt idx="503">
                  <c:v>50.3</c:v>
                </c:pt>
                <c:pt idx="504">
                  <c:v>50.4</c:v>
                </c:pt>
                <c:pt idx="505">
                  <c:v>50.5</c:v>
                </c:pt>
                <c:pt idx="506">
                  <c:v>50.6</c:v>
                </c:pt>
                <c:pt idx="507">
                  <c:v>50.7</c:v>
                </c:pt>
                <c:pt idx="508">
                  <c:v>50.8</c:v>
                </c:pt>
                <c:pt idx="509">
                  <c:v>50.9</c:v>
                </c:pt>
                <c:pt idx="510">
                  <c:v>51</c:v>
                </c:pt>
                <c:pt idx="511">
                  <c:v>51.1</c:v>
                </c:pt>
                <c:pt idx="512">
                  <c:v>51.2</c:v>
                </c:pt>
                <c:pt idx="513">
                  <c:v>51.3</c:v>
                </c:pt>
                <c:pt idx="514">
                  <c:v>51.4</c:v>
                </c:pt>
                <c:pt idx="515">
                  <c:v>51.5</c:v>
                </c:pt>
                <c:pt idx="516">
                  <c:v>51.6</c:v>
                </c:pt>
                <c:pt idx="517">
                  <c:v>51.7</c:v>
                </c:pt>
                <c:pt idx="518">
                  <c:v>51.8</c:v>
                </c:pt>
                <c:pt idx="519">
                  <c:v>51.9</c:v>
                </c:pt>
                <c:pt idx="520">
                  <c:v>52</c:v>
                </c:pt>
                <c:pt idx="521">
                  <c:v>52.1</c:v>
                </c:pt>
                <c:pt idx="522">
                  <c:v>52.2</c:v>
                </c:pt>
                <c:pt idx="523">
                  <c:v>52.3</c:v>
                </c:pt>
                <c:pt idx="524">
                  <c:v>52.4</c:v>
                </c:pt>
                <c:pt idx="525">
                  <c:v>52.5</c:v>
                </c:pt>
                <c:pt idx="526">
                  <c:v>52.6</c:v>
                </c:pt>
                <c:pt idx="527">
                  <c:v>52.7</c:v>
                </c:pt>
                <c:pt idx="528">
                  <c:v>52.8</c:v>
                </c:pt>
                <c:pt idx="529">
                  <c:v>52.9</c:v>
                </c:pt>
                <c:pt idx="530">
                  <c:v>53</c:v>
                </c:pt>
                <c:pt idx="531">
                  <c:v>53.1</c:v>
                </c:pt>
                <c:pt idx="532">
                  <c:v>53.2</c:v>
                </c:pt>
                <c:pt idx="533">
                  <c:v>53.3</c:v>
                </c:pt>
                <c:pt idx="534">
                  <c:v>53.4</c:v>
                </c:pt>
                <c:pt idx="535">
                  <c:v>53.5</c:v>
                </c:pt>
                <c:pt idx="536">
                  <c:v>53.6</c:v>
                </c:pt>
                <c:pt idx="537">
                  <c:v>53.7</c:v>
                </c:pt>
                <c:pt idx="538">
                  <c:v>53.8</c:v>
                </c:pt>
                <c:pt idx="539">
                  <c:v>53.9</c:v>
                </c:pt>
                <c:pt idx="540">
                  <c:v>54</c:v>
                </c:pt>
                <c:pt idx="541">
                  <c:v>54.1</c:v>
                </c:pt>
                <c:pt idx="542">
                  <c:v>54.2</c:v>
                </c:pt>
                <c:pt idx="543">
                  <c:v>54.3</c:v>
                </c:pt>
                <c:pt idx="544">
                  <c:v>54.4</c:v>
                </c:pt>
                <c:pt idx="545">
                  <c:v>54.5</c:v>
                </c:pt>
                <c:pt idx="546">
                  <c:v>54.6</c:v>
                </c:pt>
                <c:pt idx="547">
                  <c:v>54.7</c:v>
                </c:pt>
                <c:pt idx="548">
                  <c:v>54.8</c:v>
                </c:pt>
                <c:pt idx="549">
                  <c:v>54.9</c:v>
                </c:pt>
                <c:pt idx="550">
                  <c:v>55</c:v>
                </c:pt>
                <c:pt idx="551">
                  <c:v>55.1</c:v>
                </c:pt>
                <c:pt idx="552">
                  <c:v>55.2</c:v>
                </c:pt>
                <c:pt idx="553">
                  <c:v>55.3</c:v>
                </c:pt>
                <c:pt idx="554">
                  <c:v>55.4</c:v>
                </c:pt>
                <c:pt idx="555">
                  <c:v>55.5</c:v>
                </c:pt>
                <c:pt idx="556">
                  <c:v>55.6</c:v>
                </c:pt>
                <c:pt idx="557">
                  <c:v>55.7</c:v>
                </c:pt>
                <c:pt idx="558">
                  <c:v>55.8</c:v>
                </c:pt>
                <c:pt idx="559">
                  <c:v>55.9</c:v>
                </c:pt>
                <c:pt idx="560">
                  <c:v>56</c:v>
                </c:pt>
                <c:pt idx="561">
                  <c:v>56.1</c:v>
                </c:pt>
                <c:pt idx="562">
                  <c:v>56.2</c:v>
                </c:pt>
                <c:pt idx="563">
                  <c:v>56.3</c:v>
                </c:pt>
                <c:pt idx="564">
                  <c:v>56.4</c:v>
                </c:pt>
                <c:pt idx="565">
                  <c:v>56.5</c:v>
                </c:pt>
                <c:pt idx="566">
                  <c:v>56.6</c:v>
                </c:pt>
                <c:pt idx="567">
                  <c:v>56.7</c:v>
                </c:pt>
                <c:pt idx="568">
                  <c:v>56.8</c:v>
                </c:pt>
                <c:pt idx="569">
                  <c:v>56.9</c:v>
                </c:pt>
                <c:pt idx="570">
                  <c:v>57</c:v>
                </c:pt>
                <c:pt idx="571">
                  <c:v>57.1</c:v>
                </c:pt>
                <c:pt idx="572">
                  <c:v>57.2</c:v>
                </c:pt>
                <c:pt idx="573">
                  <c:v>57.3</c:v>
                </c:pt>
                <c:pt idx="574">
                  <c:v>57.4</c:v>
                </c:pt>
                <c:pt idx="575">
                  <c:v>57.5</c:v>
                </c:pt>
                <c:pt idx="576">
                  <c:v>57.6</c:v>
                </c:pt>
                <c:pt idx="577">
                  <c:v>57.7</c:v>
                </c:pt>
                <c:pt idx="578">
                  <c:v>57.8</c:v>
                </c:pt>
                <c:pt idx="579">
                  <c:v>57.9</c:v>
                </c:pt>
                <c:pt idx="580">
                  <c:v>58</c:v>
                </c:pt>
                <c:pt idx="581">
                  <c:v>58.1</c:v>
                </c:pt>
                <c:pt idx="582">
                  <c:v>58.2</c:v>
                </c:pt>
                <c:pt idx="583">
                  <c:v>58.3</c:v>
                </c:pt>
                <c:pt idx="584">
                  <c:v>58.4</c:v>
                </c:pt>
                <c:pt idx="585">
                  <c:v>58.5</c:v>
                </c:pt>
                <c:pt idx="586">
                  <c:v>58.6</c:v>
                </c:pt>
                <c:pt idx="587">
                  <c:v>58.7</c:v>
                </c:pt>
                <c:pt idx="588">
                  <c:v>58.8</c:v>
                </c:pt>
                <c:pt idx="589">
                  <c:v>58.9</c:v>
                </c:pt>
                <c:pt idx="590">
                  <c:v>59</c:v>
                </c:pt>
                <c:pt idx="591">
                  <c:v>59.1</c:v>
                </c:pt>
                <c:pt idx="592">
                  <c:v>59.2</c:v>
                </c:pt>
                <c:pt idx="593">
                  <c:v>59.3</c:v>
                </c:pt>
                <c:pt idx="594">
                  <c:v>59.4</c:v>
                </c:pt>
                <c:pt idx="595">
                  <c:v>59.5</c:v>
                </c:pt>
                <c:pt idx="596">
                  <c:v>59.6</c:v>
                </c:pt>
                <c:pt idx="597">
                  <c:v>59.7</c:v>
                </c:pt>
                <c:pt idx="598">
                  <c:v>59.8</c:v>
                </c:pt>
                <c:pt idx="599">
                  <c:v>59.9</c:v>
                </c:pt>
                <c:pt idx="600">
                  <c:v>60</c:v>
                </c:pt>
                <c:pt idx="601">
                  <c:v>60.1</c:v>
                </c:pt>
                <c:pt idx="602">
                  <c:v>60.2</c:v>
                </c:pt>
                <c:pt idx="603">
                  <c:v>60.3</c:v>
                </c:pt>
                <c:pt idx="604">
                  <c:v>60.4</c:v>
                </c:pt>
                <c:pt idx="605">
                  <c:v>60.5</c:v>
                </c:pt>
                <c:pt idx="606">
                  <c:v>60.6</c:v>
                </c:pt>
                <c:pt idx="607">
                  <c:v>60.7</c:v>
                </c:pt>
                <c:pt idx="608">
                  <c:v>60.8</c:v>
                </c:pt>
                <c:pt idx="609">
                  <c:v>60.9</c:v>
                </c:pt>
                <c:pt idx="610">
                  <c:v>61</c:v>
                </c:pt>
                <c:pt idx="611">
                  <c:v>61.1</c:v>
                </c:pt>
                <c:pt idx="612">
                  <c:v>61.2</c:v>
                </c:pt>
                <c:pt idx="613">
                  <c:v>61.3</c:v>
                </c:pt>
                <c:pt idx="614">
                  <c:v>61.4</c:v>
                </c:pt>
                <c:pt idx="615">
                  <c:v>61.5</c:v>
                </c:pt>
                <c:pt idx="616">
                  <c:v>61.6</c:v>
                </c:pt>
                <c:pt idx="617">
                  <c:v>61.7</c:v>
                </c:pt>
                <c:pt idx="618">
                  <c:v>61.8</c:v>
                </c:pt>
                <c:pt idx="619">
                  <c:v>61.9</c:v>
                </c:pt>
                <c:pt idx="620">
                  <c:v>62</c:v>
                </c:pt>
                <c:pt idx="621">
                  <c:v>62.1</c:v>
                </c:pt>
                <c:pt idx="622">
                  <c:v>62.2</c:v>
                </c:pt>
                <c:pt idx="623">
                  <c:v>62.3</c:v>
                </c:pt>
                <c:pt idx="624">
                  <c:v>62.4</c:v>
                </c:pt>
                <c:pt idx="625">
                  <c:v>62.5</c:v>
                </c:pt>
                <c:pt idx="626">
                  <c:v>62.6</c:v>
                </c:pt>
                <c:pt idx="627">
                  <c:v>62.7</c:v>
                </c:pt>
                <c:pt idx="628">
                  <c:v>62.8</c:v>
                </c:pt>
                <c:pt idx="629">
                  <c:v>62.9</c:v>
                </c:pt>
                <c:pt idx="630">
                  <c:v>63</c:v>
                </c:pt>
                <c:pt idx="631">
                  <c:v>63.1</c:v>
                </c:pt>
                <c:pt idx="632">
                  <c:v>63.2</c:v>
                </c:pt>
                <c:pt idx="633">
                  <c:v>63.3</c:v>
                </c:pt>
                <c:pt idx="634">
                  <c:v>63.4</c:v>
                </c:pt>
                <c:pt idx="635">
                  <c:v>63.5</c:v>
                </c:pt>
                <c:pt idx="636">
                  <c:v>63.6</c:v>
                </c:pt>
                <c:pt idx="637">
                  <c:v>63.7</c:v>
                </c:pt>
                <c:pt idx="638">
                  <c:v>63.8</c:v>
                </c:pt>
                <c:pt idx="639">
                  <c:v>63.9</c:v>
                </c:pt>
                <c:pt idx="640">
                  <c:v>64</c:v>
                </c:pt>
                <c:pt idx="641">
                  <c:v>64.099999999999994</c:v>
                </c:pt>
                <c:pt idx="642">
                  <c:v>64.2</c:v>
                </c:pt>
                <c:pt idx="643">
                  <c:v>64.3</c:v>
                </c:pt>
                <c:pt idx="644">
                  <c:v>64.400000000000006</c:v>
                </c:pt>
                <c:pt idx="645">
                  <c:v>64.5</c:v>
                </c:pt>
                <c:pt idx="646">
                  <c:v>64.599999999999994</c:v>
                </c:pt>
                <c:pt idx="647">
                  <c:v>64.7</c:v>
                </c:pt>
                <c:pt idx="648">
                  <c:v>64.8</c:v>
                </c:pt>
                <c:pt idx="649">
                  <c:v>64.900000000000006</c:v>
                </c:pt>
                <c:pt idx="650">
                  <c:v>65</c:v>
                </c:pt>
                <c:pt idx="651">
                  <c:v>65.099999999999994</c:v>
                </c:pt>
                <c:pt idx="652">
                  <c:v>65.2</c:v>
                </c:pt>
                <c:pt idx="653">
                  <c:v>65.3</c:v>
                </c:pt>
                <c:pt idx="654">
                  <c:v>65.400000000000006</c:v>
                </c:pt>
                <c:pt idx="655">
                  <c:v>65.5</c:v>
                </c:pt>
                <c:pt idx="656">
                  <c:v>65.599999999999994</c:v>
                </c:pt>
                <c:pt idx="657">
                  <c:v>65.7</c:v>
                </c:pt>
                <c:pt idx="658">
                  <c:v>65.8</c:v>
                </c:pt>
                <c:pt idx="659">
                  <c:v>65.900000000000006</c:v>
                </c:pt>
                <c:pt idx="660">
                  <c:v>66</c:v>
                </c:pt>
                <c:pt idx="661">
                  <c:v>66.099999999999994</c:v>
                </c:pt>
                <c:pt idx="662">
                  <c:v>66.2</c:v>
                </c:pt>
                <c:pt idx="663">
                  <c:v>66.3</c:v>
                </c:pt>
                <c:pt idx="664">
                  <c:v>66.400000000000006</c:v>
                </c:pt>
                <c:pt idx="665">
                  <c:v>66.5</c:v>
                </c:pt>
                <c:pt idx="666">
                  <c:v>66.599999999999994</c:v>
                </c:pt>
                <c:pt idx="667">
                  <c:v>66.7</c:v>
                </c:pt>
                <c:pt idx="668">
                  <c:v>66.8</c:v>
                </c:pt>
                <c:pt idx="669">
                  <c:v>66.900000000000006</c:v>
                </c:pt>
                <c:pt idx="670">
                  <c:v>67</c:v>
                </c:pt>
                <c:pt idx="671">
                  <c:v>67.099999999999994</c:v>
                </c:pt>
                <c:pt idx="672">
                  <c:v>67.2</c:v>
                </c:pt>
                <c:pt idx="673">
                  <c:v>67.3</c:v>
                </c:pt>
                <c:pt idx="674">
                  <c:v>67.400000000000006</c:v>
                </c:pt>
                <c:pt idx="675">
                  <c:v>67.5</c:v>
                </c:pt>
                <c:pt idx="676">
                  <c:v>67.599999999999994</c:v>
                </c:pt>
                <c:pt idx="677">
                  <c:v>67.7</c:v>
                </c:pt>
                <c:pt idx="678">
                  <c:v>67.8</c:v>
                </c:pt>
                <c:pt idx="679">
                  <c:v>67.900000000000006</c:v>
                </c:pt>
                <c:pt idx="680">
                  <c:v>68</c:v>
                </c:pt>
                <c:pt idx="681">
                  <c:v>68.099999999999994</c:v>
                </c:pt>
                <c:pt idx="682">
                  <c:v>68.2</c:v>
                </c:pt>
                <c:pt idx="683">
                  <c:v>68.3</c:v>
                </c:pt>
                <c:pt idx="684">
                  <c:v>68.400000000000006</c:v>
                </c:pt>
                <c:pt idx="685">
                  <c:v>68.5</c:v>
                </c:pt>
                <c:pt idx="686">
                  <c:v>68.599999999999994</c:v>
                </c:pt>
                <c:pt idx="687">
                  <c:v>68.7</c:v>
                </c:pt>
                <c:pt idx="688">
                  <c:v>68.8</c:v>
                </c:pt>
                <c:pt idx="689">
                  <c:v>68.900000000000006</c:v>
                </c:pt>
                <c:pt idx="690">
                  <c:v>69</c:v>
                </c:pt>
                <c:pt idx="691">
                  <c:v>69.099999999999994</c:v>
                </c:pt>
                <c:pt idx="692">
                  <c:v>69.2</c:v>
                </c:pt>
                <c:pt idx="693">
                  <c:v>69.3</c:v>
                </c:pt>
                <c:pt idx="694">
                  <c:v>69.400000000000006</c:v>
                </c:pt>
                <c:pt idx="695">
                  <c:v>69.5</c:v>
                </c:pt>
                <c:pt idx="696">
                  <c:v>69.599999999999994</c:v>
                </c:pt>
                <c:pt idx="697">
                  <c:v>69.7</c:v>
                </c:pt>
                <c:pt idx="698">
                  <c:v>69.8</c:v>
                </c:pt>
                <c:pt idx="699">
                  <c:v>69.900000000000006</c:v>
                </c:pt>
                <c:pt idx="700">
                  <c:v>70</c:v>
                </c:pt>
                <c:pt idx="701">
                  <c:v>70.099999999999994</c:v>
                </c:pt>
                <c:pt idx="702">
                  <c:v>70.2</c:v>
                </c:pt>
                <c:pt idx="703">
                  <c:v>70.3</c:v>
                </c:pt>
                <c:pt idx="704">
                  <c:v>70.400000000000006</c:v>
                </c:pt>
                <c:pt idx="705">
                  <c:v>70.5</c:v>
                </c:pt>
                <c:pt idx="706">
                  <c:v>70.599999999999994</c:v>
                </c:pt>
                <c:pt idx="707">
                  <c:v>70.7</c:v>
                </c:pt>
                <c:pt idx="708">
                  <c:v>70.8</c:v>
                </c:pt>
                <c:pt idx="709">
                  <c:v>70.900000000000006</c:v>
                </c:pt>
                <c:pt idx="710">
                  <c:v>71</c:v>
                </c:pt>
                <c:pt idx="711">
                  <c:v>71.099999999999994</c:v>
                </c:pt>
                <c:pt idx="712">
                  <c:v>71.2</c:v>
                </c:pt>
                <c:pt idx="713">
                  <c:v>71.3</c:v>
                </c:pt>
                <c:pt idx="714">
                  <c:v>71.400000000000006</c:v>
                </c:pt>
                <c:pt idx="715">
                  <c:v>71.5</c:v>
                </c:pt>
                <c:pt idx="716">
                  <c:v>71.599999999999994</c:v>
                </c:pt>
                <c:pt idx="717">
                  <c:v>71.7</c:v>
                </c:pt>
                <c:pt idx="718">
                  <c:v>71.8</c:v>
                </c:pt>
                <c:pt idx="719">
                  <c:v>71.900000000000006</c:v>
                </c:pt>
                <c:pt idx="720">
                  <c:v>72</c:v>
                </c:pt>
                <c:pt idx="721">
                  <c:v>72.099999999999994</c:v>
                </c:pt>
                <c:pt idx="722">
                  <c:v>72.2</c:v>
                </c:pt>
                <c:pt idx="723">
                  <c:v>72.3</c:v>
                </c:pt>
                <c:pt idx="724">
                  <c:v>72.400000000000006</c:v>
                </c:pt>
                <c:pt idx="725">
                  <c:v>72.5</c:v>
                </c:pt>
                <c:pt idx="726">
                  <c:v>72.599999999999994</c:v>
                </c:pt>
                <c:pt idx="727">
                  <c:v>72.7</c:v>
                </c:pt>
                <c:pt idx="728">
                  <c:v>72.8</c:v>
                </c:pt>
                <c:pt idx="729">
                  <c:v>72.900000000000006</c:v>
                </c:pt>
                <c:pt idx="730">
                  <c:v>73</c:v>
                </c:pt>
                <c:pt idx="731">
                  <c:v>73.099999999999994</c:v>
                </c:pt>
                <c:pt idx="732">
                  <c:v>73.2</c:v>
                </c:pt>
                <c:pt idx="733">
                  <c:v>73.3</c:v>
                </c:pt>
                <c:pt idx="734">
                  <c:v>73.400000000000006</c:v>
                </c:pt>
                <c:pt idx="735">
                  <c:v>73.5</c:v>
                </c:pt>
                <c:pt idx="736">
                  <c:v>73.599999999999994</c:v>
                </c:pt>
                <c:pt idx="737">
                  <c:v>73.7</c:v>
                </c:pt>
                <c:pt idx="738">
                  <c:v>73.8</c:v>
                </c:pt>
                <c:pt idx="739">
                  <c:v>73.900000000000006</c:v>
                </c:pt>
                <c:pt idx="740">
                  <c:v>74</c:v>
                </c:pt>
                <c:pt idx="741">
                  <c:v>74.099999999999994</c:v>
                </c:pt>
                <c:pt idx="742">
                  <c:v>74.2</c:v>
                </c:pt>
                <c:pt idx="743">
                  <c:v>74.3</c:v>
                </c:pt>
                <c:pt idx="744">
                  <c:v>74.400000000000006</c:v>
                </c:pt>
                <c:pt idx="745">
                  <c:v>74.5</c:v>
                </c:pt>
                <c:pt idx="746">
                  <c:v>74.599999999999994</c:v>
                </c:pt>
                <c:pt idx="747">
                  <c:v>74.7</c:v>
                </c:pt>
                <c:pt idx="748">
                  <c:v>74.8</c:v>
                </c:pt>
                <c:pt idx="749">
                  <c:v>74.900000000000006</c:v>
                </c:pt>
                <c:pt idx="750">
                  <c:v>75</c:v>
                </c:pt>
                <c:pt idx="751">
                  <c:v>75.099999999999994</c:v>
                </c:pt>
                <c:pt idx="752">
                  <c:v>75.2</c:v>
                </c:pt>
                <c:pt idx="753">
                  <c:v>75.3</c:v>
                </c:pt>
                <c:pt idx="754">
                  <c:v>75.400000000000006</c:v>
                </c:pt>
                <c:pt idx="755">
                  <c:v>75.5</c:v>
                </c:pt>
                <c:pt idx="756">
                  <c:v>75.599999999999994</c:v>
                </c:pt>
                <c:pt idx="757">
                  <c:v>75.7</c:v>
                </c:pt>
                <c:pt idx="758">
                  <c:v>75.8</c:v>
                </c:pt>
                <c:pt idx="759">
                  <c:v>75.900000000000006</c:v>
                </c:pt>
                <c:pt idx="760">
                  <c:v>76</c:v>
                </c:pt>
                <c:pt idx="761">
                  <c:v>76.099999999999994</c:v>
                </c:pt>
                <c:pt idx="762">
                  <c:v>76.2</c:v>
                </c:pt>
                <c:pt idx="763">
                  <c:v>76.3</c:v>
                </c:pt>
                <c:pt idx="764">
                  <c:v>76.400000000000006</c:v>
                </c:pt>
                <c:pt idx="765">
                  <c:v>76.5</c:v>
                </c:pt>
                <c:pt idx="766">
                  <c:v>76.599999999999994</c:v>
                </c:pt>
                <c:pt idx="767">
                  <c:v>76.7</c:v>
                </c:pt>
                <c:pt idx="768">
                  <c:v>76.8</c:v>
                </c:pt>
                <c:pt idx="769">
                  <c:v>76.900000000000006</c:v>
                </c:pt>
                <c:pt idx="770">
                  <c:v>77</c:v>
                </c:pt>
                <c:pt idx="771">
                  <c:v>77.099999999999994</c:v>
                </c:pt>
                <c:pt idx="772">
                  <c:v>77.2</c:v>
                </c:pt>
                <c:pt idx="773">
                  <c:v>77.3</c:v>
                </c:pt>
                <c:pt idx="774">
                  <c:v>77.400000000000006</c:v>
                </c:pt>
                <c:pt idx="775">
                  <c:v>77.5</c:v>
                </c:pt>
                <c:pt idx="776">
                  <c:v>77.599999999999994</c:v>
                </c:pt>
                <c:pt idx="777">
                  <c:v>77.7</c:v>
                </c:pt>
                <c:pt idx="778">
                  <c:v>77.8</c:v>
                </c:pt>
                <c:pt idx="779">
                  <c:v>77.900000000000006</c:v>
                </c:pt>
                <c:pt idx="780">
                  <c:v>78</c:v>
                </c:pt>
                <c:pt idx="781">
                  <c:v>78.099999999999994</c:v>
                </c:pt>
                <c:pt idx="782">
                  <c:v>78.2</c:v>
                </c:pt>
                <c:pt idx="783">
                  <c:v>78.3</c:v>
                </c:pt>
                <c:pt idx="784">
                  <c:v>78.400000000000006</c:v>
                </c:pt>
                <c:pt idx="785">
                  <c:v>78.5</c:v>
                </c:pt>
                <c:pt idx="786">
                  <c:v>78.599999999999994</c:v>
                </c:pt>
                <c:pt idx="787">
                  <c:v>78.7</c:v>
                </c:pt>
                <c:pt idx="788">
                  <c:v>78.8</c:v>
                </c:pt>
                <c:pt idx="789">
                  <c:v>78.900000000000006</c:v>
                </c:pt>
                <c:pt idx="790">
                  <c:v>79</c:v>
                </c:pt>
                <c:pt idx="791">
                  <c:v>79.099999999999994</c:v>
                </c:pt>
                <c:pt idx="792">
                  <c:v>79.2</c:v>
                </c:pt>
                <c:pt idx="793">
                  <c:v>79.3</c:v>
                </c:pt>
                <c:pt idx="794">
                  <c:v>79.400000000000006</c:v>
                </c:pt>
                <c:pt idx="795">
                  <c:v>79.5</c:v>
                </c:pt>
                <c:pt idx="796">
                  <c:v>79.599999999999994</c:v>
                </c:pt>
                <c:pt idx="797">
                  <c:v>79.7</c:v>
                </c:pt>
                <c:pt idx="798">
                  <c:v>79.8</c:v>
                </c:pt>
                <c:pt idx="799">
                  <c:v>79.900000000000006</c:v>
                </c:pt>
                <c:pt idx="800">
                  <c:v>80</c:v>
                </c:pt>
                <c:pt idx="801">
                  <c:v>80.099999999999994</c:v>
                </c:pt>
                <c:pt idx="802">
                  <c:v>80.2</c:v>
                </c:pt>
                <c:pt idx="803">
                  <c:v>80.3</c:v>
                </c:pt>
                <c:pt idx="804">
                  <c:v>80.400000000000006</c:v>
                </c:pt>
                <c:pt idx="805">
                  <c:v>80.5</c:v>
                </c:pt>
                <c:pt idx="806">
                  <c:v>80.599999999999994</c:v>
                </c:pt>
                <c:pt idx="807">
                  <c:v>80.7</c:v>
                </c:pt>
                <c:pt idx="808">
                  <c:v>80.8</c:v>
                </c:pt>
                <c:pt idx="809">
                  <c:v>80.900000000000006</c:v>
                </c:pt>
                <c:pt idx="810">
                  <c:v>81</c:v>
                </c:pt>
                <c:pt idx="811">
                  <c:v>81.099999999999994</c:v>
                </c:pt>
                <c:pt idx="812">
                  <c:v>81.2</c:v>
                </c:pt>
                <c:pt idx="813">
                  <c:v>81.3</c:v>
                </c:pt>
                <c:pt idx="814">
                  <c:v>81.400000000000006</c:v>
                </c:pt>
                <c:pt idx="815">
                  <c:v>81.5</c:v>
                </c:pt>
                <c:pt idx="816">
                  <c:v>81.599999999999994</c:v>
                </c:pt>
                <c:pt idx="817">
                  <c:v>81.7</c:v>
                </c:pt>
                <c:pt idx="818">
                  <c:v>81.8</c:v>
                </c:pt>
                <c:pt idx="819">
                  <c:v>81.900000000000006</c:v>
                </c:pt>
                <c:pt idx="820">
                  <c:v>82</c:v>
                </c:pt>
                <c:pt idx="821">
                  <c:v>82.1</c:v>
                </c:pt>
                <c:pt idx="822">
                  <c:v>82.2</c:v>
                </c:pt>
                <c:pt idx="823">
                  <c:v>82.3</c:v>
                </c:pt>
                <c:pt idx="824">
                  <c:v>82.4</c:v>
                </c:pt>
                <c:pt idx="825">
                  <c:v>82.5</c:v>
                </c:pt>
                <c:pt idx="826">
                  <c:v>82.6</c:v>
                </c:pt>
                <c:pt idx="827">
                  <c:v>82.7</c:v>
                </c:pt>
                <c:pt idx="828">
                  <c:v>82.8</c:v>
                </c:pt>
                <c:pt idx="829">
                  <c:v>82.9</c:v>
                </c:pt>
                <c:pt idx="830">
                  <c:v>83</c:v>
                </c:pt>
                <c:pt idx="831">
                  <c:v>83.1</c:v>
                </c:pt>
                <c:pt idx="832">
                  <c:v>83.2</c:v>
                </c:pt>
                <c:pt idx="833">
                  <c:v>83.3</c:v>
                </c:pt>
                <c:pt idx="834">
                  <c:v>83.4</c:v>
                </c:pt>
                <c:pt idx="835">
                  <c:v>83.5</c:v>
                </c:pt>
                <c:pt idx="836">
                  <c:v>83.6</c:v>
                </c:pt>
                <c:pt idx="837">
                  <c:v>83.7</c:v>
                </c:pt>
                <c:pt idx="838">
                  <c:v>83.8</c:v>
                </c:pt>
                <c:pt idx="839">
                  <c:v>83.9</c:v>
                </c:pt>
                <c:pt idx="840">
                  <c:v>84</c:v>
                </c:pt>
                <c:pt idx="841">
                  <c:v>84.1</c:v>
                </c:pt>
                <c:pt idx="842">
                  <c:v>84.2</c:v>
                </c:pt>
                <c:pt idx="843">
                  <c:v>84.3</c:v>
                </c:pt>
                <c:pt idx="844">
                  <c:v>84.4</c:v>
                </c:pt>
                <c:pt idx="845">
                  <c:v>84.5</c:v>
                </c:pt>
                <c:pt idx="846">
                  <c:v>84.6</c:v>
                </c:pt>
                <c:pt idx="847">
                  <c:v>84.7</c:v>
                </c:pt>
                <c:pt idx="848">
                  <c:v>84.8</c:v>
                </c:pt>
                <c:pt idx="849">
                  <c:v>84.9</c:v>
                </c:pt>
                <c:pt idx="850">
                  <c:v>85</c:v>
                </c:pt>
                <c:pt idx="851">
                  <c:v>85.1</c:v>
                </c:pt>
                <c:pt idx="852">
                  <c:v>85.2</c:v>
                </c:pt>
                <c:pt idx="853">
                  <c:v>85.3</c:v>
                </c:pt>
                <c:pt idx="854">
                  <c:v>85.4</c:v>
                </c:pt>
                <c:pt idx="855">
                  <c:v>85.5</c:v>
                </c:pt>
                <c:pt idx="856">
                  <c:v>85.6</c:v>
                </c:pt>
                <c:pt idx="857">
                  <c:v>85.7</c:v>
                </c:pt>
                <c:pt idx="858">
                  <c:v>85.8</c:v>
                </c:pt>
                <c:pt idx="859">
                  <c:v>85.9</c:v>
                </c:pt>
                <c:pt idx="860">
                  <c:v>86</c:v>
                </c:pt>
                <c:pt idx="861">
                  <c:v>86.1</c:v>
                </c:pt>
                <c:pt idx="862">
                  <c:v>86.2</c:v>
                </c:pt>
                <c:pt idx="863">
                  <c:v>86.3</c:v>
                </c:pt>
                <c:pt idx="864">
                  <c:v>86.4</c:v>
                </c:pt>
                <c:pt idx="865">
                  <c:v>86.5</c:v>
                </c:pt>
                <c:pt idx="866">
                  <c:v>86.6</c:v>
                </c:pt>
                <c:pt idx="867">
                  <c:v>86.7</c:v>
                </c:pt>
                <c:pt idx="868">
                  <c:v>86.8</c:v>
                </c:pt>
                <c:pt idx="869">
                  <c:v>86.9</c:v>
                </c:pt>
                <c:pt idx="870">
                  <c:v>87</c:v>
                </c:pt>
                <c:pt idx="871">
                  <c:v>87.1</c:v>
                </c:pt>
                <c:pt idx="872">
                  <c:v>87.2</c:v>
                </c:pt>
                <c:pt idx="873">
                  <c:v>87.3</c:v>
                </c:pt>
                <c:pt idx="874">
                  <c:v>87.4</c:v>
                </c:pt>
                <c:pt idx="875">
                  <c:v>87.5</c:v>
                </c:pt>
                <c:pt idx="876">
                  <c:v>87.6</c:v>
                </c:pt>
                <c:pt idx="877">
                  <c:v>87.7</c:v>
                </c:pt>
                <c:pt idx="878">
                  <c:v>87.8</c:v>
                </c:pt>
                <c:pt idx="879">
                  <c:v>87.9</c:v>
                </c:pt>
                <c:pt idx="880">
                  <c:v>88</c:v>
                </c:pt>
                <c:pt idx="881">
                  <c:v>88.1</c:v>
                </c:pt>
                <c:pt idx="882">
                  <c:v>88.2</c:v>
                </c:pt>
                <c:pt idx="883">
                  <c:v>88.3</c:v>
                </c:pt>
                <c:pt idx="884">
                  <c:v>88.4</c:v>
                </c:pt>
                <c:pt idx="885">
                  <c:v>88.5</c:v>
                </c:pt>
                <c:pt idx="886">
                  <c:v>88.6</c:v>
                </c:pt>
                <c:pt idx="887">
                  <c:v>88.7</c:v>
                </c:pt>
                <c:pt idx="888">
                  <c:v>88.8</c:v>
                </c:pt>
                <c:pt idx="889">
                  <c:v>88.9</c:v>
                </c:pt>
                <c:pt idx="890">
                  <c:v>89</c:v>
                </c:pt>
                <c:pt idx="891">
                  <c:v>89.1</c:v>
                </c:pt>
                <c:pt idx="892">
                  <c:v>89.2</c:v>
                </c:pt>
                <c:pt idx="893">
                  <c:v>89.3</c:v>
                </c:pt>
                <c:pt idx="894">
                  <c:v>89.4</c:v>
                </c:pt>
                <c:pt idx="895">
                  <c:v>89.5</c:v>
                </c:pt>
                <c:pt idx="896">
                  <c:v>89.6</c:v>
                </c:pt>
                <c:pt idx="897">
                  <c:v>89.7</c:v>
                </c:pt>
                <c:pt idx="898">
                  <c:v>89.8</c:v>
                </c:pt>
                <c:pt idx="899">
                  <c:v>89.9</c:v>
                </c:pt>
                <c:pt idx="900">
                  <c:v>90</c:v>
                </c:pt>
                <c:pt idx="901">
                  <c:v>90.1</c:v>
                </c:pt>
                <c:pt idx="902">
                  <c:v>90.2</c:v>
                </c:pt>
                <c:pt idx="903">
                  <c:v>90.3</c:v>
                </c:pt>
                <c:pt idx="904">
                  <c:v>90.4</c:v>
                </c:pt>
                <c:pt idx="905">
                  <c:v>90.5</c:v>
                </c:pt>
                <c:pt idx="906">
                  <c:v>90.6</c:v>
                </c:pt>
                <c:pt idx="907">
                  <c:v>90.7</c:v>
                </c:pt>
                <c:pt idx="908">
                  <c:v>90.8</c:v>
                </c:pt>
                <c:pt idx="909">
                  <c:v>90.9</c:v>
                </c:pt>
                <c:pt idx="910">
                  <c:v>91</c:v>
                </c:pt>
                <c:pt idx="911">
                  <c:v>91.1</c:v>
                </c:pt>
                <c:pt idx="912">
                  <c:v>91.2</c:v>
                </c:pt>
                <c:pt idx="913">
                  <c:v>91.3</c:v>
                </c:pt>
                <c:pt idx="914">
                  <c:v>91.4</c:v>
                </c:pt>
                <c:pt idx="915">
                  <c:v>91.5</c:v>
                </c:pt>
                <c:pt idx="916">
                  <c:v>91.6</c:v>
                </c:pt>
                <c:pt idx="917">
                  <c:v>91.7</c:v>
                </c:pt>
                <c:pt idx="918">
                  <c:v>91.8</c:v>
                </c:pt>
                <c:pt idx="919">
                  <c:v>91.9</c:v>
                </c:pt>
                <c:pt idx="920">
                  <c:v>92</c:v>
                </c:pt>
                <c:pt idx="921">
                  <c:v>92.1</c:v>
                </c:pt>
                <c:pt idx="922">
                  <c:v>92.2</c:v>
                </c:pt>
                <c:pt idx="923">
                  <c:v>92.3</c:v>
                </c:pt>
                <c:pt idx="924">
                  <c:v>92.4</c:v>
                </c:pt>
                <c:pt idx="925">
                  <c:v>92.5</c:v>
                </c:pt>
                <c:pt idx="926">
                  <c:v>92.6</c:v>
                </c:pt>
                <c:pt idx="927">
                  <c:v>92.7</c:v>
                </c:pt>
                <c:pt idx="928">
                  <c:v>92.8</c:v>
                </c:pt>
                <c:pt idx="929">
                  <c:v>92.9</c:v>
                </c:pt>
                <c:pt idx="930">
                  <c:v>93</c:v>
                </c:pt>
                <c:pt idx="931">
                  <c:v>93.1</c:v>
                </c:pt>
                <c:pt idx="932">
                  <c:v>93.2</c:v>
                </c:pt>
                <c:pt idx="933">
                  <c:v>93.3</c:v>
                </c:pt>
                <c:pt idx="934">
                  <c:v>93.4</c:v>
                </c:pt>
                <c:pt idx="935">
                  <c:v>93.5</c:v>
                </c:pt>
                <c:pt idx="936">
                  <c:v>93.6</c:v>
                </c:pt>
                <c:pt idx="937">
                  <c:v>93.7</c:v>
                </c:pt>
                <c:pt idx="938">
                  <c:v>93.8</c:v>
                </c:pt>
                <c:pt idx="939">
                  <c:v>93.9</c:v>
                </c:pt>
                <c:pt idx="940">
                  <c:v>94</c:v>
                </c:pt>
                <c:pt idx="941">
                  <c:v>94.1</c:v>
                </c:pt>
                <c:pt idx="942">
                  <c:v>94.2</c:v>
                </c:pt>
                <c:pt idx="943">
                  <c:v>94.3</c:v>
                </c:pt>
                <c:pt idx="944">
                  <c:v>94.4</c:v>
                </c:pt>
                <c:pt idx="945">
                  <c:v>94.5</c:v>
                </c:pt>
                <c:pt idx="946">
                  <c:v>94.6</c:v>
                </c:pt>
                <c:pt idx="947">
                  <c:v>94.7</c:v>
                </c:pt>
                <c:pt idx="948">
                  <c:v>94.8</c:v>
                </c:pt>
                <c:pt idx="949">
                  <c:v>94.9</c:v>
                </c:pt>
                <c:pt idx="950">
                  <c:v>95</c:v>
                </c:pt>
                <c:pt idx="951">
                  <c:v>95.1</c:v>
                </c:pt>
                <c:pt idx="952">
                  <c:v>95.2</c:v>
                </c:pt>
                <c:pt idx="953">
                  <c:v>95.3</c:v>
                </c:pt>
                <c:pt idx="954">
                  <c:v>95.4</c:v>
                </c:pt>
                <c:pt idx="955">
                  <c:v>95.5</c:v>
                </c:pt>
                <c:pt idx="956">
                  <c:v>95.6</c:v>
                </c:pt>
                <c:pt idx="957">
                  <c:v>95.7</c:v>
                </c:pt>
                <c:pt idx="958">
                  <c:v>95.8</c:v>
                </c:pt>
                <c:pt idx="959">
                  <c:v>95.9</c:v>
                </c:pt>
                <c:pt idx="960">
                  <c:v>96</c:v>
                </c:pt>
                <c:pt idx="961">
                  <c:v>96.1</c:v>
                </c:pt>
                <c:pt idx="962">
                  <c:v>96.2</c:v>
                </c:pt>
                <c:pt idx="963">
                  <c:v>96.3</c:v>
                </c:pt>
                <c:pt idx="964">
                  <c:v>96.4</c:v>
                </c:pt>
                <c:pt idx="965">
                  <c:v>96.5</c:v>
                </c:pt>
                <c:pt idx="966">
                  <c:v>96.6</c:v>
                </c:pt>
                <c:pt idx="967">
                  <c:v>96.7</c:v>
                </c:pt>
                <c:pt idx="968">
                  <c:v>96.8</c:v>
                </c:pt>
                <c:pt idx="969">
                  <c:v>96.9</c:v>
                </c:pt>
                <c:pt idx="970">
                  <c:v>97</c:v>
                </c:pt>
                <c:pt idx="971">
                  <c:v>97.1</c:v>
                </c:pt>
                <c:pt idx="972">
                  <c:v>97.2</c:v>
                </c:pt>
                <c:pt idx="973">
                  <c:v>97.3</c:v>
                </c:pt>
                <c:pt idx="974">
                  <c:v>97.4</c:v>
                </c:pt>
                <c:pt idx="975">
                  <c:v>97.5</c:v>
                </c:pt>
                <c:pt idx="976">
                  <c:v>97.6</c:v>
                </c:pt>
                <c:pt idx="977">
                  <c:v>97.7</c:v>
                </c:pt>
                <c:pt idx="978">
                  <c:v>97.8</c:v>
                </c:pt>
                <c:pt idx="979">
                  <c:v>97.9</c:v>
                </c:pt>
                <c:pt idx="980">
                  <c:v>98</c:v>
                </c:pt>
                <c:pt idx="981">
                  <c:v>98.1</c:v>
                </c:pt>
                <c:pt idx="982">
                  <c:v>98.2</c:v>
                </c:pt>
                <c:pt idx="983">
                  <c:v>98.3</c:v>
                </c:pt>
                <c:pt idx="984">
                  <c:v>98.4</c:v>
                </c:pt>
                <c:pt idx="985">
                  <c:v>98.5</c:v>
                </c:pt>
                <c:pt idx="986">
                  <c:v>98.6</c:v>
                </c:pt>
                <c:pt idx="987">
                  <c:v>98.7</c:v>
                </c:pt>
                <c:pt idx="988">
                  <c:v>98.8</c:v>
                </c:pt>
                <c:pt idx="989">
                  <c:v>98.9</c:v>
                </c:pt>
                <c:pt idx="990">
                  <c:v>99</c:v>
                </c:pt>
                <c:pt idx="991">
                  <c:v>99.1</c:v>
                </c:pt>
                <c:pt idx="992">
                  <c:v>99.2</c:v>
                </c:pt>
                <c:pt idx="993">
                  <c:v>99.3</c:v>
                </c:pt>
                <c:pt idx="994">
                  <c:v>99.4</c:v>
                </c:pt>
                <c:pt idx="995">
                  <c:v>99.5</c:v>
                </c:pt>
                <c:pt idx="996">
                  <c:v>99.6</c:v>
                </c:pt>
                <c:pt idx="997">
                  <c:v>99.7</c:v>
                </c:pt>
                <c:pt idx="998">
                  <c:v>99.8</c:v>
                </c:pt>
                <c:pt idx="999">
                  <c:v>99.9</c:v>
                </c:pt>
                <c:pt idx="1000">
                  <c:v>100</c:v>
                </c:pt>
                <c:pt idx="1001">
                  <c:v>100.1</c:v>
                </c:pt>
                <c:pt idx="1002">
                  <c:v>100.2</c:v>
                </c:pt>
                <c:pt idx="1003">
                  <c:v>100.3</c:v>
                </c:pt>
                <c:pt idx="1004">
                  <c:v>100.4</c:v>
                </c:pt>
                <c:pt idx="1005">
                  <c:v>100.5</c:v>
                </c:pt>
                <c:pt idx="1006">
                  <c:v>100.6</c:v>
                </c:pt>
                <c:pt idx="1007">
                  <c:v>100.7</c:v>
                </c:pt>
                <c:pt idx="1008">
                  <c:v>100.8</c:v>
                </c:pt>
                <c:pt idx="1009">
                  <c:v>100.9</c:v>
                </c:pt>
                <c:pt idx="1010">
                  <c:v>101</c:v>
                </c:pt>
                <c:pt idx="1011">
                  <c:v>101.1</c:v>
                </c:pt>
                <c:pt idx="1012">
                  <c:v>101.2</c:v>
                </c:pt>
                <c:pt idx="1013">
                  <c:v>101.3</c:v>
                </c:pt>
                <c:pt idx="1014">
                  <c:v>101.4</c:v>
                </c:pt>
                <c:pt idx="1015">
                  <c:v>101.5</c:v>
                </c:pt>
                <c:pt idx="1016">
                  <c:v>101.6</c:v>
                </c:pt>
                <c:pt idx="1017">
                  <c:v>101.7</c:v>
                </c:pt>
                <c:pt idx="1018">
                  <c:v>101.8</c:v>
                </c:pt>
                <c:pt idx="1019">
                  <c:v>101.9</c:v>
                </c:pt>
                <c:pt idx="1020">
                  <c:v>102</c:v>
                </c:pt>
                <c:pt idx="1021">
                  <c:v>102.1</c:v>
                </c:pt>
                <c:pt idx="1022">
                  <c:v>102.2</c:v>
                </c:pt>
                <c:pt idx="1023">
                  <c:v>102.3</c:v>
                </c:pt>
                <c:pt idx="1024">
                  <c:v>102.4</c:v>
                </c:pt>
                <c:pt idx="1025">
                  <c:v>102.5</c:v>
                </c:pt>
                <c:pt idx="1026">
                  <c:v>102.6</c:v>
                </c:pt>
                <c:pt idx="1027">
                  <c:v>102.7</c:v>
                </c:pt>
                <c:pt idx="1028">
                  <c:v>102.8</c:v>
                </c:pt>
                <c:pt idx="1029">
                  <c:v>102.9</c:v>
                </c:pt>
                <c:pt idx="1030">
                  <c:v>103</c:v>
                </c:pt>
                <c:pt idx="1031">
                  <c:v>103.1</c:v>
                </c:pt>
                <c:pt idx="1032">
                  <c:v>103.2</c:v>
                </c:pt>
                <c:pt idx="1033">
                  <c:v>103.3</c:v>
                </c:pt>
                <c:pt idx="1034">
                  <c:v>103.4</c:v>
                </c:pt>
                <c:pt idx="1035">
                  <c:v>103.5</c:v>
                </c:pt>
                <c:pt idx="1036">
                  <c:v>103.6</c:v>
                </c:pt>
                <c:pt idx="1037">
                  <c:v>103.7</c:v>
                </c:pt>
                <c:pt idx="1038">
                  <c:v>103.8</c:v>
                </c:pt>
                <c:pt idx="1039">
                  <c:v>103.9</c:v>
                </c:pt>
                <c:pt idx="1040">
                  <c:v>104</c:v>
                </c:pt>
                <c:pt idx="1041">
                  <c:v>104.1</c:v>
                </c:pt>
                <c:pt idx="1042">
                  <c:v>104.2</c:v>
                </c:pt>
                <c:pt idx="1043">
                  <c:v>104.3</c:v>
                </c:pt>
                <c:pt idx="1044">
                  <c:v>104.4</c:v>
                </c:pt>
                <c:pt idx="1045">
                  <c:v>104.5</c:v>
                </c:pt>
                <c:pt idx="1046">
                  <c:v>104.6</c:v>
                </c:pt>
                <c:pt idx="1047">
                  <c:v>104.7</c:v>
                </c:pt>
                <c:pt idx="1048">
                  <c:v>104.8</c:v>
                </c:pt>
                <c:pt idx="1049">
                  <c:v>104.9</c:v>
                </c:pt>
                <c:pt idx="1050">
                  <c:v>105</c:v>
                </c:pt>
                <c:pt idx="1051">
                  <c:v>105.1</c:v>
                </c:pt>
                <c:pt idx="1052">
                  <c:v>105.2</c:v>
                </c:pt>
                <c:pt idx="1053">
                  <c:v>105.3</c:v>
                </c:pt>
                <c:pt idx="1054">
                  <c:v>105.4</c:v>
                </c:pt>
                <c:pt idx="1055">
                  <c:v>105.5</c:v>
                </c:pt>
                <c:pt idx="1056">
                  <c:v>105.6</c:v>
                </c:pt>
                <c:pt idx="1057">
                  <c:v>105.7</c:v>
                </c:pt>
                <c:pt idx="1058">
                  <c:v>105.8</c:v>
                </c:pt>
                <c:pt idx="1059">
                  <c:v>105.9</c:v>
                </c:pt>
                <c:pt idx="1060">
                  <c:v>106</c:v>
                </c:pt>
                <c:pt idx="1061">
                  <c:v>106.1</c:v>
                </c:pt>
                <c:pt idx="1062">
                  <c:v>106.2</c:v>
                </c:pt>
                <c:pt idx="1063">
                  <c:v>106.3</c:v>
                </c:pt>
                <c:pt idx="1064">
                  <c:v>106.4</c:v>
                </c:pt>
                <c:pt idx="1065">
                  <c:v>106.5</c:v>
                </c:pt>
                <c:pt idx="1066">
                  <c:v>106.6</c:v>
                </c:pt>
                <c:pt idx="1067">
                  <c:v>106.7</c:v>
                </c:pt>
                <c:pt idx="1068">
                  <c:v>106.8</c:v>
                </c:pt>
                <c:pt idx="1069">
                  <c:v>106.9</c:v>
                </c:pt>
                <c:pt idx="1070">
                  <c:v>107</c:v>
                </c:pt>
                <c:pt idx="1071">
                  <c:v>107.1</c:v>
                </c:pt>
                <c:pt idx="1072">
                  <c:v>107.2</c:v>
                </c:pt>
                <c:pt idx="1073">
                  <c:v>107.3</c:v>
                </c:pt>
                <c:pt idx="1074">
                  <c:v>107.4</c:v>
                </c:pt>
                <c:pt idx="1075">
                  <c:v>107.5</c:v>
                </c:pt>
                <c:pt idx="1076">
                  <c:v>107.6</c:v>
                </c:pt>
                <c:pt idx="1077">
                  <c:v>107.7</c:v>
                </c:pt>
                <c:pt idx="1078">
                  <c:v>107.8</c:v>
                </c:pt>
                <c:pt idx="1079">
                  <c:v>107.9</c:v>
                </c:pt>
                <c:pt idx="1080">
                  <c:v>108</c:v>
                </c:pt>
                <c:pt idx="1081">
                  <c:v>108.1</c:v>
                </c:pt>
                <c:pt idx="1082">
                  <c:v>108.2</c:v>
                </c:pt>
                <c:pt idx="1083">
                  <c:v>108.3</c:v>
                </c:pt>
                <c:pt idx="1084">
                  <c:v>108.4</c:v>
                </c:pt>
                <c:pt idx="1085">
                  <c:v>108.5</c:v>
                </c:pt>
                <c:pt idx="1086">
                  <c:v>108.6</c:v>
                </c:pt>
                <c:pt idx="1087">
                  <c:v>108.7</c:v>
                </c:pt>
                <c:pt idx="1088">
                  <c:v>108.8</c:v>
                </c:pt>
                <c:pt idx="1089">
                  <c:v>108.9</c:v>
                </c:pt>
                <c:pt idx="1090">
                  <c:v>109</c:v>
                </c:pt>
                <c:pt idx="1091">
                  <c:v>109.1</c:v>
                </c:pt>
                <c:pt idx="1092">
                  <c:v>109.2</c:v>
                </c:pt>
                <c:pt idx="1093">
                  <c:v>109.3</c:v>
                </c:pt>
                <c:pt idx="1094">
                  <c:v>109.4</c:v>
                </c:pt>
                <c:pt idx="1095">
                  <c:v>109.5</c:v>
                </c:pt>
                <c:pt idx="1096">
                  <c:v>109.6</c:v>
                </c:pt>
                <c:pt idx="1097">
                  <c:v>109.7</c:v>
                </c:pt>
                <c:pt idx="1098">
                  <c:v>109.8</c:v>
                </c:pt>
                <c:pt idx="1099">
                  <c:v>109.9</c:v>
                </c:pt>
                <c:pt idx="1100">
                  <c:v>110</c:v>
                </c:pt>
                <c:pt idx="1101">
                  <c:v>110.1</c:v>
                </c:pt>
                <c:pt idx="1102">
                  <c:v>110.2</c:v>
                </c:pt>
                <c:pt idx="1103">
                  <c:v>110.3</c:v>
                </c:pt>
                <c:pt idx="1104">
                  <c:v>110.4</c:v>
                </c:pt>
                <c:pt idx="1105">
                  <c:v>110.5</c:v>
                </c:pt>
                <c:pt idx="1106">
                  <c:v>110.6</c:v>
                </c:pt>
                <c:pt idx="1107">
                  <c:v>110.7</c:v>
                </c:pt>
                <c:pt idx="1108">
                  <c:v>110.8</c:v>
                </c:pt>
                <c:pt idx="1109">
                  <c:v>110.9</c:v>
                </c:pt>
                <c:pt idx="1110">
                  <c:v>111</c:v>
                </c:pt>
                <c:pt idx="1111">
                  <c:v>111.1</c:v>
                </c:pt>
                <c:pt idx="1112">
                  <c:v>111.2</c:v>
                </c:pt>
                <c:pt idx="1113">
                  <c:v>111.3</c:v>
                </c:pt>
                <c:pt idx="1114">
                  <c:v>111.4</c:v>
                </c:pt>
                <c:pt idx="1115">
                  <c:v>111.5</c:v>
                </c:pt>
                <c:pt idx="1116">
                  <c:v>111.6</c:v>
                </c:pt>
                <c:pt idx="1117">
                  <c:v>111.7</c:v>
                </c:pt>
                <c:pt idx="1118">
                  <c:v>111.8</c:v>
                </c:pt>
                <c:pt idx="1119">
                  <c:v>111.9</c:v>
                </c:pt>
                <c:pt idx="1120">
                  <c:v>112</c:v>
                </c:pt>
                <c:pt idx="1121">
                  <c:v>112.1</c:v>
                </c:pt>
                <c:pt idx="1122">
                  <c:v>112.2</c:v>
                </c:pt>
                <c:pt idx="1123">
                  <c:v>112.3</c:v>
                </c:pt>
                <c:pt idx="1124">
                  <c:v>112.4</c:v>
                </c:pt>
                <c:pt idx="1125">
                  <c:v>112.5</c:v>
                </c:pt>
                <c:pt idx="1126">
                  <c:v>112.6</c:v>
                </c:pt>
                <c:pt idx="1127">
                  <c:v>112.7</c:v>
                </c:pt>
                <c:pt idx="1128">
                  <c:v>112.8</c:v>
                </c:pt>
                <c:pt idx="1129">
                  <c:v>112.9</c:v>
                </c:pt>
                <c:pt idx="1130">
                  <c:v>113</c:v>
                </c:pt>
                <c:pt idx="1131">
                  <c:v>113.1</c:v>
                </c:pt>
                <c:pt idx="1132">
                  <c:v>113.2</c:v>
                </c:pt>
                <c:pt idx="1133">
                  <c:v>113.3</c:v>
                </c:pt>
                <c:pt idx="1134">
                  <c:v>113.4</c:v>
                </c:pt>
                <c:pt idx="1135">
                  <c:v>113.5</c:v>
                </c:pt>
                <c:pt idx="1136">
                  <c:v>113.6</c:v>
                </c:pt>
                <c:pt idx="1137">
                  <c:v>113.7</c:v>
                </c:pt>
                <c:pt idx="1138">
                  <c:v>113.8</c:v>
                </c:pt>
                <c:pt idx="1139">
                  <c:v>113.9</c:v>
                </c:pt>
                <c:pt idx="1140">
                  <c:v>114</c:v>
                </c:pt>
                <c:pt idx="1141">
                  <c:v>114.1</c:v>
                </c:pt>
                <c:pt idx="1142">
                  <c:v>114.2</c:v>
                </c:pt>
                <c:pt idx="1143">
                  <c:v>114.3</c:v>
                </c:pt>
                <c:pt idx="1144">
                  <c:v>114.4</c:v>
                </c:pt>
                <c:pt idx="1145">
                  <c:v>114.5</c:v>
                </c:pt>
                <c:pt idx="1146">
                  <c:v>114.6</c:v>
                </c:pt>
                <c:pt idx="1147">
                  <c:v>114.7</c:v>
                </c:pt>
                <c:pt idx="1148">
                  <c:v>114.8</c:v>
                </c:pt>
                <c:pt idx="1149">
                  <c:v>114.9</c:v>
                </c:pt>
                <c:pt idx="1150">
                  <c:v>115</c:v>
                </c:pt>
                <c:pt idx="1151">
                  <c:v>115.1</c:v>
                </c:pt>
                <c:pt idx="1152">
                  <c:v>115.2</c:v>
                </c:pt>
                <c:pt idx="1153">
                  <c:v>115.3</c:v>
                </c:pt>
                <c:pt idx="1154">
                  <c:v>115.4</c:v>
                </c:pt>
                <c:pt idx="1155">
                  <c:v>115.5</c:v>
                </c:pt>
                <c:pt idx="1156">
                  <c:v>115.6</c:v>
                </c:pt>
                <c:pt idx="1157">
                  <c:v>115.7</c:v>
                </c:pt>
                <c:pt idx="1158">
                  <c:v>115.8</c:v>
                </c:pt>
                <c:pt idx="1159">
                  <c:v>115.9</c:v>
                </c:pt>
                <c:pt idx="1160">
                  <c:v>116</c:v>
                </c:pt>
                <c:pt idx="1161">
                  <c:v>116.1</c:v>
                </c:pt>
                <c:pt idx="1162">
                  <c:v>116.2</c:v>
                </c:pt>
                <c:pt idx="1163">
                  <c:v>116.3</c:v>
                </c:pt>
                <c:pt idx="1164">
                  <c:v>116.4</c:v>
                </c:pt>
                <c:pt idx="1165">
                  <c:v>116.5</c:v>
                </c:pt>
                <c:pt idx="1166">
                  <c:v>116.6</c:v>
                </c:pt>
                <c:pt idx="1167">
                  <c:v>116.7</c:v>
                </c:pt>
                <c:pt idx="1168">
                  <c:v>116.8</c:v>
                </c:pt>
                <c:pt idx="1169">
                  <c:v>116.9</c:v>
                </c:pt>
                <c:pt idx="1170">
                  <c:v>117</c:v>
                </c:pt>
                <c:pt idx="1171">
                  <c:v>117.1</c:v>
                </c:pt>
                <c:pt idx="1172">
                  <c:v>117.2</c:v>
                </c:pt>
                <c:pt idx="1173">
                  <c:v>117.3</c:v>
                </c:pt>
                <c:pt idx="1174">
                  <c:v>117.4</c:v>
                </c:pt>
                <c:pt idx="1175">
                  <c:v>117.5</c:v>
                </c:pt>
                <c:pt idx="1176">
                  <c:v>117.6</c:v>
                </c:pt>
                <c:pt idx="1177">
                  <c:v>117.7</c:v>
                </c:pt>
                <c:pt idx="1178">
                  <c:v>117.8</c:v>
                </c:pt>
                <c:pt idx="1179">
                  <c:v>117.9</c:v>
                </c:pt>
                <c:pt idx="1180">
                  <c:v>118</c:v>
                </c:pt>
                <c:pt idx="1181">
                  <c:v>118.1</c:v>
                </c:pt>
                <c:pt idx="1182">
                  <c:v>118.2</c:v>
                </c:pt>
                <c:pt idx="1183">
                  <c:v>118.3</c:v>
                </c:pt>
                <c:pt idx="1184">
                  <c:v>118.4</c:v>
                </c:pt>
                <c:pt idx="1185">
                  <c:v>118.5</c:v>
                </c:pt>
                <c:pt idx="1186">
                  <c:v>118.6</c:v>
                </c:pt>
                <c:pt idx="1187">
                  <c:v>118.7</c:v>
                </c:pt>
                <c:pt idx="1188">
                  <c:v>118.8</c:v>
                </c:pt>
                <c:pt idx="1189">
                  <c:v>118.9</c:v>
                </c:pt>
                <c:pt idx="1190">
                  <c:v>119</c:v>
                </c:pt>
                <c:pt idx="1191">
                  <c:v>119.1</c:v>
                </c:pt>
                <c:pt idx="1192">
                  <c:v>119.2</c:v>
                </c:pt>
                <c:pt idx="1193">
                  <c:v>119.3</c:v>
                </c:pt>
                <c:pt idx="1194">
                  <c:v>119.4</c:v>
                </c:pt>
                <c:pt idx="1195">
                  <c:v>119.5</c:v>
                </c:pt>
                <c:pt idx="1196">
                  <c:v>119.6</c:v>
                </c:pt>
                <c:pt idx="1197">
                  <c:v>119.7</c:v>
                </c:pt>
                <c:pt idx="1198">
                  <c:v>119.8</c:v>
                </c:pt>
                <c:pt idx="1199">
                  <c:v>119.9</c:v>
                </c:pt>
                <c:pt idx="1200">
                  <c:v>120</c:v>
                </c:pt>
                <c:pt idx="1201">
                  <c:v>120.1</c:v>
                </c:pt>
                <c:pt idx="1202">
                  <c:v>120.2</c:v>
                </c:pt>
                <c:pt idx="1203">
                  <c:v>120.3</c:v>
                </c:pt>
                <c:pt idx="1204">
                  <c:v>120.4</c:v>
                </c:pt>
                <c:pt idx="1205">
                  <c:v>120.5</c:v>
                </c:pt>
                <c:pt idx="1206">
                  <c:v>120.6</c:v>
                </c:pt>
                <c:pt idx="1207">
                  <c:v>120.7</c:v>
                </c:pt>
                <c:pt idx="1208">
                  <c:v>120.8</c:v>
                </c:pt>
                <c:pt idx="1209">
                  <c:v>120.9</c:v>
                </c:pt>
                <c:pt idx="1210">
                  <c:v>121</c:v>
                </c:pt>
                <c:pt idx="1211">
                  <c:v>121.1</c:v>
                </c:pt>
                <c:pt idx="1212">
                  <c:v>121.2</c:v>
                </c:pt>
                <c:pt idx="1213">
                  <c:v>121.3</c:v>
                </c:pt>
                <c:pt idx="1214">
                  <c:v>121.4</c:v>
                </c:pt>
                <c:pt idx="1215">
                  <c:v>121.5</c:v>
                </c:pt>
                <c:pt idx="1216">
                  <c:v>121.6</c:v>
                </c:pt>
                <c:pt idx="1217">
                  <c:v>121.7</c:v>
                </c:pt>
                <c:pt idx="1218">
                  <c:v>121.8</c:v>
                </c:pt>
                <c:pt idx="1219">
                  <c:v>121.9</c:v>
                </c:pt>
                <c:pt idx="1220">
                  <c:v>122</c:v>
                </c:pt>
                <c:pt idx="1221">
                  <c:v>122.1</c:v>
                </c:pt>
                <c:pt idx="1222">
                  <c:v>122.2</c:v>
                </c:pt>
                <c:pt idx="1223">
                  <c:v>122.3</c:v>
                </c:pt>
                <c:pt idx="1224">
                  <c:v>122.4</c:v>
                </c:pt>
                <c:pt idx="1225">
                  <c:v>122.5</c:v>
                </c:pt>
                <c:pt idx="1226">
                  <c:v>122.6</c:v>
                </c:pt>
                <c:pt idx="1227">
                  <c:v>122.7</c:v>
                </c:pt>
                <c:pt idx="1228">
                  <c:v>122.8</c:v>
                </c:pt>
                <c:pt idx="1229">
                  <c:v>122.9</c:v>
                </c:pt>
                <c:pt idx="1230">
                  <c:v>123</c:v>
                </c:pt>
                <c:pt idx="1231">
                  <c:v>123.1</c:v>
                </c:pt>
                <c:pt idx="1232">
                  <c:v>123.2</c:v>
                </c:pt>
                <c:pt idx="1233">
                  <c:v>123.3</c:v>
                </c:pt>
                <c:pt idx="1234">
                  <c:v>123.4</c:v>
                </c:pt>
                <c:pt idx="1235">
                  <c:v>123.5</c:v>
                </c:pt>
                <c:pt idx="1236">
                  <c:v>123.6</c:v>
                </c:pt>
                <c:pt idx="1237">
                  <c:v>123.7</c:v>
                </c:pt>
                <c:pt idx="1238">
                  <c:v>123.8</c:v>
                </c:pt>
                <c:pt idx="1239">
                  <c:v>123.9</c:v>
                </c:pt>
                <c:pt idx="1240">
                  <c:v>124</c:v>
                </c:pt>
                <c:pt idx="1241">
                  <c:v>124.1</c:v>
                </c:pt>
                <c:pt idx="1242">
                  <c:v>124.2</c:v>
                </c:pt>
                <c:pt idx="1243">
                  <c:v>124.3</c:v>
                </c:pt>
                <c:pt idx="1244">
                  <c:v>124.4</c:v>
                </c:pt>
                <c:pt idx="1245">
                  <c:v>124.5</c:v>
                </c:pt>
                <c:pt idx="1246">
                  <c:v>124.6</c:v>
                </c:pt>
                <c:pt idx="1247">
                  <c:v>124.7</c:v>
                </c:pt>
                <c:pt idx="1248">
                  <c:v>124.8</c:v>
                </c:pt>
                <c:pt idx="1249">
                  <c:v>124.9</c:v>
                </c:pt>
                <c:pt idx="1250">
                  <c:v>125</c:v>
                </c:pt>
                <c:pt idx="1251">
                  <c:v>125.1</c:v>
                </c:pt>
                <c:pt idx="1252">
                  <c:v>125.2</c:v>
                </c:pt>
                <c:pt idx="1253">
                  <c:v>125.3</c:v>
                </c:pt>
                <c:pt idx="1254">
                  <c:v>125.4</c:v>
                </c:pt>
                <c:pt idx="1255">
                  <c:v>125.5</c:v>
                </c:pt>
                <c:pt idx="1256">
                  <c:v>125.6</c:v>
                </c:pt>
                <c:pt idx="1257">
                  <c:v>125.7</c:v>
                </c:pt>
                <c:pt idx="1258">
                  <c:v>125.8</c:v>
                </c:pt>
                <c:pt idx="1259">
                  <c:v>125.9</c:v>
                </c:pt>
                <c:pt idx="1260">
                  <c:v>126</c:v>
                </c:pt>
                <c:pt idx="1261">
                  <c:v>126.1</c:v>
                </c:pt>
                <c:pt idx="1262">
                  <c:v>126.2</c:v>
                </c:pt>
                <c:pt idx="1263">
                  <c:v>126.3</c:v>
                </c:pt>
                <c:pt idx="1264">
                  <c:v>126.4</c:v>
                </c:pt>
                <c:pt idx="1265">
                  <c:v>126.5</c:v>
                </c:pt>
                <c:pt idx="1266">
                  <c:v>126.6</c:v>
                </c:pt>
                <c:pt idx="1267">
                  <c:v>126.7</c:v>
                </c:pt>
                <c:pt idx="1268">
                  <c:v>126.8</c:v>
                </c:pt>
                <c:pt idx="1269">
                  <c:v>126.9</c:v>
                </c:pt>
                <c:pt idx="1270">
                  <c:v>127</c:v>
                </c:pt>
                <c:pt idx="1271">
                  <c:v>127.1</c:v>
                </c:pt>
                <c:pt idx="1272">
                  <c:v>127.2</c:v>
                </c:pt>
                <c:pt idx="1273">
                  <c:v>127.3</c:v>
                </c:pt>
                <c:pt idx="1274">
                  <c:v>127.4</c:v>
                </c:pt>
                <c:pt idx="1275">
                  <c:v>127.5</c:v>
                </c:pt>
                <c:pt idx="1276">
                  <c:v>127.6</c:v>
                </c:pt>
                <c:pt idx="1277">
                  <c:v>127.7</c:v>
                </c:pt>
                <c:pt idx="1278">
                  <c:v>127.8</c:v>
                </c:pt>
                <c:pt idx="1279">
                  <c:v>127.9</c:v>
                </c:pt>
                <c:pt idx="1280">
                  <c:v>128</c:v>
                </c:pt>
                <c:pt idx="1281">
                  <c:v>128.1</c:v>
                </c:pt>
                <c:pt idx="1282">
                  <c:v>128.19999999999999</c:v>
                </c:pt>
                <c:pt idx="1283">
                  <c:v>128.30000000000001</c:v>
                </c:pt>
                <c:pt idx="1284">
                  <c:v>128.4</c:v>
                </c:pt>
                <c:pt idx="1285">
                  <c:v>128.5</c:v>
                </c:pt>
                <c:pt idx="1286">
                  <c:v>128.6</c:v>
                </c:pt>
                <c:pt idx="1287">
                  <c:v>128.69999999999999</c:v>
                </c:pt>
                <c:pt idx="1288">
                  <c:v>128.80000000000001</c:v>
                </c:pt>
                <c:pt idx="1289">
                  <c:v>128.9</c:v>
                </c:pt>
                <c:pt idx="1290">
                  <c:v>129</c:v>
                </c:pt>
                <c:pt idx="1291">
                  <c:v>129.1</c:v>
                </c:pt>
                <c:pt idx="1292">
                  <c:v>129.19999999999999</c:v>
                </c:pt>
                <c:pt idx="1293">
                  <c:v>129.30000000000001</c:v>
                </c:pt>
                <c:pt idx="1294">
                  <c:v>129.4</c:v>
                </c:pt>
                <c:pt idx="1295">
                  <c:v>129.5</c:v>
                </c:pt>
                <c:pt idx="1296">
                  <c:v>129.6</c:v>
                </c:pt>
                <c:pt idx="1297">
                  <c:v>129.69999999999999</c:v>
                </c:pt>
                <c:pt idx="1298">
                  <c:v>129.80000000000001</c:v>
                </c:pt>
                <c:pt idx="1299">
                  <c:v>129.9</c:v>
                </c:pt>
                <c:pt idx="1300">
                  <c:v>130</c:v>
                </c:pt>
                <c:pt idx="1301">
                  <c:v>130.1</c:v>
                </c:pt>
                <c:pt idx="1302">
                  <c:v>130.19999999999999</c:v>
                </c:pt>
                <c:pt idx="1303">
                  <c:v>130.30000000000001</c:v>
                </c:pt>
                <c:pt idx="1304">
                  <c:v>130.4</c:v>
                </c:pt>
                <c:pt idx="1305">
                  <c:v>130.5</c:v>
                </c:pt>
                <c:pt idx="1306">
                  <c:v>130.6</c:v>
                </c:pt>
                <c:pt idx="1307">
                  <c:v>130.69999999999999</c:v>
                </c:pt>
                <c:pt idx="1308">
                  <c:v>130.80000000000001</c:v>
                </c:pt>
                <c:pt idx="1309">
                  <c:v>130.9</c:v>
                </c:pt>
                <c:pt idx="1310">
                  <c:v>131</c:v>
                </c:pt>
                <c:pt idx="1311">
                  <c:v>131.1</c:v>
                </c:pt>
                <c:pt idx="1312">
                  <c:v>131.19999999999999</c:v>
                </c:pt>
                <c:pt idx="1313">
                  <c:v>131.30000000000001</c:v>
                </c:pt>
                <c:pt idx="1314">
                  <c:v>131.4</c:v>
                </c:pt>
                <c:pt idx="1315">
                  <c:v>131.5</c:v>
                </c:pt>
                <c:pt idx="1316">
                  <c:v>131.6</c:v>
                </c:pt>
                <c:pt idx="1317">
                  <c:v>131.69999999999999</c:v>
                </c:pt>
                <c:pt idx="1318">
                  <c:v>131.80000000000001</c:v>
                </c:pt>
                <c:pt idx="1319">
                  <c:v>131.9</c:v>
                </c:pt>
                <c:pt idx="1320">
                  <c:v>132</c:v>
                </c:pt>
                <c:pt idx="1321">
                  <c:v>132.1</c:v>
                </c:pt>
                <c:pt idx="1322">
                  <c:v>132.19999999999999</c:v>
                </c:pt>
                <c:pt idx="1323">
                  <c:v>132.30000000000001</c:v>
                </c:pt>
                <c:pt idx="1324">
                  <c:v>132.4</c:v>
                </c:pt>
                <c:pt idx="1325">
                  <c:v>132.5</c:v>
                </c:pt>
                <c:pt idx="1326">
                  <c:v>132.6</c:v>
                </c:pt>
                <c:pt idx="1327">
                  <c:v>132.69999999999999</c:v>
                </c:pt>
                <c:pt idx="1328">
                  <c:v>132.80000000000001</c:v>
                </c:pt>
                <c:pt idx="1329">
                  <c:v>132.9</c:v>
                </c:pt>
                <c:pt idx="1330">
                  <c:v>133</c:v>
                </c:pt>
                <c:pt idx="1331">
                  <c:v>133.1</c:v>
                </c:pt>
                <c:pt idx="1332">
                  <c:v>133.19999999999999</c:v>
                </c:pt>
                <c:pt idx="1333">
                  <c:v>133.30000000000001</c:v>
                </c:pt>
                <c:pt idx="1334">
                  <c:v>133.4</c:v>
                </c:pt>
                <c:pt idx="1335">
                  <c:v>133.5</c:v>
                </c:pt>
                <c:pt idx="1336">
                  <c:v>133.6</c:v>
                </c:pt>
                <c:pt idx="1337">
                  <c:v>133.69999999999999</c:v>
                </c:pt>
                <c:pt idx="1338">
                  <c:v>133.80000000000001</c:v>
                </c:pt>
                <c:pt idx="1339">
                  <c:v>133.9</c:v>
                </c:pt>
                <c:pt idx="1340">
                  <c:v>134</c:v>
                </c:pt>
                <c:pt idx="1341">
                  <c:v>134.1</c:v>
                </c:pt>
                <c:pt idx="1342">
                  <c:v>134.19999999999999</c:v>
                </c:pt>
                <c:pt idx="1343">
                  <c:v>134.30000000000001</c:v>
                </c:pt>
                <c:pt idx="1344">
                  <c:v>134.4</c:v>
                </c:pt>
                <c:pt idx="1345">
                  <c:v>134.5</c:v>
                </c:pt>
                <c:pt idx="1346">
                  <c:v>134.6</c:v>
                </c:pt>
                <c:pt idx="1347">
                  <c:v>134.69999999999999</c:v>
                </c:pt>
                <c:pt idx="1348">
                  <c:v>134.80000000000001</c:v>
                </c:pt>
                <c:pt idx="1349">
                  <c:v>134.9</c:v>
                </c:pt>
                <c:pt idx="1350">
                  <c:v>135</c:v>
                </c:pt>
                <c:pt idx="1351">
                  <c:v>135.1</c:v>
                </c:pt>
                <c:pt idx="1352">
                  <c:v>135.19999999999999</c:v>
                </c:pt>
                <c:pt idx="1353">
                  <c:v>135.30000000000001</c:v>
                </c:pt>
                <c:pt idx="1354">
                  <c:v>135.4</c:v>
                </c:pt>
                <c:pt idx="1355">
                  <c:v>135.5</c:v>
                </c:pt>
                <c:pt idx="1356">
                  <c:v>135.6</c:v>
                </c:pt>
                <c:pt idx="1357">
                  <c:v>135.69999999999999</c:v>
                </c:pt>
                <c:pt idx="1358">
                  <c:v>135.80000000000001</c:v>
                </c:pt>
                <c:pt idx="1359">
                  <c:v>135.9</c:v>
                </c:pt>
                <c:pt idx="1360">
                  <c:v>136</c:v>
                </c:pt>
                <c:pt idx="1361">
                  <c:v>136.1</c:v>
                </c:pt>
                <c:pt idx="1362">
                  <c:v>136.19999999999999</c:v>
                </c:pt>
                <c:pt idx="1363">
                  <c:v>136.30000000000001</c:v>
                </c:pt>
                <c:pt idx="1364">
                  <c:v>136.4</c:v>
                </c:pt>
                <c:pt idx="1365">
                  <c:v>136.5</c:v>
                </c:pt>
                <c:pt idx="1366">
                  <c:v>136.6</c:v>
                </c:pt>
                <c:pt idx="1367">
                  <c:v>136.69999999999999</c:v>
                </c:pt>
                <c:pt idx="1368">
                  <c:v>136.80000000000001</c:v>
                </c:pt>
                <c:pt idx="1369">
                  <c:v>136.9</c:v>
                </c:pt>
                <c:pt idx="1370">
                  <c:v>137</c:v>
                </c:pt>
                <c:pt idx="1371">
                  <c:v>137.1</c:v>
                </c:pt>
                <c:pt idx="1372">
                  <c:v>137.19999999999999</c:v>
                </c:pt>
                <c:pt idx="1373">
                  <c:v>137.30000000000001</c:v>
                </c:pt>
                <c:pt idx="1374">
                  <c:v>137.4</c:v>
                </c:pt>
                <c:pt idx="1375">
                  <c:v>137.5</c:v>
                </c:pt>
                <c:pt idx="1376">
                  <c:v>137.6</c:v>
                </c:pt>
                <c:pt idx="1377">
                  <c:v>137.69999999999999</c:v>
                </c:pt>
                <c:pt idx="1378">
                  <c:v>137.80000000000001</c:v>
                </c:pt>
                <c:pt idx="1379">
                  <c:v>137.9</c:v>
                </c:pt>
                <c:pt idx="1380">
                  <c:v>138</c:v>
                </c:pt>
                <c:pt idx="1381">
                  <c:v>138.1</c:v>
                </c:pt>
                <c:pt idx="1382">
                  <c:v>138.19999999999999</c:v>
                </c:pt>
                <c:pt idx="1383">
                  <c:v>138.30000000000001</c:v>
                </c:pt>
                <c:pt idx="1384">
                  <c:v>138.4</c:v>
                </c:pt>
                <c:pt idx="1385">
                  <c:v>138.5</c:v>
                </c:pt>
                <c:pt idx="1386">
                  <c:v>138.6</c:v>
                </c:pt>
                <c:pt idx="1387">
                  <c:v>138.69999999999999</c:v>
                </c:pt>
                <c:pt idx="1388">
                  <c:v>138.80000000000001</c:v>
                </c:pt>
                <c:pt idx="1389">
                  <c:v>138.9</c:v>
                </c:pt>
                <c:pt idx="1390">
                  <c:v>139</c:v>
                </c:pt>
                <c:pt idx="1391">
                  <c:v>139.1</c:v>
                </c:pt>
                <c:pt idx="1392">
                  <c:v>139.19999999999999</c:v>
                </c:pt>
                <c:pt idx="1393">
                  <c:v>139.30000000000001</c:v>
                </c:pt>
                <c:pt idx="1394">
                  <c:v>139.4</c:v>
                </c:pt>
                <c:pt idx="1395">
                  <c:v>139.5</c:v>
                </c:pt>
                <c:pt idx="1396">
                  <c:v>139.6</c:v>
                </c:pt>
                <c:pt idx="1397">
                  <c:v>139.69999999999999</c:v>
                </c:pt>
                <c:pt idx="1398">
                  <c:v>139.80000000000001</c:v>
                </c:pt>
                <c:pt idx="1399">
                  <c:v>139.9</c:v>
                </c:pt>
                <c:pt idx="1400">
                  <c:v>140</c:v>
                </c:pt>
                <c:pt idx="1401">
                  <c:v>140.1</c:v>
                </c:pt>
                <c:pt idx="1402">
                  <c:v>140.19999999999999</c:v>
                </c:pt>
                <c:pt idx="1403">
                  <c:v>140.30000000000001</c:v>
                </c:pt>
                <c:pt idx="1404">
                  <c:v>140.4</c:v>
                </c:pt>
                <c:pt idx="1405">
                  <c:v>140.5</c:v>
                </c:pt>
                <c:pt idx="1406">
                  <c:v>140.6</c:v>
                </c:pt>
                <c:pt idx="1407">
                  <c:v>140.69999999999999</c:v>
                </c:pt>
                <c:pt idx="1408">
                  <c:v>140.80000000000001</c:v>
                </c:pt>
                <c:pt idx="1409">
                  <c:v>140.9</c:v>
                </c:pt>
                <c:pt idx="1410">
                  <c:v>141</c:v>
                </c:pt>
                <c:pt idx="1411">
                  <c:v>141.1</c:v>
                </c:pt>
                <c:pt idx="1412">
                  <c:v>141.19999999999999</c:v>
                </c:pt>
                <c:pt idx="1413">
                  <c:v>141.30000000000001</c:v>
                </c:pt>
                <c:pt idx="1414">
                  <c:v>141.4</c:v>
                </c:pt>
                <c:pt idx="1415">
                  <c:v>141.5</c:v>
                </c:pt>
                <c:pt idx="1416">
                  <c:v>141.6</c:v>
                </c:pt>
                <c:pt idx="1417">
                  <c:v>141.69999999999999</c:v>
                </c:pt>
                <c:pt idx="1418">
                  <c:v>141.80000000000001</c:v>
                </c:pt>
                <c:pt idx="1419">
                  <c:v>141.9</c:v>
                </c:pt>
                <c:pt idx="1420">
                  <c:v>142</c:v>
                </c:pt>
                <c:pt idx="1421">
                  <c:v>142.1</c:v>
                </c:pt>
                <c:pt idx="1422">
                  <c:v>142.19999999999999</c:v>
                </c:pt>
                <c:pt idx="1423">
                  <c:v>142.30000000000001</c:v>
                </c:pt>
                <c:pt idx="1424">
                  <c:v>142.4</c:v>
                </c:pt>
                <c:pt idx="1425">
                  <c:v>142.5</c:v>
                </c:pt>
                <c:pt idx="1426">
                  <c:v>142.6</c:v>
                </c:pt>
                <c:pt idx="1427">
                  <c:v>142.69999999999999</c:v>
                </c:pt>
                <c:pt idx="1428">
                  <c:v>142.80000000000001</c:v>
                </c:pt>
                <c:pt idx="1429">
                  <c:v>142.9</c:v>
                </c:pt>
                <c:pt idx="1430">
                  <c:v>143</c:v>
                </c:pt>
                <c:pt idx="1431">
                  <c:v>143.1</c:v>
                </c:pt>
                <c:pt idx="1432">
                  <c:v>143.19999999999999</c:v>
                </c:pt>
                <c:pt idx="1433">
                  <c:v>143.30000000000001</c:v>
                </c:pt>
                <c:pt idx="1434">
                  <c:v>143.4</c:v>
                </c:pt>
                <c:pt idx="1435">
                  <c:v>143.5</c:v>
                </c:pt>
                <c:pt idx="1436">
                  <c:v>143.6</c:v>
                </c:pt>
                <c:pt idx="1437">
                  <c:v>143.69999999999999</c:v>
                </c:pt>
                <c:pt idx="1438">
                  <c:v>143.80000000000001</c:v>
                </c:pt>
                <c:pt idx="1439">
                  <c:v>143.9</c:v>
                </c:pt>
                <c:pt idx="1440">
                  <c:v>144</c:v>
                </c:pt>
                <c:pt idx="1441">
                  <c:v>144.1</c:v>
                </c:pt>
                <c:pt idx="1442">
                  <c:v>144.19999999999999</c:v>
                </c:pt>
                <c:pt idx="1443">
                  <c:v>144.30000000000001</c:v>
                </c:pt>
                <c:pt idx="1444">
                  <c:v>144.4</c:v>
                </c:pt>
                <c:pt idx="1445">
                  <c:v>144.5</c:v>
                </c:pt>
                <c:pt idx="1446">
                  <c:v>144.6</c:v>
                </c:pt>
                <c:pt idx="1447">
                  <c:v>144.69999999999999</c:v>
                </c:pt>
                <c:pt idx="1448">
                  <c:v>144.80000000000001</c:v>
                </c:pt>
                <c:pt idx="1449">
                  <c:v>144.9</c:v>
                </c:pt>
                <c:pt idx="1450">
                  <c:v>145</c:v>
                </c:pt>
                <c:pt idx="1451">
                  <c:v>145.1</c:v>
                </c:pt>
                <c:pt idx="1452">
                  <c:v>145.19999999999999</c:v>
                </c:pt>
                <c:pt idx="1453">
                  <c:v>145.30000000000001</c:v>
                </c:pt>
                <c:pt idx="1454">
                  <c:v>145.4</c:v>
                </c:pt>
                <c:pt idx="1455">
                  <c:v>145.5</c:v>
                </c:pt>
                <c:pt idx="1456">
                  <c:v>145.6</c:v>
                </c:pt>
                <c:pt idx="1457">
                  <c:v>145.69999999999999</c:v>
                </c:pt>
                <c:pt idx="1458">
                  <c:v>145.80000000000001</c:v>
                </c:pt>
                <c:pt idx="1459">
                  <c:v>145.9</c:v>
                </c:pt>
                <c:pt idx="1460">
                  <c:v>146</c:v>
                </c:pt>
                <c:pt idx="1461">
                  <c:v>146.1</c:v>
                </c:pt>
                <c:pt idx="1462">
                  <c:v>146.19999999999999</c:v>
                </c:pt>
                <c:pt idx="1463">
                  <c:v>146.30000000000001</c:v>
                </c:pt>
                <c:pt idx="1464">
                  <c:v>146.4</c:v>
                </c:pt>
                <c:pt idx="1465">
                  <c:v>146.5</c:v>
                </c:pt>
                <c:pt idx="1466">
                  <c:v>146.6</c:v>
                </c:pt>
                <c:pt idx="1467">
                  <c:v>146.69999999999999</c:v>
                </c:pt>
                <c:pt idx="1468">
                  <c:v>146.80000000000001</c:v>
                </c:pt>
                <c:pt idx="1469">
                  <c:v>146.9</c:v>
                </c:pt>
                <c:pt idx="1470">
                  <c:v>147</c:v>
                </c:pt>
                <c:pt idx="1471">
                  <c:v>147.1</c:v>
                </c:pt>
                <c:pt idx="1472">
                  <c:v>147.19999999999999</c:v>
                </c:pt>
                <c:pt idx="1473">
                  <c:v>147.30000000000001</c:v>
                </c:pt>
                <c:pt idx="1474">
                  <c:v>147.4</c:v>
                </c:pt>
                <c:pt idx="1475">
                  <c:v>147.5</c:v>
                </c:pt>
                <c:pt idx="1476">
                  <c:v>147.6</c:v>
                </c:pt>
                <c:pt idx="1477">
                  <c:v>147.69999999999999</c:v>
                </c:pt>
                <c:pt idx="1478">
                  <c:v>147.80000000000001</c:v>
                </c:pt>
                <c:pt idx="1479">
                  <c:v>147.9</c:v>
                </c:pt>
                <c:pt idx="1480">
                  <c:v>148</c:v>
                </c:pt>
                <c:pt idx="1481">
                  <c:v>148.1</c:v>
                </c:pt>
                <c:pt idx="1482">
                  <c:v>148.19999999999999</c:v>
                </c:pt>
                <c:pt idx="1483">
                  <c:v>148.30000000000001</c:v>
                </c:pt>
                <c:pt idx="1484">
                  <c:v>148.4</c:v>
                </c:pt>
                <c:pt idx="1485">
                  <c:v>148.5</c:v>
                </c:pt>
                <c:pt idx="1486">
                  <c:v>148.6</c:v>
                </c:pt>
                <c:pt idx="1487">
                  <c:v>148.69999999999999</c:v>
                </c:pt>
                <c:pt idx="1488">
                  <c:v>148.80000000000001</c:v>
                </c:pt>
                <c:pt idx="1489">
                  <c:v>148.9</c:v>
                </c:pt>
                <c:pt idx="1490">
                  <c:v>149</c:v>
                </c:pt>
                <c:pt idx="1491">
                  <c:v>149.1</c:v>
                </c:pt>
                <c:pt idx="1492">
                  <c:v>149.19999999999999</c:v>
                </c:pt>
                <c:pt idx="1493">
                  <c:v>149.30000000000001</c:v>
                </c:pt>
                <c:pt idx="1494">
                  <c:v>149.4</c:v>
                </c:pt>
                <c:pt idx="1495">
                  <c:v>149.5</c:v>
                </c:pt>
                <c:pt idx="1496">
                  <c:v>149.6</c:v>
                </c:pt>
                <c:pt idx="1497">
                  <c:v>149.69999999999999</c:v>
                </c:pt>
                <c:pt idx="1498">
                  <c:v>149.80000000000001</c:v>
                </c:pt>
                <c:pt idx="1499">
                  <c:v>149.9</c:v>
                </c:pt>
                <c:pt idx="1500">
                  <c:v>150</c:v>
                </c:pt>
                <c:pt idx="1501">
                  <c:v>150.1</c:v>
                </c:pt>
                <c:pt idx="1502">
                  <c:v>150.19999999999999</c:v>
                </c:pt>
                <c:pt idx="1503">
                  <c:v>150.30000000000001</c:v>
                </c:pt>
                <c:pt idx="1504">
                  <c:v>150.4</c:v>
                </c:pt>
                <c:pt idx="1505">
                  <c:v>150.5</c:v>
                </c:pt>
                <c:pt idx="1506">
                  <c:v>150.6</c:v>
                </c:pt>
                <c:pt idx="1507">
                  <c:v>150.69999999999999</c:v>
                </c:pt>
                <c:pt idx="1508">
                  <c:v>150.80000000000001</c:v>
                </c:pt>
                <c:pt idx="1509">
                  <c:v>150.9</c:v>
                </c:pt>
                <c:pt idx="1510">
                  <c:v>151</c:v>
                </c:pt>
                <c:pt idx="1511">
                  <c:v>151.1</c:v>
                </c:pt>
                <c:pt idx="1512">
                  <c:v>151.19999999999999</c:v>
                </c:pt>
                <c:pt idx="1513">
                  <c:v>151.30000000000001</c:v>
                </c:pt>
                <c:pt idx="1514">
                  <c:v>151.4</c:v>
                </c:pt>
                <c:pt idx="1515">
                  <c:v>151.5</c:v>
                </c:pt>
                <c:pt idx="1516">
                  <c:v>151.6</c:v>
                </c:pt>
                <c:pt idx="1517">
                  <c:v>151.69999999999999</c:v>
                </c:pt>
                <c:pt idx="1518">
                  <c:v>151.80000000000001</c:v>
                </c:pt>
                <c:pt idx="1519">
                  <c:v>151.9</c:v>
                </c:pt>
                <c:pt idx="1520">
                  <c:v>152</c:v>
                </c:pt>
                <c:pt idx="1521">
                  <c:v>152.1</c:v>
                </c:pt>
                <c:pt idx="1522">
                  <c:v>152.19999999999999</c:v>
                </c:pt>
                <c:pt idx="1523">
                  <c:v>152.30000000000001</c:v>
                </c:pt>
                <c:pt idx="1524">
                  <c:v>152.4</c:v>
                </c:pt>
                <c:pt idx="1525">
                  <c:v>152.5</c:v>
                </c:pt>
                <c:pt idx="1526">
                  <c:v>152.6</c:v>
                </c:pt>
                <c:pt idx="1527">
                  <c:v>152.69999999999999</c:v>
                </c:pt>
                <c:pt idx="1528">
                  <c:v>152.80000000000001</c:v>
                </c:pt>
                <c:pt idx="1529">
                  <c:v>152.9</c:v>
                </c:pt>
                <c:pt idx="1530">
                  <c:v>153</c:v>
                </c:pt>
                <c:pt idx="1531">
                  <c:v>153.1</c:v>
                </c:pt>
                <c:pt idx="1532">
                  <c:v>153.19999999999999</c:v>
                </c:pt>
                <c:pt idx="1533">
                  <c:v>153.30000000000001</c:v>
                </c:pt>
                <c:pt idx="1534">
                  <c:v>153.4</c:v>
                </c:pt>
                <c:pt idx="1535">
                  <c:v>153.5</c:v>
                </c:pt>
                <c:pt idx="1536">
                  <c:v>153.6</c:v>
                </c:pt>
                <c:pt idx="1537">
                  <c:v>153.69999999999999</c:v>
                </c:pt>
                <c:pt idx="1538">
                  <c:v>153.80000000000001</c:v>
                </c:pt>
                <c:pt idx="1539">
                  <c:v>153.9</c:v>
                </c:pt>
                <c:pt idx="1540">
                  <c:v>154</c:v>
                </c:pt>
                <c:pt idx="1541">
                  <c:v>154.1</c:v>
                </c:pt>
                <c:pt idx="1542">
                  <c:v>154.19999999999999</c:v>
                </c:pt>
                <c:pt idx="1543">
                  <c:v>154.30000000000001</c:v>
                </c:pt>
                <c:pt idx="1544">
                  <c:v>154.4</c:v>
                </c:pt>
                <c:pt idx="1545">
                  <c:v>154.5</c:v>
                </c:pt>
                <c:pt idx="1546">
                  <c:v>154.6</c:v>
                </c:pt>
                <c:pt idx="1547">
                  <c:v>154.69999999999999</c:v>
                </c:pt>
                <c:pt idx="1548">
                  <c:v>154.80000000000001</c:v>
                </c:pt>
                <c:pt idx="1549">
                  <c:v>154.9</c:v>
                </c:pt>
                <c:pt idx="1550">
                  <c:v>155</c:v>
                </c:pt>
                <c:pt idx="1551">
                  <c:v>155.1</c:v>
                </c:pt>
                <c:pt idx="1552">
                  <c:v>155.19999999999999</c:v>
                </c:pt>
                <c:pt idx="1553">
                  <c:v>155.30000000000001</c:v>
                </c:pt>
                <c:pt idx="1554">
                  <c:v>155.4</c:v>
                </c:pt>
                <c:pt idx="1555">
                  <c:v>155.5</c:v>
                </c:pt>
                <c:pt idx="1556">
                  <c:v>155.6</c:v>
                </c:pt>
                <c:pt idx="1557">
                  <c:v>155.69999999999999</c:v>
                </c:pt>
                <c:pt idx="1558">
                  <c:v>155.80000000000001</c:v>
                </c:pt>
                <c:pt idx="1559">
                  <c:v>155.9</c:v>
                </c:pt>
                <c:pt idx="1560">
                  <c:v>156</c:v>
                </c:pt>
                <c:pt idx="1561">
                  <c:v>156.1</c:v>
                </c:pt>
                <c:pt idx="1562">
                  <c:v>156.19999999999999</c:v>
                </c:pt>
                <c:pt idx="1563">
                  <c:v>156.30000000000001</c:v>
                </c:pt>
                <c:pt idx="1564">
                  <c:v>156.4</c:v>
                </c:pt>
                <c:pt idx="1565">
                  <c:v>156.5</c:v>
                </c:pt>
                <c:pt idx="1566">
                  <c:v>156.6</c:v>
                </c:pt>
                <c:pt idx="1567">
                  <c:v>156.69999999999999</c:v>
                </c:pt>
                <c:pt idx="1568">
                  <c:v>156.80000000000001</c:v>
                </c:pt>
                <c:pt idx="1569">
                  <c:v>156.9</c:v>
                </c:pt>
                <c:pt idx="1570">
                  <c:v>157</c:v>
                </c:pt>
                <c:pt idx="1571">
                  <c:v>157.1</c:v>
                </c:pt>
                <c:pt idx="1572">
                  <c:v>157.19999999999999</c:v>
                </c:pt>
                <c:pt idx="1573">
                  <c:v>157.30000000000001</c:v>
                </c:pt>
                <c:pt idx="1574">
                  <c:v>157.4</c:v>
                </c:pt>
                <c:pt idx="1575">
                  <c:v>157.5</c:v>
                </c:pt>
                <c:pt idx="1576">
                  <c:v>157.6</c:v>
                </c:pt>
                <c:pt idx="1577">
                  <c:v>157.69999999999999</c:v>
                </c:pt>
                <c:pt idx="1578">
                  <c:v>157.80000000000001</c:v>
                </c:pt>
                <c:pt idx="1579">
                  <c:v>157.9</c:v>
                </c:pt>
                <c:pt idx="1580">
                  <c:v>158</c:v>
                </c:pt>
                <c:pt idx="1581">
                  <c:v>158.1</c:v>
                </c:pt>
                <c:pt idx="1582">
                  <c:v>158.19999999999999</c:v>
                </c:pt>
                <c:pt idx="1583">
                  <c:v>158.30000000000001</c:v>
                </c:pt>
                <c:pt idx="1584">
                  <c:v>158.4</c:v>
                </c:pt>
                <c:pt idx="1585">
                  <c:v>158.5</c:v>
                </c:pt>
                <c:pt idx="1586">
                  <c:v>158.6</c:v>
                </c:pt>
                <c:pt idx="1587">
                  <c:v>158.69999999999999</c:v>
                </c:pt>
                <c:pt idx="1588">
                  <c:v>158.80000000000001</c:v>
                </c:pt>
                <c:pt idx="1589">
                  <c:v>158.9</c:v>
                </c:pt>
                <c:pt idx="1590">
                  <c:v>159</c:v>
                </c:pt>
                <c:pt idx="1591">
                  <c:v>159.1</c:v>
                </c:pt>
                <c:pt idx="1592">
                  <c:v>159.19999999999999</c:v>
                </c:pt>
                <c:pt idx="1593">
                  <c:v>159.30000000000001</c:v>
                </c:pt>
                <c:pt idx="1594">
                  <c:v>159.4</c:v>
                </c:pt>
                <c:pt idx="1595">
                  <c:v>159.5</c:v>
                </c:pt>
                <c:pt idx="1596">
                  <c:v>159.6</c:v>
                </c:pt>
                <c:pt idx="1597">
                  <c:v>159.69999999999999</c:v>
                </c:pt>
                <c:pt idx="1598">
                  <c:v>159.80000000000001</c:v>
                </c:pt>
                <c:pt idx="1599">
                  <c:v>159.9</c:v>
                </c:pt>
                <c:pt idx="1600">
                  <c:v>160</c:v>
                </c:pt>
                <c:pt idx="1601">
                  <c:v>160.1</c:v>
                </c:pt>
                <c:pt idx="1602">
                  <c:v>160.19999999999999</c:v>
                </c:pt>
                <c:pt idx="1603">
                  <c:v>160.30000000000001</c:v>
                </c:pt>
                <c:pt idx="1604">
                  <c:v>160.4</c:v>
                </c:pt>
                <c:pt idx="1605">
                  <c:v>160.5</c:v>
                </c:pt>
                <c:pt idx="1606">
                  <c:v>160.6</c:v>
                </c:pt>
                <c:pt idx="1607">
                  <c:v>160.69999999999999</c:v>
                </c:pt>
                <c:pt idx="1608">
                  <c:v>160.80000000000001</c:v>
                </c:pt>
                <c:pt idx="1609">
                  <c:v>160.9</c:v>
                </c:pt>
                <c:pt idx="1610">
                  <c:v>161</c:v>
                </c:pt>
                <c:pt idx="1611">
                  <c:v>161.1</c:v>
                </c:pt>
                <c:pt idx="1612">
                  <c:v>161.19999999999999</c:v>
                </c:pt>
                <c:pt idx="1613">
                  <c:v>161.30000000000001</c:v>
                </c:pt>
                <c:pt idx="1614">
                  <c:v>161.4</c:v>
                </c:pt>
                <c:pt idx="1615">
                  <c:v>161.5</c:v>
                </c:pt>
                <c:pt idx="1616">
                  <c:v>161.6</c:v>
                </c:pt>
                <c:pt idx="1617">
                  <c:v>161.69999999999999</c:v>
                </c:pt>
                <c:pt idx="1618">
                  <c:v>161.80000000000001</c:v>
                </c:pt>
                <c:pt idx="1619">
                  <c:v>161.9</c:v>
                </c:pt>
                <c:pt idx="1620">
                  <c:v>162</c:v>
                </c:pt>
                <c:pt idx="1621">
                  <c:v>162.1</c:v>
                </c:pt>
                <c:pt idx="1622">
                  <c:v>162.19999999999999</c:v>
                </c:pt>
                <c:pt idx="1623">
                  <c:v>162.30000000000001</c:v>
                </c:pt>
                <c:pt idx="1624">
                  <c:v>162.4</c:v>
                </c:pt>
                <c:pt idx="1625">
                  <c:v>162.5</c:v>
                </c:pt>
                <c:pt idx="1626">
                  <c:v>162.6</c:v>
                </c:pt>
                <c:pt idx="1627">
                  <c:v>162.69999999999999</c:v>
                </c:pt>
                <c:pt idx="1628">
                  <c:v>162.80000000000001</c:v>
                </c:pt>
                <c:pt idx="1629">
                  <c:v>162.9</c:v>
                </c:pt>
                <c:pt idx="1630">
                  <c:v>163</c:v>
                </c:pt>
                <c:pt idx="1631">
                  <c:v>163.1</c:v>
                </c:pt>
                <c:pt idx="1632">
                  <c:v>163.19999999999999</c:v>
                </c:pt>
                <c:pt idx="1633">
                  <c:v>163.30000000000001</c:v>
                </c:pt>
                <c:pt idx="1634">
                  <c:v>163.4</c:v>
                </c:pt>
                <c:pt idx="1635">
                  <c:v>163.5</c:v>
                </c:pt>
                <c:pt idx="1636">
                  <c:v>163.6</c:v>
                </c:pt>
                <c:pt idx="1637">
                  <c:v>163.69999999999999</c:v>
                </c:pt>
                <c:pt idx="1638">
                  <c:v>163.80000000000001</c:v>
                </c:pt>
                <c:pt idx="1639">
                  <c:v>163.9</c:v>
                </c:pt>
                <c:pt idx="1640">
                  <c:v>164</c:v>
                </c:pt>
                <c:pt idx="1641">
                  <c:v>164.1</c:v>
                </c:pt>
                <c:pt idx="1642">
                  <c:v>164.2</c:v>
                </c:pt>
                <c:pt idx="1643">
                  <c:v>164.3</c:v>
                </c:pt>
                <c:pt idx="1644">
                  <c:v>164.4</c:v>
                </c:pt>
                <c:pt idx="1645">
                  <c:v>164.5</c:v>
                </c:pt>
                <c:pt idx="1646">
                  <c:v>164.6</c:v>
                </c:pt>
                <c:pt idx="1647">
                  <c:v>164.7</c:v>
                </c:pt>
                <c:pt idx="1648">
                  <c:v>164.8</c:v>
                </c:pt>
                <c:pt idx="1649">
                  <c:v>164.9</c:v>
                </c:pt>
                <c:pt idx="1650">
                  <c:v>165</c:v>
                </c:pt>
                <c:pt idx="1651">
                  <c:v>165.1</c:v>
                </c:pt>
                <c:pt idx="1652">
                  <c:v>165.2</c:v>
                </c:pt>
                <c:pt idx="1653">
                  <c:v>165.3</c:v>
                </c:pt>
                <c:pt idx="1654">
                  <c:v>165.4</c:v>
                </c:pt>
                <c:pt idx="1655">
                  <c:v>165.5</c:v>
                </c:pt>
                <c:pt idx="1656">
                  <c:v>165.6</c:v>
                </c:pt>
                <c:pt idx="1657">
                  <c:v>165.7</c:v>
                </c:pt>
                <c:pt idx="1658">
                  <c:v>165.8</c:v>
                </c:pt>
                <c:pt idx="1659">
                  <c:v>165.9</c:v>
                </c:pt>
                <c:pt idx="1660">
                  <c:v>166</c:v>
                </c:pt>
                <c:pt idx="1661">
                  <c:v>166.1</c:v>
                </c:pt>
                <c:pt idx="1662">
                  <c:v>166.2</c:v>
                </c:pt>
                <c:pt idx="1663">
                  <c:v>166.3</c:v>
                </c:pt>
                <c:pt idx="1664">
                  <c:v>166.4</c:v>
                </c:pt>
                <c:pt idx="1665">
                  <c:v>166.5</c:v>
                </c:pt>
                <c:pt idx="1666">
                  <c:v>166.6</c:v>
                </c:pt>
                <c:pt idx="1667">
                  <c:v>166.7</c:v>
                </c:pt>
                <c:pt idx="1668">
                  <c:v>166.8</c:v>
                </c:pt>
                <c:pt idx="1669">
                  <c:v>166.9</c:v>
                </c:pt>
                <c:pt idx="1670">
                  <c:v>167</c:v>
                </c:pt>
                <c:pt idx="1671">
                  <c:v>167.1</c:v>
                </c:pt>
                <c:pt idx="1672">
                  <c:v>167.2</c:v>
                </c:pt>
                <c:pt idx="1673">
                  <c:v>167.3</c:v>
                </c:pt>
                <c:pt idx="1674">
                  <c:v>167.4</c:v>
                </c:pt>
                <c:pt idx="1675">
                  <c:v>167.5</c:v>
                </c:pt>
                <c:pt idx="1676">
                  <c:v>167.6</c:v>
                </c:pt>
                <c:pt idx="1677">
                  <c:v>167.7</c:v>
                </c:pt>
                <c:pt idx="1678">
                  <c:v>167.8</c:v>
                </c:pt>
                <c:pt idx="1679">
                  <c:v>167.9</c:v>
                </c:pt>
                <c:pt idx="1680">
                  <c:v>168</c:v>
                </c:pt>
                <c:pt idx="1681">
                  <c:v>168.1</c:v>
                </c:pt>
                <c:pt idx="1682">
                  <c:v>168.2</c:v>
                </c:pt>
                <c:pt idx="1683">
                  <c:v>168.3</c:v>
                </c:pt>
                <c:pt idx="1684">
                  <c:v>168.4</c:v>
                </c:pt>
                <c:pt idx="1685">
                  <c:v>168.5</c:v>
                </c:pt>
                <c:pt idx="1686">
                  <c:v>168.6</c:v>
                </c:pt>
                <c:pt idx="1687">
                  <c:v>168.7</c:v>
                </c:pt>
                <c:pt idx="1688">
                  <c:v>168.8</c:v>
                </c:pt>
                <c:pt idx="1689">
                  <c:v>168.9</c:v>
                </c:pt>
                <c:pt idx="1690">
                  <c:v>169</c:v>
                </c:pt>
                <c:pt idx="1691">
                  <c:v>169.1</c:v>
                </c:pt>
                <c:pt idx="1692">
                  <c:v>169.2</c:v>
                </c:pt>
                <c:pt idx="1693">
                  <c:v>169.3</c:v>
                </c:pt>
                <c:pt idx="1694">
                  <c:v>169.4</c:v>
                </c:pt>
                <c:pt idx="1695">
                  <c:v>169.5</c:v>
                </c:pt>
                <c:pt idx="1696">
                  <c:v>169.6</c:v>
                </c:pt>
                <c:pt idx="1697">
                  <c:v>169.7</c:v>
                </c:pt>
                <c:pt idx="1698">
                  <c:v>169.8</c:v>
                </c:pt>
                <c:pt idx="1699">
                  <c:v>169.9</c:v>
                </c:pt>
                <c:pt idx="1700">
                  <c:v>170</c:v>
                </c:pt>
                <c:pt idx="1701">
                  <c:v>170.1</c:v>
                </c:pt>
                <c:pt idx="1702">
                  <c:v>170.2</c:v>
                </c:pt>
                <c:pt idx="1703">
                  <c:v>170.3</c:v>
                </c:pt>
                <c:pt idx="1704">
                  <c:v>170.4</c:v>
                </c:pt>
                <c:pt idx="1705">
                  <c:v>170.5</c:v>
                </c:pt>
                <c:pt idx="1706">
                  <c:v>170.6</c:v>
                </c:pt>
                <c:pt idx="1707">
                  <c:v>170.7</c:v>
                </c:pt>
                <c:pt idx="1708">
                  <c:v>170.8</c:v>
                </c:pt>
                <c:pt idx="1709">
                  <c:v>170.9</c:v>
                </c:pt>
                <c:pt idx="1710">
                  <c:v>171</c:v>
                </c:pt>
                <c:pt idx="1711">
                  <c:v>171.1</c:v>
                </c:pt>
                <c:pt idx="1712">
                  <c:v>171.2</c:v>
                </c:pt>
                <c:pt idx="1713">
                  <c:v>171.3</c:v>
                </c:pt>
                <c:pt idx="1714">
                  <c:v>171.4</c:v>
                </c:pt>
                <c:pt idx="1715">
                  <c:v>171.5</c:v>
                </c:pt>
                <c:pt idx="1716">
                  <c:v>171.6</c:v>
                </c:pt>
                <c:pt idx="1717">
                  <c:v>171.7</c:v>
                </c:pt>
                <c:pt idx="1718">
                  <c:v>171.8</c:v>
                </c:pt>
                <c:pt idx="1719">
                  <c:v>171.9</c:v>
                </c:pt>
                <c:pt idx="1720">
                  <c:v>172</c:v>
                </c:pt>
                <c:pt idx="1721">
                  <c:v>172.1</c:v>
                </c:pt>
                <c:pt idx="1722">
                  <c:v>172.2</c:v>
                </c:pt>
                <c:pt idx="1723">
                  <c:v>172.3</c:v>
                </c:pt>
                <c:pt idx="1724">
                  <c:v>172.4</c:v>
                </c:pt>
                <c:pt idx="1725">
                  <c:v>172.5</c:v>
                </c:pt>
                <c:pt idx="1726">
                  <c:v>172.6</c:v>
                </c:pt>
                <c:pt idx="1727">
                  <c:v>172.7</c:v>
                </c:pt>
                <c:pt idx="1728">
                  <c:v>172.8</c:v>
                </c:pt>
                <c:pt idx="1729">
                  <c:v>172.9</c:v>
                </c:pt>
                <c:pt idx="1730">
                  <c:v>173</c:v>
                </c:pt>
                <c:pt idx="1731">
                  <c:v>173.1</c:v>
                </c:pt>
                <c:pt idx="1732">
                  <c:v>173.2</c:v>
                </c:pt>
                <c:pt idx="1733">
                  <c:v>173.3</c:v>
                </c:pt>
                <c:pt idx="1734">
                  <c:v>173.4</c:v>
                </c:pt>
                <c:pt idx="1735">
                  <c:v>173.5</c:v>
                </c:pt>
                <c:pt idx="1736">
                  <c:v>173.6</c:v>
                </c:pt>
                <c:pt idx="1737">
                  <c:v>173.7</c:v>
                </c:pt>
                <c:pt idx="1738">
                  <c:v>173.8</c:v>
                </c:pt>
                <c:pt idx="1739">
                  <c:v>173.9</c:v>
                </c:pt>
                <c:pt idx="1740">
                  <c:v>174</c:v>
                </c:pt>
                <c:pt idx="1741">
                  <c:v>174.1</c:v>
                </c:pt>
                <c:pt idx="1742">
                  <c:v>174.2</c:v>
                </c:pt>
                <c:pt idx="1743">
                  <c:v>174.3</c:v>
                </c:pt>
                <c:pt idx="1744">
                  <c:v>174.4</c:v>
                </c:pt>
                <c:pt idx="1745">
                  <c:v>174.5</c:v>
                </c:pt>
                <c:pt idx="1746">
                  <c:v>174.6</c:v>
                </c:pt>
                <c:pt idx="1747">
                  <c:v>174.7</c:v>
                </c:pt>
                <c:pt idx="1748">
                  <c:v>174.8</c:v>
                </c:pt>
                <c:pt idx="1749">
                  <c:v>174.9</c:v>
                </c:pt>
                <c:pt idx="1750">
                  <c:v>175</c:v>
                </c:pt>
                <c:pt idx="1751">
                  <c:v>175.1</c:v>
                </c:pt>
                <c:pt idx="1752">
                  <c:v>175.2</c:v>
                </c:pt>
                <c:pt idx="1753">
                  <c:v>175.3</c:v>
                </c:pt>
                <c:pt idx="1754">
                  <c:v>175.4</c:v>
                </c:pt>
                <c:pt idx="1755">
                  <c:v>175.5</c:v>
                </c:pt>
                <c:pt idx="1756">
                  <c:v>175.6</c:v>
                </c:pt>
                <c:pt idx="1757">
                  <c:v>175.7</c:v>
                </c:pt>
                <c:pt idx="1758">
                  <c:v>175.8</c:v>
                </c:pt>
                <c:pt idx="1759">
                  <c:v>175.9</c:v>
                </c:pt>
                <c:pt idx="1760">
                  <c:v>176</c:v>
                </c:pt>
                <c:pt idx="1761">
                  <c:v>176.1</c:v>
                </c:pt>
                <c:pt idx="1762">
                  <c:v>176.2</c:v>
                </c:pt>
                <c:pt idx="1763">
                  <c:v>176.3</c:v>
                </c:pt>
                <c:pt idx="1764">
                  <c:v>176.4</c:v>
                </c:pt>
                <c:pt idx="1765">
                  <c:v>176.5</c:v>
                </c:pt>
                <c:pt idx="1766">
                  <c:v>176.6</c:v>
                </c:pt>
                <c:pt idx="1767">
                  <c:v>176.7</c:v>
                </c:pt>
                <c:pt idx="1768">
                  <c:v>176.8</c:v>
                </c:pt>
                <c:pt idx="1769">
                  <c:v>176.9</c:v>
                </c:pt>
                <c:pt idx="1770">
                  <c:v>177</c:v>
                </c:pt>
                <c:pt idx="1771">
                  <c:v>177.1</c:v>
                </c:pt>
                <c:pt idx="1772">
                  <c:v>177.2</c:v>
                </c:pt>
                <c:pt idx="1773">
                  <c:v>177.3</c:v>
                </c:pt>
                <c:pt idx="1774">
                  <c:v>177.4</c:v>
                </c:pt>
                <c:pt idx="1775">
                  <c:v>177.5</c:v>
                </c:pt>
                <c:pt idx="1776">
                  <c:v>177.6</c:v>
                </c:pt>
                <c:pt idx="1777">
                  <c:v>177.7</c:v>
                </c:pt>
                <c:pt idx="1778">
                  <c:v>177.8</c:v>
                </c:pt>
                <c:pt idx="1779">
                  <c:v>177.9</c:v>
                </c:pt>
                <c:pt idx="1780">
                  <c:v>178</c:v>
                </c:pt>
                <c:pt idx="1781">
                  <c:v>178.1</c:v>
                </c:pt>
                <c:pt idx="1782">
                  <c:v>178.2</c:v>
                </c:pt>
                <c:pt idx="1783">
                  <c:v>178.3</c:v>
                </c:pt>
                <c:pt idx="1784">
                  <c:v>178.4</c:v>
                </c:pt>
                <c:pt idx="1785">
                  <c:v>178.5</c:v>
                </c:pt>
                <c:pt idx="1786">
                  <c:v>178.6</c:v>
                </c:pt>
                <c:pt idx="1787">
                  <c:v>178.7</c:v>
                </c:pt>
                <c:pt idx="1788">
                  <c:v>178.8</c:v>
                </c:pt>
                <c:pt idx="1789">
                  <c:v>178.9</c:v>
                </c:pt>
                <c:pt idx="1790">
                  <c:v>179</c:v>
                </c:pt>
                <c:pt idx="1791">
                  <c:v>179.1</c:v>
                </c:pt>
                <c:pt idx="1792">
                  <c:v>179.2</c:v>
                </c:pt>
                <c:pt idx="1793">
                  <c:v>179.3</c:v>
                </c:pt>
                <c:pt idx="1794">
                  <c:v>179.4</c:v>
                </c:pt>
                <c:pt idx="1795">
                  <c:v>179.5</c:v>
                </c:pt>
                <c:pt idx="1796">
                  <c:v>179.6</c:v>
                </c:pt>
                <c:pt idx="1797">
                  <c:v>179.7</c:v>
                </c:pt>
                <c:pt idx="1798">
                  <c:v>179.8</c:v>
                </c:pt>
                <c:pt idx="1799">
                  <c:v>179.9</c:v>
                </c:pt>
                <c:pt idx="1800">
                  <c:v>180</c:v>
                </c:pt>
                <c:pt idx="1801">
                  <c:v>180.1</c:v>
                </c:pt>
                <c:pt idx="1802">
                  <c:v>180.2</c:v>
                </c:pt>
                <c:pt idx="1803">
                  <c:v>180.3</c:v>
                </c:pt>
                <c:pt idx="1804">
                  <c:v>180.4</c:v>
                </c:pt>
                <c:pt idx="1805">
                  <c:v>180.5</c:v>
                </c:pt>
                <c:pt idx="1806">
                  <c:v>180.6</c:v>
                </c:pt>
                <c:pt idx="1807">
                  <c:v>180.7</c:v>
                </c:pt>
                <c:pt idx="1808">
                  <c:v>180.8</c:v>
                </c:pt>
                <c:pt idx="1809">
                  <c:v>180.9</c:v>
                </c:pt>
                <c:pt idx="1810">
                  <c:v>181</c:v>
                </c:pt>
                <c:pt idx="1811">
                  <c:v>181.1</c:v>
                </c:pt>
                <c:pt idx="1812">
                  <c:v>181.2</c:v>
                </c:pt>
                <c:pt idx="1813">
                  <c:v>181.3</c:v>
                </c:pt>
                <c:pt idx="1814">
                  <c:v>181.4</c:v>
                </c:pt>
                <c:pt idx="1815">
                  <c:v>181.5</c:v>
                </c:pt>
                <c:pt idx="1816">
                  <c:v>181.6</c:v>
                </c:pt>
                <c:pt idx="1817">
                  <c:v>181.7</c:v>
                </c:pt>
                <c:pt idx="1818">
                  <c:v>181.8</c:v>
                </c:pt>
                <c:pt idx="1819">
                  <c:v>181.9</c:v>
                </c:pt>
                <c:pt idx="1820">
                  <c:v>182</c:v>
                </c:pt>
                <c:pt idx="1821">
                  <c:v>182.1</c:v>
                </c:pt>
                <c:pt idx="1822">
                  <c:v>182.2</c:v>
                </c:pt>
                <c:pt idx="1823">
                  <c:v>182.3</c:v>
                </c:pt>
                <c:pt idx="1824">
                  <c:v>182.4</c:v>
                </c:pt>
                <c:pt idx="1825">
                  <c:v>182.5</c:v>
                </c:pt>
                <c:pt idx="1826">
                  <c:v>182.6</c:v>
                </c:pt>
                <c:pt idx="1827">
                  <c:v>182.7</c:v>
                </c:pt>
                <c:pt idx="1828">
                  <c:v>182.8</c:v>
                </c:pt>
                <c:pt idx="1829">
                  <c:v>182.9</c:v>
                </c:pt>
                <c:pt idx="1830">
                  <c:v>183</c:v>
                </c:pt>
                <c:pt idx="1831">
                  <c:v>183.1</c:v>
                </c:pt>
                <c:pt idx="1832">
                  <c:v>183.2</c:v>
                </c:pt>
                <c:pt idx="1833">
                  <c:v>183.3</c:v>
                </c:pt>
                <c:pt idx="1834">
                  <c:v>183.4</c:v>
                </c:pt>
                <c:pt idx="1835">
                  <c:v>183.5</c:v>
                </c:pt>
                <c:pt idx="1836">
                  <c:v>183.6</c:v>
                </c:pt>
                <c:pt idx="1837">
                  <c:v>183.7</c:v>
                </c:pt>
                <c:pt idx="1838">
                  <c:v>183.8</c:v>
                </c:pt>
                <c:pt idx="1839">
                  <c:v>183.9</c:v>
                </c:pt>
                <c:pt idx="1840">
                  <c:v>184</c:v>
                </c:pt>
                <c:pt idx="1841">
                  <c:v>184.1</c:v>
                </c:pt>
                <c:pt idx="1842">
                  <c:v>184.2</c:v>
                </c:pt>
                <c:pt idx="1843">
                  <c:v>184.3</c:v>
                </c:pt>
                <c:pt idx="1844">
                  <c:v>184.4</c:v>
                </c:pt>
                <c:pt idx="1845">
                  <c:v>184.5</c:v>
                </c:pt>
                <c:pt idx="1846">
                  <c:v>184.6</c:v>
                </c:pt>
                <c:pt idx="1847">
                  <c:v>184.7</c:v>
                </c:pt>
                <c:pt idx="1848">
                  <c:v>184.8</c:v>
                </c:pt>
                <c:pt idx="1849">
                  <c:v>184.9</c:v>
                </c:pt>
                <c:pt idx="1850">
                  <c:v>185</c:v>
                </c:pt>
                <c:pt idx="1851">
                  <c:v>185.1</c:v>
                </c:pt>
                <c:pt idx="1852">
                  <c:v>185.2</c:v>
                </c:pt>
                <c:pt idx="1853">
                  <c:v>185.3</c:v>
                </c:pt>
                <c:pt idx="1854">
                  <c:v>185.4</c:v>
                </c:pt>
                <c:pt idx="1855">
                  <c:v>185.5</c:v>
                </c:pt>
                <c:pt idx="1856">
                  <c:v>185.6</c:v>
                </c:pt>
                <c:pt idx="1857">
                  <c:v>185.7</c:v>
                </c:pt>
                <c:pt idx="1858">
                  <c:v>185.8</c:v>
                </c:pt>
                <c:pt idx="1859">
                  <c:v>185.9</c:v>
                </c:pt>
                <c:pt idx="1860">
                  <c:v>186</c:v>
                </c:pt>
                <c:pt idx="1861">
                  <c:v>186.1</c:v>
                </c:pt>
                <c:pt idx="1862">
                  <c:v>186.2</c:v>
                </c:pt>
                <c:pt idx="1863">
                  <c:v>186.3</c:v>
                </c:pt>
                <c:pt idx="1864">
                  <c:v>186.4</c:v>
                </c:pt>
                <c:pt idx="1865">
                  <c:v>186.5</c:v>
                </c:pt>
                <c:pt idx="1866">
                  <c:v>186.6</c:v>
                </c:pt>
                <c:pt idx="1867">
                  <c:v>186.7</c:v>
                </c:pt>
                <c:pt idx="1868">
                  <c:v>186.8</c:v>
                </c:pt>
                <c:pt idx="1869">
                  <c:v>186.9</c:v>
                </c:pt>
                <c:pt idx="1870">
                  <c:v>187</c:v>
                </c:pt>
                <c:pt idx="1871">
                  <c:v>187.1</c:v>
                </c:pt>
                <c:pt idx="1872">
                  <c:v>187.2</c:v>
                </c:pt>
                <c:pt idx="1873">
                  <c:v>187.3</c:v>
                </c:pt>
                <c:pt idx="1874">
                  <c:v>187.4</c:v>
                </c:pt>
                <c:pt idx="1875">
                  <c:v>187.5</c:v>
                </c:pt>
                <c:pt idx="1876">
                  <c:v>187.6</c:v>
                </c:pt>
                <c:pt idx="1877">
                  <c:v>187.7</c:v>
                </c:pt>
                <c:pt idx="1878">
                  <c:v>187.8</c:v>
                </c:pt>
                <c:pt idx="1879">
                  <c:v>187.9</c:v>
                </c:pt>
                <c:pt idx="1880">
                  <c:v>188</c:v>
                </c:pt>
                <c:pt idx="1881">
                  <c:v>188.1</c:v>
                </c:pt>
                <c:pt idx="1882">
                  <c:v>188.2</c:v>
                </c:pt>
                <c:pt idx="1883">
                  <c:v>188.3</c:v>
                </c:pt>
                <c:pt idx="1884">
                  <c:v>188.4</c:v>
                </c:pt>
                <c:pt idx="1885">
                  <c:v>188.5</c:v>
                </c:pt>
                <c:pt idx="1886">
                  <c:v>188.6</c:v>
                </c:pt>
                <c:pt idx="1887">
                  <c:v>188.7</c:v>
                </c:pt>
                <c:pt idx="1888">
                  <c:v>188.8</c:v>
                </c:pt>
                <c:pt idx="1889">
                  <c:v>188.9</c:v>
                </c:pt>
                <c:pt idx="1890">
                  <c:v>189</c:v>
                </c:pt>
                <c:pt idx="1891">
                  <c:v>189.1</c:v>
                </c:pt>
                <c:pt idx="1892">
                  <c:v>189.2</c:v>
                </c:pt>
                <c:pt idx="1893">
                  <c:v>189.3</c:v>
                </c:pt>
                <c:pt idx="1894">
                  <c:v>189.4</c:v>
                </c:pt>
                <c:pt idx="1895">
                  <c:v>189.5</c:v>
                </c:pt>
                <c:pt idx="1896">
                  <c:v>189.6</c:v>
                </c:pt>
                <c:pt idx="1897">
                  <c:v>189.7</c:v>
                </c:pt>
                <c:pt idx="1898">
                  <c:v>189.8</c:v>
                </c:pt>
                <c:pt idx="1899">
                  <c:v>189.9</c:v>
                </c:pt>
                <c:pt idx="1900">
                  <c:v>190</c:v>
                </c:pt>
                <c:pt idx="1901">
                  <c:v>190.1</c:v>
                </c:pt>
                <c:pt idx="1902">
                  <c:v>190.2</c:v>
                </c:pt>
                <c:pt idx="1903">
                  <c:v>190.3</c:v>
                </c:pt>
                <c:pt idx="1904">
                  <c:v>190.4</c:v>
                </c:pt>
                <c:pt idx="1905">
                  <c:v>190.5</c:v>
                </c:pt>
                <c:pt idx="1906">
                  <c:v>190.6</c:v>
                </c:pt>
                <c:pt idx="1907">
                  <c:v>190.7</c:v>
                </c:pt>
                <c:pt idx="1908">
                  <c:v>190.8</c:v>
                </c:pt>
                <c:pt idx="1909">
                  <c:v>190.9</c:v>
                </c:pt>
                <c:pt idx="1910">
                  <c:v>191</c:v>
                </c:pt>
                <c:pt idx="1911">
                  <c:v>191.1</c:v>
                </c:pt>
                <c:pt idx="1912">
                  <c:v>191.2</c:v>
                </c:pt>
                <c:pt idx="1913">
                  <c:v>191.3</c:v>
                </c:pt>
                <c:pt idx="1914">
                  <c:v>191.4</c:v>
                </c:pt>
                <c:pt idx="1915">
                  <c:v>191.5</c:v>
                </c:pt>
                <c:pt idx="1916">
                  <c:v>191.6</c:v>
                </c:pt>
                <c:pt idx="1917">
                  <c:v>191.7</c:v>
                </c:pt>
                <c:pt idx="1918">
                  <c:v>191.8</c:v>
                </c:pt>
                <c:pt idx="1919">
                  <c:v>191.9</c:v>
                </c:pt>
                <c:pt idx="1920">
                  <c:v>192</c:v>
                </c:pt>
                <c:pt idx="1921">
                  <c:v>192.1</c:v>
                </c:pt>
                <c:pt idx="1922">
                  <c:v>192.2</c:v>
                </c:pt>
                <c:pt idx="1923">
                  <c:v>192.3</c:v>
                </c:pt>
                <c:pt idx="1924">
                  <c:v>192.4</c:v>
                </c:pt>
                <c:pt idx="1925">
                  <c:v>192.5</c:v>
                </c:pt>
                <c:pt idx="1926">
                  <c:v>192.6</c:v>
                </c:pt>
                <c:pt idx="1927">
                  <c:v>192.7</c:v>
                </c:pt>
                <c:pt idx="1928">
                  <c:v>192.8</c:v>
                </c:pt>
                <c:pt idx="1929">
                  <c:v>192.9</c:v>
                </c:pt>
                <c:pt idx="1930">
                  <c:v>193</c:v>
                </c:pt>
                <c:pt idx="1931">
                  <c:v>193.1</c:v>
                </c:pt>
                <c:pt idx="1932">
                  <c:v>193.2</c:v>
                </c:pt>
                <c:pt idx="1933">
                  <c:v>193.3</c:v>
                </c:pt>
                <c:pt idx="1934">
                  <c:v>193.4</c:v>
                </c:pt>
                <c:pt idx="1935">
                  <c:v>193.5</c:v>
                </c:pt>
                <c:pt idx="1936">
                  <c:v>193.6</c:v>
                </c:pt>
                <c:pt idx="1937">
                  <c:v>193.7</c:v>
                </c:pt>
                <c:pt idx="1938">
                  <c:v>193.8</c:v>
                </c:pt>
                <c:pt idx="1939">
                  <c:v>193.9</c:v>
                </c:pt>
                <c:pt idx="1940">
                  <c:v>194</c:v>
                </c:pt>
                <c:pt idx="1941">
                  <c:v>194.1</c:v>
                </c:pt>
                <c:pt idx="1942">
                  <c:v>194.2</c:v>
                </c:pt>
                <c:pt idx="1943">
                  <c:v>194.3</c:v>
                </c:pt>
                <c:pt idx="1944">
                  <c:v>194.4</c:v>
                </c:pt>
                <c:pt idx="1945">
                  <c:v>194.5</c:v>
                </c:pt>
                <c:pt idx="1946">
                  <c:v>194.6</c:v>
                </c:pt>
                <c:pt idx="1947">
                  <c:v>194.7</c:v>
                </c:pt>
                <c:pt idx="1948">
                  <c:v>194.8</c:v>
                </c:pt>
                <c:pt idx="1949">
                  <c:v>194.9</c:v>
                </c:pt>
                <c:pt idx="1950">
                  <c:v>195</c:v>
                </c:pt>
                <c:pt idx="1951">
                  <c:v>195.1</c:v>
                </c:pt>
                <c:pt idx="1952">
                  <c:v>195.2</c:v>
                </c:pt>
                <c:pt idx="1953">
                  <c:v>195.3</c:v>
                </c:pt>
                <c:pt idx="1954">
                  <c:v>195.4</c:v>
                </c:pt>
                <c:pt idx="1955">
                  <c:v>195.5</c:v>
                </c:pt>
                <c:pt idx="1956">
                  <c:v>195.6</c:v>
                </c:pt>
                <c:pt idx="1957">
                  <c:v>195.7</c:v>
                </c:pt>
                <c:pt idx="1958">
                  <c:v>195.8</c:v>
                </c:pt>
                <c:pt idx="1959">
                  <c:v>195.9</c:v>
                </c:pt>
                <c:pt idx="1960">
                  <c:v>196</c:v>
                </c:pt>
                <c:pt idx="1961">
                  <c:v>196.1</c:v>
                </c:pt>
                <c:pt idx="1962">
                  <c:v>196.2</c:v>
                </c:pt>
                <c:pt idx="1963">
                  <c:v>196.3</c:v>
                </c:pt>
                <c:pt idx="1964">
                  <c:v>196.4</c:v>
                </c:pt>
                <c:pt idx="1965">
                  <c:v>196.5</c:v>
                </c:pt>
                <c:pt idx="1966">
                  <c:v>196.6</c:v>
                </c:pt>
                <c:pt idx="1967">
                  <c:v>196.7</c:v>
                </c:pt>
                <c:pt idx="1968">
                  <c:v>196.8</c:v>
                </c:pt>
                <c:pt idx="1969">
                  <c:v>196.9</c:v>
                </c:pt>
                <c:pt idx="1970">
                  <c:v>197</c:v>
                </c:pt>
                <c:pt idx="1971">
                  <c:v>197.1</c:v>
                </c:pt>
                <c:pt idx="1972">
                  <c:v>197.2</c:v>
                </c:pt>
                <c:pt idx="1973">
                  <c:v>197.3</c:v>
                </c:pt>
                <c:pt idx="1974">
                  <c:v>197.4</c:v>
                </c:pt>
                <c:pt idx="1975">
                  <c:v>197.5</c:v>
                </c:pt>
                <c:pt idx="1976">
                  <c:v>197.6</c:v>
                </c:pt>
                <c:pt idx="1977">
                  <c:v>197.7</c:v>
                </c:pt>
                <c:pt idx="1978">
                  <c:v>197.8</c:v>
                </c:pt>
                <c:pt idx="1979">
                  <c:v>197.9</c:v>
                </c:pt>
                <c:pt idx="1980">
                  <c:v>198</c:v>
                </c:pt>
                <c:pt idx="1981">
                  <c:v>198.1</c:v>
                </c:pt>
                <c:pt idx="1982">
                  <c:v>198.2</c:v>
                </c:pt>
                <c:pt idx="1983">
                  <c:v>198.3</c:v>
                </c:pt>
                <c:pt idx="1984">
                  <c:v>198.4</c:v>
                </c:pt>
                <c:pt idx="1985">
                  <c:v>198.5</c:v>
                </c:pt>
                <c:pt idx="1986">
                  <c:v>198.6</c:v>
                </c:pt>
                <c:pt idx="1987">
                  <c:v>198.7</c:v>
                </c:pt>
                <c:pt idx="1988">
                  <c:v>198.8</c:v>
                </c:pt>
                <c:pt idx="1989">
                  <c:v>198.9</c:v>
                </c:pt>
                <c:pt idx="1990">
                  <c:v>199</c:v>
                </c:pt>
                <c:pt idx="1991">
                  <c:v>199.1</c:v>
                </c:pt>
                <c:pt idx="1992">
                  <c:v>199.2</c:v>
                </c:pt>
                <c:pt idx="1993">
                  <c:v>199.3</c:v>
                </c:pt>
                <c:pt idx="1994">
                  <c:v>199.4</c:v>
                </c:pt>
                <c:pt idx="1995">
                  <c:v>199.5</c:v>
                </c:pt>
                <c:pt idx="1996">
                  <c:v>199.6</c:v>
                </c:pt>
                <c:pt idx="1997">
                  <c:v>199.7</c:v>
                </c:pt>
                <c:pt idx="1998">
                  <c:v>199.8</c:v>
                </c:pt>
                <c:pt idx="1999">
                  <c:v>199.9</c:v>
                </c:pt>
                <c:pt idx="2000">
                  <c:v>200</c:v>
                </c:pt>
                <c:pt idx="2001">
                  <c:v>200.1</c:v>
                </c:pt>
                <c:pt idx="2002">
                  <c:v>200.2</c:v>
                </c:pt>
                <c:pt idx="2003">
                  <c:v>200.3</c:v>
                </c:pt>
                <c:pt idx="2004">
                  <c:v>200.4</c:v>
                </c:pt>
                <c:pt idx="2005">
                  <c:v>200.5</c:v>
                </c:pt>
                <c:pt idx="2006">
                  <c:v>200.6</c:v>
                </c:pt>
                <c:pt idx="2007">
                  <c:v>200.7</c:v>
                </c:pt>
                <c:pt idx="2008">
                  <c:v>200.8</c:v>
                </c:pt>
                <c:pt idx="2009">
                  <c:v>200.9</c:v>
                </c:pt>
                <c:pt idx="2010">
                  <c:v>201</c:v>
                </c:pt>
                <c:pt idx="2011">
                  <c:v>201.1</c:v>
                </c:pt>
                <c:pt idx="2012">
                  <c:v>201.2</c:v>
                </c:pt>
                <c:pt idx="2013">
                  <c:v>201.3</c:v>
                </c:pt>
                <c:pt idx="2014">
                  <c:v>201.4</c:v>
                </c:pt>
                <c:pt idx="2015">
                  <c:v>201.5</c:v>
                </c:pt>
                <c:pt idx="2016">
                  <c:v>201.6</c:v>
                </c:pt>
                <c:pt idx="2017">
                  <c:v>201.7</c:v>
                </c:pt>
                <c:pt idx="2018">
                  <c:v>201.8</c:v>
                </c:pt>
                <c:pt idx="2019">
                  <c:v>201.9</c:v>
                </c:pt>
                <c:pt idx="2020">
                  <c:v>202</c:v>
                </c:pt>
                <c:pt idx="2021">
                  <c:v>202.1</c:v>
                </c:pt>
                <c:pt idx="2022">
                  <c:v>202.2</c:v>
                </c:pt>
                <c:pt idx="2023">
                  <c:v>202.3</c:v>
                </c:pt>
                <c:pt idx="2024">
                  <c:v>202.4</c:v>
                </c:pt>
                <c:pt idx="2025">
                  <c:v>202.5</c:v>
                </c:pt>
                <c:pt idx="2026">
                  <c:v>202.6</c:v>
                </c:pt>
                <c:pt idx="2027">
                  <c:v>202.7</c:v>
                </c:pt>
                <c:pt idx="2028">
                  <c:v>202.8</c:v>
                </c:pt>
                <c:pt idx="2029">
                  <c:v>202.9</c:v>
                </c:pt>
                <c:pt idx="2030">
                  <c:v>203</c:v>
                </c:pt>
                <c:pt idx="2031">
                  <c:v>203.1</c:v>
                </c:pt>
                <c:pt idx="2032">
                  <c:v>203.2</c:v>
                </c:pt>
                <c:pt idx="2033">
                  <c:v>203.3</c:v>
                </c:pt>
                <c:pt idx="2034">
                  <c:v>203.4</c:v>
                </c:pt>
                <c:pt idx="2035">
                  <c:v>203.5</c:v>
                </c:pt>
                <c:pt idx="2036">
                  <c:v>203.6</c:v>
                </c:pt>
                <c:pt idx="2037">
                  <c:v>203.7</c:v>
                </c:pt>
                <c:pt idx="2038">
                  <c:v>203.8</c:v>
                </c:pt>
                <c:pt idx="2039">
                  <c:v>203.9</c:v>
                </c:pt>
                <c:pt idx="2040">
                  <c:v>204</c:v>
                </c:pt>
                <c:pt idx="2041">
                  <c:v>204.1</c:v>
                </c:pt>
                <c:pt idx="2042">
                  <c:v>204.2</c:v>
                </c:pt>
                <c:pt idx="2043">
                  <c:v>204.3</c:v>
                </c:pt>
                <c:pt idx="2044">
                  <c:v>204.4</c:v>
                </c:pt>
                <c:pt idx="2045">
                  <c:v>204.5</c:v>
                </c:pt>
                <c:pt idx="2046">
                  <c:v>204.6</c:v>
                </c:pt>
                <c:pt idx="2047">
                  <c:v>204.7</c:v>
                </c:pt>
                <c:pt idx="2048">
                  <c:v>204.8</c:v>
                </c:pt>
                <c:pt idx="2049">
                  <c:v>204.9</c:v>
                </c:pt>
                <c:pt idx="2050">
                  <c:v>205</c:v>
                </c:pt>
                <c:pt idx="2051">
                  <c:v>205.1</c:v>
                </c:pt>
                <c:pt idx="2052">
                  <c:v>205.2</c:v>
                </c:pt>
                <c:pt idx="2053">
                  <c:v>205.3</c:v>
                </c:pt>
                <c:pt idx="2054">
                  <c:v>205.4</c:v>
                </c:pt>
                <c:pt idx="2055">
                  <c:v>205.5</c:v>
                </c:pt>
                <c:pt idx="2056">
                  <c:v>205.6</c:v>
                </c:pt>
                <c:pt idx="2057">
                  <c:v>205.7</c:v>
                </c:pt>
                <c:pt idx="2058">
                  <c:v>205.8</c:v>
                </c:pt>
                <c:pt idx="2059">
                  <c:v>205.9</c:v>
                </c:pt>
                <c:pt idx="2060">
                  <c:v>206</c:v>
                </c:pt>
                <c:pt idx="2061">
                  <c:v>206.1</c:v>
                </c:pt>
                <c:pt idx="2062">
                  <c:v>206.2</c:v>
                </c:pt>
                <c:pt idx="2063">
                  <c:v>206.3</c:v>
                </c:pt>
                <c:pt idx="2064">
                  <c:v>206.4</c:v>
                </c:pt>
                <c:pt idx="2065">
                  <c:v>206.5</c:v>
                </c:pt>
                <c:pt idx="2066">
                  <c:v>206.6</c:v>
                </c:pt>
                <c:pt idx="2067">
                  <c:v>206.7</c:v>
                </c:pt>
                <c:pt idx="2068">
                  <c:v>206.8</c:v>
                </c:pt>
                <c:pt idx="2069">
                  <c:v>206.9</c:v>
                </c:pt>
                <c:pt idx="2070">
                  <c:v>207</c:v>
                </c:pt>
                <c:pt idx="2071">
                  <c:v>207.1</c:v>
                </c:pt>
                <c:pt idx="2072">
                  <c:v>207.2</c:v>
                </c:pt>
                <c:pt idx="2073">
                  <c:v>207.3</c:v>
                </c:pt>
                <c:pt idx="2074">
                  <c:v>207.4</c:v>
                </c:pt>
                <c:pt idx="2075">
                  <c:v>207.5</c:v>
                </c:pt>
                <c:pt idx="2076">
                  <c:v>207.6</c:v>
                </c:pt>
                <c:pt idx="2077">
                  <c:v>207.7</c:v>
                </c:pt>
                <c:pt idx="2078">
                  <c:v>207.8</c:v>
                </c:pt>
                <c:pt idx="2079">
                  <c:v>207.9</c:v>
                </c:pt>
                <c:pt idx="2080">
                  <c:v>208</c:v>
                </c:pt>
                <c:pt idx="2081">
                  <c:v>208.1</c:v>
                </c:pt>
                <c:pt idx="2082">
                  <c:v>208.2</c:v>
                </c:pt>
                <c:pt idx="2083">
                  <c:v>208.3</c:v>
                </c:pt>
                <c:pt idx="2084">
                  <c:v>208.4</c:v>
                </c:pt>
                <c:pt idx="2085">
                  <c:v>208.5</c:v>
                </c:pt>
                <c:pt idx="2086">
                  <c:v>208.6</c:v>
                </c:pt>
                <c:pt idx="2087">
                  <c:v>208.7</c:v>
                </c:pt>
                <c:pt idx="2088">
                  <c:v>208.8</c:v>
                </c:pt>
                <c:pt idx="2089">
                  <c:v>208.9</c:v>
                </c:pt>
                <c:pt idx="2090">
                  <c:v>209</c:v>
                </c:pt>
                <c:pt idx="2091">
                  <c:v>209.1</c:v>
                </c:pt>
                <c:pt idx="2092">
                  <c:v>209.2</c:v>
                </c:pt>
                <c:pt idx="2093">
                  <c:v>209.3</c:v>
                </c:pt>
                <c:pt idx="2094">
                  <c:v>209.4</c:v>
                </c:pt>
                <c:pt idx="2095">
                  <c:v>209.5</c:v>
                </c:pt>
                <c:pt idx="2096">
                  <c:v>209.6</c:v>
                </c:pt>
                <c:pt idx="2097">
                  <c:v>209.7</c:v>
                </c:pt>
                <c:pt idx="2098">
                  <c:v>209.8</c:v>
                </c:pt>
                <c:pt idx="2099">
                  <c:v>209.9</c:v>
                </c:pt>
                <c:pt idx="2100">
                  <c:v>210</c:v>
                </c:pt>
                <c:pt idx="2101">
                  <c:v>210.1</c:v>
                </c:pt>
                <c:pt idx="2102">
                  <c:v>210.2</c:v>
                </c:pt>
                <c:pt idx="2103">
                  <c:v>210.3</c:v>
                </c:pt>
                <c:pt idx="2104">
                  <c:v>210.4</c:v>
                </c:pt>
                <c:pt idx="2105">
                  <c:v>210.5</c:v>
                </c:pt>
                <c:pt idx="2106">
                  <c:v>210.6</c:v>
                </c:pt>
                <c:pt idx="2107">
                  <c:v>210.7</c:v>
                </c:pt>
                <c:pt idx="2108">
                  <c:v>210.8</c:v>
                </c:pt>
                <c:pt idx="2109">
                  <c:v>210.9</c:v>
                </c:pt>
                <c:pt idx="2110">
                  <c:v>211</c:v>
                </c:pt>
                <c:pt idx="2111">
                  <c:v>211.1</c:v>
                </c:pt>
                <c:pt idx="2112">
                  <c:v>211.2</c:v>
                </c:pt>
                <c:pt idx="2113">
                  <c:v>211.3</c:v>
                </c:pt>
                <c:pt idx="2114">
                  <c:v>211.4</c:v>
                </c:pt>
                <c:pt idx="2115">
                  <c:v>211.5</c:v>
                </c:pt>
                <c:pt idx="2116">
                  <c:v>211.6</c:v>
                </c:pt>
                <c:pt idx="2117">
                  <c:v>211.7</c:v>
                </c:pt>
                <c:pt idx="2118">
                  <c:v>211.8</c:v>
                </c:pt>
                <c:pt idx="2119">
                  <c:v>211.9</c:v>
                </c:pt>
                <c:pt idx="2120">
                  <c:v>212</c:v>
                </c:pt>
                <c:pt idx="2121">
                  <c:v>212.1</c:v>
                </c:pt>
                <c:pt idx="2122">
                  <c:v>212.2</c:v>
                </c:pt>
                <c:pt idx="2123">
                  <c:v>212.3</c:v>
                </c:pt>
                <c:pt idx="2124">
                  <c:v>212.4</c:v>
                </c:pt>
                <c:pt idx="2125">
                  <c:v>212.5</c:v>
                </c:pt>
                <c:pt idx="2126">
                  <c:v>212.6</c:v>
                </c:pt>
                <c:pt idx="2127">
                  <c:v>212.7</c:v>
                </c:pt>
                <c:pt idx="2128">
                  <c:v>212.8</c:v>
                </c:pt>
                <c:pt idx="2129">
                  <c:v>212.9</c:v>
                </c:pt>
                <c:pt idx="2130">
                  <c:v>213</c:v>
                </c:pt>
                <c:pt idx="2131">
                  <c:v>213.1</c:v>
                </c:pt>
                <c:pt idx="2132">
                  <c:v>213.2</c:v>
                </c:pt>
                <c:pt idx="2133">
                  <c:v>213.3</c:v>
                </c:pt>
                <c:pt idx="2134">
                  <c:v>213.4</c:v>
                </c:pt>
                <c:pt idx="2135">
                  <c:v>213.5</c:v>
                </c:pt>
                <c:pt idx="2136">
                  <c:v>213.6</c:v>
                </c:pt>
                <c:pt idx="2137">
                  <c:v>213.7</c:v>
                </c:pt>
                <c:pt idx="2138">
                  <c:v>213.8</c:v>
                </c:pt>
                <c:pt idx="2139">
                  <c:v>213.9</c:v>
                </c:pt>
                <c:pt idx="2140">
                  <c:v>214</c:v>
                </c:pt>
                <c:pt idx="2141">
                  <c:v>214.1</c:v>
                </c:pt>
                <c:pt idx="2142">
                  <c:v>214.2</c:v>
                </c:pt>
                <c:pt idx="2143">
                  <c:v>214.3</c:v>
                </c:pt>
                <c:pt idx="2144">
                  <c:v>214.4</c:v>
                </c:pt>
                <c:pt idx="2145">
                  <c:v>214.5</c:v>
                </c:pt>
                <c:pt idx="2146">
                  <c:v>214.6</c:v>
                </c:pt>
                <c:pt idx="2147">
                  <c:v>214.7</c:v>
                </c:pt>
                <c:pt idx="2148">
                  <c:v>214.8</c:v>
                </c:pt>
                <c:pt idx="2149">
                  <c:v>214.9</c:v>
                </c:pt>
                <c:pt idx="2150">
                  <c:v>215</c:v>
                </c:pt>
                <c:pt idx="2151">
                  <c:v>215.1</c:v>
                </c:pt>
                <c:pt idx="2152">
                  <c:v>215.2</c:v>
                </c:pt>
                <c:pt idx="2153">
                  <c:v>215.3</c:v>
                </c:pt>
                <c:pt idx="2154">
                  <c:v>215.4</c:v>
                </c:pt>
                <c:pt idx="2155">
                  <c:v>215.5</c:v>
                </c:pt>
                <c:pt idx="2156">
                  <c:v>215.6</c:v>
                </c:pt>
                <c:pt idx="2157">
                  <c:v>215.7</c:v>
                </c:pt>
                <c:pt idx="2158">
                  <c:v>215.8</c:v>
                </c:pt>
                <c:pt idx="2159">
                  <c:v>215.9</c:v>
                </c:pt>
                <c:pt idx="2160">
                  <c:v>216</c:v>
                </c:pt>
                <c:pt idx="2161">
                  <c:v>216.1</c:v>
                </c:pt>
                <c:pt idx="2162">
                  <c:v>216.2</c:v>
                </c:pt>
                <c:pt idx="2163">
                  <c:v>216.3</c:v>
                </c:pt>
                <c:pt idx="2164">
                  <c:v>216.4</c:v>
                </c:pt>
                <c:pt idx="2165">
                  <c:v>216.5</c:v>
                </c:pt>
                <c:pt idx="2166">
                  <c:v>216.6</c:v>
                </c:pt>
                <c:pt idx="2167">
                  <c:v>216.7</c:v>
                </c:pt>
                <c:pt idx="2168">
                  <c:v>216.8</c:v>
                </c:pt>
                <c:pt idx="2169">
                  <c:v>216.9</c:v>
                </c:pt>
                <c:pt idx="2170">
                  <c:v>217</c:v>
                </c:pt>
                <c:pt idx="2171">
                  <c:v>217.1</c:v>
                </c:pt>
                <c:pt idx="2172">
                  <c:v>217.2</c:v>
                </c:pt>
                <c:pt idx="2173">
                  <c:v>217.3</c:v>
                </c:pt>
                <c:pt idx="2174">
                  <c:v>217.4</c:v>
                </c:pt>
                <c:pt idx="2175">
                  <c:v>217.5</c:v>
                </c:pt>
                <c:pt idx="2176">
                  <c:v>217.6</c:v>
                </c:pt>
                <c:pt idx="2177">
                  <c:v>217.7</c:v>
                </c:pt>
                <c:pt idx="2178">
                  <c:v>217.8</c:v>
                </c:pt>
                <c:pt idx="2179">
                  <c:v>217.9</c:v>
                </c:pt>
                <c:pt idx="2180">
                  <c:v>218</c:v>
                </c:pt>
                <c:pt idx="2181">
                  <c:v>218.1</c:v>
                </c:pt>
                <c:pt idx="2182">
                  <c:v>218.2</c:v>
                </c:pt>
                <c:pt idx="2183">
                  <c:v>218.3</c:v>
                </c:pt>
                <c:pt idx="2184">
                  <c:v>218.4</c:v>
                </c:pt>
                <c:pt idx="2185">
                  <c:v>218.5</c:v>
                </c:pt>
                <c:pt idx="2186">
                  <c:v>218.6</c:v>
                </c:pt>
                <c:pt idx="2187">
                  <c:v>218.7</c:v>
                </c:pt>
                <c:pt idx="2188">
                  <c:v>218.8</c:v>
                </c:pt>
                <c:pt idx="2189">
                  <c:v>218.9</c:v>
                </c:pt>
                <c:pt idx="2190">
                  <c:v>219</c:v>
                </c:pt>
                <c:pt idx="2191">
                  <c:v>219.1</c:v>
                </c:pt>
                <c:pt idx="2192">
                  <c:v>219.2</c:v>
                </c:pt>
                <c:pt idx="2193">
                  <c:v>219.3</c:v>
                </c:pt>
                <c:pt idx="2194">
                  <c:v>219.4</c:v>
                </c:pt>
                <c:pt idx="2195">
                  <c:v>219.5</c:v>
                </c:pt>
                <c:pt idx="2196">
                  <c:v>219.6</c:v>
                </c:pt>
                <c:pt idx="2197">
                  <c:v>219.7</c:v>
                </c:pt>
                <c:pt idx="2198">
                  <c:v>219.8</c:v>
                </c:pt>
                <c:pt idx="2199">
                  <c:v>219.9</c:v>
                </c:pt>
                <c:pt idx="2200">
                  <c:v>220</c:v>
                </c:pt>
                <c:pt idx="2201">
                  <c:v>220.1</c:v>
                </c:pt>
                <c:pt idx="2202">
                  <c:v>220.2</c:v>
                </c:pt>
                <c:pt idx="2203">
                  <c:v>220.3</c:v>
                </c:pt>
                <c:pt idx="2204">
                  <c:v>220.4</c:v>
                </c:pt>
                <c:pt idx="2205">
                  <c:v>220.5</c:v>
                </c:pt>
                <c:pt idx="2206">
                  <c:v>220.6</c:v>
                </c:pt>
                <c:pt idx="2207">
                  <c:v>220.7</c:v>
                </c:pt>
                <c:pt idx="2208">
                  <c:v>220.8</c:v>
                </c:pt>
                <c:pt idx="2209">
                  <c:v>220.9</c:v>
                </c:pt>
                <c:pt idx="2210">
                  <c:v>221</c:v>
                </c:pt>
                <c:pt idx="2211">
                  <c:v>221.1</c:v>
                </c:pt>
                <c:pt idx="2212">
                  <c:v>221.2</c:v>
                </c:pt>
                <c:pt idx="2213">
                  <c:v>221.3</c:v>
                </c:pt>
                <c:pt idx="2214">
                  <c:v>221.4</c:v>
                </c:pt>
                <c:pt idx="2215">
                  <c:v>221.5</c:v>
                </c:pt>
                <c:pt idx="2216">
                  <c:v>221.6</c:v>
                </c:pt>
                <c:pt idx="2217">
                  <c:v>221.7</c:v>
                </c:pt>
                <c:pt idx="2218">
                  <c:v>221.8</c:v>
                </c:pt>
                <c:pt idx="2219">
                  <c:v>221.9</c:v>
                </c:pt>
                <c:pt idx="2220">
                  <c:v>222</c:v>
                </c:pt>
                <c:pt idx="2221">
                  <c:v>222.1</c:v>
                </c:pt>
                <c:pt idx="2222">
                  <c:v>222.2</c:v>
                </c:pt>
                <c:pt idx="2223">
                  <c:v>222.3</c:v>
                </c:pt>
                <c:pt idx="2224">
                  <c:v>222.4</c:v>
                </c:pt>
                <c:pt idx="2225">
                  <c:v>222.5</c:v>
                </c:pt>
                <c:pt idx="2226">
                  <c:v>222.6</c:v>
                </c:pt>
                <c:pt idx="2227">
                  <c:v>222.7</c:v>
                </c:pt>
                <c:pt idx="2228">
                  <c:v>222.8</c:v>
                </c:pt>
                <c:pt idx="2229">
                  <c:v>222.9</c:v>
                </c:pt>
                <c:pt idx="2230">
                  <c:v>223</c:v>
                </c:pt>
                <c:pt idx="2231">
                  <c:v>223.1</c:v>
                </c:pt>
                <c:pt idx="2232">
                  <c:v>223.2</c:v>
                </c:pt>
                <c:pt idx="2233">
                  <c:v>223.3</c:v>
                </c:pt>
                <c:pt idx="2234">
                  <c:v>223.4</c:v>
                </c:pt>
                <c:pt idx="2235">
                  <c:v>223.5</c:v>
                </c:pt>
                <c:pt idx="2236">
                  <c:v>223.6</c:v>
                </c:pt>
                <c:pt idx="2237">
                  <c:v>223.7</c:v>
                </c:pt>
                <c:pt idx="2238">
                  <c:v>223.8</c:v>
                </c:pt>
                <c:pt idx="2239">
                  <c:v>223.9</c:v>
                </c:pt>
                <c:pt idx="2240">
                  <c:v>224</c:v>
                </c:pt>
                <c:pt idx="2241">
                  <c:v>224.1</c:v>
                </c:pt>
                <c:pt idx="2242">
                  <c:v>224.2</c:v>
                </c:pt>
                <c:pt idx="2243">
                  <c:v>224.3</c:v>
                </c:pt>
                <c:pt idx="2244">
                  <c:v>224.4</c:v>
                </c:pt>
                <c:pt idx="2245">
                  <c:v>224.5</c:v>
                </c:pt>
                <c:pt idx="2246">
                  <c:v>224.6</c:v>
                </c:pt>
                <c:pt idx="2247">
                  <c:v>224.7</c:v>
                </c:pt>
                <c:pt idx="2248">
                  <c:v>224.8</c:v>
                </c:pt>
                <c:pt idx="2249">
                  <c:v>224.9</c:v>
                </c:pt>
                <c:pt idx="2250">
                  <c:v>225</c:v>
                </c:pt>
                <c:pt idx="2251">
                  <c:v>225.1</c:v>
                </c:pt>
                <c:pt idx="2252">
                  <c:v>225.2</c:v>
                </c:pt>
                <c:pt idx="2253">
                  <c:v>225.3</c:v>
                </c:pt>
                <c:pt idx="2254">
                  <c:v>225.4</c:v>
                </c:pt>
                <c:pt idx="2255">
                  <c:v>225.5</c:v>
                </c:pt>
                <c:pt idx="2256">
                  <c:v>225.6</c:v>
                </c:pt>
                <c:pt idx="2257">
                  <c:v>225.7</c:v>
                </c:pt>
                <c:pt idx="2258">
                  <c:v>225.8</c:v>
                </c:pt>
                <c:pt idx="2259">
                  <c:v>225.9</c:v>
                </c:pt>
                <c:pt idx="2260">
                  <c:v>226</c:v>
                </c:pt>
                <c:pt idx="2261">
                  <c:v>226.1</c:v>
                </c:pt>
                <c:pt idx="2262">
                  <c:v>226.2</c:v>
                </c:pt>
                <c:pt idx="2263">
                  <c:v>226.3</c:v>
                </c:pt>
                <c:pt idx="2264">
                  <c:v>226.4</c:v>
                </c:pt>
                <c:pt idx="2265">
                  <c:v>226.5</c:v>
                </c:pt>
                <c:pt idx="2266">
                  <c:v>226.6</c:v>
                </c:pt>
                <c:pt idx="2267">
                  <c:v>226.7</c:v>
                </c:pt>
                <c:pt idx="2268">
                  <c:v>226.8</c:v>
                </c:pt>
                <c:pt idx="2269">
                  <c:v>226.9</c:v>
                </c:pt>
                <c:pt idx="2270">
                  <c:v>227</c:v>
                </c:pt>
                <c:pt idx="2271">
                  <c:v>227.1</c:v>
                </c:pt>
                <c:pt idx="2272">
                  <c:v>227.2</c:v>
                </c:pt>
                <c:pt idx="2273">
                  <c:v>227.3</c:v>
                </c:pt>
                <c:pt idx="2274">
                  <c:v>227.4</c:v>
                </c:pt>
                <c:pt idx="2275">
                  <c:v>227.5</c:v>
                </c:pt>
                <c:pt idx="2276">
                  <c:v>227.6</c:v>
                </c:pt>
                <c:pt idx="2277">
                  <c:v>227.7</c:v>
                </c:pt>
                <c:pt idx="2278">
                  <c:v>227.8</c:v>
                </c:pt>
                <c:pt idx="2279">
                  <c:v>227.9</c:v>
                </c:pt>
                <c:pt idx="2280">
                  <c:v>228</c:v>
                </c:pt>
                <c:pt idx="2281">
                  <c:v>228.1</c:v>
                </c:pt>
                <c:pt idx="2282">
                  <c:v>228.2</c:v>
                </c:pt>
                <c:pt idx="2283">
                  <c:v>228.3</c:v>
                </c:pt>
                <c:pt idx="2284">
                  <c:v>228.4</c:v>
                </c:pt>
                <c:pt idx="2285">
                  <c:v>228.5</c:v>
                </c:pt>
                <c:pt idx="2286">
                  <c:v>228.6</c:v>
                </c:pt>
                <c:pt idx="2287">
                  <c:v>228.7</c:v>
                </c:pt>
                <c:pt idx="2288">
                  <c:v>228.8</c:v>
                </c:pt>
                <c:pt idx="2289">
                  <c:v>228.9</c:v>
                </c:pt>
                <c:pt idx="2290">
                  <c:v>229</c:v>
                </c:pt>
                <c:pt idx="2291">
                  <c:v>229.1</c:v>
                </c:pt>
                <c:pt idx="2292">
                  <c:v>229.2</c:v>
                </c:pt>
                <c:pt idx="2293">
                  <c:v>229.3</c:v>
                </c:pt>
                <c:pt idx="2294">
                  <c:v>229.4</c:v>
                </c:pt>
                <c:pt idx="2295">
                  <c:v>229.5</c:v>
                </c:pt>
                <c:pt idx="2296">
                  <c:v>229.6</c:v>
                </c:pt>
                <c:pt idx="2297">
                  <c:v>229.7</c:v>
                </c:pt>
                <c:pt idx="2298">
                  <c:v>229.8</c:v>
                </c:pt>
                <c:pt idx="2299">
                  <c:v>229.9</c:v>
                </c:pt>
                <c:pt idx="2300">
                  <c:v>230</c:v>
                </c:pt>
                <c:pt idx="2301">
                  <c:v>230.1</c:v>
                </c:pt>
                <c:pt idx="2302">
                  <c:v>230.2</c:v>
                </c:pt>
                <c:pt idx="2303">
                  <c:v>230.3</c:v>
                </c:pt>
                <c:pt idx="2304">
                  <c:v>230.4</c:v>
                </c:pt>
                <c:pt idx="2305">
                  <c:v>230.5</c:v>
                </c:pt>
                <c:pt idx="2306">
                  <c:v>230.6</c:v>
                </c:pt>
                <c:pt idx="2307">
                  <c:v>230.7</c:v>
                </c:pt>
                <c:pt idx="2308">
                  <c:v>230.8</c:v>
                </c:pt>
                <c:pt idx="2309">
                  <c:v>230.9</c:v>
                </c:pt>
                <c:pt idx="2310">
                  <c:v>231</c:v>
                </c:pt>
                <c:pt idx="2311">
                  <c:v>231.1</c:v>
                </c:pt>
                <c:pt idx="2312">
                  <c:v>231.2</c:v>
                </c:pt>
                <c:pt idx="2313">
                  <c:v>231.3</c:v>
                </c:pt>
                <c:pt idx="2314">
                  <c:v>231.4</c:v>
                </c:pt>
                <c:pt idx="2315">
                  <c:v>231.5</c:v>
                </c:pt>
                <c:pt idx="2316">
                  <c:v>231.6</c:v>
                </c:pt>
                <c:pt idx="2317">
                  <c:v>231.7</c:v>
                </c:pt>
                <c:pt idx="2318">
                  <c:v>231.8</c:v>
                </c:pt>
                <c:pt idx="2319">
                  <c:v>231.9</c:v>
                </c:pt>
                <c:pt idx="2320">
                  <c:v>232</c:v>
                </c:pt>
                <c:pt idx="2321">
                  <c:v>232.1</c:v>
                </c:pt>
                <c:pt idx="2322">
                  <c:v>232.2</c:v>
                </c:pt>
                <c:pt idx="2323">
                  <c:v>232.3</c:v>
                </c:pt>
                <c:pt idx="2324">
                  <c:v>232.4</c:v>
                </c:pt>
                <c:pt idx="2325">
                  <c:v>232.5</c:v>
                </c:pt>
                <c:pt idx="2326">
                  <c:v>232.6</c:v>
                </c:pt>
                <c:pt idx="2327">
                  <c:v>232.7</c:v>
                </c:pt>
                <c:pt idx="2328">
                  <c:v>232.8</c:v>
                </c:pt>
                <c:pt idx="2329">
                  <c:v>232.9</c:v>
                </c:pt>
                <c:pt idx="2330">
                  <c:v>233</c:v>
                </c:pt>
                <c:pt idx="2331">
                  <c:v>233.1</c:v>
                </c:pt>
                <c:pt idx="2332">
                  <c:v>233.2</c:v>
                </c:pt>
                <c:pt idx="2333">
                  <c:v>233.3</c:v>
                </c:pt>
                <c:pt idx="2334">
                  <c:v>233.4</c:v>
                </c:pt>
                <c:pt idx="2335">
                  <c:v>233.5</c:v>
                </c:pt>
                <c:pt idx="2336">
                  <c:v>233.6</c:v>
                </c:pt>
                <c:pt idx="2337">
                  <c:v>233.7</c:v>
                </c:pt>
                <c:pt idx="2338">
                  <c:v>233.8</c:v>
                </c:pt>
                <c:pt idx="2339">
                  <c:v>233.9</c:v>
                </c:pt>
                <c:pt idx="2340">
                  <c:v>234</c:v>
                </c:pt>
                <c:pt idx="2341">
                  <c:v>234.1</c:v>
                </c:pt>
                <c:pt idx="2342">
                  <c:v>234.2</c:v>
                </c:pt>
                <c:pt idx="2343">
                  <c:v>234.3</c:v>
                </c:pt>
                <c:pt idx="2344">
                  <c:v>234.4</c:v>
                </c:pt>
                <c:pt idx="2345">
                  <c:v>234.5</c:v>
                </c:pt>
                <c:pt idx="2346">
                  <c:v>234.6</c:v>
                </c:pt>
                <c:pt idx="2347">
                  <c:v>234.7</c:v>
                </c:pt>
                <c:pt idx="2348">
                  <c:v>234.8</c:v>
                </c:pt>
                <c:pt idx="2349">
                  <c:v>234.9</c:v>
                </c:pt>
                <c:pt idx="2350">
                  <c:v>235</c:v>
                </c:pt>
                <c:pt idx="2351">
                  <c:v>235.1</c:v>
                </c:pt>
                <c:pt idx="2352">
                  <c:v>235.2</c:v>
                </c:pt>
                <c:pt idx="2353">
                  <c:v>235.3</c:v>
                </c:pt>
                <c:pt idx="2354">
                  <c:v>235.4</c:v>
                </c:pt>
                <c:pt idx="2355">
                  <c:v>235.5</c:v>
                </c:pt>
                <c:pt idx="2356">
                  <c:v>235.6</c:v>
                </c:pt>
                <c:pt idx="2357">
                  <c:v>235.7</c:v>
                </c:pt>
                <c:pt idx="2358">
                  <c:v>235.8</c:v>
                </c:pt>
                <c:pt idx="2359">
                  <c:v>235.9</c:v>
                </c:pt>
                <c:pt idx="2360">
                  <c:v>236</c:v>
                </c:pt>
                <c:pt idx="2361">
                  <c:v>236.1</c:v>
                </c:pt>
                <c:pt idx="2362">
                  <c:v>236.2</c:v>
                </c:pt>
                <c:pt idx="2363">
                  <c:v>236.3</c:v>
                </c:pt>
                <c:pt idx="2364">
                  <c:v>236.4</c:v>
                </c:pt>
                <c:pt idx="2365">
                  <c:v>236.5</c:v>
                </c:pt>
                <c:pt idx="2366">
                  <c:v>236.6</c:v>
                </c:pt>
                <c:pt idx="2367">
                  <c:v>236.7</c:v>
                </c:pt>
                <c:pt idx="2368">
                  <c:v>236.8</c:v>
                </c:pt>
                <c:pt idx="2369">
                  <c:v>236.9</c:v>
                </c:pt>
                <c:pt idx="2370">
                  <c:v>237</c:v>
                </c:pt>
                <c:pt idx="2371">
                  <c:v>237.1</c:v>
                </c:pt>
                <c:pt idx="2372">
                  <c:v>237.2</c:v>
                </c:pt>
                <c:pt idx="2373">
                  <c:v>237.3</c:v>
                </c:pt>
                <c:pt idx="2374">
                  <c:v>237.4</c:v>
                </c:pt>
                <c:pt idx="2375">
                  <c:v>237.5</c:v>
                </c:pt>
                <c:pt idx="2376">
                  <c:v>237.6</c:v>
                </c:pt>
                <c:pt idx="2377">
                  <c:v>237.7</c:v>
                </c:pt>
                <c:pt idx="2378">
                  <c:v>237.8</c:v>
                </c:pt>
                <c:pt idx="2379">
                  <c:v>237.9</c:v>
                </c:pt>
                <c:pt idx="2380">
                  <c:v>238</c:v>
                </c:pt>
                <c:pt idx="2381">
                  <c:v>238.1</c:v>
                </c:pt>
                <c:pt idx="2382">
                  <c:v>238.2</c:v>
                </c:pt>
                <c:pt idx="2383">
                  <c:v>238.3</c:v>
                </c:pt>
                <c:pt idx="2384">
                  <c:v>238.4</c:v>
                </c:pt>
                <c:pt idx="2385">
                  <c:v>238.5</c:v>
                </c:pt>
                <c:pt idx="2386">
                  <c:v>238.6</c:v>
                </c:pt>
                <c:pt idx="2387">
                  <c:v>238.7</c:v>
                </c:pt>
                <c:pt idx="2388">
                  <c:v>238.8</c:v>
                </c:pt>
                <c:pt idx="2389">
                  <c:v>238.9</c:v>
                </c:pt>
                <c:pt idx="2390">
                  <c:v>239</c:v>
                </c:pt>
                <c:pt idx="2391">
                  <c:v>239.1</c:v>
                </c:pt>
                <c:pt idx="2392">
                  <c:v>239.2</c:v>
                </c:pt>
                <c:pt idx="2393">
                  <c:v>239.3</c:v>
                </c:pt>
                <c:pt idx="2394">
                  <c:v>239.4</c:v>
                </c:pt>
                <c:pt idx="2395">
                  <c:v>239.5</c:v>
                </c:pt>
                <c:pt idx="2396">
                  <c:v>239.6</c:v>
                </c:pt>
                <c:pt idx="2397">
                  <c:v>239.7</c:v>
                </c:pt>
                <c:pt idx="2398">
                  <c:v>239.8</c:v>
                </c:pt>
                <c:pt idx="2399">
                  <c:v>239.9</c:v>
                </c:pt>
                <c:pt idx="2400">
                  <c:v>240</c:v>
                </c:pt>
                <c:pt idx="2401">
                  <c:v>240.1</c:v>
                </c:pt>
                <c:pt idx="2402">
                  <c:v>240.2</c:v>
                </c:pt>
                <c:pt idx="2403">
                  <c:v>240.3</c:v>
                </c:pt>
                <c:pt idx="2404">
                  <c:v>240.4</c:v>
                </c:pt>
                <c:pt idx="2405">
                  <c:v>240.5</c:v>
                </c:pt>
                <c:pt idx="2406">
                  <c:v>240.6</c:v>
                </c:pt>
                <c:pt idx="2407">
                  <c:v>240.7</c:v>
                </c:pt>
                <c:pt idx="2408">
                  <c:v>240.8</c:v>
                </c:pt>
                <c:pt idx="2409">
                  <c:v>240.9</c:v>
                </c:pt>
                <c:pt idx="2410">
                  <c:v>241</c:v>
                </c:pt>
                <c:pt idx="2411">
                  <c:v>241.1</c:v>
                </c:pt>
                <c:pt idx="2412">
                  <c:v>241.2</c:v>
                </c:pt>
                <c:pt idx="2413">
                  <c:v>241.3</c:v>
                </c:pt>
                <c:pt idx="2414">
                  <c:v>241.4</c:v>
                </c:pt>
                <c:pt idx="2415">
                  <c:v>241.5</c:v>
                </c:pt>
                <c:pt idx="2416">
                  <c:v>241.6</c:v>
                </c:pt>
                <c:pt idx="2417">
                  <c:v>241.7</c:v>
                </c:pt>
                <c:pt idx="2418">
                  <c:v>241.8</c:v>
                </c:pt>
                <c:pt idx="2419">
                  <c:v>241.9</c:v>
                </c:pt>
                <c:pt idx="2420">
                  <c:v>242</c:v>
                </c:pt>
                <c:pt idx="2421">
                  <c:v>242.1</c:v>
                </c:pt>
                <c:pt idx="2422">
                  <c:v>242.2</c:v>
                </c:pt>
                <c:pt idx="2423">
                  <c:v>242.3</c:v>
                </c:pt>
                <c:pt idx="2424">
                  <c:v>242.4</c:v>
                </c:pt>
                <c:pt idx="2425">
                  <c:v>242.5</c:v>
                </c:pt>
                <c:pt idx="2426">
                  <c:v>242.6</c:v>
                </c:pt>
                <c:pt idx="2427">
                  <c:v>242.7</c:v>
                </c:pt>
                <c:pt idx="2428">
                  <c:v>242.8</c:v>
                </c:pt>
                <c:pt idx="2429">
                  <c:v>242.9</c:v>
                </c:pt>
                <c:pt idx="2430">
                  <c:v>243</c:v>
                </c:pt>
                <c:pt idx="2431">
                  <c:v>243.1</c:v>
                </c:pt>
                <c:pt idx="2432">
                  <c:v>243.2</c:v>
                </c:pt>
                <c:pt idx="2433">
                  <c:v>243.3</c:v>
                </c:pt>
                <c:pt idx="2434">
                  <c:v>243.4</c:v>
                </c:pt>
                <c:pt idx="2435">
                  <c:v>243.5</c:v>
                </c:pt>
                <c:pt idx="2436">
                  <c:v>243.6</c:v>
                </c:pt>
                <c:pt idx="2437">
                  <c:v>243.7</c:v>
                </c:pt>
                <c:pt idx="2438">
                  <c:v>243.8</c:v>
                </c:pt>
                <c:pt idx="2439">
                  <c:v>243.9</c:v>
                </c:pt>
                <c:pt idx="2440">
                  <c:v>244</c:v>
                </c:pt>
                <c:pt idx="2441">
                  <c:v>244.1</c:v>
                </c:pt>
                <c:pt idx="2442">
                  <c:v>244.2</c:v>
                </c:pt>
                <c:pt idx="2443">
                  <c:v>244.3</c:v>
                </c:pt>
                <c:pt idx="2444">
                  <c:v>244.4</c:v>
                </c:pt>
                <c:pt idx="2445">
                  <c:v>244.5</c:v>
                </c:pt>
                <c:pt idx="2446">
                  <c:v>244.6</c:v>
                </c:pt>
                <c:pt idx="2447">
                  <c:v>244.7</c:v>
                </c:pt>
                <c:pt idx="2448">
                  <c:v>244.8</c:v>
                </c:pt>
                <c:pt idx="2449">
                  <c:v>244.9</c:v>
                </c:pt>
                <c:pt idx="2450">
                  <c:v>245</c:v>
                </c:pt>
                <c:pt idx="2451">
                  <c:v>245.1</c:v>
                </c:pt>
                <c:pt idx="2452">
                  <c:v>245.2</c:v>
                </c:pt>
                <c:pt idx="2453">
                  <c:v>245.3</c:v>
                </c:pt>
                <c:pt idx="2454">
                  <c:v>245.4</c:v>
                </c:pt>
                <c:pt idx="2455">
                  <c:v>245.5</c:v>
                </c:pt>
                <c:pt idx="2456">
                  <c:v>245.6</c:v>
                </c:pt>
                <c:pt idx="2457">
                  <c:v>245.7</c:v>
                </c:pt>
                <c:pt idx="2458">
                  <c:v>245.8</c:v>
                </c:pt>
                <c:pt idx="2459">
                  <c:v>245.9</c:v>
                </c:pt>
                <c:pt idx="2460">
                  <c:v>246</c:v>
                </c:pt>
                <c:pt idx="2461">
                  <c:v>246.1</c:v>
                </c:pt>
                <c:pt idx="2462">
                  <c:v>246.2</c:v>
                </c:pt>
                <c:pt idx="2463">
                  <c:v>246.3</c:v>
                </c:pt>
                <c:pt idx="2464">
                  <c:v>246.4</c:v>
                </c:pt>
                <c:pt idx="2465">
                  <c:v>246.5</c:v>
                </c:pt>
                <c:pt idx="2466">
                  <c:v>246.6</c:v>
                </c:pt>
                <c:pt idx="2467">
                  <c:v>246.7</c:v>
                </c:pt>
                <c:pt idx="2468">
                  <c:v>246.8</c:v>
                </c:pt>
                <c:pt idx="2469">
                  <c:v>246.9</c:v>
                </c:pt>
                <c:pt idx="2470">
                  <c:v>247</c:v>
                </c:pt>
                <c:pt idx="2471">
                  <c:v>247.1</c:v>
                </c:pt>
                <c:pt idx="2472">
                  <c:v>247.2</c:v>
                </c:pt>
                <c:pt idx="2473">
                  <c:v>247.3</c:v>
                </c:pt>
                <c:pt idx="2474">
                  <c:v>247.4</c:v>
                </c:pt>
                <c:pt idx="2475">
                  <c:v>247.5</c:v>
                </c:pt>
                <c:pt idx="2476">
                  <c:v>247.6</c:v>
                </c:pt>
                <c:pt idx="2477">
                  <c:v>247.7</c:v>
                </c:pt>
                <c:pt idx="2478">
                  <c:v>247.8</c:v>
                </c:pt>
                <c:pt idx="2479">
                  <c:v>247.9</c:v>
                </c:pt>
                <c:pt idx="2480">
                  <c:v>248</c:v>
                </c:pt>
                <c:pt idx="2481">
                  <c:v>248.1</c:v>
                </c:pt>
                <c:pt idx="2482">
                  <c:v>248.2</c:v>
                </c:pt>
                <c:pt idx="2483">
                  <c:v>248.3</c:v>
                </c:pt>
                <c:pt idx="2484">
                  <c:v>248.4</c:v>
                </c:pt>
                <c:pt idx="2485">
                  <c:v>248.5</c:v>
                </c:pt>
                <c:pt idx="2486">
                  <c:v>248.6</c:v>
                </c:pt>
                <c:pt idx="2487">
                  <c:v>248.7</c:v>
                </c:pt>
                <c:pt idx="2488">
                  <c:v>248.8</c:v>
                </c:pt>
                <c:pt idx="2489">
                  <c:v>248.9</c:v>
                </c:pt>
                <c:pt idx="2490">
                  <c:v>249</c:v>
                </c:pt>
                <c:pt idx="2491">
                  <c:v>249.1</c:v>
                </c:pt>
                <c:pt idx="2492">
                  <c:v>249.2</c:v>
                </c:pt>
                <c:pt idx="2493">
                  <c:v>249.3</c:v>
                </c:pt>
                <c:pt idx="2494">
                  <c:v>249.4</c:v>
                </c:pt>
                <c:pt idx="2495">
                  <c:v>249.5</c:v>
                </c:pt>
                <c:pt idx="2496">
                  <c:v>249.6</c:v>
                </c:pt>
                <c:pt idx="2497">
                  <c:v>249.7</c:v>
                </c:pt>
                <c:pt idx="2498">
                  <c:v>249.8</c:v>
                </c:pt>
                <c:pt idx="2499">
                  <c:v>249.9</c:v>
                </c:pt>
                <c:pt idx="2500">
                  <c:v>250</c:v>
                </c:pt>
                <c:pt idx="2501">
                  <c:v>250.1</c:v>
                </c:pt>
                <c:pt idx="2502">
                  <c:v>250.2</c:v>
                </c:pt>
                <c:pt idx="2503">
                  <c:v>250.3</c:v>
                </c:pt>
                <c:pt idx="2504">
                  <c:v>250.4</c:v>
                </c:pt>
                <c:pt idx="2505">
                  <c:v>250.5</c:v>
                </c:pt>
                <c:pt idx="2506">
                  <c:v>250.6</c:v>
                </c:pt>
                <c:pt idx="2507">
                  <c:v>250.7</c:v>
                </c:pt>
                <c:pt idx="2508">
                  <c:v>250.8</c:v>
                </c:pt>
                <c:pt idx="2509">
                  <c:v>250.9</c:v>
                </c:pt>
                <c:pt idx="2510">
                  <c:v>251</c:v>
                </c:pt>
                <c:pt idx="2511">
                  <c:v>251.1</c:v>
                </c:pt>
                <c:pt idx="2512">
                  <c:v>251.2</c:v>
                </c:pt>
                <c:pt idx="2513">
                  <c:v>251.3</c:v>
                </c:pt>
                <c:pt idx="2514">
                  <c:v>251.4</c:v>
                </c:pt>
                <c:pt idx="2515">
                  <c:v>251.5</c:v>
                </c:pt>
                <c:pt idx="2516">
                  <c:v>251.6</c:v>
                </c:pt>
                <c:pt idx="2517">
                  <c:v>251.7</c:v>
                </c:pt>
                <c:pt idx="2518">
                  <c:v>251.8</c:v>
                </c:pt>
                <c:pt idx="2519">
                  <c:v>251.9</c:v>
                </c:pt>
                <c:pt idx="2520">
                  <c:v>252</c:v>
                </c:pt>
                <c:pt idx="2521">
                  <c:v>252.1</c:v>
                </c:pt>
                <c:pt idx="2522">
                  <c:v>252.2</c:v>
                </c:pt>
                <c:pt idx="2523">
                  <c:v>252.3</c:v>
                </c:pt>
                <c:pt idx="2524">
                  <c:v>252.4</c:v>
                </c:pt>
                <c:pt idx="2525">
                  <c:v>252.5</c:v>
                </c:pt>
                <c:pt idx="2526">
                  <c:v>252.6</c:v>
                </c:pt>
                <c:pt idx="2527">
                  <c:v>252.7</c:v>
                </c:pt>
                <c:pt idx="2528">
                  <c:v>252.8</c:v>
                </c:pt>
                <c:pt idx="2529">
                  <c:v>252.9</c:v>
                </c:pt>
                <c:pt idx="2530">
                  <c:v>253</c:v>
                </c:pt>
                <c:pt idx="2531">
                  <c:v>253.1</c:v>
                </c:pt>
                <c:pt idx="2532">
                  <c:v>253.2</c:v>
                </c:pt>
                <c:pt idx="2533">
                  <c:v>253.3</c:v>
                </c:pt>
                <c:pt idx="2534">
                  <c:v>253.4</c:v>
                </c:pt>
                <c:pt idx="2535">
                  <c:v>253.5</c:v>
                </c:pt>
                <c:pt idx="2536">
                  <c:v>253.6</c:v>
                </c:pt>
                <c:pt idx="2537">
                  <c:v>253.7</c:v>
                </c:pt>
                <c:pt idx="2538">
                  <c:v>253.8</c:v>
                </c:pt>
                <c:pt idx="2539">
                  <c:v>253.9</c:v>
                </c:pt>
                <c:pt idx="2540">
                  <c:v>254</c:v>
                </c:pt>
                <c:pt idx="2541">
                  <c:v>254.1</c:v>
                </c:pt>
                <c:pt idx="2542">
                  <c:v>254.2</c:v>
                </c:pt>
                <c:pt idx="2543">
                  <c:v>254.3</c:v>
                </c:pt>
                <c:pt idx="2544">
                  <c:v>254.4</c:v>
                </c:pt>
                <c:pt idx="2545">
                  <c:v>254.5</c:v>
                </c:pt>
                <c:pt idx="2546">
                  <c:v>254.6</c:v>
                </c:pt>
                <c:pt idx="2547">
                  <c:v>254.7</c:v>
                </c:pt>
                <c:pt idx="2548">
                  <c:v>254.8</c:v>
                </c:pt>
                <c:pt idx="2549">
                  <c:v>254.9</c:v>
                </c:pt>
                <c:pt idx="2550">
                  <c:v>255</c:v>
                </c:pt>
                <c:pt idx="2551">
                  <c:v>255.1</c:v>
                </c:pt>
                <c:pt idx="2552">
                  <c:v>255.2</c:v>
                </c:pt>
                <c:pt idx="2553">
                  <c:v>255.3</c:v>
                </c:pt>
                <c:pt idx="2554">
                  <c:v>255.4</c:v>
                </c:pt>
                <c:pt idx="2555">
                  <c:v>255.5</c:v>
                </c:pt>
                <c:pt idx="2556">
                  <c:v>255.6</c:v>
                </c:pt>
                <c:pt idx="2557">
                  <c:v>255.7</c:v>
                </c:pt>
                <c:pt idx="2558">
                  <c:v>255.8</c:v>
                </c:pt>
                <c:pt idx="2559">
                  <c:v>255.9</c:v>
                </c:pt>
                <c:pt idx="2560">
                  <c:v>256</c:v>
                </c:pt>
                <c:pt idx="2561">
                  <c:v>256.10000000000002</c:v>
                </c:pt>
                <c:pt idx="2562">
                  <c:v>256.2</c:v>
                </c:pt>
                <c:pt idx="2563">
                  <c:v>256.3</c:v>
                </c:pt>
                <c:pt idx="2564">
                  <c:v>256.39999999999998</c:v>
                </c:pt>
                <c:pt idx="2565">
                  <c:v>256.5</c:v>
                </c:pt>
                <c:pt idx="2566">
                  <c:v>256.60000000000002</c:v>
                </c:pt>
                <c:pt idx="2567">
                  <c:v>256.7</c:v>
                </c:pt>
                <c:pt idx="2568">
                  <c:v>256.8</c:v>
                </c:pt>
                <c:pt idx="2569">
                  <c:v>256.89999999999998</c:v>
                </c:pt>
                <c:pt idx="2570">
                  <c:v>257</c:v>
                </c:pt>
                <c:pt idx="2571">
                  <c:v>257.10000000000002</c:v>
                </c:pt>
                <c:pt idx="2572">
                  <c:v>257.2</c:v>
                </c:pt>
                <c:pt idx="2573">
                  <c:v>257.3</c:v>
                </c:pt>
                <c:pt idx="2574">
                  <c:v>257.39999999999998</c:v>
                </c:pt>
                <c:pt idx="2575">
                  <c:v>257.5</c:v>
                </c:pt>
                <c:pt idx="2576">
                  <c:v>257.60000000000002</c:v>
                </c:pt>
                <c:pt idx="2577">
                  <c:v>257.7</c:v>
                </c:pt>
                <c:pt idx="2578">
                  <c:v>257.8</c:v>
                </c:pt>
                <c:pt idx="2579">
                  <c:v>257.89999999999998</c:v>
                </c:pt>
                <c:pt idx="2580">
                  <c:v>258</c:v>
                </c:pt>
                <c:pt idx="2581">
                  <c:v>258.10000000000002</c:v>
                </c:pt>
                <c:pt idx="2582">
                  <c:v>258.2</c:v>
                </c:pt>
                <c:pt idx="2583">
                  <c:v>258.3</c:v>
                </c:pt>
                <c:pt idx="2584">
                  <c:v>258.39999999999998</c:v>
                </c:pt>
                <c:pt idx="2585">
                  <c:v>258.5</c:v>
                </c:pt>
                <c:pt idx="2586">
                  <c:v>258.60000000000002</c:v>
                </c:pt>
                <c:pt idx="2587">
                  <c:v>258.7</c:v>
                </c:pt>
                <c:pt idx="2588">
                  <c:v>258.8</c:v>
                </c:pt>
                <c:pt idx="2589">
                  <c:v>258.89999999999998</c:v>
                </c:pt>
                <c:pt idx="2590">
                  <c:v>259</c:v>
                </c:pt>
                <c:pt idx="2591">
                  <c:v>259.10000000000002</c:v>
                </c:pt>
                <c:pt idx="2592">
                  <c:v>259.2</c:v>
                </c:pt>
                <c:pt idx="2593">
                  <c:v>259.3</c:v>
                </c:pt>
                <c:pt idx="2594">
                  <c:v>259.39999999999998</c:v>
                </c:pt>
                <c:pt idx="2595">
                  <c:v>259.5</c:v>
                </c:pt>
                <c:pt idx="2596">
                  <c:v>259.60000000000002</c:v>
                </c:pt>
                <c:pt idx="2597">
                  <c:v>259.7</c:v>
                </c:pt>
                <c:pt idx="2598">
                  <c:v>259.8</c:v>
                </c:pt>
                <c:pt idx="2599">
                  <c:v>259.89999999999998</c:v>
                </c:pt>
                <c:pt idx="2600">
                  <c:v>260</c:v>
                </c:pt>
                <c:pt idx="2601">
                  <c:v>260.10000000000002</c:v>
                </c:pt>
                <c:pt idx="2602">
                  <c:v>260.2</c:v>
                </c:pt>
                <c:pt idx="2603">
                  <c:v>260.3</c:v>
                </c:pt>
                <c:pt idx="2604">
                  <c:v>260.39999999999998</c:v>
                </c:pt>
                <c:pt idx="2605">
                  <c:v>260.5</c:v>
                </c:pt>
                <c:pt idx="2606">
                  <c:v>260.60000000000002</c:v>
                </c:pt>
                <c:pt idx="2607">
                  <c:v>260.7</c:v>
                </c:pt>
                <c:pt idx="2608">
                  <c:v>260.8</c:v>
                </c:pt>
                <c:pt idx="2609">
                  <c:v>260.89999999999998</c:v>
                </c:pt>
                <c:pt idx="2610">
                  <c:v>261</c:v>
                </c:pt>
                <c:pt idx="2611">
                  <c:v>261.10000000000002</c:v>
                </c:pt>
                <c:pt idx="2612">
                  <c:v>261.2</c:v>
                </c:pt>
                <c:pt idx="2613">
                  <c:v>261.3</c:v>
                </c:pt>
                <c:pt idx="2614">
                  <c:v>261.39999999999998</c:v>
                </c:pt>
                <c:pt idx="2615">
                  <c:v>261.5</c:v>
                </c:pt>
                <c:pt idx="2616">
                  <c:v>261.60000000000002</c:v>
                </c:pt>
                <c:pt idx="2617">
                  <c:v>261.7</c:v>
                </c:pt>
                <c:pt idx="2618">
                  <c:v>261.8</c:v>
                </c:pt>
                <c:pt idx="2619">
                  <c:v>261.89999999999998</c:v>
                </c:pt>
                <c:pt idx="2620">
                  <c:v>262</c:v>
                </c:pt>
                <c:pt idx="2621">
                  <c:v>262.10000000000002</c:v>
                </c:pt>
                <c:pt idx="2622">
                  <c:v>262.2</c:v>
                </c:pt>
                <c:pt idx="2623">
                  <c:v>262.3</c:v>
                </c:pt>
                <c:pt idx="2624">
                  <c:v>262.39999999999998</c:v>
                </c:pt>
                <c:pt idx="2625">
                  <c:v>262.5</c:v>
                </c:pt>
                <c:pt idx="2626">
                  <c:v>262.60000000000002</c:v>
                </c:pt>
                <c:pt idx="2627">
                  <c:v>262.7</c:v>
                </c:pt>
                <c:pt idx="2628">
                  <c:v>262.8</c:v>
                </c:pt>
                <c:pt idx="2629">
                  <c:v>262.89999999999998</c:v>
                </c:pt>
                <c:pt idx="2630">
                  <c:v>263</c:v>
                </c:pt>
                <c:pt idx="2631">
                  <c:v>263.10000000000002</c:v>
                </c:pt>
                <c:pt idx="2632">
                  <c:v>263.2</c:v>
                </c:pt>
                <c:pt idx="2633">
                  <c:v>263.3</c:v>
                </c:pt>
                <c:pt idx="2634">
                  <c:v>263.39999999999998</c:v>
                </c:pt>
                <c:pt idx="2635">
                  <c:v>263.5</c:v>
                </c:pt>
                <c:pt idx="2636">
                  <c:v>263.60000000000002</c:v>
                </c:pt>
                <c:pt idx="2637">
                  <c:v>263.7</c:v>
                </c:pt>
                <c:pt idx="2638">
                  <c:v>263.8</c:v>
                </c:pt>
                <c:pt idx="2639">
                  <c:v>263.89999999999998</c:v>
                </c:pt>
                <c:pt idx="2640">
                  <c:v>264</c:v>
                </c:pt>
                <c:pt idx="2641">
                  <c:v>264.10000000000002</c:v>
                </c:pt>
                <c:pt idx="2642">
                  <c:v>264.2</c:v>
                </c:pt>
                <c:pt idx="2643">
                  <c:v>264.3</c:v>
                </c:pt>
                <c:pt idx="2644">
                  <c:v>264.39999999999998</c:v>
                </c:pt>
                <c:pt idx="2645">
                  <c:v>264.5</c:v>
                </c:pt>
                <c:pt idx="2646">
                  <c:v>264.60000000000002</c:v>
                </c:pt>
                <c:pt idx="2647">
                  <c:v>264.7</c:v>
                </c:pt>
                <c:pt idx="2648">
                  <c:v>264.8</c:v>
                </c:pt>
                <c:pt idx="2649">
                  <c:v>264.89999999999998</c:v>
                </c:pt>
                <c:pt idx="2650">
                  <c:v>265</c:v>
                </c:pt>
                <c:pt idx="2651">
                  <c:v>265.10000000000002</c:v>
                </c:pt>
                <c:pt idx="2652">
                  <c:v>265.2</c:v>
                </c:pt>
                <c:pt idx="2653">
                  <c:v>265.3</c:v>
                </c:pt>
                <c:pt idx="2654">
                  <c:v>265.39999999999998</c:v>
                </c:pt>
                <c:pt idx="2655">
                  <c:v>265.5</c:v>
                </c:pt>
                <c:pt idx="2656">
                  <c:v>265.60000000000002</c:v>
                </c:pt>
                <c:pt idx="2657">
                  <c:v>265.7</c:v>
                </c:pt>
                <c:pt idx="2658">
                  <c:v>265.8</c:v>
                </c:pt>
                <c:pt idx="2659">
                  <c:v>265.89999999999998</c:v>
                </c:pt>
                <c:pt idx="2660">
                  <c:v>266</c:v>
                </c:pt>
                <c:pt idx="2661">
                  <c:v>266.10000000000002</c:v>
                </c:pt>
                <c:pt idx="2662">
                  <c:v>266.2</c:v>
                </c:pt>
                <c:pt idx="2663">
                  <c:v>266.3</c:v>
                </c:pt>
                <c:pt idx="2664">
                  <c:v>266.39999999999998</c:v>
                </c:pt>
                <c:pt idx="2665">
                  <c:v>266.5</c:v>
                </c:pt>
                <c:pt idx="2666">
                  <c:v>266.60000000000002</c:v>
                </c:pt>
                <c:pt idx="2667">
                  <c:v>266.7</c:v>
                </c:pt>
                <c:pt idx="2668">
                  <c:v>266.8</c:v>
                </c:pt>
                <c:pt idx="2669">
                  <c:v>266.89999999999998</c:v>
                </c:pt>
                <c:pt idx="2670">
                  <c:v>267</c:v>
                </c:pt>
                <c:pt idx="2671">
                  <c:v>267.10000000000002</c:v>
                </c:pt>
                <c:pt idx="2672">
                  <c:v>267.2</c:v>
                </c:pt>
                <c:pt idx="2673">
                  <c:v>267.3</c:v>
                </c:pt>
                <c:pt idx="2674">
                  <c:v>267.39999999999998</c:v>
                </c:pt>
                <c:pt idx="2675">
                  <c:v>267.5</c:v>
                </c:pt>
                <c:pt idx="2676">
                  <c:v>267.60000000000002</c:v>
                </c:pt>
                <c:pt idx="2677">
                  <c:v>267.7</c:v>
                </c:pt>
                <c:pt idx="2678">
                  <c:v>267.8</c:v>
                </c:pt>
                <c:pt idx="2679">
                  <c:v>267.89999999999998</c:v>
                </c:pt>
                <c:pt idx="2680">
                  <c:v>268</c:v>
                </c:pt>
                <c:pt idx="2681">
                  <c:v>268.10000000000002</c:v>
                </c:pt>
                <c:pt idx="2682">
                  <c:v>268.2</c:v>
                </c:pt>
                <c:pt idx="2683">
                  <c:v>268.3</c:v>
                </c:pt>
                <c:pt idx="2684">
                  <c:v>268.39999999999998</c:v>
                </c:pt>
                <c:pt idx="2685">
                  <c:v>268.5</c:v>
                </c:pt>
                <c:pt idx="2686">
                  <c:v>268.60000000000002</c:v>
                </c:pt>
                <c:pt idx="2687">
                  <c:v>268.7</c:v>
                </c:pt>
                <c:pt idx="2688">
                  <c:v>268.8</c:v>
                </c:pt>
                <c:pt idx="2689">
                  <c:v>268.89999999999998</c:v>
                </c:pt>
                <c:pt idx="2690">
                  <c:v>269</c:v>
                </c:pt>
                <c:pt idx="2691">
                  <c:v>269.10000000000002</c:v>
                </c:pt>
                <c:pt idx="2692">
                  <c:v>269.2</c:v>
                </c:pt>
                <c:pt idx="2693">
                  <c:v>269.3</c:v>
                </c:pt>
                <c:pt idx="2694">
                  <c:v>269.39999999999998</c:v>
                </c:pt>
                <c:pt idx="2695">
                  <c:v>269.5</c:v>
                </c:pt>
                <c:pt idx="2696">
                  <c:v>269.60000000000002</c:v>
                </c:pt>
                <c:pt idx="2697">
                  <c:v>269.7</c:v>
                </c:pt>
                <c:pt idx="2698">
                  <c:v>269.8</c:v>
                </c:pt>
                <c:pt idx="2699">
                  <c:v>269.89999999999998</c:v>
                </c:pt>
                <c:pt idx="2700">
                  <c:v>270</c:v>
                </c:pt>
                <c:pt idx="2701">
                  <c:v>270.10000000000002</c:v>
                </c:pt>
                <c:pt idx="2702">
                  <c:v>270.2</c:v>
                </c:pt>
                <c:pt idx="2703">
                  <c:v>270.3</c:v>
                </c:pt>
                <c:pt idx="2704">
                  <c:v>270.39999999999998</c:v>
                </c:pt>
                <c:pt idx="2705">
                  <c:v>270.5</c:v>
                </c:pt>
                <c:pt idx="2706">
                  <c:v>270.60000000000002</c:v>
                </c:pt>
                <c:pt idx="2707">
                  <c:v>270.7</c:v>
                </c:pt>
                <c:pt idx="2708">
                  <c:v>270.8</c:v>
                </c:pt>
                <c:pt idx="2709">
                  <c:v>270.89999999999998</c:v>
                </c:pt>
                <c:pt idx="2710">
                  <c:v>271</c:v>
                </c:pt>
                <c:pt idx="2711">
                  <c:v>271.10000000000002</c:v>
                </c:pt>
                <c:pt idx="2712">
                  <c:v>271.2</c:v>
                </c:pt>
                <c:pt idx="2713">
                  <c:v>271.3</c:v>
                </c:pt>
                <c:pt idx="2714">
                  <c:v>271.39999999999998</c:v>
                </c:pt>
                <c:pt idx="2715">
                  <c:v>271.5</c:v>
                </c:pt>
                <c:pt idx="2716">
                  <c:v>271.60000000000002</c:v>
                </c:pt>
                <c:pt idx="2717">
                  <c:v>271.7</c:v>
                </c:pt>
                <c:pt idx="2718">
                  <c:v>271.8</c:v>
                </c:pt>
                <c:pt idx="2719">
                  <c:v>271.89999999999998</c:v>
                </c:pt>
                <c:pt idx="2720">
                  <c:v>272</c:v>
                </c:pt>
                <c:pt idx="2721">
                  <c:v>272.10000000000002</c:v>
                </c:pt>
                <c:pt idx="2722">
                  <c:v>272.2</c:v>
                </c:pt>
                <c:pt idx="2723">
                  <c:v>272.3</c:v>
                </c:pt>
                <c:pt idx="2724">
                  <c:v>272.39999999999998</c:v>
                </c:pt>
                <c:pt idx="2725">
                  <c:v>272.5</c:v>
                </c:pt>
                <c:pt idx="2726">
                  <c:v>272.60000000000002</c:v>
                </c:pt>
                <c:pt idx="2727">
                  <c:v>272.7</c:v>
                </c:pt>
                <c:pt idx="2728">
                  <c:v>272.8</c:v>
                </c:pt>
                <c:pt idx="2729">
                  <c:v>272.89999999999998</c:v>
                </c:pt>
                <c:pt idx="2730">
                  <c:v>273</c:v>
                </c:pt>
                <c:pt idx="2731">
                  <c:v>273.10000000000002</c:v>
                </c:pt>
                <c:pt idx="2732">
                  <c:v>273.2</c:v>
                </c:pt>
                <c:pt idx="2733">
                  <c:v>273.3</c:v>
                </c:pt>
                <c:pt idx="2734">
                  <c:v>273.39999999999998</c:v>
                </c:pt>
                <c:pt idx="2735">
                  <c:v>273.5</c:v>
                </c:pt>
                <c:pt idx="2736">
                  <c:v>273.60000000000002</c:v>
                </c:pt>
                <c:pt idx="2737">
                  <c:v>273.7</c:v>
                </c:pt>
                <c:pt idx="2738">
                  <c:v>273.8</c:v>
                </c:pt>
                <c:pt idx="2739">
                  <c:v>273.89999999999998</c:v>
                </c:pt>
                <c:pt idx="2740">
                  <c:v>274</c:v>
                </c:pt>
                <c:pt idx="2741">
                  <c:v>274.10000000000002</c:v>
                </c:pt>
                <c:pt idx="2742">
                  <c:v>274.2</c:v>
                </c:pt>
                <c:pt idx="2743">
                  <c:v>274.3</c:v>
                </c:pt>
                <c:pt idx="2744">
                  <c:v>274.39999999999998</c:v>
                </c:pt>
                <c:pt idx="2745">
                  <c:v>274.5</c:v>
                </c:pt>
                <c:pt idx="2746">
                  <c:v>274.60000000000002</c:v>
                </c:pt>
                <c:pt idx="2747">
                  <c:v>274.7</c:v>
                </c:pt>
                <c:pt idx="2748">
                  <c:v>274.8</c:v>
                </c:pt>
                <c:pt idx="2749">
                  <c:v>274.89999999999998</c:v>
                </c:pt>
                <c:pt idx="2750">
                  <c:v>275</c:v>
                </c:pt>
                <c:pt idx="2751">
                  <c:v>275.10000000000002</c:v>
                </c:pt>
                <c:pt idx="2752">
                  <c:v>275.2</c:v>
                </c:pt>
                <c:pt idx="2753">
                  <c:v>275.3</c:v>
                </c:pt>
                <c:pt idx="2754">
                  <c:v>275.39999999999998</c:v>
                </c:pt>
                <c:pt idx="2755">
                  <c:v>275.5</c:v>
                </c:pt>
                <c:pt idx="2756">
                  <c:v>275.60000000000002</c:v>
                </c:pt>
                <c:pt idx="2757">
                  <c:v>275.7</c:v>
                </c:pt>
                <c:pt idx="2758">
                  <c:v>275.8</c:v>
                </c:pt>
                <c:pt idx="2759">
                  <c:v>275.89999999999998</c:v>
                </c:pt>
                <c:pt idx="2760">
                  <c:v>276</c:v>
                </c:pt>
                <c:pt idx="2761">
                  <c:v>276.10000000000002</c:v>
                </c:pt>
                <c:pt idx="2762">
                  <c:v>276.2</c:v>
                </c:pt>
                <c:pt idx="2763">
                  <c:v>276.3</c:v>
                </c:pt>
                <c:pt idx="2764">
                  <c:v>276.39999999999998</c:v>
                </c:pt>
                <c:pt idx="2765">
                  <c:v>276.5</c:v>
                </c:pt>
                <c:pt idx="2766">
                  <c:v>276.60000000000002</c:v>
                </c:pt>
                <c:pt idx="2767">
                  <c:v>276.7</c:v>
                </c:pt>
                <c:pt idx="2768">
                  <c:v>276.8</c:v>
                </c:pt>
                <c:pt idx="2769">
                  <c:v>276.89999999999998</c:v>
                </c:pt>
                <c:pt idx="2770">
                  <c:v>277</c:v>
                </c:pt>
                <c:pt idx="2771">
                  <c:v>277.10000000000002</c:v>
                </c:pt>
                <c:pt idx="2772">
                  <c:v>277.2</c:v>
                </c:pt>
                <c:pt idx="2773">
                  <c:v>277.3</c:v>
                </c:pt>
                <c:pt idx="2774">
                  <c:v>277.39999999999998</c:v>
                </c:pt>
                <c:pt idx="2775">
                  <c:v>277.5</c:v>
                </c:pt>
                <c:pt idx="2776">
                  <c:v>277.60000000000002</c:v>
                </c:pt>
                <c:pt idx="2777">
                  <c:v>277.7</c:v>
                </c:pt>
                <c:pt idx="2778">
                  <c:v>277.8</c:v>
                </c:pt>
                <c:pt idx="2779">
                  <c:v>277.89999999999998</c:v>
                </c:pt>
                <c:pt idx="2780">
                  <c:v>278</c:v>
                </c:pt>
                <c:pt idx="2781">
                  <c:v>278.10000000000002</c:v>
                </c:pt>
                <c:pt idx="2782">
                  <c:v>278.2</c:v>
                </c:pt>
                <c:pt idx="2783">
                  <c:v>278.3</c:v>
                </c:pt>
                <c:pt idx="2784">
                  <c:v>278.39999999999998</c:v>
                </c:pt>
                <c:pt idx="2785">
                  <c:v>278.5</c:v>
                </c:pt>
                <c:pt idx="2786">
                  <c:v>278.60000000000002</c:v>
                </c:pt>
                <c:pt idx="2787">
                  <c:v>278.7</c:v>
                </c:pt>
                <c:pt idx="2788">
                  <c:v>278.8</c:v>
                </c:pt>
                <c:pt idx="2789">
                  <c:v>278.89999999999998</c:v>
                </c:pt>
                <c:pt idx="2790">
                  <c:v>279</c:v>
                </c:pt>
                <c:pt idx="2791">
                  <c:v>279.10000000000002</c:v>
                </c:pt>
                <c:pt idx="2792">
                  <c:v>279.2</c:v>
                </c:pt>
                <c:pt idx="2793">
                  <c:v>279.3</c:v>
                </c:pt>
                <c:pt idx="2794">
                  <c:v>279.39999999999998</c:v>
                </c:pt>
                <c:pt idx="2795">
                  <c:v>279.5</c:v>
                </c:pt>
                <c:pt idx="2796">
                  <c:v>279.60000000000002</c:v>
                </c:pt>
                <c:pt idx="2797">
                  <c:v>279.7</c:v>
                </c:pt>
                <c:pt idx="2798">
                  <c:v>279.8</c:v>
                </c:pt>
                <c:pt idx="2799">
                  <c:v>279.89999999999998</c:v>
                </c:pt>
                <c:pt idx="2800">
                  <c:v>280</c:v>
                </c:pt>
                <c:pt idx="2801">
                  <c:v>280.10000000000002</c:v>
                </c:pt>
                <c:pt idx="2802">
                  <c:v>280.2</c:v>
                </c:pt>
                <c:pt idx="2803">
                  <c:v>280.3</c:v>
                </c:pt>
                <c:pt idx="2804">
                  <c:v>280.39999999999998</c:v>
                </c:pt>
                <c:pt idx="2805">
                  <c:v>280.5</c:v>
                </c:pt>
                <c:pt idx="2806">
                  <c:v>280.60000000000002</c:v>
                </c:pt>
                <c:pt idx="2807">
                  <c:v>280.7</c:v>
                </c:pt>
                <c:pt idx="2808">
                  <c:v>280.8</c:v>
                </c:pt>
                <c:pt idx="2809">
                  <c:v>280.89999999999998</c:v>
                </c:pt>
                <c:pt idx="2810">
                  <c:v>281</c:v>
                </c:pt>
                <c:pt idx="2811">
                  <c:v>281.10000000000002</c:v>
                </c:pt>
                <c:pt idx="2812">
                  <c:v>281.2</c:v>
                </c:pt>
                <c:pt idx="2813">
                  <c:v>281.3</c:v>
                </c:pt>
                <c:pt idx="2814">
                  <c:v>281.39999999999998</c:v>
                </c:pt>
                <c:pt idx="2815">
                  <c:v>281.5</c:v>
                </c:pt>
                <c:pt idx="2816">
                  <c:v>281.60000000000002</c:v>
                </c:pt>
                <c:pt idx="2817">
                  <c:v>281.7</c:v>
                </c:pt>
                <c:pt idx="2818">
                  <c:v>281.8</c:v>
                </c:pt>
                <c:pt idx="2819">
                  <c:v>281.89999999999998</c:v>
                </c:pt>
                <c:pt idx="2820">
                  <c:v>282</c:v>
                </c:pt>
                <c:pt idx="2821">
                  <c:v>282.10000000000002</c:v>
                </c:pt>
                <c:pt idx="2822">
                  <c:v>282.2</c:v>
                </c:pt>
                <c:pt idx="2823">
                  <c:v>282.3</c:v>
                </c:pt>
                <c:pt idx="2824">
                  <c:v>282.39999999999998</c:v>
                </c:pt>
                <c:pt idx="2825">
                  <c:v>282.5</c:v>
                </c:pt>
                <c:pt idx="2826">
                  <c:v>282.60000000000002</c:v>
                </c:pt>
                <c:pt idx="2827">
                  <c:v>282.7</c:v>
                </c:pt>
                <c:pt idx="2828">
                  <c:v>282.8</c:v>
                </c:pt>
                <c:pt idx="2829">
                  <c:v>282.89999999999998</c:v>
                </c:pt>
                <c:pt idx="2830">
                  <c:v>283</c:v>
                </c:pt>
                <c:pt idx="2831">
                  <c:v>283.10000000000002</c:v>
                </c:pt>
                <c:pt idx="2832">
                  <c:v>283.2</c:v>
                </c:pt>
                <c:pt idx="2833">
                  <c:v>283.3</c:v>
                </c:pt>
                <c:pt idx="2834">
                  <c:v>283.39999999999998</c:v>
                </c:pt>
                <c:pt idx="2835">
                  <c:v>283.5</c:v>
                </c:pt>
                <c:pt idx="2836">
                  <c:v>283.60000000000002</c:v>
                </c:pt>
                <c:pt idx="2837">
                  <c:v>283.7</c:v>
                </c:pt>
                <c:pt idx="2838">
                  <c:v>283.8</c:v>
                </c:pt>
                <c:pt idx="2839">
                  <c:v>283.89999999999998</c:v>
                </c:pt>
                <c:pt idx="2840">
                  <c:v>284</c:v>
                </c:pt>
                <c:pt idx="2841">
                  <c:v>284.10000000000002</c:v>
                </c:pt>
                <c:pt idx="2842">
                  <c:v>284.2</c:v>
                </c:pt>
                <c:pt idx="2843">
                  <c:v>284.3</c:v>
                </c:pt>
                <c:pt idx="2844">
                  <c:v>284.39999999999998</c:v>
                </c:pt>
                <c:pt idx="2845">
                  <c:v>284.5</c:v>
                </c:pt>
                <c:pt idx="2846">
                  <c:v>284.60000000000002</c:v>
                </c:pt>
                <c:pt idx="2847">
                  <c:v>284.7</c:v>
                </c:pt>
                <c:pt idx="2848">
                  <c:v>284.8</c:v>
                </c:pt>
                <c:pt idx="2849">
                  <c:v>284.89999999999998</c:v>
                </c:pt>
                <c:pt idx="2850">
                  <c:v>285</c:v>
                </c:pt>
                <c:pt idx="2851">
                  <c:v>285.10000000000002</c:v>
                </c:pt>
                <c:pt idx="2852">
                  <c:v>285.2</c:v>
                </c:pt>
                <c:pt idx="2853">
                  <c:v>285.3</c:v>
                </c:pt>
                <c:pt idx="2854">
                  <c:v>285.39999999999998</c:v>
                </c:pt>
                <c:pt idx="2855">
                  <c:v>285.5</c:v>
                </c:pt>
                <c:pt idx="2856">
                  <c:v>285.60000000000002</c:v>
                </c:pt>
                <c:pt idx="2857">
                  <c:v>285.7</c:v>
                </c:pt>
                <c:pt idx="2858">
                  <c:v>285.8</c:v>
                </c:pt>
                <c:pt idx="2859">
                  <c:v>285.89999999999998</c:v>
                </c:pt>
                <c:pt idx="2860">
                  <c:v>286</c:v>
                </c:pt>
                <c:pt idx="2861">
                  <c:v>286.10000000000002</c:v>
                </c:pt>
                <c:pt idx="2862">
                  <c:v>286.2</c:v>
                </c:pt>
                <c:pt idx="2863">
                  <c:v>286.3</c:v>
                </c:pt>
                <c:pt idx="2864">
                  <c:v>286.39999999999998</c:v>
                </c:pt>
                <c:pt idx="2865">
                  <c:v>286.5</c:v>
                </c:pt>
                <c:pt idx="2866">
                  <c:v>286.60000000000002</c:v>
                </c:pt>
                <c:pt idx="2867">
                  <c:v>286.7</c:v>
                </c:pt>
                <c:pt idx="2868">
                  <c:v>286.8</c:v>
                </c:pt>
                <c:pt idx="2869">
                  <c:v>286.89999999999998</c:v>
                </c:pt>
                <c:pt idx="2870">
                  <c:v>287</c:v>
                </c:pt>
                <c:pt idx="2871">
                  <c:v>287.10000000000002</c:v>
                </c:pt>
                <c:pt idx="2872">
                  <c:v>287.2</c:v>
                </c:pt>
                <c:pt idx="2873">
                  <c:v>287.3</c:v>
                </c:pt>
                <c:pt idx="2874">
                  <c:v>287.39999999999998</c:v>
                </c:pt>
                <c:pt idx="2875">
                  <c:v>287.5</c:v>
                </c:pt>
                <c:pt idx="2876">
                  <c:v>287.60000000000002</c:v>
                </c:pt>
                <c:pt idx="2877">
                  <c:v>287.7</c:v>
                </c:pt>
                <c:pt idx="2878">
                  <c:v>287.8</c:v>
                </c:pt>
                <c:pt idx="2879">
                  <c:v>287.89999999999998</c:v>
                </c:pt>
                <c:pt idx="2880">
                  <c:v>288</c:v>
                </c:pt>
                <c:pt idx="2881">
                  <c:v>288.10000000000002</c:v>
                </c:pt>
                <c:pt idx="2882">
                  <c:v>288.2</c:v>
                </c:pt>
                <c:pt idx="2883">
                  <c:v>288.3</c:v>
                </c:pt>
                <c:pt idx="2884">
                  <c:v>288.39999999999998</c:v>
                </c:pt>
                <c:pt idx="2885">
                  <c:v>288.5</c:v>
                </c:pt>
                <c:pt idx="2886">
                  <c:v>288.60000000000002</c:v>
                </c:pt>
                <c:pt idx="2887">
                  <c:v>288.7</c:v>
                </c:pt>
                <c:pt idx="2888">
                  <c:v>288.8</c:v>
                </c:pt>
                <c:pt idx="2889">
                  <c:v>288.89999999999998</c:v>
                </c:pt>
                <c:pt idx="2890">
                  <c:v>289</c:v>
                </c:pt>
                <c:pt idx="2891">
                  <c:v>289.10000000000002</c:v>
                </c:pt>
                <c:pt idx="2892">
                  <c:v>289.2</c:v>
                </c:pt>
                <c:pt idx="2893">
                  <c:v>289.3</c:v>
                </c:pt>
                <c:pt idx="2894">
                  <c:v>289.39999999999998</c:v>
                </c:pt>
                <c:pt idx="2895">
                  <c:v>289.5</c:v>
                </c:pt>
                <c:pt idx="2896">
                  <c:v>289.60000000000002</c:v>
                </c:pt>
                <c:pt idx="2897">
                  <c:v>289.7</c:v>
                </c:pt>
                <c:pt idx="2898">
                  <c:v>289.8</c:v>
                </c:pt>
                <c:pt idx="2899">
                  <c:v>289.89999999999998</c:v>
                </c:pt>
                <c:pt idx="2900">
                  <c:v>290</c:v>
                </c:pt>
                <c:pt idx="2901">
                  <c:v>290.10000000000002</c:v>
                </c:pt>
                <c:pt idx="2902">
                  <c:v>290.2</c:v>
                </c:pt>
                <c:pt idx="2903">
                  <c:v>290.3</c:v>
                </c:pt>
                <c:pt idx="2904">
                  <c:v>290.39999999999998</c:v>
                </c:pt>
                <c:pt idx="2905">
                  <c:v>290.5</c:v>
                </c:pt>
                <c:pt idx="2906">
                  <c:v>290.60000000000002</c:v>
                </c:pt>
                <c:pt idx="2907">
                  <c:v>290.7</c:v>
                </c:pt>
                <c:pt idx="2908">
                  <c:v>290.8</c:v>
                </c:pt>
                <c:pt idx="2909">
                  <c:v>290.89999999999998</c:v>
                </c:pt>
                <c:pt idx="2910">
                  <c:v>291</c:v>
                </c:pt>
                <c:pt idx="2911">
                  <c:v>291.10000000000002</c:v>
                </c:pt>
                <c:pt idx="2912">
                  <c:v>291.2</c:v>
                </c:pt>
                <c:pt idx="2913">
                  <c:v>291.3</c:v>
                </c:pt>
                <c:pt idx="2914">
                  <c:v>291.39999999999998</c:v>
                </c:pt>
                <c:pt idx="2915">
                  <c:v>291.5</c:v>
                </c:pt>
                <c:pt idx="2916">
                  <c:v>291.60000000000002</c:v>
                </c:pt>
                <c:pt idx="2917">
                  <c:v>291.7</c:v>
                </c:pt>
                <c:pt idx="2918">
                  <c:v>291.8</c:v>
                </c:pt>
                <c:pt idx="2919">
                  <c:v>291.89999999999998</c:v>
                </c:pt>
                <c:pt idx="2920">
                  <c:v>292</c:v>
                </c:pt>
                <c:pt idx="2921">
                  <c:v>292.10000000000002</c:v>
                </c:pt>
                <c:pt idx="2922">
                  <c:v>292.2</c:v>
                </c:pt>
                <c:pt idx="2923">
                  <c:v>292.3</c:v>
                </c:pt>
                <c:pt idx="2924">
                  <c:v>292.39999999999998</c:v>
                </c:pt>
                <c:pt idx="2925">
                  <c:v>292.5</c:v>
                </c:pt>
                <c:pt idx="2926">
                  <c:v>292.60000000000002</c:v>
                </c:pt>
                <c:pt idx="2927">
                  <c:v>292.7</c:v>
                </c:pt>
                <c:pt idx="2928">
                  <c:v>292.8</c:v>
                </c:pt>
                <c:pt idx="2929">
                  <c:v>292.89999999999998</c:v>
                </c:pt>
                <c:pt idx="2930">
                  <c:v>293</c:v>
                </c:pt>
                <c:pt idx="2931">
                  <c:v>293.10000000000002</c:v>
                </c:pt>
                <c:pt idx="2932">
                  <c:v>293.2</c:v>
                </c:pt>
                <c:pt idx="2933">
                  <c:v>293.3</c:v>
                </c:pt>
                <c:pt idx="2934">
                  <c:v>293.39999999999998</c:v>
                </c:pt>
                <c:pt idx="2935">
                  <c:v>293.5</c:v>
                </c:pt>
                <c:pt idx="2936">
                  <c:v>293.60000000000002</c:v>
                </c:pt>
                <c:pt idx="2937">
                  <c:v>293.7</c:v>
                </c:pt>
                <c:pt idx="2938">
                  <c:v>293.8</c:v>
                </c:pt>
                <c:pt idx="2939">
                  <c:v>293.89999999999998</c:v>
                </c:pt>
                <c:pt idx="2940">
                  <c:v>294</c:v>
                </c:pt>
                <c:pt idx="2941">
                  <c:v>294.10000000000002</c:v>
                </c:pt>
                <c:pt idx="2942">
                  <c:v>294.2</c:v>
                </c:pt>
                <c:pt idx="2943">
                  <c:v>294.3</c:v>
                </c:pt>
                <c:pt idx="2944">
                  <c:v>294.39999999999998</c:v>
                </c:pt>
                <c:pt idx="2945">
                  <c:v>294.5</c:v>
                </c:pt>
                <c:pt idx="2946">
                  <c:v>294.60000000000002</c:v>
                </c:pt>
                <c:pt idx="2947">
                  <c:v>294.7</c:v>
                </c:pt>
                <c:pt idx="2948">
                  <c:v>294.8</c:v>
                </c:pt>
                <c:pt idx="2949">
                  <c:v>294.89999999999998</c:v>
                </c:pt>
                <c:pt idx="2950">
                  <c:v>295</c:v>
                </c:pt>
                <c:pt idx="2951">
                  <c:v>295.10000000000002</c:v>
                </c:pt>
                <c:pt idx="2952">
                  <c:v>295.2</c:v>
                </c:pt>
                <c:pt idx="2953">
                  <c:v>295.3</c:v>
                </c:pt>
                <c:pt idx="2954">
                  <c:v>295.39999999999998</c:v>
                </c:pt>
                <c:pt idx="2955">
                  <c:v>295.5</c:v>
                </c:pt>
                <c:pt idx="2956">
                  <c:v>295.60000000000002</c:v>
                </c:pt>
                <c:pt idx="2957">
                  <c:v>295.7</c:v>
                </c:pt>
                <c:pt idx="2958">
                  <c:v>295.8</c:v>
                </c:pt>
                <c:pt idx="2959">
                  <c:v>295.89999999999998</c:v>
                </c:pt>
                <c:pt idx="2960">
                  <c:v>296</c:v>
                </c:pt>
                <c:pt idx="2961">
                  <c:v>296.10000000000002</c:v>
                </c:pt>
                <c:pt idx="2962">
                  <c:v>296.2</c:v>
                </c:pt>
                <c:pt idx="2963">
                  <c:v>296.3</c:v>
                </c:pt>
                <c:pt idx="2964">
                  <c:v>296.39999999999998</c:v>
                </c:pt>
                <c:pt idx="2965">
                  <c:v>296.5</c:v>
                </c:pt>
                <c:pt idx="2966">
                  <c:v>296.60000000000002</c:v>
                </c:pt>
                <c:pt idx="2967">
                  <c:v>296.7</c:v>
                </c:pt>
                <c:pt idx="2968">
                  <c:v>296.8</c:v>
                </c:pt>
                <c:pt idx="2969">
                  <c:v>296.89999999999998</c:v>
                </c:pt>
                <c:pt idx="2970">
                  <c:v>297</c:v>
                </c:pt>
                <c:pt idx="2971">
                  <c:v>297.10000000000002</c:v>
                </c:pt>
                <c:pt idx="2972">
                  <c:v>297.2</c:v>
                </c:pt>
                <c:pt idx="2973">
                  <c:v>297.3</c:v>
                </c:pt>
                <c:pt idx="2974">
                  <c:v>297.39999999999998</c:v>
                </c:pt>
                <c:pt idx="2975">
                  <c:v>297.5</c:v>
                </c:pt>
                <c:pt idx="2976">
                  <c:v>297.60000000000002</c:v>
                </c:pt>
                <c:pt idx="2977">
                  <c:v>297.7</c:v>
                </c:pt>
                <c:pt idx="2978">
                  <c:v>297.8</c:v>
                </c:pt>
                <c:pt idx="2979">
                  <c:v>297.89999999999998</c:v>
                </c:pt>
                <c:pt idx="2980">
                  <c:v>298</c:v>
                </c:pt>
                <c:pt idx="2981">
                  <c:v>298.10000000000002</c:v>
                </c:pt>
                <c:pt idx="2982">
                  <c:v>298.2</c:v>
                </c:pt>
                <c:pt idx="2983">
                  <c:v>298.3</c:v>
                </c:pt>
                <c:pt idx="2984">
                  <c:v>298.39999999999998</c:v>
                </c:pt>
                <c:pt idx="2985">
                  <c:v>298.5</c:v>
                </c:pt>
                <c:pt idx="2986">
                  <c:v>298.60000000000002</c:v>
                </c:pt>
                <c:pt idx="2987">
                  <c:v>298.7</c:v>
                </c:pt>
                <c:pt idx="2988">
                  <c:v>298.8</c:v>
                </c:pt>
                <c:pt idx="2989">
                  <c:v>298.89999999999998</c:v>
                </c:pt>
                <c:pt idx="2990">
                  <c:v>299</c:v>
                </c:pt>
                <c:pt idx="2991">
                  <c:v>299.10000000000002</c:v>
                </c:pt>
                <c:pt idx="2992">
                  <c:v>299.2</c:v>
                </c:pt>
                <c:pt idx="2993">
                  <c:v>299.3</c:v>
                </c:pt>
                <c:pt idx="2994">
                  <c:v>299.39999999999998</c:v>
                </c:pt>
                <c:pt idx="2995">
                  <c:v>299.5</c:v>
                </c:pt>
                <c:pt idx="2996">
                  <c:v>299.60000000000002</c:v>
                </c:pt>
                <c:pt idx="2997">
                  <c:v>299.7</c:v>
                </c:pt>
                <c:pt idx="2998">
                  <c:v>299.8</c:v>
                </c:pt>
                <c:pt idx="2999">
                  <c:v>299.89999999999998</c:v>
                </c:pt>
                <c:pt idx="3000">
                  <c:v>300</c:v>
                </c:pt>
                <c:pt idx="3001">
                  <c:v>300.10000000000002</c:v>
                </c:pt>
                <c:pt idx="3002">
                  <c:v>300.2</c:v>
                </c:pt>
                <c:pt idx="3003">
                  <c:v>300.3</c:v>
                </c:pt>
                <c:pt idx="3004">
                  <c:v>300.39999999999998</c:v>
                </c:pt>
                <c:pt idx="3005">
                  <c:v>300.5</c:v>
                </c:pt>
                <c:pt idx="3006">
                  <c:v>300.60000000000002</c:v>
                </c:pt>
                <c:pt idx="3007">
                  <c:v>300.7</c:v>
                </c:pt>
                <c:pt idx="3008">
                  <c:v>300.8</c:v>
                </c:pt>
                <c:pt idx="3009">
                  <c:v>300.89999999999998</c:v>
                </c:pt>
                <c:pt idx="3010">
                  <c:v>301</c:v>
                </c:pt>
                <c:pt idx="3011">
                  <c:v>301.10000000000002</c:v>
                </c:pt>
                <c:pt idx="3012">
                  <c:v>301.2</c:v>
                </c:pt>
                <c:pt idx="3013">
                  <c:v>301.3</c:v>
                </c:pt>
                <c:pt idx="3014">
                  <c:v>301.39999999999998</c:v>
                </c:pt>
                <c:pt idx="3015">
                  <c:v>301.5</c:v>
                </c:pt>
                <c:pt idx="3016">
                  <c:v>301.60000000000002</c:v>
                </c:pt>
                <c:pt idx="3017">
                  <c:v>301.7</c:v>
                </c:pt>
                <c:pt idx="3018">
                  <c:v>301.8</c:v>
                </c:pt>
                <c:pt idx="3019">
                  <c:v>301.89999999999998</c:v>
                </c:pt>
                <c:pt idx="3020">
                  <c:v>302</c:v>
                </c:pt>
                <c:pt idx="3021">
                  <c:v>302.10000000000002</c:v>
                </c:pt>
                <c:pt idx="3022">
                  <c:v>302.2</c:v>
                </c:pt>
                <c:pt idx="3023">
                  <c:v>302.3</c:v>
                </c:pt>
                <c:pt idx="3024">
                  <c:v>302.39999999999998</c:v>
                </c:pt>
                <c:pt idx="3025">
                  <c:v>302.5</c:v>
                </c:pt>
                <c:pt idx="3026">
                  <c:v>302.60000000000002</c:v>
                </c:pt>
                <c:pt idx="3027">
                  <c:v>302.7</c:v>
                </c:pt>
                <c:pt idx="3028">
                  <c:v>302.8</c:v>
                </c:pt>
                <c:pt idx="3029">
                  <c:v>302.89999999999998</c:v>
                </c:pt>
                <c:pt idx="3030">
                  <c:v>303</c:v>
                </c:pt>
                <c:pt idx="3031">
                  <c:v>303.10000000000002</c:v>
                </c:pt>
                <c:pt idx="3032">
                  <c:v>303.2</c:v>
                </c:pt>
                <c:pt idx="3033">
                  <c:v>303.3</c:v>
                </c:pt>
                <c:pt idx="3034">
                  <c:v>303.39999999999998</c:v>
                </c:pt>
                <c:pt idx="3035">
                  <c:v>303.5</c:v>
                </c:pt>
                <c:pt idx="3036">
                  <c:v>303.60000000000002</c:v>
                </c:pt>
                <c:pt idx="3037">
                  <c:v>303.7</c:v>
                </c:pt>
                <c:pt idx="3038">
                  <c:v>303.8</c:v>
                </c:pt>
                <c:pt idx="3039">
                  <c:v>303.89999999999998</c:v>
                </c:pt>
                <c:pt idx="3040">
                  <c:v>304</c:v>
                </c:pt>
                <c:pt idx="3041">
                  <c:v>304.10000000000002</c:v>
                </c:pt>
                <c:pt idx="3042">
                  <c:v>304.2</c:v>
                </c:pt>
                <c:pt idx="3043">
                  <c:v>304.3</c:v>
                </c:pt>
                <c:pt idx="3044">
                  <c:v>304.39999999999998</c:v>
                </c:pt>
                <c:pt idx="3045">
                  <c:v>304.5</c:v>
                </c:pt>
                <c:pt idx="3046">
                  <c:v>304.60000000000002</c:v>
                </c:pt>
                <c:pt idx="3047">
                  <c:v>304.7</c:v>
                </c:pt>
                <c:pt idx="3048">
                  <c:v>304.8</c:v>
                </c:pt>
                <c:pt idx="3049">
                  <c:v>304.89999999999998</c:v>
                </c:pt>
                <c:pt idx="3050">
                  <c:v>305</c:v>
                </c:pt>
                <c:pt idx="3051">
                  <c:v>305.10000000000002</c:v>
                </c:pt>
                <c:pt idx="3052">
                  <c:v>305.2</c:v>
                </c:pt>
                <c:pt idx="3053">
                  <c:v>305.3</c:v>
                </c:pt>
                <c:pt idx="3054">
                  <c:v>305.39999999999998</c:v>
                </c:pt>
                <c:pt idx="3055">
                  <c:v>305.5</c:v>
                </c:pt>
                <c:pt idx="3056">
                  <c:v>305.60000000000002</c:v>
                </c:pt>
                <c:pt idx="3057">
                  <c:v>305.7</c:v>
                </c:pt>
                <c:pt idx="3058">
                  <c:v>305.8</c:v>
                </c:pt>
                <c:pt idx="3059">
                  <c:v>305.89999999999998</c:v>
                </c:pt>
                <c:pt idx="3060">
                  <c:v>306</c:v>
                </c:pt>
                <c:pt idx="3061">
                  <c:v>306.10000000000002</c:v>
                </c:pt>
                <c:pt idx="3062">
                  <c:v>306.2</c:v>
                </c:pt>
                <c:pt idx="3063">
                  <c:v>306.3</c:v>
                </c:pt>
                <c:pt idx="3064">
                  <c:v>306.39999999999998</c:v>
                </c:pt>
                <c:pt idx="3065">
                  <c:v>306.5</c:v>
                </c:pt>
                <c:pt idx="3066">
                  <c:v>306.60000000000002</c:v>
                </c:pt>
                <c:pt idx="3067">
                  <c:v>306.7</c:v>
                </c:pt>
                <c:pt idx="3068">
                  <c:v>306.8</c:v>
                </c:pt>
                <c:pt idx="3069">
                  <c:v>306.89999999999998</c:v>
                </c:pt>
                <c:pt idx="3070">
                  <c:v>307</c:v>
                </c:pt>
                <c:pt idx="3071">
                  <c:v>307.10000000000002</c:v>
                </c:pt>
                <c:pt idx="3072">
                  <c:v>307.2</c:v>
                </c:pt>
                <c:pt idx="3073">
                  <c:v>307.3</c:v>
                </c:pt>
                <c:pt idx="3074">
                  <c:v>307.39999999999998</c:v>
                </c:pt>
                <c:pt idx="3075">
                  <c:v>307.5</c:v>
                </c:pt>
                <c:pt idx="3076">
                  <c:v>307.60000000000002</c:v>
                </c:pt>
                <c:pt idx="3077">
                  <c:v>307.7</c:v>
                </c:pt>
                <c:pt idx="3078">
                  <c:v>307.8</c:v>
                </c:pt>
                <c:pt idx="3079">
                  <c:v>307.89999999999998</c:v>
                </c:pt>
                <c:pt idx="3080">
                  <c:v>308</c:v>
                </c:pt>
                <c:pt idx="3081">
                  <c:v>308.10000000000002</c:v>
                </c:pt>
                <c:pt idx="3082">
                  <c:v>308.2</c:v>
                </c:pt>
                <c:pt idx="3083">
                  <c:v>308.3</c:v>
                </c:pt>
                <c:pt idx="3084">
                  <c:v>308.39999999999998</c:v>
                </c:pt>
                <c:pt idx="3085">
                  <c:v>308.5</c:v>
                </c:pt>
                <c:pt idx="3086">
                  <c:v>308.60000000000002</c:v>
                </c:pt>
                <c:pt idx="3087">
                  <c:v>308.7</c:v>
                </c:pt>
                <c:pt idx="3088">
                  <c:v>308.8</c:v>
                </c:pt>
                <c:pt idx="3089">
                  <c:v>308.89999999999998</c:v>
                </c:pt>
                <c:pt idx="3090">
                  <c:v>309</c:v>
                </c:pt>
                <c:pt idx="3091">
                  <c:v>309.10000000000002</c:v>
                </c:pt>
                <c:pt idx="3092">
                  <c:v>309.2</c:v>
                </c:pt>
                <c:pt idx="3093">
                  <c:v>309.3</c:v>
                </c:pt>
                <c:pt idx="3094">
                  <c:v>309.39999999999998</c:v>
                </c:pt>
                <c:pt idx="3095">
                  <c:v>309.5</c:v>
                </c:pt>
                <c:pt idx="3096">
                  <c:v>309.60000000000002</c:v>
                </c:pt>
                <c:pt idx="3097">
                  <c:v>309.7</c:v>
                </c:pt>
                <c:pt idx="3098">
                  <c:v>309.8</c:v>
                </c:pt>
                <c:pt idx="3099">
                  <c:v>309.89999999999998</c:v>
                </c:pt>
                <c:pt idx="3100">
                  <c:v>310</c:v>
                </c:pt>
                <c:pt idx="3101">
                  <c:v>310.10000000000002</c:v>
                </c:pt>
                <c:pt idx="3102">
                  <c:v>310.2</c:v>
                </c:pt>
                <c:pt idx="3103">
                  <c:v>310.3</c:v>
                </c:pt>
                <c:pt idx="3104">
                  <c:v>310.39999999999998</c:v>
                </c:pt>
                <c:pt idx="3105">
                  <c:v>310.5</c:v>
                </c:pt>
                <c:pt idx="3106">
                  <c:v>310.60000000000002</c:v>
                </c:pt>
                <c:pt idx="3107">
                  <c:v>310.7</c:v>
                </c:pt>
                <c:pt idx="3108">
                  <c:v>310.8</c:v>
                </c:pt>
                <c:pt idx="3109">
                  <c:v>310.89999999999998</c:v>
                </c:pt>
                <c:pt idx="3110">
                  <c:v>311</c:v>
                </c:pt>
                <c:pt idx="3111">
                  <c:v>311.10000000000002</c:v>
                </c:pt>
                <c:pt idx="3112">
                  <c:v>311.2</c:v>
                </c:pt>
                <c:pt idx="3113">
                  <c:v>311.3</c:v>
                </c:pt>
                <c:pt idx="3114">
                  <c:v>311.39999999999998</c:v>
                </c:pt>
                <c:pt idx="3115">
                  <c:v>311.5</c:v>
                </c:pt>
                <c:pt idx="3116">
                  <c:v>311.60000000000002</c:v>
                </c:pt>
                <c:pt idx="3117">
                  <c:v>311.7</c:v>
                </c:pt>
                <c:pt idx="3118">
                  <c:v>311.8</c:v>
                </c:pt>
                <c:pt idx="3119">
                  <c:v>311.89999999999998</c:v>
                </c:pt>
                <c:pt idx="3120">
                  <c:v>312</c:v>
                </c:pt>
                <c:pt idx="3121">
                  <c:v>312.10000000000002</c:v>
                </c:pt>
                <c:pt idx="3122">
                  <c:v>312.2</c:v>
                </c:pt>
                <c:pt idx="3123">
                  <c:v>312.3</c:v>
                </c:pt>
                <c:pt idx="3124">
                  <c:v>312.39999999999998</c:v>
                </c:pt>
                <c:pt idx="3125">
                  <c:v>312.5</c:v>
                </c:pt>
                <c:pt idx="3126">
                  <c:v>312.60000000000002</c:v>
                </c:pt>
                <c:pt idx="3127">
                  <c:v>312.7</c:v>
                </c:pt>
                <c:pt idx="3128">
                  <c:v>312.8</c:v>
                </c:pt>
                <c:pt idx="3129">
                  <c:v>312.89999999999998</c:v>
                </c:pt>
                <c:pt idx="3130">
                  <c:v>313</c:v>
                </c:pt>
                <c:pt idx="3131">
                  <c:v>313.10000000000002</c:v>
                </c:pt>
                <c:pt idx="3132">
                  <c:v>313.2</c:v>
                </c:pt>
                <c:pt idx="3133">
                  <c:v>313.3</c:v>
                </c:pt>
                <c:pt idx="3134">
                  <c:v>313.39999999999998</c:v>
                </c:pt>
                <c:pt idx="3135">
                  <c:v>313.5</c:v>
                </c:pt>
                <c:pt idx="3136">
                  <c:v>313.60000000000002</c:v>
                </c:pt>
                <c:pt idx="3137">
                  <c:v>313.7</c:v>
                </c:pt>
                <c:pt idx="3138">
                  <c:v>313.8</c:v>
                </c:pt>
                <c:pt idx="3139">
                  <c:v>313.89999999999998</c:v>
                </c:pt>
                <c:pt idx="3140">
                  <c:v>314</c:v>
                </c:pt>
                <c:pt idx="3141">
                  <c:v>314.10000000000002</c:v>
                </c:pt>
                <c:pt idx="3142">
                  <c:v>314.2</c:v>
                </c:pt>
                <c:pt idx="3143">
                  <c:v>314.3</c:v>
                </c:pt>
                <c:pt idx="3144">
                  <c:v>314.39999999999998</c:v>
                </c:pt>
                <c:pt idx="3145">
                  <c:v>314.5</c:v>
                </c:pt>
                <c:pt idx="3146">
                  <c:v>314.60000000000002</c:v>
                </c:pt>
                <c:pt idx="3147">
                  <c:v>314.7</c:v>
                </c:pt>
                <c:pt idx="3148">
                  <c:v>314.8</c:v>
                </c:pt>
                <c:pt idx="3149">
                  <c:v>314.89999999999998</c:v>
                </c:pt>
                <c:pt idx="3150">
                  <c:v>315</c:v>
                </c:pt>
                <c:pt idx="3151">
                  <c:v>315.10000000000002</c:v>
                </c:pt>
                <c:pt idx="3152">
                  <c:v>315.2</c:v>
                </c:pt>
                <c:pt idx="3153">
                  <c:v>315.3</c:v>
                </c:pt>
                <c:pt idx="3154">
                  <c:v>315.39999999999998</c:v>
                </c:pt>
                <c:pt idx="3155">
                  <c:v>315.5</c:v>
                </c:pt>
                <c:pt idx="3156">
                  <c:v>315.60000000000002</c:v>
                </c:pt>
                <c:pt idx="3157">
                  <c:v>315.7</c:v>
                </c:pt>
                <c:pt idx="3158">
                  <c:v>315.8</c:v>
                </c:pt>
                <c:pt idx="3159">
                  <c:v>315.89999999999998</c:v>
                </c:pt>
                <c:pt idx="3160">
                  <c:v>316</c:v>
                </c:pt>
                <c:pt idx="3161">
                  <c:v>316.10000000000002</c:v>
                </c:pt>
                <c:pt idx="3162">
                  <c:v>316.2</c:v>
                </c:pt>
                <c:pt idx="3163">
                  <c:v>316.3</c:v>
                </c:pt>
                <c:pt idx="3164">
                  <c:v>316.39999999999998</c:v>
                </c:pt>
                <c:pt idx="3165">
                  <c:v>316.5</c:v>
                </c:pt>
                <c:pt idx="3166">
                  <c:v>316.60000000000002</c:v>
                </c:pt>
                <c:pt idx="3167">
                  <c:v>316.7</c:v>
                </c:pt>
                <c:pt idx="3168">
                  <c:v>316.8</c:v>
                </c:pt>
                <c:pt idx="3169">
                  <c:v>316.89999999999998</c:v>
                </c:pt>
                <c:pt idx="3170">
                  <c:v>317</c:v>
                </c:pt>
                <c:pt idx="3171">
                  <c:v>317.10000000000002</c:v>
                </c:pt>
                <c:pt idx="3172">
                  <c:v>317.2</c:v>
                </c:pt>
                <c:pt idx="3173">
                  <c:v>317.3</c:v>
                </c:pt>
                <c:pt idx="3174">
                  <c:v>317.39999999999998</c:v>
                </c:pt>
                <c:pt idx="3175">
                  <c:v>317.5</c:v>
                </c:pt>
                <c:pt idx="3176">
                  <c:v>317.60000000000002</c:v>
                </c:pt>
                <c:pt idx="3177">
                  <c:v>317.7</c:v>
                </c:pt>
                <c:pt idx="3178">
                  <c:v>317.8</c:v>
                </c:pt>
                <c:pt idx="3179">
                  <c:v>317.89999999999998</c:v>
                </c:pt>
                <c:pt idx="3180">
                  <c:v>318</c:v>
                </c:pt>
                <c:pt idx="3181">
                  <c:v>318.10000000000002</c:v>
                </c:pt>
                <c:pt idx="3182">
                  <c:v>318.2</c:v>
                </c:pt>
                <c:pt idx="3183">
                  <c:v>318.3</c:v>
                </c:pt>
                <c:pt idx="3184">
                  <c:v>318.39999999999998</c:v>
                </c:pt>
                <c:pt idx="3185">
                  <c:v>318.5</c:v>
                </c:pt>
                <c:pt idx="3186">
                  <c:v>318.60000000000002</c:v>
                </c:pt>
                <c:pt idx="3187">
                  <c:v>318.7</c:v>
                </c:pt>
                <c:pt idx="3188">
                  <c:v>318.8</c:v>
                </c:pt>
                <c:pt idx="3189">
                  <c:v>318.89999999999998</c:v>
                </c:pt>
                <c:pt idx="3190">
                  <c:v>319</c:v>
                </c:pt>
                <c:pt idx="3191">
                  <c:v>319.10000000000002</c:v>
                </c:pt>
                <c:pt idx="3192">
                  <c:v>319.2</c:v>
                </c:pt>
                <c:pt idx="3193">
                  <c:v>319.3</c:v>
                </c:pt>
                <c:pt idx="3194">
                  <c:v>319.39999999999998</c:v>
                </c:pt>
                <c:pt idx="3195">
                  <c:v>319.5</c:v>
                </c:pt>
                <c:pt idx="3196">
                  <c:v>319.60000000000002</c:v>
                </c:pt>
                <c:pt idx="3197">
                  <c:v>319.7</c:v>
                </c:pt>
                <c:pt idx="3198">
                  <c:v>319.8</c:v>
                </c:pt>
                <c:pt idx="3199">
                  <c:v>319.89999999999998</c:v>
                </c:pt>
                <c:pt idx="3200">
                  <c:v>320</c:v>
                </c:pt>
                <c:pt idx="3201">
                  <c:v>320.10000000000002</c:v>
                </c:pt>
                <c:pt idx="3202">
                  <c:v>320.2</c:v>
                </c:pt>
                <c:pt idx="3203">
                  <c:v>320.3</c:v>
                </c:pt>
                <c:pt idx="3204">
                  <c:v>320.39999999999998</c:v>
                </c:pt>
                <c:pt idx="3205">
                  <c:v>320.5</c:v>
                </c:pt>
                <c:pt idx="3206">
                  <c:v>320.60000000000002</c:v>
                </c:pt>
                <c:pt idx="3207">
                  <c:v>320.7</c:v>
                </c:pt>
                <c:pt idx="3208">
                  <c:v>320.8</c:v>
                </c:pt>
                <c:pt idx="3209">
                  <c:v>320.89999999999998</c:v>
                </c:pt>
                <c:pt idx="3210">
                  <c:v>321</c:v>
                </c:pt>
                <c:pt idx="3211">
                  <c:v>321.10000000000002</c:v>
                </c:pt>
                <c:pt idx="3212">
                  <c:v>321.2</c:v>
                </c:pt>
                <c:pt idx="3213">
                  <c:v>321.3</c:v>
                </c:pt>
                <c:pt idx="3214">
                  <c:v>321.39999999999998</c:v>
                </c:pt>
                <c:pt idx="3215">
                  <c:v>321.5</c:v>
                </c:pt>
                <c:pt idx="3216">
                  <c:v>321.60000000000002</c:v>
                </c:pt>
                <c:pt idx="3217">
                  <c:v>321.7</c:v>
                </c:pt>
                <c:pt idx="3218">
                  <c:v>321.8</c:v>
                </c:pt>
                <c:pt idx="3219">
                  <c:v>321.89999999999998</c:v>
                </c:pt>
                <c:pt idx="3220">
                  <c:v>322</c:v>
                </c:pt>
                <c:pt idx="3221">
                  <c:v>322.10000000000002</c:v>
                </c:pt>
                <c:pt idx="3222">
                  <c:v>322.2</c:v>
                </c:pt>
                <c:pt idx="3223">
                  <c:v>322.3</c:v>
                </c:pt>
                <c:pt idx="3224">
                  <c:v>322.39999999999998</c:v>
                </c:pt>
                <c:pt idx="3225">
                  <c:v>322.5</c:v>
                </c:pt>
                <c:pt idx="3226">
                  <c:v>322.60000000000002</c:v>
                </c:pt>
                <c:pt idx="3227">
                  <c:v>322.7</c:v>
                </c:pt>
                <c:pt idx="3228">
                  <c:v>322.8</c:v>
                </c:pt>
                <c:pt idx="3229">
                  <c:v>322.89999999999998</c:v>
                </c:pt>
                <c:pt idx="3230">
                  <c:v>323</c:v>
                </c:pt>
                <c:pt idx="3231">
                  <c:v>323.10000000000002</c:v>
                </c:pt>
                <c:pt idx="3232">
                  <c:v>323.2</c:v>
                </c:pt>
                <c:pt idx="3233">
                  <c:v>323.3</c:v>
                </c:pt>
                <c:pt idx="3234">
                  <c:v>323.39999999999998</c:v>
                </c:pt>
                <c:pt idx="3235">
                  <c:v>323.5</c:v>
                </c:pt>
                <c:pt idx="3236">
                  <c:v>323.60000000000002</c:v>
                </c:pt>
                <c:pt idx="3237">
                  <c:v>323.7</c:v>
                </c:pt>
                <c:pt idx="3238">
                  <c:v>323.8</c:v>
                </c:pt>
                <c:pt idx="3239">
                  <c:v>323.89999999999998</c:v>
                </c:pt>
                <c:pt idx="3240">
                  <c:v>324</c:v>
                </c:pt>
                <c:pt idx="3241">
                  <c:v>324.10000000000002</c:v>
                </c:pt>
                <c:pt idx="3242">
                  <c:v>324.2</c:v>
                </c:pt>
                <c:pt idx="3243">
                  <c:v>324.3</c:v>
                </c:pt>
                <c:pt idx="3244">
                  <c:v>324.39999999999998</c:v>
                </c:pt>
                <c:pt idx="3245">
                  <c:v>324.5</c:v>
                </c:pt>
                <c:pt idx="3246">
                  <c:v>324.60000000000002</c:v>
                </c:pt>
                <c:pt idx="3247">
                  <c:v>324.7</c:v>
                </c:pt>
                <c:pt idx="3248">
                  <c:v>324.8</c:v>
                </c:pt>
                <c:pt idx="3249">
                  <c:v>324.89999999999998</c:v>
                </c:pt>
                <c:pt idx="3250">
                  <c:v>325</c:v>
                </c:pt>
                <c:pt idx="3251">
                  <c:v>325.10000000000002</c:v>
                </c:pt>
                <c:pt idx="3252">
                  <c:v>325.2</c:v>
                </c:pt>
                <c:pt idx="3253">
                  <c:v>325.3</c:v>
                </c:pt>
                <c:pt idx="3254">
                  <c:v>325.39999999999998</c:v>
                </c:pt>
                <c:pt idx="3255">
                  <c:v>325.5</c:v>
                </c:pt>
                <c:pt idx="3256">
                  <c:v>325.60000000000002</c:v>
                </c:pt>
                <c:pt idx="3257">
                  <c:v>325.7</c:v>
                </c:pt>
                <c:pt idx="3258">
                  <c:v>325.8</c:v>
                </c:pt>
                <c:pt idx="3259">
                  <c:v>325.89999999999998</c:v>
                </c:pt>
                <c:pt idx="3260">
                  <c:v>326</c:v>
                </c:pt>
                <c:pt idx="3261">
                  <c:v>326.10000000000002</c:v>
                </c:pt>
                <c:pt idx="3262">
                  <c:v>326.2</c:v>
                </c:pt>
                <c:pt idx="3263">
                  <c:v>326.3</c:v>
                </c:pt>
                <c:pt idx="3264">
                  <c:v>326.39999999999998</c:v>
                </c:pt>
                <c:pt idx="3265">
                  <c:v>326.5</c:v>
                </c:pt>
                <c:pt idx="3266">
                  <c:v>326.60000000000002</c:v>
                </c:pt>
                <c:pt idx="3267">
                  <c:v>326.7</c:v>
                </c:pt>
                <c:pt idx="3268">
                  <c:v>326.8</c:v>
                </c:pt>
                <c:pt idx="3269">
                  <c:v>326.89999999999998</c:v>
                </c:pt>
                <c:pt idx="3270">
                  <c:v>327</c:v>
                </c:pt>
                <c:pt idx="3271">
                  <c:v>327.10000000000002</c:v>
                </c:pt>
                <c:pt idx="3272">
                  <c:v>327.2</c:v>
                </c:pt>
                <c:pt idx="3273">
                  <c:v>327.3</c:v>
                </c:pt>
                <c:pt idx="3274">
                  <c:v>327.39999999999998</c:v>
                </c:pt>
                <c:pt idx="3275">
                  <c:v>327.5</c:v>
                </c:pt>
                <c:pt idx="3276">
                  <c:v>327.60000000000002</c:v>
                </c:pt>
                <c:pt idx="3277">
                  <c:v>327.7</c:v>
                </c:pt>
                <c:pt idx="3278">
                  <c:v>327.8</c:v>
                </c:pt>
                <c:pt idx="3279">
                  <c:v>327.9</c:v>
                </c:pt>
                <c:pt idx="3280">
                  <c:v>328</c:v>
                </c:pt>
                <c:pt idx="3281">
                  <c:v>328.1</c:v>
                </c:pt>
                <c:pt idx="3282">
                  <c:v>328.2</c:v>
                </c:pt>
                <c:pt idx="3283">
                  <c:v>328.3</c:v>
                </c:pt>
                <c:pt idx="3284">
                  <c:v>328.4</c:v>
                </c:pt>
                <c:pt idx="3285">
                  <c:v>328.5</c:v>
                </c:pt>
                <c:pt idx="3286">
                  <c:v>328.6</c:v>
                </c:pt>
                <c:pt idx="3287">
                  <c:v>328.7</c:v>
                </c:pt>
                <c:pt idx="3288">
                  <c:v>328.8</c:v>
                </c:pt>
                <c:pt idx="3289">
                  <c:v>328.9</c:v>
                </c:pt>
                <c:pt idx="3290">
                  <c:v>329</c:v>
                </c:pt>
                <c:pt idx="3291">
                  <c:v>329.1</c:v>
                </c:pt>
                <c:pt idx="3292">
                  <c:v>329.2</c:v>
                </c:pt>
                <c:pt idx="3293">
                  <c:v>329.3</c:v>
                </c:pt>
                <c:pt idx="3294">
                  <c:v>329.4</c:v>
                </c:pt>
                <c:pt idx="3295">
                  <c:v>329.5</c:v>
                </c:pt>
                <c:pt idx="3296">
                  <c:v>329.6</c:v>
                </c:pt>
                <c:pt idx="3297">
                  <c:v>329.7</c:v>
                </c:pt>
                <c:pt idx="3298">
                  <c:v>329.8</c:v>
                </c:pt>
                <c:pt idx="3299">
                  <c:v>329.9</c:v>
                </c:pt>
                <c:pt idx="3300">
                  <c:v>330</c:v>
                </c:pt>
                <c:pt idx="3301">
                  <c:v>330.1</c:v>
                </c:pt>
                <c:pt idx="3302">
                  <c:v>330.2</c:v>
                </c:pt>
                <c:pt idx="3303">
                  <c:v>330.3</c:v>
                </c:pt>
                <c:pt idx="3304">
                  <c:v>330.4</c:v>
                </c:pt>
                <c:pt idx="3305">
                  <c:v>330.5</c:v>
                </c:pt>
                <c:pt idx="3306">
                  <c:v>330.6</c:v>
                </c:pt>
                <c:pt idx="3307">
                  <c:v>330.7</c:v>
                </c:pt>
                <c:pt idx="3308">
                  <c:v>330.8</c:v>
                </c:pt>
                <c:pt idx="3309">
                  <c:v>330.9</c:v>
                </c:pt>
                <c:pt idx="3310">
                  <c:v>331</c:v>
                </c:pt>
                <c:pt idx="3311">
                  <c:v>331.1</c:v>
                </c:pt>
                <c:pt idx="3312">
                  <c:v>331.2</c:v>
                </c:pt>
                <c:pt idx="3313">
                  <c:v>331.3</c:v>
                </c:pt>
                <c:pt idx="3314">
                  <c:v>331.4</c:v>
                </c:pt>
                <c:pt idx="3315">
                  <c:v>331.5</c:v>
                </c:pt>
                <c:pt idx="3316">
                  <c:v>331.6</c:v>
                </c:pt>
                <c:pt idx="3317">
                  <c:v>331.7</c:v>
                </c:pt>
                <c:pt idx="3318">
                  <c:v>331.8</c:v>
                </c:pt>
                <c:pt idx="3319">
                  <c:v>331.9</c:v>
                </c:pt>
                <c:pt idx="3320">
                  <c:v>332</c:v>
                </c:pt>
                <c:pt idx="3321">
                  <c:v>332.1</c:v>
                </c:pt>
                <c:pt idx="3322">
                  <c:v>332.2</c:v>
                </c:pt>
                <c:pt idx="3323">
                  <c:v>332.3</c:v>
                </c:pt>
                <c:pt idx="3324">
                  <c:v>332.4</c:v>
                </c:pt>
                <c:pt idx="3325">
                  <c:v>332.5</c:v>
                </c:pt>
                <c:pt idx="3326">
                  <c:v>332.6</c:v>
                </c:pt>
                <c:pt idx="3327">
                  <c:v>332.7</c:v>
                </c:pt>
                <c:pt idx="3328">
                  <c:v>332.8</c:v>
                </c:pt>
                <c:pt idx="3329">
                  <c:v>332.9</c:v>
                </c:pt>
                <c:pt idx="3330">
                  <c:v>333</c:v>
                </c:pt>
                <c:pt idx="3331">
                  <c:v>333.1</c:v>
                </c:pt>
                <c:pt idx="3332">
                  <c:v>333.2</c:v>
                </c:pt>
                <c:pt idx="3333">
                  <c:v>333.3</c:v>
                </c:pt>
                <c:pt idx="3334">
                  <c:v>333.4</c:v>
                </c:pt>
                <c:pt idx="3335">
                  <c:v>333.5</c:v>
                </c:pt>
                <c:pt idx="3336">
                  <c:v>333.6</c:v>
                </c:pt>
                <c:pt idx="3337">
                  <c:v>333.7</c:v>
                </c:pt>
                <c:pt idx="3338">
                  <c:v>333.8</c:v>
                </c:pt>
                <c:pt idx="3339">
                  <c:v>333.9</c:v>
                </c:pt>
                <c:pt idx="3340">
                  <c:v>334</c:v>
                </c:pt>
                <c:pt idx="3341">
                  <c:v>334.1</c:v>
                </c:pt>
                <c:pt idx="3342">
                  <c:v>334.2</c:v>
                </c:pt>
                <c:pt idx="3343">
                  <c:v>334.3</c:v>
                </c:pt>
                <c:pt idx="3344">
                  <c:v>334.4</c:v>
                </c:pt>
                <c:pt idx="3345">
                  <c:v>334.5</c:v>
                </c:pt>
                <c:pt idx="3346">
                  <c:v>334.6</c:v>
                </c:pt>
                <c:pt idx="3347">
                  <c:v>334.7</c:v>
                </c:pt>
                <c:pt idx="3348">
                  <c:v>334.8</c:v>
                </c:pt>
                <c:pt idx="3349">
                  <c:v>334.9</c:v>
                </c:pt>
                <c:pt idx="3350">
                  <c:v>335</c:v>
                </c:pt>
                <c:pt idx="3351">
                  <c:v>335.1</c:v>
                </c:pt>
                <c:pt idx="3352">
                  <c:v>335.2</c:v>
                </c:pt>
                <c:pt idx="3353">
                  <c:v>335.3</c:v>
                </c:pt>
                <c:pt idx="3354">
                  <c:v>335.4</c:v>
                </c:pt>
                <c:pt idx="3355">
                  <c:v>335.5</c:v>
                </c:pt>
                <c:pt idx="3356">
                  <c:v>335.6</c:v>
                </c:pt>
                <c:pt idx="3357">
                  <c:v>335.7</c:v>
                </c:pt>
                <c:pt idx="3358">
                  <c:v>335.8</c:v>
                </c:pt>
                <c:pt idx="3359">
                  <c:v>335.9</c:v>
                </c:pt>
                <c:pt idx="3360">
                  <c:v>336</c:v>
                </c:pt>
                <c:pt idx="3361">
                  <c:v>336.1</c:v>
                </c:pt>
                <c:pt idx="3362">
                  <c:v>336.2</c:v>
                </c:pt>
                <c:pt idx="3363">
                  <c:v>336.3</c:v>
                </c:pt>
                <c:pt idx="3364">
                  <c:v>336.4</c:v>
                </c:pt>
                <c:pt idx="3365">
                  <c:v>336.5</c:v>
                </c:pt>
                <c:pt idx="3366">
                  <c:v>336.6</c:v>
                </c:pt>
                <c:pt idx="3367">
                  <c:v>336.7</c:v>
                </c:pt>
                <c:pt idx="3368">
                  <c:v>336.8</c:v>
                </c:pt>
                <c:pt idx="3369">
                  <c:v>336.9</c:v>
                </c:pt>
                <c:pt idx="3370">
                  <c:v>337</c:v>
                </c:pt>
                <c:pt idx="3371">
                  <c:v>337.1</c:v>
                </c:pt>
                <c:pt idx="3372">
                  <c:v>337.2</c:v>
                </c:pt>
                <c:pt idx="3373">
                  <c:v>337.3</c:v>
                </c:pt>
                <c:pt idx="3374">
                  <c:v>337.4</c:v>
                </c:pt>
                <c:pt idx="3375">
                  <c:v>337.5</c:v>
                </c:pt>
                <c:pt idx="3376">
                  <c:v>337.6</c:v>
                </c:pt>
                <c:pt idx="3377">
                  <c:v>337.7</c:v>
                </c:pt>
                <c:pt idx="3378">
                  <c:v>337.8</c:v>
                </c:pt>
                <c:pt idx="3379">
                  <c:v>337.9</c:v>
                </c:pt>
                <c:pt idx="3380">
                  <c:v>338</c:v>
                </c:pt>
                <c:pt idx="3381">
                  <c:v>338.1</c:v>
                </c:pt>
                <c:pt idx="3382">
                  <c:v>338.2</c:v>
                </c:pt>
                <c:pt idx="3383">
                  <c:v>338.3</c:v>
                </c:pt>
                <c:pt idx="3384">
                  <c:v>338.4</c:v>
                </c:pt>
                <c:pt idx="3385">
                  <c:v>338.5</c:v>
                </c:pt>
                <c:pt idx="3386">
                  <c:v>338.6</c:v>
                </c:pt>
                <c:pt idx="3387">
                  <c:v>338.7</c:v>
                </c:pt>
                <c:pt idx="3388">
                  <c:v>338.8</c:v>
                </c:pt>
                <c:pt idx="3389">
                  <c:v>338.9</c:v>
                </c:pt>
                <c:pt idx="3390">
                  <c:v>339</c:v>
                </c:pt>
                <c:pt idx="3391">
                  <c:v>339.1</c:v>
                </c:pt>
                <c:pt idx="3392">
                  <c:v>339.2</c:v>
                </c:pt>
                <c:pt idx="3393">
                  <c:v>339.3</c:v>
                </c:pt>
                <c:pt idx="3394">
                  <c:v>339.4</c:v>
                </c:pt>
                <c:pt idx="3395">
                  <c:v>339.5</c:v>
                </c:pt>
                <c:pt idx="3396">
                  <c:v>339.6</c:v>
                </c:pt>
                <c:pt idx="3397">
                  <c:v>339.7</c:v>
                </c:pt>
                <c:pt idx="3398">
                  <c:v>339.8</c:v>
                </c:pt>
                <c:pt idx="3399">
                  <c:v>339.9</c:v>
                </c:pt>
                <c:pt idx="3400">
                  <c:v>340</c:v>
                </c:pt>
                <c:pt idx="3401">
                  <c:v>340.1</c:v>
                </c:pt>
                <c:pt idx="3402">
                  <c:v>340.2</c:v>
                </c:pt>
                <c:pt idx="3403">
                  <c:v>340.3</c:v>
                </c:pt>
                <c:pt idx="3404">
                  <c:v>340.4</c:v>
                </c:pt>
                <c:pt idx="3405">
                  <c:v>340.5</c:v>
                </c:pt>
                <c:pt idx="3406">
                  <c:v>340.6</c:v>
                </c:pt>
                <c:pt idx="3407">
                  <c:v>340.7</c:v>
                </c:pt>
                <c:pt idx="3408">
                  <c:v>340.8</c:v>
                </c:pt>
                <c:pt idx="3409">
                  <c:v>340.9</c:v>
                </c:pt>
                <c:pt idx="3410">
                  <c:v>341</c:v>
                </c:pt>
                <c:pt idx="3411">
                  <c:v>341.1</c:v>
                </c:pt>
                <c:pt idx="3412">
                  <c:v>341.2</c:v>
                </c:pt>
                <c:pt idx="3413">
                  <c:v>341.3</c:v>
                </c:pt>
                <c:pt idx="3414">
                  <c:v>341.4</c:v>
                </c:pt>
                <c:pt idx="3415">
                  <c:v>341.5</c:v>
                </c:pt>
                <c:pt idx="3416">
                  <c:v>341.6</c:v>
                </c:pt>
                <c:pt idx="3417">
                  <c:v>341.7</c:v>
                </c:pt>
                <c:pt idx="3418">
                  <c:v>341.8</c:v>
                </c:pt>
                <c:pt idx="3419">
                  <c:v>341.9</c:v>
                </c:pt>
                <c:pt idx="3420">
                  <c:v>342</c:v>
                </c:pt>
                <c:pt idx="3421">
                  <c:v>342.1</c:v>
                </c:pt>
                <c:pt idx="3422">
                  <c:v>342.2</c:v>
                </c:pt>
                <c:pt idx="3423">
                  <c:v>342.3</c:v>
                </c:pt>
                <c:pt idx="3424">
                  <c:v>342.4</c:v>
                </c:pt>
                <c:pt idx="3425">
                  <c:v>342.5</c:v>
                </c:pt>
                <c:pt idx="3426">
                  <c:v>342.6</c:v>
                </c:pt>
                <c:pt idx="3427">
                  <c:v>342.7</c:v>
                </c:pt>
                <c:pt idx="3428">
                  <c:v>342.8</c:v>
                </c:pt>
                <c:pt idx="3429">
                  <c:v>342.9</c:v>
                </c:pt>
                <c:pt idx="3430">
                  <c:v>343</c:v>
                </c:pt>
                <c:pt idx="3431">
                  <c:v>343.1</c:v>
                </c:pt>
                <c:pt idx="3432">
                  <c:v>343.2</c:v>
                </c:pt>
                <c:pt idx="3433">
                  <c:v>343.3</c:v>
                </c:pt>
                <c:pt idx="3434">
                  <c:v>343.4</c:v>
                </c:pt>
                <c:pt idx="3435">
                  <c:v>343.5</c:v>
                </c:pt>
                <c:pt idx="3436">
                  <c:v>343.6</c:v>
                </c:pt>
                <c:pt idx="3437">
                  <c:v>343.7</c:v>
                </c:pt>
                <c:pt idx="3438">
                  <c:v>343.8</c:v>
                </c:pt>
                <c:pt idx="3439">
                  <c:v>343.9</c:v>
                </c:pt>
                <c:pt idx="3440">
                  <c:v>344</c:v>
                </c:pt>
                <c:pt idx="3441">
                  <c:v>344.1</c:v>
                </c:pt>
                <c:pt idx="3442">
                  <c:v>344.2</c:v>
                </c:pt>
                <c:pt idx="3443">
                  <c:v>344.3</c:v>
                </c:pt>
                <c:pt idx="3444">
                  <c:v>344.4</c:v>
                </c:pt>
                <c:pt idx="3445">
                  <c:v>344.5</c:v>
                </c:pt>
                <c:pt idx="3446">
                  <c:v>344.6</c:v>
                </c:pt>
                <c:pt idx="3447">
                  <c:v>344.7</c:v>
                </c:pt>
                <c:pt idx="3448">
                  <c:v>344.8</c:v>
                </c:pt>
                <c:pt idx="3449">
                  <c:v>344.9</c:v>
                </c:pt>
                <c:pt idx="3450">
                  <c:v>345</c:v>
                </c:pt>
                <c:pt idx="3451">
                  <c:v>345.1</c:v>
                </c:pt>
                <c:pt idx="3452">
                  <c:v>345.2</c:v>
                </c:pt>
                <c:pt idx="3453">
                  <c:v>345.3</c:v>
                </c:pt>
                <c:pt idx="3454">
                  <c:v>345.4</c:v>
                </c:pt>
                <c:pt idx="3455">
                  <c:v>345.5</c:v>
                </c:pt>
                <c:pt idx="3456">
                  <c:v>345.6</c:v>
                </c:pt>
                <c:pt idx="3457">
                  <c:v>345.7</c:v>
                </c:pt>
                <c:pt idx="3458">
                  <c:v>345.8</c:v>
                </c:pt>
                <c:pt idx="3459">
                  <c:v>345.9</c:v>
                </c:pt>
                <c:pt idx="3460">
                  <c:v>346</c:v>
                </c:pt>
                <c:pt idx="3461">
                  <c:v>346.1</c:v>
                </c:pt>
                <c:pt idx="3462">
                  <c:v>346.2</c:v>
                </c:pt>
                <c:pt idx="3463">
                  <c:v>346.3</c:v>
                </c:pt>
                <c:pt idx="3464">
                  <c:v>346.4</c:v>
                </c:pt>
                <c:pt idx="3465">
                  <c:v>346.5</c:v>
                </c:pt>
                <c:pt idx="3466">
                  <c:v>346.6</c:v>
                </c:pt>
                <c:pt idx="3467">
                  <c:v>346.7</c:v>
                </c:pt>
                <c:pt idx="3468">
                  <c:v>346.8</c:v>
                </c:pt>
                <c:pt idx="3469">
                  <c:v>346.9</c:v>
                </c:pt>
                <c:pt idx="3470">
                  <c:v>347</c:v>
                </c:pt>
                <c:pt idx="3471">
                  <c:v>347.1</c:v>
                </c:pt>
                <c:pt idx="3472">
                  <c:v>347.2</c:v>
                </c:pt>
                <c:pt idx="3473">
                  <c:v>347.3</c:v>
                </c:pt>
                <c:pt idx="3474">
                  <c:v>347.4</c:v>
                </c:pt>
                <c:pt idx="3475">
                  <c:v>347.5</c:v>
                </c:pt>
                <c:pt idx="3476">
                  <c:v>347.6</c:v>
                </c:pt>
                <c:pt idx="3477">
                  <c:v>347.7</c:v>
                </c:pt>
                <c:pt idx="3478">
                  <c:v>347.8</c:v>
                </c:pt>
                <c:pt idx="3479">
                  <c:v>347.9</c:v>
                </c:pt>
                <c:pt idx="3480">
                  <c:v>348</c:v>
                </c:pt>
                <c:pt idx="3481">
                  <c:v>348.1</c:v>
                </c:pt>
                <c:pt idx="3482">
                  <c:v>348.2</c:v>
                </c:pt>
                <c:pt idx="3483">
                  <c:v>348.3</c:v>
                </c:pt>
                <c:pt idx="3484">
                  <c:v>348.4</c:v>
                </c:pt>
                <c:pt idx="3485">
                  <c:v>348.5</c:v>
                </c:pt>
                <c:pt idx="3486">
                  <c:v>348.6</c:v>
                </c:pt>
                <c:pt idx="3487">
                  <c:v>348.7</c:v>
                </c:pt>
                <c:pt idx="3488">
                  <c:v>348.8</c:v>
                </c:pt>
                <c:pt idx="3489">
                  <c:v>348.9</c:v>
                </c:pt>
                <c:pt idx="3490">
                  <c:v>349</c:v>
                </c:pt>
                <c:pt idx="3491">
                  <c:v>349.1</c:v>
                </c:pt>
                <c:pt idx="3492">
                  <c:v>349.2</c:v>
                </c:pt>
                <c:pt idx="3493">
                  <c:v>349.3</c:v>
                </c:pt>
                <c:pt idx="3494">
                  <c:v>349.4</c:v>
                </c:pt>
                <c:pt idx="3495">
                  <c:v>349.5</c:v>
                </c:pt>
                <c:pt idx="3496">
                  <c:v>349.6</c:v>
                </c:pt>
                <c:pt idx="3497">
                  <c:v>349.7</c:v>
                </c:pt>
                <c:pt idx="3498">
                  <c:v>349.8</c:v>
                </c:pt>
                <c:pt idx="3499">
                  <c:v>349.9</c:v>
                </c:pt>
                <c:pt idx="3500">
                  <c:v>350</c:v>
                </c:pt>
                <c:pt idx="3501">
                  <c:v>350.1</c:v>
                </c:pt>
                <c:pt idx="3502">
                  <c:v>350.2</c:v>
                </c:pt>
                <c:pt idx="3503">
                  <c:v>350.3</c:v>
                </c:pt>
                <c:pt idx="3504">
                  <c:v>350.4</c:v>
                </c:pt>
                <c:pt idx="3505">
                  <c:v>350.5</c:v>
                </c:pt>
                <c:pt idx="3506">
                  <c:v>350.6</c:v>
                </c:pt>
                <c:pt idx="3507">
                  <c:v>350.7</c:v>
                </c:pt>
                <c:pt idx="3508">
                  <c:v>350.8</c:v>
                </c:pt>
                <c:pt idx="3509">
                  <c:v>350.9</c:v>
                </c:pt>
                <c:pt idx="3510">
                  <c:v>351</c:v>
                </c:pt>
                <c:pt idx="3511">
                  <c:v>351.1</c:v>
                </c:pt>
                <c:pt idx="3512">
                  <c:v>351.2</c:v>
                </c:pt>
                <c:pt idx="3513">
                  <c:v>351.3</c:v>
                </c:pt>
                <c:pt idx="3514">
                  <c:v>351.4</c:v>
                </c:pt>
                <c:pt idx="3515">
                  <c:v>351.5</c:v>
                </c:pt>
                <c:pt idx="3516">
                  <c:v>351.6</c:v>
                </c:pt>
                <c:pt idx="3517">
                  <c:v>351.7</c:v>
                </c:pt>
                <c:pt idx="3518">
                  <c:v>351.8</c:v>
                </c:pt>
                <c:pt idx="3519">
                  <c:v>351.9</c:v>
                </c:pt>
                <c:pt idx="3520">
                  <c:v>352</c:v>
                </c:pt>
                <c:pt idx="3521">
                  <c:v>352.1</c:v>
                </c:pt>
                <c:pt idx="3522">
                  <c:v>352.2</c:v>
                </c:pt>
                <c:pt idx="3523">
                  <c:v>352.3</c:v>
                </c:pt>
                <c:pt idx="3524">
                  <c:v>352.4</c:v>
                </c:pt>
                <c:pt idx="3525">
                  <c:v>352.5</c:v>
                </c:pt>
                <c:pt idx="3526">
                  <c:v>352.6</c:v>
                </c:pt>
                <c:pt idx="3527">
                  <c:v>352.7</c:v>
                </c:pt>
                <c:pt idx="3528">
                  <c:v>352.8</c:v>
                </c:pt>
                <c:pt idx="3529">
                  <c:v>352.9</c:v>
                </c:pt>
                <c:pt idx="3530">
                  <c:v>353</c:v>
                </c:pt>
                <c:pt idx="3531">
                  <c:v>353.1</c:v>
                </c:pt>
                <c:pt idx="3532">
                  <c:v>353.2</c:v>
                </c:pt>
                <c:pt idx="3533">
                  <c:v>353.3</c:v>
                </c:pt>
                <c:pt idx="3534">
                  <c:v>353.4</c:v>
                </c:pt>
                <c:pt idx="3535">
                  <c:v>353.5</c:v>
                </c:pt>
                <c:pt idx="3536">
                  <c:v>353.6</c:v>
                </c:pt>
                <c:pt idx="3537">
                  <c:v>353.7</c:v>
                </c:pt>
                <c:pt idx="3538">
                  <c:v>353.8</c:v>
                </c:pt>
                <c:pt idx="3539">
                  <c:v>353.9</c:v>
                </c:pt>
                <c:pt idx="3540">
                  <c:v>354</c:v>
                </c:pt>
                <c:pt idx="3541">
                  <c:v>354.1</c:v>
                </c:pt>
                <c:pt idx="3542">
                  <c:v>354.2</c:v>
                </c:pt>
                <c:pt idx="3543">
                  <c:v>354.3</c:v>
                </c:pt>
                <c:pt idx="3544">
                  <c:v>354.4</c:v>
                </c:pt>
                <c:pt idx="3545">
                  <c:v>354.5</c:v>
                </c:pt>
                <c:pt idx="3546">
                  <c:v>354.6</c:v>
                </c:pt>
                <c:pt idx="3547">
                  <c:v>354.7</c:v>
                </c:pt>
                <c:pt idx="3548">
                  <c:v>354.8</c:v>
                </c:pt>
                <c:pt idx="3549">
                  <c:v>354.9</c:v>
                </c:pt>
                <c:pt idx="3550">
                  <c:v>355</c:v>
                </c:pt>
                <c:pt idx="3551">
                  <c:v>355.1</c:v>
                </c:pt>
                <c:pt idx="3552">
                  <c:v>355.2</c:v>
                </c:pt>
                <c:pt idx="3553">
                  <c:v>355.3</c:v>
                </c:pt>
                <c:pt idx="3554">
                  <c:v>355.4</c:v>
                </c:pt>
                <c:pt idx="3555">
                  <c:v>355.5</c:v>
                </c:pt>
                <c:pt idx="3556">
                  <c:v>355.6</c:v>
                </c:pt>
                <c:pt idx="3557">
                  <c:v>355.7</c:v>
                </c:pt>
                <c:pt idx="3558">
                  <c:v>355.8</c:v>
                </c:pt>
                <c:pt idx="3559">
                  <c:v>355.9</c:v>
                </c:pt>
                <c:pt idx="3560">
                  <c:v>356</c:v>
                </c:pt>
                <c:pt idx="3561">
                  <c:v>356.1</c:v>
                </c:pt>
                <c:pt idx="3562">
                  <c:v>356.2</c:v>
                </c:pt>
                <c:pt idx="3563">
                  <c:v>356.3</c:v>
                </c:pt>
                <c:pt idx="3564">
                  <c:v>356.4</c:v>
                </c:pt>
                <c:pt idx="3565">
                  <c:v>356.5</c:v>
                </c:pt>
                <c:pt idx="3566">
                  <c:v>356.6</c:v>
                </c:pt>
                <c:pt idx="3567">
                  <c:v>356.7</c:v>
                </c:pt>
                <c:pt idx="3568">
                  <c:v>356.8</c:v>
                </c:pt>
                <c:pt idx="3569">
                  <c:v>356.9</c:v>
                </c:pt>
                <c:pt idx="3570">
                  <c:v>357</c:v>
                </c:pt>
                <c:pt idx="3571">
                  <c:v>357.1</c:v>
                </c:pt>
                <c:pt idx="3572">
                  <c:v>357.2</c:v>
                </c:pt>
                <c:pt idx="3573">
                  <c:v>357.3</c:v>
                </c:pt>
                <c:pt idx="3574">
                  <c:v>357.4</c:v>
                </c:pt>
                <c:pt idx="3575">
                  <c:v>357.5</c:v>
                </c:pt>
                <c:pt idx="3576">
                  <c:v>357.6</c:v>
                </c:pt>
                <c:pt idx="3577">
                  <c:v>357.7</c:v>
                </c:pt>
                <c:pt idx="3578">
                  <c:v>357.8</c:v>
                </c:pt>
                <c:pt idx="3579">
                  <c:v>357.9</c:v>
                </c:pt>
                <c:pt idx="3580">
                  <c:v>358</c:v>
                </c:pt>
                <c:pt idx="3581">
                  <c:v>358.1</c:v>
                </c:pt>
                <c:pt idx="3582">
                  <c:v>358.2</c:v>
                </c:pt>
                <c:pt idx="3583">
                  <c:v>358.3</c:v>
                </c:pt>
                <c:pt idx="3584">
                  <c:v>358.4</c:v>
                </c:pt>
                <c:pt idx="3585">
                  <c:v>358.5</c:v>
                </c:pt>
                <c:pt idx="3586">
                  <c:v>358.6</c:v>
                </c:pt>
                <c:pt idx="3587">
                  <c:v>358.7</c:v>
                </c:pt>
                <c:pt idx="3588">
                  <c:v>358.8</c:v>
                </c:pt>
                <c:pt idx="3589">
                  <c:v>358.9</c:v>
                </c:pt>
                <c:pt idx="3590">
                  <c:v>359</c:v>
                </c:pt>
                <c:pt idx="3591">
                  <c:v>359.1</c:v>
                </c:pt>
                <c:pt idx="3592">
                  <c:v>359.2</c:v>
                </c:pt>
                <c:pt idx="3593">
                  <c:v>359.3</c:v>
                </c:pt>
                <c:pt idx="3594">
                  <c:v>359.4</c:v>
                </c:pt>
                <c:pt idx="3595">
                  <c:v>359.5</c:v>
                </c:pt>
                <c:pt idx="3596">
                  <c:v>359.6</c:v>
                </c:pt>
                <c:pt idx="3597">
                  <c:v>359.7</c:v>
                </c:pt>
                <c:pt idx="3598">
                  <c:v>359.8</c:v>
                </c:pt>
                <c:pt idx="3599">
                  <c:v>359.9</c:v>
                </c:pt>
                <c:pt idx="3600">
                  <c:v>360</c:v>
                </c:pt>
                <c:pt idx="3601">
                  <c:v>360.1</c:v>
                </c:pt>
                <c:pt idx="3602">
                  <c:v>360.2</c:v>
                </c:pt>
                <c:pt idx="3603">
                  <c:v>360.3</c:v>
                </c:pt>
                <c:pt idx="3604">
                  <c:v>360.4</c:v>
                </c:pt>
                <c:pt idx="3605">
                  <c:v>360.5</c:v>
                </c:pt>
                <c:pt idx="3606">
                  <c:v>360.6</c:v>
                </c:pt>
                <c:pt idx="3607">
                  <c:v>360.7</c:v>
                </c:pt>
                <c:pt idx="3608">
                  <c:v>360.8</c:v>
                </c:pt>
                <c:pt idx="3609">
                  <c:v>360.9</c:v>
                </c:pt>
                <c:pt idx="3610">
                  <c:v>361</c:v>
                </c:pt>
                <c:pt idx="3611">
                  <c:v>361.1</c:v>
                </c:pt>
                <c:pt idx="3612">
                  <c:v>361.2</c:v>
                </c:pt>
                <c:pt idx="3613">
                  <c:v>361.3</c:v>
                </c:pt>
                <c:pt idx="3614">
                  <c:v>361.4</c:v>
                </c:pt>
                <c:pt idx="3615">
                  <c:v>361.5</c:v>
                </c:pt>
                <c:pt idx="3616">
                  <c:v>361.6</c:v>
                </c:pt>
                <c:pt idx="3617">
                  <c:v>361.7</c:v>
                </c:pt>
                <c:pt idx="3618">
                  <c:v>361.8</c:v>
                </c:pt>
                <c:pt idx="3619">
                  <c:v>361.9</c:v>
                </c:pt>
                <c:pt idx="3620">
                  <c:v>362</c:v>
                </c:pt>
                <c:pt idx="3621">
                  <c:v>362.1</c:v>
                </c:pt>
                <c:pt idx="3622">
                  <c:v>362.2</c:v>
                </c:pt>
                <c:pt idx="3623">
                  <c:v>362.3</c:v>
                </c:pt>
                <c:pt idx="3624">
                  <c:v>362.4</c:v>
                </c:pt>
                <c:pt idx="3625">
                  <c:v>362.5</c:v>
                </c:pt>
                <c:pt idx="3626">
                  <c:v>362.6</c:v>
                </c:pt>
                <c:pt idx="3627">
                  <c:v>362.7</c:v>
                </c:pt>
                <c:pt idx="3628">
                  <c:v>362.8</c:v>
                </c:pt>
                <c:pt idx="3629">
                  <c:v>362.9</c:v>
                </c:pt>
                <c:pt idx="3630">
                  <c:v>363</c:v>
                </c:pt>
                <c:pt idx="3631">
                  <c:v>363.1</c:v>
                </c:pt>
                <c:pt idx="3632">
                  <c:v>363.2</c:v>
                </c:pt>
                <c:pt idx="3633">
                  <c:v>363.3</c:v>
                </c:pt>
                <c:pt idx="3634">
                  <c:v>363.4</c:v>
                </c:pt>
                <c:pt idx="3635">
                  <c:v>363.5</c:v>
                </c:pt>
                <c:pt idx="3636">
                  <c:v>363.6</c:v>
                </c:pt>
                <c:pt idx="3637">
                  <c:v>363.7</c:v>
                </c:pt>
                <c:pt idx="3638">
                  <c:v>363.8</c:v>
                </c:pt>
                <c:pt idx="3639">
                  <c:v>363.9</c:v>
                </c:pt>
                <c:pt idx="3640">
                  <c:v>364</c:v>
                </c:pt>
                <c:pt idx="3641">
                  <c:v>364.1</c:v>
                </c:pt>
                <c:pt idx="3642">
                  <c:v>364.2</c:v>
                </c:pt>
                <c:pt idx="3643">
                  <c:v>364.3</c:v>
                </c:pt>
                <c:pt idx="3644">
                  <c:v>364.4</c:v>
                </c:pt>
                <c:pt idx="3645">
                  <c:v>364.5</c:v>
                </c:pt>
                <c:pt idx="3646">
                  <c:v>364.6</c:v>
                </c:pt>
                <c:pt idx="3647">
                  <c:v>364.7</c:v>
                </c:pt>
                <c:pt idx="3648">
                  <c:v>364.8</c:v>
                </c:pt>
                <c:pt idx="3649">
                  <c:v>364.9</c:v>
                </c:pt>
                <c:pt idx="3650">
                  <c:v>365</c:v>
                </c:pt>
                <c:pt idx="3651">
                  <c:v>365.1</c:v>
                </c:pt>
                <c:pt idx="3652">
                  <c:v>365.2</c:v>
                </c:pt>
                <c:pt idx="3653">
                  <c:v>365.3</c:v>
                </c:pt>
                <c:pt idx="3654">
                  <c:v>365.4</c:v>
                </c:pt>
                <c:pt idx="3655">
                  <c:v>365.5</c:v>
                </c:pt>
                <c:pt idx="3656">
                  <c:v>365.6</c:v>
                </c:pt>
                <c:pt idx="3657">
                  <c:v>365.7</c:v>
                </c:pt>
                <c:pt idx="3658">
                  <c:v>365.8</c:v>
                </c:pt>
                <c:pt idx="3659">
                  <c:v>365.9</c:v>
                </c:pt>
                <c:pt idx="3660">
                  <c:v>366</c:v>
                </c:pt>
                <c:pt idx="3661">
                  <c:v>366.1</c:v>
                </c:pt>
                <c:pt idx="3662">
                  <c:v>366.2</c:v>
                </c:pt>
                <c:pt idx="3663">
                  <c:v>366.3</c:v>
                </c:pt>
                <c:pt idx="3664">
                  <c:v>366.4</c:v>
                </c:pt>
                <c:pt idx="3665">
                  <c:v>366.5</c:v>
                </c:pt>
                <c:pt idx="3666">
                  <c:v>366.6</c:v>
                </c:pt>
                <c:pt idx="3667">
                  <c:v>366.7</c:v>
                </c:pt>
                <c:pt idx="3668">
                  <c:v>366.8</c:v>
                </c:pt>
                <c:pt idx="3669">
                  <c:v>366.9</c:v>
                </c:pt>
                <c:pt idx="3670">
                  <c:v>367</c:v>
                </c:pt>
                <c:pt idx="3671">
                  <c:v>367.1</c:v>
                </c:pt>
                <c:pt idx="3672">
                  <c:v>367.2</c:v>
                </c:pt>
                <c:pt idx="3673">
                  <c:v>367.3</c:v>
                </c:pt>
                <c:pt idx="3674">
                  <c:v>367.4</c:v>
                </c:pt>
                <c:pt idx="3675">
                  <c:v>367.5</c:v>
                </c:pt>
                <c:pt idx="3676">
                  <c:v>367.6</c:v>
                </c:pt>
                <c:pt idx="3677">
                  <c:v>367.7</c:v>
                </c:pt>
                <c:pt idx="3678">
                  <c:v>367.8</c:v>
                </c:pt>
                <c:pt idx="3679">
                  <c:v>367.9</c:v>
                </c:pt>
                <c:pt idx="3680">
                  <c:v>368</c:v>
                </c:pt>
                <c:pt idx="3681">
                  <c:v>368.1</c:v>
                </c:pt>
                <c:pt idx="3682">
                  <c:v>368.2</c:v>
                </c:pt>
                <c:pt idx="3683">
                  <c:v>368.3</c:v>
                </c:pt>
                <c:pt idx="3684">
                  <c:v>368.4</c:v>
                </c:pt>
                <c:pt idx="3685">
                  <c:v>368.5</c:v>
                </c:pt>
                <c:pt idx="3686">
                  <c:v>368.6</c:v>
                </c:pt>
                <c:pt idx="3687">
                  <c:v>368.7</c:v>
                </c:pt>
                <c:pt idx="3688">
                  <c:v>368.8</c:v>
                </c:pt>
                <c:pt idx="3689">
                  <c:v>368.9</c:v>
                </c:pt>
                <c:pt idx="3690">
                  <c:v>369</c:v>
                </c:pt>
                <c:pt idx="3691">
                  <c:v>369.1</c:v>
                </c:pt>
                <c:pt idx="3692">
                  <c:v>369.2</c:v>
                </c:pt>
                <c:pt idx="3693">
                  <c:v>369.3</c:v>
                </c:pt>
                <c:pt idx="3694">
                  <c:v>369.4</c:v>
                </c:pt>
                <c:pt idx="3695">
                  <c:v>369.5</c:v>
                </c:pt>
                <c:pt idx="3696">
                  <c:v>369.6</c:v>
                </c:pt>
                <c:pt idx="3697">
                  <c:v>369.7</c:v>
                </c:pt>
                <c:pt idx="3698">
                  <c:v>369.8</c:v>
                </c:pt>
                <c:pt idx="3699">
                  <c:v>369.9</c:v>
                </c:pt>
                <c:pt idx="3700">
                  <c:v>370</c:v>
                </c:pt>
                <c:pt idx="3701">
                  <c:v>370.1</c:v>
                </c:pt>
                <c:pt idx="3702">
                  <c:v>370.2</c:v>
                </c:pt>
                <c:pt idx="3703">
                  <c:v>370.3</c:v>
                </c:pt>
                <c:pt idx="3704">
                  <c:v>370.4</c:v>
                </c:pt>
                <c:pt idx="3705">
                  <c:v>370.5</c:v>
                </c:pt>
                <c:pt idx="3706">
                  <c:v>370.6</c:v>
                </c:pt>
                <c:pt idx="3707">
                  <c:v>370.7</c:v>
                </c:pt>
                <c:pt idx="3708">
                  <c:v>370.8</c:v>
                </c:pt>
                <c:pt idx="3709">
                  <c:v>370.9</c:v>
                </c:pt>
                <c:pt idx="3710">
                  <c:v>371</c:v>
                </c:pt>
                <c:pt idx="3711">
                  <c:v>371.1</c:v>
                </c:pt>
                <c:pt idx="3712">
                  <c:v>371.2</c:v>
                </c:pt>
                <c:pt idx="3713">
                  <c:v>371.3</c:v>
                </c:pt>
                <c:pt idx="3714">
                  <c:v>371.4</c:v>
                </c:pt>
                <c:pt idx="3715">
                  <c:v>371.5</c:v>
                </c:pt>
                <c:pt idx="3716">
                  <c:v>371.6</c:v>
                </c:pt>
                <c:pt idx="3717">
                  <c:v>371.7</c:v>
                </c:pt>
                <c:pt idx="3718">
                  <c:v>371.8</c:v>
                </c:pt>
                <c:pt idx="3719">
                  <c:v>371.9</c:v>
                </c:pt>
                <c:pt idx="3720">
                  <c:v>372</c:v>
                </c:pt>
                <c:pt idx="3721">
                  <c:v>372.1</c:v>
                </c:pt>
                <c:pt idx="3722">
                  <c:v>372.2</c:v>
                </c:pt>
                <c:pt idx="3723">
                  <c:v>372.3</c:v>
                </c:pt>
                <c:pt idx="3724">
                  <c:v>372.4</c:v>
                </c:pt>
                <c:pt idx="3725">
                  <c:v>372.5</c:v>
                </c:pt>
                <c:pt idx="3726">
                  <c:v>372.6</c:v>
                </c:pt>
                <c:pt idx="3727">
                  <c:v>372.7</c:v>
                </c:pt>
                <c:pt idx="3728">
                  <c:v>372.8</c:v>
                </c:pt>
                <c:pt idx="3729">
                  <c:v>372.9</c:v>
                </c:pt>
                <c:pt idx="3730">
                  <c:v>373</c:v>
                </c:pt>
                <c:pt idx="3731">
                  <c:v>373.1</c:v>
                </c:pt>
                <c:pt idx="3732">
                  <c:v>373.2</c:v>
                </c:pt>
                <c:pt idx="3733">
                  <c:v>373.3</c:v>
                </c:pt>
                <c:pt idx="3734">
                  <c:v>373.4</c:v>
                </c:pt>
                <c:pt idx="3735">
                  <c:v>373.5</c:v>
                </c:pt>
                <c:pt idx="3736">
                  <c:v>373.6</c:v>
                </c:pt>
                <c:pt idx="3737">
                  <c:v>373.7</c:v>
                </c:pt>
                <c:pt idx="3738">
                  <c:v>373.8</c:v>
                </c:pt>
                <c:pt idx="3739">
                  <c:v>373.9</c:v>
                </c:pt>
                <c:pt idx="3740">
                  <c:v>374</c:v>
                </c:pt>
                <c:pt idx="3741">
                  <c:v>374.1</c:v>
                </c:pt>
                <c:pt idx="3742">
                  <c:v>374.2</c:v>
                </c:pt>
                <c:pt idx="3743">
                  <c:v>374.3</c:v>
                </c:pt>
                <c:pt idx="3744">
                  <c:v>374.4</c:v>
                </c:pt>
                <c:pt idx="3745">
                  <c:v>374.5</c:v>
                </c:pt>
                <c:pt idx="3746">
                  <c:v>374.6</c:v>
                </c:pt>
                <c:pt idx="3747">
                  <c:v>374.7</c:v>
                </c:pt>
                <c:pt idx="3748">
                  <c:v>374.8</c:v>
                </c:pt>
                <c:pt idx="3749">
                  <c:v>374.9</c:v>
                </c:pt>
                <c:pt idx="3750">
                  <c:v>375</c:v>
                </c:pt>
                <c:pt idx="3751">
                  <c:v>375.1</c:v>
                </c:pt>
                <c:pt idx="3752">
                  <c:v>375.2</c:v>
                </c:pt>
                <c:pt idx="3753">
                  <c:v>375.3</c:v>
                </c:pt>
                <c:pt idx="3754">
                  <c:v>375.4</c:v>
                </c:pt>
                <c:pt idx="3755">
                  <c:v>375.5</c:v>
                </c:pt>
                <c:pt idx="3756">
                  <c:v>375.6</c:v>
                </c:pt>
                <c:pt idx="3757">
                  <c:v>375.7</c:v>
                </c:pt>
                <c:pt idx="3758">
                  <c:v>375.8</c:v>
                </c:pt>
                <c:pt idx="3759">
                  <c:v>375.9</c:v>
                </c:pt>
                <c:pt idx="3760">
                  <c:v>376</c:v>
                </c:pt>
                <c:pt idx="3761">
                  <c:v>376.1</c:v>
                </c:pt>
                <c:pt idx="3762">
                  <c:v>376.2</c:v>
                </c:pt>
                <c:pt idx="3763">
                  <c:v>376.3</c:v>
                </c:pt>
                <c:pt idx="3764">
                  <c:v>376.4</c:v>
                </c:pt>
                <c:pt idx="3765">
                  <c:v>376.5</c:v>
                </c:pt>
                <c:pt idx="3766">
                  <c:v>376.6</c:v>
                </c:pt>
                <c:pt idx="3767">
                  <c:v>376.7</c:v>
                </c:pt>
                <c:pt idx="3768">
                  <c:v>376.8</c:v>
                </c:pt>
                <c:pt idx="3769">
                  <c:v>376.9</c:v>
                </c:pt>
                <c:pt idx="3770">
                  <c:v>377</c:v>
                </c:pt>
                <c:pt idx="3771">
                  <c:v>377.1</c:v>
                </c:pt>
                <c:pt idx="3772">
                  <c:v>377.2</c:v>
                </c:pt>
                <c:pt idx="3773">
                  <c:v>377.3</c:v>
                </c:pt>
                <c:pt idx="3774">
                  <c:v>377.4</c:v>
                </c:pt>
                <c:pt idx="3775">
                  <c:v>377.5</c:v>
                </c:pt>
                <c:pt idx="3776">
                  <c:v>377.6</c:v>
                </c:pt>
                <c:pt idx="3777">
                  <c:v>377.7</c:v>
                </c:pt>
                <c:pt idx="3778">
                  <c:v>377.8</c:v>
                </c:pt>
                <c:pt idx="3779">
                  <c:v>377.9</c:v>
                </c:pt>
                <c:pt idx="3780">
                  <c:v>378</c:v>
                </c:pt>
                <c:pt idx="3781">
                  <c:v>378.1</c:v>
                </c:pt>
                <c:pt idx="3782">
                  <c:v>378.2</c:v>
                </c:pt>
                <c:pt idx="3783">
                  <c:v>378.3</c:v>
                </c:pt>
                <c:pt idx="3784">
                  <c:v>378.4</c:v>
                </c:pt>
                <c:pt idx="3785">
                  <c:v>378.5</c:v>
                </c:pt>
                <c:pt idx="3786">
                  <c:v>378.6</c:v>
                </c:pt>
                <c:pt idx="3787">
                  <c:v>378.7</c:v>
                </c:pt>
                <c:pt idx="3788">
                  <c:v>378.8</c:v>
                </c:pt>
                <c:pt idx="3789">
                  <c:v>378.9</c:v>
                </c:pt>
                <c:pt idx="3790">
                  <c:v>379</c:v>
                </c:pt>
                <c:pt idx="3791">
                  <c:v>379.1</c:v>
                </c:pt>
                <c:pt idx="3792">
                  <c:v>379.2</c:v>
                </c:pt>
                <c:pt idx="3793">
                  <c:v>379.3</c:v>
                </c:pt>
                <c:pt idx="3794">
                  <c:v>379.4</c:v>
                </c:pt>
                <c:pt idx="3795">
                  <c:v>379.5</c:v>
                </c:pt>
                <c:pt idx="3796">
                  <c:v>379.6</c:v>
                </c:pt>
                <c:pt idx="3797">
                  <c:v>379.7</c:v>
                </c:pt>
                <c:pt idx="3798">
                  <c:v>379.8</c:v>
                </c:pt>
                <c:pt idx="3799">
                  <c:v>379.9</c:v>
                </c:pt>
                <c:pt idx="3800">
                  <c:v>380</c:v>
                </c:pt>
                <c:pt idx="3801">
                  <c:v>380.1</c:v>
                </c:pt>
                <c:pt idx="3802">
                  <c:v>380.2</c:v>
                </c:pt>
                <c:pt idx="3803">
                  <c:v>380.3</c:v>
                </c:pt>
                <c:pt idx="3804">
                  <c:v>380.4</c:v>
                </c:pt>
                <c:pt idx="3805">
                  <c:v>380.5</c:v>
                </c:pt>
                <c:pt idx="3806">
                  <c:v>380.6</c:v>
                </c:pt>
                <c:pt idx="3807">
                  <c:v>380.7</c:v>
                </c:pt>
                <c:pt idx="3808">
                  <c:v>380.8</c:v>
                </c:pt>
                <c:pt idx="3809">
                  <c:v>380.9</c:v>
                </c:pt>
                <c:pt idx="3810">
                  <c:v>381</c:v>
                </c:pt>
                <c:pt idx="3811">
                  <c:v>381.1</c:v>
                </c:pt>
                <c:pt idx="3812">
                  <c:v>381.2</c:v>
                </c:pt>
                <c:pt idx="3813">
                  <c:v>381.3</c:v>
                </c:pt>
                <c:pt idx="3814">
                  <c:v>381.4</c:v>
                </c:pt>
                <c:pt idx="3815">
                  <c:v>381.5</c:v>
                </c:pt>
                <c:pt idx="3816">
                  <c:v>381.6</c:v>
                </c:pt>
                <c:pt idx="3817">
                  <c:v>381.7</c:v>
                </c:pt>
                <c:pt idx="3818">
                  <c:v>381.8</c:v>
                </c:pt>
                <c:pt idx="3819">
                  <c:v>381.9</c:v>
                </c:pt>
                <c:pt idx="3820">
                  <c:v>382</c:v>
                </c:pt>
                <c:pt idx="3821">
                  <c:v>382.1</c:v>
                </c:pt>
                <c:pt idx="3822">
                  <c:v>382.2</c:v>
                </c:pt>
                <c:pt idx="3823">
                  <c:v>382.3</c:v>
                </c:pt>
                <c:pt idx="3824">
                  <c:v>382.4</c:v>
                </c:pt>
                <c:pt idx="3825">
                  <c:v>382.5</c:v>
                </c:pt>
                <c:pt idx="3826">
                  <c:v>382.6</c:v>
                </c:pt>
                <c:pt idx="3827">
                  <c:v>382.7</c:v>
                </c:pt>
                <c:pt idx="3828">
                  <c:v>382.8</c:v>
                </c:pt>
                <c:pt idx="3829">
                  <c:v>382.9</c:v>
                </c:pt>
                <c:pt idx="3830">
                  <c:v>383</c:v>
                </c:pt>
                <c:pt idx="3831">
                  <c:v>383.1</c:v>
                </c:pt>
                <c:pt idx="3832">
                  <c:v>383.2</c:v>
                </c:pt>
                <c:pt idx="3833">
                  <c:v>383.3</c:v>
                </c:pt>
                <c:pt idx="3834">
                  <c:v>383.4</c:v>
                </c:pt>
                <c:pt idx="3835">
                  <c:v>383.5</c:v>
                </c:pt>
                <c:pt idx="3836">
                  <c:v>383.6</c:v>
                </c:pt>
                <c:pt idx="3837">
                  <c:v>383.7</c:v>
                </c:pt>
                <c:pt idx="3838">
                  <c:v>383.8</c:v>
                </c:pt>
                <c:pt idx="3839">
                  <c:v>383.9</c:v>
                </c:pt>
                <c:pt idx="3840">
                  <c:v>384</c:v>
                </c:pt>
                <c:pt idx="3841">
                  <c:v>384.1</c:v>
                </c:pt>
                <c:pt idx="3842">
                  <c:v>384.2</c:v>
                </c:pt>
                <c:pt idx="3843">
                  <c:v>384.3</c:v>
                </c:pt>
                <c:pt idx="3844">
                  <c:v>384.4</c:v>
                </c:pt>
                <c:pt idx="3845">
                  <c:v>384.5</c:v>
                </c:pt>
                <c:pt idx="3846">
                  <c:v>384.6</c:v>
                </c:pt>
                <c:pt idx="3847">
                  <c:v>384.7</c:v>
                </c:pt>
                <c:pt idx="3848">
                  <c:v>384.8</c:v>
                </c:pt>
                <c:pt idx="3849">
                  <c:v>384.9</c:v>
                </c:pt>
                <c:pt idx="3850">
                  <c:v>385</c:v>
                </c:pt>
                <c:pt idx="3851">
                  <c:v>385.1</c:v>
                </c:pt>
                <c:pt idx="3852">
                  <c:v>385.2</c:v>
                </c:pt>
                <c:pt idx="3853">
                  <c:v>385.3</c:v>
                </c:pt>
                <c:pt idx="3854">
                  <c:v>385.4</c:v>
                </c:pt>
                <c:pt idx="3855">
                  <c:v>385.5</c:v>
                </c:pt>
                <c:pt idx="3856">
                  <c:v>385.6</c:v>
                </c:pt>
                <c:pt idx="3857">
                  <c:v>385.7</c:v>
                </c:pt>
                <c:pt idx="3858">
                  <c:v>385.8</c:v>
                </c:pt>
                <c:pt idx="3859">
                  <c:v>385.9</c:v>
                </c:pt>
                <c:pt idx="3860">
                  <c:v>386</c:v>
                </c:pt>
                <c:pt idx="3861">
                  <c:v>386.1</c:v>
                </c:pt>
                <c:pt idx="3862">
                  <c:v>386.2</c:v>
                </c:pt>
                <c:pt idx="3863">
                  <c:v>386.3</c:v>
                </c:pt>
                <c:pt idx="3864">
                  <c:v>386.4</c:v>
                </c:pt>
                <c:pt idx="3865">
                  <c:v>386.5</c:v>
                </c:pt>
                <c:pt idx="3866">
                  <c:v>386.6</c:v>
                </c:pt>
                <c:pt idx="3867">
                  <c:v>386.7</c:v>
                </c:pt>
                <c:pt idx="3868">
                  <c:v>386.8</c:v>
                </c:pt>
                <c:pt idx="3869">
                  <c:v>386.9</c:v>
                </c:pt>
                <c:pt idx="3870">
                  <c:v>387</c:v>
                </c:pt>
                <c:pt idx="3871">
                  <c:v>387.1</c:v>
                </c:pt>
                <c:pt idx="3872">
                  <c:v>387.2</c:v>
                </c:pt>
                <c:pt idx="3873">
                  <c:v>387.3</c:v>
                </c:pt>
                <c:pt idx="3874">
                  <c:v>387.4</c:v>
                </c:pt>
                <c:pt idx="3875">
                  <c:v>387.5</c:v>
                </c:pt>
                <c:pt idx="3876">
                  <c:v>387.6</c:v>
                </c:pt>
                <c:pt idx="3877">
                  <c:v>387.7</c:v>
                </c:pt>
                <c:pt idx="3878">
                  <c:v>387.8</c:v>
                </c:pt>
                <c:pt idx="3879">
                  <c:v>387.9</c:v>
                </c:pt>
                <c:pt idx="3880">
                  <c:v>388</c:v>
                </c:pt>
                <c:pt idx="3881">
                  <c:v>388.1</c:v>
                </c:pt>
                <c:pt idx="3882">
                  <c:v>388.2</c:v>
                </c:pt>
                <c:pt idx="3883">
                  <c:v>388.3</c:v>
                </c:pt>
                <c:pt idx="3884">
                  <c:v>388.4</c:v>
                </c:pt>
                <c:pt idx="3885">
                  <c:v>388.5</c:v>
                </c:pt>
                <c:pt idx="3886">
                  <c:v>388.6</c:v>
                </c:pt>
                <c:pt idx="3887">
                  <c:v>388.7</c:v>
                </c:pt>
                <c:pt idx="3888">
                  <c:v>388.8</c:v>
                </c:pt>
                <c:pt idx="3889">
                  <c:v>388.9</c:v>
                </c:pt>
                <c:pt idx="3890">
                  <c:v>389</c:v>
                </c:pt>
                <c:pt idx="3891">
                  <c:v>389.1</c:v>
                </c:pt>
                <c:pt idx="3892">
                  <c:v>389.2</c:v>
                </c:pt>
                <c:pt idx="3893">
                  <c:v>389.3</c:v>
                </c:pt>
                <c:pt idx="3894">
                  <c:v>389.4</c:v>
                </c:pt>
                <c:pt idx="3895">
                  <c:v>389.5</c:v>
                </c:pt>
                <c:pt idx="3896">
                  <c:v>389.6</c:v>
                </c:pt>
                <c:pt idx="3897">
                  <c:v>389.7</c:v>
                </c:pt>
                <c:pt idx="3898">
                  <c:v>389.8</c:v>
                </c:pt>
                <c:pt idx="3899">
                  <c:v>389.9</c:v>
                </c:pt>
                <c:pt idx="3900">
                  <c:v>390</c:v>
                </c:pt>
                <c:pt idx="3901">
                  <c:v>390.1</c:v>
                </c:pt>
                <c:pt idx="3902">
                  <c:v>390.2</c:v>
                </c:pt>
                <c:pt idx="3903">
                  <c:v>390.3</c:v>
                </c:pt>
                <c:pt idx="3904">
                  <c:v>390.4</c:v>
                </c:pt>
                <c:pt idx="3905">
                  <c:v>390.5</c:v>
                </c:pt>
                <c:pt idx="3906">
                  <c:v>390.6</c:v>
                </c:pt>
                <c:pt idx="3907">
                  <c:v>390.7</c:v>
                </c:pt>
                <c:pt idx="3908">
                  <c:v>390.8</c:v>
                </c:pt>
                <c:pt idx="3909">
                  <c:v>390.9</c:v>
                </c:pt>
                <c:pt idx="3910">
                  <c:v>391</c:v>
                </c:pt>
                <c:pt idx="3911">
                  <c:v>391.1</c:v>
                </c:pt>
                <c:pt idx="3912">
                  <c:v>391.2</c:v>
                </c:pt>
                <c:pt idx="3913">
                  <c:v>391.3</c:v>
                </c:pt>
                <c:pt idx="3914">
                  <c:v>391.4</c:v>
                </c:pt>
                <c:pt idx="3915">
                  <c:v>391.5</c:v>
                </c:pt>
                <c:pt idx="3916">
                  <c:v>391.6</c:v>
                </c:pt>
                <c:pt idx="3917">
                  <c:v>391.7</c:v>
                </c:pt>
                <c:pt idx="3918">
                  <c:v>391.8</c:v>
                </c:pt>
                <c:pt idx="3919">
                  <c:v>391.9</c:v>
                </c:pt>
                <c:pt idx="3920">
                  <c:v>392</c:v>
                </c:pt>
                <c:pt idx="3921">
                  <c:v>392.1</c:v>
                </c:pt>
                <c:pt idx="3922">
                  <c:v>392.2</c:v>
                </c:pt>
                <c:pt idx="3923">
                  <c:v>392.3</c:v>
                </c:pt>
                <c:pt idx="3924">
                  <c:v>392.4</c:v>
                </c:pt>
                <c:pt idx="3925">
                  <c:v>392.5</c:v>
                </c:pt>
                <c:pt idx="3926">
                  <c:v>392.6</c:v>
                </c:pt>
                <c:pt idx="3927">
                  <c:v>392.7</c:v>
                </c:pt>
                <c:pt idx="3928">
                  <c:v>392.8</c:v>
                </c:pt>
                <c:pt idx="3929">
                  <c:v>392.9</c:v>
                </c:pt>
                <c:pt idx="3930">
                  <c:v>393</c:v>
                </c:pt>
                <c:pt idx="3931">
                  <c:v>393.1</c:v>
                </c:pt>
                <c:pt idx="3932">
                  <c:v>393.2</c:v>
                </c:pt>
                <c:pt idx="3933">
                  <c:v>393.3</c:v>
                </c:pt>
                <c:pt idx="3934">
                  <c:v>393.4</c:v>
                </c:pt>
                <c:pt idx="3935">
                  <c:v>393.5</c:v>
                </c:pt>
                <c:pt idx="3936">
                  <c:v>393.6</c:v>
                </c:pt>
                <c:pt idx="3937">
                  <c:v>393.7</c:v>
                </c:pt>
                <c:pt idx="3938">
                  <c:v>393.8</c:v>
                </c:pt>
                <c:pt idx="3939">
                  <c:v>393.9</c:v>
                </c:pt>
                <c:pt idx="3940">
                  <c:v>394</c:v>
                </c:pt>
                <c:pt idx="3941">
                  <c:v>394.1</c:v>
                </c:pt>
                <c:pt idx="3942">
                  <c:v>394.2</c:v>
                </c:pt>
                <c:pt idx="3943">
                  <c:v>394.3</c:v>
                </c:pt>
                <c:pt idx="3944">
                  <c:v>394.4</c:v>
                </c:pt>
                <c:pt idx="3945">
                  <c:v>394.5</c:v>
                </c:pt>
                <c:pt idx="3946">
                  <c:v>394.6</c:v>
                </c:pt>
                <c:pt idx="3947">
                  <c:v>394.7</c:v>
                </c:pt>
                <c:pt idx="3948">
                  <c:v>394.8</c:v>
                </c:pt>
                <c:pt idx="3949">
                  <c:v>394.9</c:v>
                </c:pt>
                <c:pt idx="3950">
                  <c:v>395</c:v>
                </c:pt>
                <c:pt idx="3951">
                  <c:v>395.1</c:v>
                </c:pt>
                <c:pt idx="3952">
                  <c:v>395.2</c:v>
                </c:pt>
                <c:pt idx="3953">
                  <c:v>395.3</c:v>
                </c:pt>
                <c:pt idx="3954">
                  <c:v>395.4</c:v>
                </c:pt>
                <c:pt idx="3955">
                  <c:v>395.5</c:v>
                </c:pt>
                <c:pt idx="3956">
                  <c:v>395.6</c:v>
                </c:pt>
                <c:pt idx="3957">
                  <c:v>395.7</c:v>
                </c:pt>
                <c:pt idx="3958">
                  <c:v>395.8</c:v>
                </c:pt>
                <c:pt idx="3959">
                  <c:v>395.9</c:v>
                </c:pt>
                <c:pt idx="3960">
                  <c:v>396</c:v>
                </c:pt>
                <c:pt idx="3961">
                  <c:v>396.1</c:v>
                </c:pt>
                <c:pt idx="3962">
                  <c:v>396.2</c:v>
                </c:pt>
                <c:pt idx="3963">
                  <c:v>396.3</c:v>
                </c:pt>
                <c:pt idx="3964">
                  <c:v>396.4</c:v>
                </c:pt>
                <c:pt idx="3965">
                  <c:v>396.5</c:v>
                </c:pt>
                <c:pt idx="3966">
                  <c:v>396.6</c:v>
                </c:pt>
                <c:pt idx="3967">
                  <c:v>396.7</c:v>
                </c:pt>
                <c:pt idx="3968">
                  <c:v>396.8</c:v>
                </c:pt>
                <c:pt idx="3969">
                  <c:v>396.9</c:v>
                </c:pt>
                <c:pt idx="3970">
                  <c:v>397</c:v>
                </c:pt>
                <c:pt idx="3971">
                  <c:v>397.1</c:v>
                </c:pt>
                <c:pt idx="3972">
                  <c:v>397.2</c:v>
                </c:pt>
                <c:pt idx="3973">
                  <c:v>397.3</c:v>
                </c:pt>
                <c:pt idx="3974">
                  <c:v>397.4</c:v>
                </c:pt>
                <c:pt idx="3975">
                  <c:v>397.5</c:v>
                </c:pt>
                <c:pt idx="3976">
                  <c:v>397.6</c:v>
                </c:pt>
                <c:pt idx="3977">
                  <c:v>397.7</c:v>
                </c:pt>
                <c:pt idx="3978">
                  <c:v>397.8</c:v>
                </c:pt>
                <c:pt idx="3979">
                  <c:v>397.9</c:v>
                </c:pt>
                <c:pt idx="3980">
                  <c:v>398</c:v>
                </c:pt>
                <c:pt idx="3981">
                  <c:v>398.1</c:v>
                </c:pt>
                <c:pt idx="3982">
                  <c:v>398.2</c:v>
                </c:pt>
                <c:pt idx="3983">
                  <c:v>398.3</c:v>
                </c:pt>
                <c:pt idx="3984">
                  <c:v>398.4</c:v>
                </c:pt>
                <c:pt idx="3985">
                  <c:v>398.5</c:v>
                </c:pt>
                <c:pt idx="3986">
                  <c:v>398.6</c:v>
                </c:pt>
                <c:pt idx="3987">
                  <c:v>398.7</c:v>
                </c:pt>
                <c:pt idx="3988">
                  <c:v>398.8</c:v>
                </c:pt>
                <c:pt idx="3989">
                  <c:v>398.9</c:v>
                </c:pt>
                <c:pt idx="3990">
                  <c:v>399</c:v>
                </c:pt>
                <c:pt idx="3991">
                  <c:v>399.1</c:v>
                </c:pt>
                <c:pt idx="3992">
                  <c:v>399.2</c:v>
                </c:pt>
                <c:pt idx="3993">
                  <c:v>399.3</c:v>
                </c:pt>
                <c:pt idx="3994">
                  <c:v>399.4</c:v>
                </c:pt>
                <c:pt idx="3995">
                  <c:v>399.5</c:v>
                </c:pt>
                <c:pt idx="3996">
                  <c:v>399.6</c:v>
                </c:pt>
                <c:pt idx="3997">
                  <c:v>399.7</c:v>
                </c:pt>
                <c:pt idx="3998">
                  <c:v>399.8</c:v>
                </c:pt>
                <c:pt idx="3999">
                  <c:v>399.9</c:v>
                </c:pt>
                <c:pt idx="4000">
                  <c:v>400</c:v>
                </c:pt>
                <c:pt idx="4001">
                  <c:v>400.1</c:v>
                </c:pt>
                <c:pt idx="4002">
                  <c:v>400.2</c:v>
                </c:pt>
                <c:pt idx="4003">
                  <c:v>400.3</c:v>
                </c:pt>
                <c:pt idx="4004">
                  <c:v>400.4</c:v>
                </c:pt>
                <c:pt idx="4005">
                  <c:v>400.5</c:v>
                </c:pt>
                <c:pt idx="4006">
                  <c:v>400.6</c:v>
                </c:pt>
                <c:pt idx="4007">
                  <c:v>400.7</c:v>
                </c:pt>
                <c:pt idx="4008">
                  <c:v>400.8</c:v>
                </c:pt>
                <c:pt idx="4009">
                  <c:v>400.9</c:v>
                </c:pt>
                <c:pt idx="4010">
                  <c:v>401</c:v>
                </c:pt>
                <c:pt idx="4011">
                  <c:v>401.1</c:v>
                </c:pt>
                <c:pt idx="4012">
                  <c:v>401.2</c:v>
                </c:pt>
                <c:pt idx="4013">
                  <c:v>401.3</c:v>
                </c:pt>
                <c:pt idx="4014">
                  <c:v>401.4</c:v>
                </c:pt>
                <c:pt idx="4015">
                  <c:v>401.5</c:v>
                </c:pt>
                <c:pt idx="4016">
                  <c:v>401.6</c:v>
                </c:pt>
                <c:pt idx="4017">
                  <c:v>401.7</c:v>
                </c:pt>
                <c:pt idx="4018">
                  <c:v>401.8</c:v>
                </c:pt>
                <c:pt idx="4019">
                  <c:v>401.9</c:v>
                </c:pt>
                <c:pt idx="4020">
                  <c:v>402</c:v>
                </c:pt>
                <c:pt idx="4021">
                  <c:v>402.1</c:v>
                </c:pt>
                <c:pt idx="4022">
                  <c:v>402.2</c:v>
                </c:pt>
                <c:pt idx="4023">
                  <c:v>402.3</c:v>
                </c:pt>
                <c:pt idx="4024">
                  <c:v>402.4</c:v>
                </c:pt>
                <c:pt idx="4025">
                  <c:v>402.5</c:v>
                </c:pt>
                <c:pt idx="4026">
                  <c:v>402.6</c:v>
                </c:pt>
                <c:pt idx="4027">
                  <c:v>402.7</c:v>
                </c:pt>
                <c:pt idx="4028">
                  <c:v>402.8</c:v>
                </c:pt>
                <c:pt idx="4029">
                  <c:v>402.9</c:v>
                </c:pt>
                <c:pt idx="4030">
                  <c:v>403</c:v>
                </c:pt>
                <c:pt idx="4031">
                  <c:v>403.1</c:v>
                </c:pt>
                <c:pt idx="4032">
                  <c:v>403.2</c:v>
                </c:pt>
                <c:pt idx="4033">
                  <c:v>403.3</c:v>
                </c:pt>
                <c:pt idx="4034">
                  <c:v>403.4</c:v>
                </c:pt>
                <c:pt idx="4035">
                  <c:v>403.5</c:v>
                </c:pt>
                <c:pt idx="4036">
                  <c:v>403.6</c:v>
                </c:pt>
                <c:pt idx="4037">
                  <c:v>403.7</c:v>
                </c:pt>
                <c:pt idx="4038">
                  <c:v>403.8</c:v>
                </c:pt>
                <c:pt idx="4039">
                  <c:v>403.9</c:v>
                </c:pt>
                <c:pt idx="4040">
                  <c:v>404</c:v>
                </c:pt>
                <c:pt idx="4041">
                  <c:v>404.1</c:v>
                </c:pt>
                <c:pt idx="4042">
                  <c:v>404.2</c:v>
                </c:pt>
                <c:pt idx="4043">
                  <c:v>404.3</c:v>
                </c:pt>
                <c:pt idx="4044">
                  <c:v>404.4</c:v>
                </c:pt>
                <c:pt idx="4045">
                  <c:v>404.5</c:v>
                </c:pt>
                <c:pt idx="4046">
                  <c:v>404.6</c:v>
                </c:pt>
                <c:pt idx="4047">
                  <c:v>404.7</c:v>
                </c:pt>
                <c:pt idx="4048">
                  <c:v>404.8</c:v>
                </c:pt>
                <c:pt idx="4049">
                  <c:v>404.9</c:v>
                </c:pt>
                <c:pt idx="4050">
                  <c:v>405</c:v>
                </c:pt>
                <c:pt idx="4051">
                  <c:v>405.1</c:v>
                </c:pt>
                <c:pt idx="4052">
                  <c:v>405.2</c:v>
                </c:pt>
                <c:pt idx="4053">
                  <c:v>405.3</c:v>
                </c:pt>
                <c:pt idx="4054">
                  <c:v>405.4</c:v>
                </c:pt>
                <c:pt idx="4055">
                  <c:v>405.5</c:v>
                </c:pt>
                <c:pt idx="4056">
                  <c:v>405.6</c:v>
                </c:pt>
                <c:pt idx="4057">
                  <c:v>405.7</c:v>
                </c:pt>
                <c:pt idx="4058">
                  <c:v>405.8</c:v>
                </c:pt>
                <c:pt idx="4059">
                  <c:v>405.9</c:v>
                </c:pt>
                <c:pt idx="4060">
                  <c:v>406</c:v>
                </c:pt>
                <c:pt idx="4061">
                  <c:v>406.1</c:v>
                </c:pt>
                <c:pt idx="4062">
                  <c:v>406.2</c:v>
                </c:pt>
                <c:pt idx="4063">
                  <c:v>406.3</c:v>
                </c:pt>
                <c:pt idx="4064">
                  <c:v>406.4</c:v>
                </c:pt>
                <c:pt idx="4065">
                  <c:v>406.5</c:v>
                </c:pt>
                <c:pt idx="4066">
                  <c:v>406.6</c:v>
                </c:pt>
                <c:pt idx="4067">
                  <c:v>406.7</c:v>
                </c:pt>
                <c:pt idx="4068">
                  <c:v>406.8</c:v>
                </c:pt>
                <c:pt idx="4069">
                  <c:v>406.9</c:v>
                </c:pt>
                <c:pt idx="4070">
                  <c:v>407</c:v>
                </c:pt>
                <c:pt idx="4071">
                  <c:v>407.1</c:v>
                </c:pt>
                <c:pt idx="4072">
                  <c:v>407.2</c:v>
                </c:pt>
                <c:pt idx="4073">
                  <c:v>407.3</c:v>
                </c:pt>
                <c:pt idx="4074">
                  <c:v>407.4</c:v>
                </c:pt>
                <c:pt idx="4075">
                  <c:v>407.5</c:v>
                </c:pt>
                <c:pt idx="4076">
                  <c:v>407.6</c:v>
                </c:pt>
                <c:pt idx="4077">
                  <c:v>407.7</c:v>
                </c:pt>
                <c:pt idx="4078">
                  <c:v>407.8</c:v>
                </c:pt>
                <c:pt idx="4079">
                  <c:v>407.9</c:v>
                </c:pt>
                <c:pt idx="4080">
                  <c:v>408</c:v>
                </c:pt>
                <c:pt idx="4081">
                  <c:v>408.1</c:v>
                </c:pt>
                <c:pt idx="4082">
                  <c:v>408.2</c:v>
                </c:pt>
                <c:pt idx="4083">
                  <c:v>408.3</c:v>
                </c:pt>
                <c:pt idx="4084">
                  <c:v>408.4</c:v>
                </c:pt>
                <c:pt idx="4085">
                  <c:v>408.5</c:v>
                </c:pt>
                <c:pt idx="4086">
                  <c:v>408.6</c:v>
                </c:pt>
                <c:pt idx="4087">
                  <c:v>408.7</c:v>
                </c:pt>
                <c:pt idx="4088">
                  <c:v>408.8</c:v>
                </c:pt>
                <c:pt idx="4089">
                  <c:v>408.9</c:v>
                </c:pt>
                <c:pt idx="4090">
                  <c:v>409</c:v>
                </c:pt>
                <c:pt idx="4091">
                  <c:v>409.1</c:v>
                </c:pt>
                <c:pt idx="4092">
                  <c:v>409.2</c:v>
                </c:pt>
                <c:pt idx="4093">
                  <c:v>409.3</c:v>
                </c:pt>
                <c:pt idx="4094">
                  <c:v>409.4</c:v>
                </c:pt>
                <c:pt idx="4095">
                  <c:v>409.5</c:v>
                </c:pt>
                <c:pt idx="4096">
                  <c:v>409.6</c:v>
                </c:pt>
                <c:pt idx="4097">
                  <c:v>409.7</c:v>
                </c:pt>
                <c:pt idx="4098">
                  <c:v>409.8</c:v>
                </c:pt>
                <c:pt idx="4099">
                  <c:v>409.9</c:v>
                </c:pt>
                <c:pt idx="4100">
                  <c:v>410</c:v>
                </c:pt>
                <c:pt idx="4101">
                  <c:v>410.1</c:v>
                </c:pt>
                <c:pt idx="4102">
                  <c:v>410.2</c:v>
                </c:pt>
                <c:pt idx="4103">
                  <c:v>410.3</c:v>
                </c:pt>
                <c:pt idx="4104">
                  <c:v>410.4</c:v>
                </c:pt>
                <c:pt idx="4105">
                  <c:v>410.5</c:v>
                </c:pt>
                <c:pt idx="4106">
                  <c:v>410.6</c:v>
                </c:pt>
                <c:pt idx="4107">
                  <c:v>410.7</c:v>
                </c:pt>
                <c:pt idx="4108">
                  <c:v>410.8</c:v>
                </c:pt>
                <c:pt idx="4109">
                  <c:v>410.9</c:v>
                </c:pt>
                <c:pt idx="4110">
                  <c:v>411</c:v>
                </c:pt>
                <c:pt idx="4111">
                  <c:v>411.1</c:v>
                </c:pt>
                <c:pt idx="4112">
                  <c:v>411.2</c:v>
                </c:pt>
                <c:pt idx="4113">
                  <c:v>411.3</c:v>
                </c:pt>
                <c:pt idx="4114">
                  <c:v>411.4</c:v>
                </c:pt>
                <c:pt idx="4115">
                  <c:v>411.5</c:v>
                </c:pt>
                <c:pt idx="4116">
                  <c:v>411.6</c:v>
                </c:pt>
                <c:pt idx="4117">
                  <c:v>411.7</c:v>
                </c:pt>
                <c:pt idx="4118">
                  <c:v>411.8</c:v>
                </c:pt>
                <c:pt idx="4119">
                  <c:v>411.9</c:v>
                </c:pt>
                <c:pt idx="4120">
                  <c:v>412</c:v>
                </c:pt>
                <c:pt idx="4121">
                  <c:v>412.1</c:v>
                </c:pt>
                <c:pt idx="4122">
                  <c:v>412.2</c:v>
                </c:pt>
                <c:pt idx="4123">
                  <c:v>412.3</c:v>
                </c:pt>
                <c:pt idx="4124">
                  <c:v>412.4</c:v>
                </c:pt>
                <c:pt idx="4125">
                  <c:v>412.5</c:v>
                </c:pt>
                <c:pt idx="4126">
                  <c:v>412.6</c:v>
                </c:pt>
                <c:pt idx="4127">
                  <c:v>412.7</c:v>
                </c:pt>
                <c:pt idx="4128">
                  <c:v>412.8</c:v>
                </c:pt>
                <c:pt idx="4129">
                  <c:v>412.9</c:v>
                </c:pt>
                <c:pt idx="4130">
                  <c:v>413</c:v>
                </c:pt>
                <c:pt idx="4131">
                  <c:v>413.1</c:v>
                </c:pt>
                <c:pt idx="4132">
                  <c:v>413.2</c:v>
                </c:pt>
                <c:pt idx="4133">
                  <c:v>413.3</c:v>
                </c:pt>
                <c:pt idx="4134">
                  <c:v>413.4</c:v>
                </c:pt>
                <c:pt idx="4135">
                  <c:v>413.5</c:v>
                </c:pt>
                <c:pt idx="4136">
                  <c:v>413.6</c:v>
                </c:pt>
                <c:pt idx="4137">
                  <c:v>413.7</c:v>
                </c:pt>
                <c:pt idx="4138">
                  <c:v>413.8</c:v>
                </c:pt>
                <c:pt idx="4139">
                  <c:v>413.9</c:v>
                </c:pt>
                <c:pt idx="4140">
                  <c:v>414</c:v>
                </c:pt>
                <c:pt idx="4141">
                  <c:v>414.1</c:v>
                </c:pt>
                <c:pt idx="4142">
                  <c:v>414.2</c:v>
                </c:pt>
                <c:pt idx="4143">
                  <c:v>414.3</c:v>
                </c:pt>
                <c:pt idx="4144">
                  <c:v>414.4</c:v>
                </c:pt>
                <c:pt idx="4145">
                  <c:v>414.5</c:v>
                </c:pt>
                <c:pt idx="4146">
                  <c:v>414.6</c:v>
                </c:pt>
                <c:pt idx="4147">
                  <c:v>414.7</c:v>
                </c:pt>
                <c:pt idx="4148">
                  <c:v>414.8</c:v>
                </c:pt>
                <c:pt idx="4149">
                  <c:v>414.9</c:v>
                </c:pt>
                <c:pt idx="4150">
                  <c:v>415</c:v>
                </c:pt>
                <c:pt idx="4151">
                  <c:v>415.1</c:v>
                </c:pt>
                <c:pt idx="4152">
                  <c:v>415.2</c:v>
                </c:pt>
                <c:pt idx="4153">
                  <c:v>415.3</c:v>
                </c:pt>
                <c:pt idx="4154">
                  <c:v>415.4</c:v>
                </c:pt>
                <c:pt idx="4155">
                  <c:v>415.5</c:v>
                </c:pt>
                <c:pt idx="4156">
                  <c:v>415.6</c:v>
                </c:pt>
                <c:pt idx="4157">
                  <c:v>415.7</c:v>
                </c:pt>
                <c:pt idx="4158">
                  <c:v>415.8</c:v>
                </c:pt>
                <c:pt idx="4159">
                  <c:v>415.9</c:v>
                </c:pt>
                <c:pt idx="4160">
                  <c:v>416</c:v>
                </c:pt>
                <c:pt idx="4161">
                  <c:v>416.1</c:v>
                </c:pt>
                <c:pt idx="4162">
                  <c:v>416.2</c:v>
                </c:pt>
                <c:pt idx="4163">
                  <c:v>416.3</c:v>
                </c:pt>
                <c:pt idx="4164">
                  <c:v>416.4</c:v>
                </c:pt>
                <c:pt idx="4165">
                  <c:v>416.5</c:v>
                </c:pt>
                <c:pt idx="4166">
                  <c:v>416.6</c:v>
                </c:pt>
                <c:pt idx="4167">
                  <c:v>416.7</c:v>
                </c:pt>
                <c:pt idx="4168">
                  <c:v>416.8</c:v>
                </c:pt>
                <c:pt idx="4169">
                  <c:v>416.9</c:v>
                </c:pt>
                <c:pt idx="4170">
                  <c:v>417</c:v>
                </c:pt>
                <c:pt idx="4171">
                  <c:v>417.1</c:v>
                </c:pt>
                <c:pt idx="4172">
                  <c:v>417.2</c:v>
                </c:pt>
                <c:pt idx="4173">
                  <c:v>417.3</c:v>
                </c:pt>
                <c:pt idx="4174">
                  <c:v>417.4</c:v>
                </c:pt>
                <c:pt idx="4175">
                  <c:v>417.5</c:v>
                </c:pt>
                <c:pt idx="4176">
                  <c:v>417.6</c:v>
                </c:pt>
                <c:pt idx="4177">
                  <c:v>417.7</c:v>
                </c:pt>
                <c:pt idx="4178">
                  <c:v>417.8</c:v>
                </c:pt>
                <c:pt idx="4179">
                  <c:v>417.9</c:v>
                </c:pt>
                <c:pt idx="4180">
                  <c:v>418</c:v>
                </c:pt>
                <c:pt idx="4181">
                  <c:v>418.1</c:v>
                </c:pt>
                <c:pt idx="4182">
                  <c:v>418.2</c:v>
                </c:pt>
                <c:pt idx="4183">
                  <c:v>418.3</c:v>
                </c:pt>
                <c:pt idx="4184">
                  <c:v>418.4</c:v>
                </c:pt>
                <c:pt idx="4185">
                  <c:v>418.5</c:v>
                </c:pt>
                <c:pt idx="4186">
                  <c:v>418.6</c:v>
                </c:pt>
                <c:pt idx="4187">
                  <c:v>418.7</c:v>
                </c:pt>
                <c:pt idx="4188">
                  <c:v>418.8</c:v>
                </c:pt>
                <c:pt idx="4189">
                  <c:v>418.9</c:v>
                </c:pt>
                <c:pt idx="4190">
                  <c:v>419</c:v>
                </c:pt>
                <c:pt idx="4191">
                  <c:v>419.1</c:v>
                </c:pt>
                <c:pt idx="4192">
                  <c:v>419.2</c:v>
                </c:pt>
                <c:pt idx="4193">
                  <c:v>419.3</c:v>
                </c:pt>
                <c:pt idx="4194">
                  <c:v>419.4</c:v>
                </c:pt>
                <c:pt idx="4195">
                  <c:v>419.5</c:v>
                </c:pt>
                <c:pt idx="4196">
                  <c:v>419.6</c:v>
                </c:pt>
                <c:pt idx="4197">
                  <c:v>419.7</c:v>
                </c:pt>
                <c:pt idx="4198">
                  <c:v>419.8</c:v>
                </c:pt>
                <c:pt idx="4199">
                  <c:v>419.9</c:v>
                </c:pt>
                <c:pt idx="4200">
                  <c:v>420</c:v>
                </c:pt>
                <c:pt idx="4201">
                  <c:v>420.1</c:v>
                </c:pt>
                <c:pt idx="4202">
                  <c:v>420.2</c:v>
                </c:pt>
                <c:pt idx="4203">
                  <c:v>420.3</c:v>
                </c:pt>
                <c:pt idx="4204">
                  <c:v>420.4</c:v>
                </c:pt>
                <c:pt idx="4205">
                  <c:v>420.5</c:v>
                </c:pt>
                <c:pt idx="4206">
                  <c:v>420.6</c:v>
                </c:pt>
                <c:pt idx="4207">
                  <c:v>420.7</c:v>
                </c:pt>
                <c:pt idx="4208">
                  <c:v>420.8</c:v>
                </c:pt>
                <c:pt idx="4209">
                  <c:v>420.9</c:v>
                </c:pt>
                <c:pt idx="4210">
                  <c:v>421</c:v>
                </c:pt>
                <c:pt idx="4211">
                  <c:v>421.1</c:v>
                </c:pt>
                <c:pt idx="4212">
                  <c:v>421.2</c:v>
                </c:pt>
                <c:pt idx="4213">
                  <c:v>421.3</c:v>
                </c:pt>
                <c:pt idx="4214">
                  <c:v>421.4</c:v>
                </c:pt>
                <c:pt idx="4215">
                  <c:v>421.5</c:v>
                </c:pt>
                <c:pt idx="4216">
                  <c:v>421.6</c:v>
                </c:pt>
                <c:pt idx="4217">
                  <c:v>421.7</c:v>
                </c:pt>
                <c:pt idx="4218">
                  <c:v>421.8</c:v>
                </c:pt>
                <c:pt idx="4219">
                  <c:v>421.9</c:v>
                </c:pt>
                <c:pt idx="4220">
                  <c:v>422</c:v>
                </c:pt>
                <c:pt idx="4221">
                  <c:v>422.1</c:v>
                </c:pt>
                <c:pt idx="4222">
                  <c:v>422.2</c:v>
                </c:pt>
                <c:pt idx="4223">
                  <c:v>422.3</c:v>
                </c:pt>
                <c:pt idx="4224">
                  <c:v>422.4</c:v>
                </c:pt>
                <c:pt idx="4225">
                  <c:v>422.5</c:v>
                </c:pt>
                <c:pt idx="4226">
                  <c:v>422.6</c:v>
                </c:pt>
                <c:pt idx="4227">
                  <c:v>422.7</c:v>
                </c:pt>
                <c:pt idx="4228">
                  <c:v>422.8</c:v>
                </c:pt>
                <c:pt idx="4229">
                  <c:v>422.9</c:v>
                </c:pt>
                <c:pt idx="4230">
                  <c:v>423</c:v>
                </c:pt>
                <c:pt idx="4231">
                  <c:v>423.1</c:v>
                </c:pt>
                <c:pt idx="4232">
                  <c:v>423.2</c:v>
                </c:pt>
                <c:pt idx="4233">
                  <c:v>423.3</c:v>
                </c:pt>
                <c:pt idx="4234">
                  <c:v>423.4</c:v>
                </c:pt>
                <c:pt idx="4235">
                  <c:v>423.5</c:v>
                </c:pt>
                <c:pt idx="4236">
                  <c:v>423.6</c:v>
                </c:pt>
                <c:pt idx="4237">
                  <c:v>423.7</c:v>
                </c:pt>
                <c:pt idx="4238">
                  <c:v>423.8</c:v>
                </c:pt>
                <c:pt idx="4239">
                  <c:v>423.9</c:v>
                </c:pt>
                <c:pt idx="4240">
                  <c:v>424</c:v>
                </c:pt>
                <c:pt idx="4241">
                  <c:v>424.1</c:v>
                </c:pt>
                <c:pt idx="4242">
                  <c:v>424.2</c:v>
                </c:pt>
                <c:pt idx="4243">
                  <c:v>424.3</c:v>
                </c:pt>
                <c:pt idx="4244">
                  <c:v>424.4</c:v>
                </c:pt>
                <c:pt idx="4245">
                  <c:v>424.5</c:v>
                </c:pt>
                <c:pt idx="4246">
                  <c:v>424.6</c:v>
                </c:pt>
                <c:pt idx="4247">
                  <c:v>424.7</c:v>
                </c:pt>
                <c:pt idx="4248">
                  <c:v>424.8</c:v>
                </c:pt>
                <c:pt idx="4249">
                  <c:v>424.9</c:v>
                </c:pt>
                <c:pt idx="4250">
                  <c:v>425</c:v>
                </c:pt>
                <c:pt idx="4251">
                  <c:v>425.1</c:v>
                </c:pt>
                <c:pt idx="4252">
                  <c:v>425.2</c:v>
                </c:pt>
                <c:pt idx="4253">
                  <c:v>425.3</c:v>
                </c:pt>
                <c:pt idx="4254">
                  <c:v>425.4</c:v>
                </c:pt>
                <c:pt idx="4255">
                  <c:v>425.5</c:v>
                </c:pt>
                <c:pt idx="4256">
                  <c:v>425.6</c:v>
                </c:pt>
                <c:pt idx="4257">
                  <c:v>425.7</c:v>
                </c:pt>
                <c:pt idx="4258">
                  <c:v>425.8</c:v>
                </c:pt>
                <c:pt idx="4259">
                  <c:v>425.9</c:v>
                </c:pt>
                <c:pt idx="4260">
                  <c:v>426</c:v>
                </c:pt>
                <c:pt idx="4261">
                  <c:v>426.1</c:v>
                </c:pt>
                <c:pt idx="4262">
                  <c:v>426.2</c:v>
                </c:pt>
                <c:pt idx="4263">
                  <c:v>426.3</c:v>
                </c:pt>
                <c:pt idx="4264">
                  <c:v>426.4</c:v>
                </c:pt>
                <c:pt idx="4265">
                  <c:v>426.5</c:v>
                </c:pt>
                <c:pt idx="4266">
                  <c:v>426.6</c:v>
                </c:pt>
                <c:pt idx="4267">
                  <c:v>426.7</c:v>
                </c:pt>
                <c:pt idx="4268">
                  <c:v>426.8</c:v>
                </c:pt>
                <c:pt idx="4269">
                  <c:v>426.9</c:v>
                </c:pt>
                <c:pt idx="4270">
                  <c:v>427</c:v>
                </c:pt>
                <c:pt idx="4271">
                  <c:v>427.1</c:v>
                </c:pt>
                <c:pt idx="4272">
                  <c:v>427.2</c:v>
                </c:pt>
                <c:pt idx="4273">
                  <c:v>427.3</c:v>
                </c:pt>
                <c:pt idx="4274">
                  <c:v>427.4</c:v>
                </c:pt>
                <c:pt idx="4275">
                  <c:v>427.5</c:v>
                </c:pt>
                <c:pt idx="4276">
                  <c:v>427.6</c:v>
                </c:pt>
                <c:pt idx="4277">
                  <c:v>427.7</c:v>
                </c:pt>
                <c:pt idx="4278">
                  <c:v>427.8</c:v>
                </c:pt>
                <c:pt idx="4279">
                  <c:v>427.9</c:v>
                </c:pt>
                <c:pt idx="4280">
                  <c:v>428</c:v>
                </c:pt>
                <c:pt idx="4281">
                  <c:v>428.1</c:v>
                </c:pt>
                <c:pt idx="4282">
                  <c:v>428.2</c:v>
                </c:pt>
                <c:pt idx="4283">
                  <c:v>428.3</c:v>
                </c:pt>
                <c:pt idx="4284">
                  <c:v>428.4</c:v>
                </c:pt>
                <c:pt idx="4285">
                  <c:v>428.5</c:v>
                </c:pt>
                <c:pt idx="4286">
                  <c:v>428.6</c:v>
                </c:pt>
                <c:pt idx="4287">
                  <c:v>428.7</c:v>
                </c:pt>
                <c:pt idx="4288">
                  <c:v>428.8</c:v>
                </c:pt>
                <c:pt idx="4289">
                  <c:v>428.9</c:v>
                </c:pt>
                <c:pt idx="4290">
                  <c:v>429</c:v>
                </c:pt>
                <c:pt idx="4291">
                  <c:v>429.1</c:v>
                </c:pt>
                <c:pt idx="4292">
                  <c:v>429.2</c:v>
                </c:pt>
                <c:pt idx="4293">
                  <c:v>429.3</c:v>
                </c:pt>
                <c:pt idx="4294">
                  <c:v>429.4</c:v>
                </c:pt>
                <c:pt idx="4295">
                  <c:v>429.5</c:v>
                </c:pt>
                <c:pt idx="4296">
                  <c:v>429.6</c:v>
                </c:pt>
                <c:pt idx="4297">
                  <c:v>429.7</c:v>
                </c:pt>
                <c:pt idx="4298">
                  <c:v>429.8</c:v>
                </c:pt>
                <c:pt idx="4299">
                  <c:v>429.9</c:v>
                </c:pt>
                <c:pt idx="4300">
                  <c:v>430</c:v>
                </c:pt>
                <c:pt idx="4301">
                  <c:v>430.1</c:v>
                </c:pt>
                <c:pt idx="4302">
                  <c:v>430.2</c:v>
                </c:pt>
                <c:pt idx="4303">
                  <c:v>430.3</c:v>
                </c:pt>
                <c:pt idx="4304">
                  <c:v>430.4</c:v>
                </c:pt>
                <c:pt idx="4305">
                  <c:v>430.5</c:v>
                </c:pt>
                <c:pt idx="4306">
                  <c:v>430.6</c:v>
                </c:pt>
                <c:pt idx="4307">
                  <c:v>430.7</c:v>
                </c:pt>
                <c:pt idx="4308">
                  <c:v>430.8</c:v>
                </c:pt>
                <c:pt idx="4309">
                  <c:v>430.9</c:v>
                </c:pt>
                <c:pt idx="4310">
                  <c:v>431</c:v>
                </c:pt>
                <c:pt idx="4311">
                  <c:v>431.1</c:v>
                </c:pt>
                <c:pt idx="4312">
                  <c:v>431.2</c:v>
                </c:pt>
                <c:pt idx="4313">
                  <c:v>431.3</c:v>
                </c:pt>
                <c:pt idx="4314">
                  <c:v>431.4</c:v>
                </c:pt>
                <c:pt idx="4315">
                  <c:v>431.5</c:v>
                </c:pt>
                <c:pt idx="4316">
                  <c:v>431.6</c:v>
                </c:pt>
                <c:pt idx="4317">
                  <c:v>431.7</c:v>
                </c:pt>
                <c:pt idx="4318">
                  <c:v>431.8</c:v>
                </c:pt>
                <c:pt idx="4319">
                  <c:v>431.9</c:v>
                </c:pt>
                <c:pt idx="4320">
                  <c:v>432</c:v>
                </c:pt>
                <c:pt idx="4321">
                  <c:v>432.1</c:v>
                </c:pt>
                <c:pt idx="4322">
                  <c:v>432.2</c:v>
                </c:pt>
                <c:pt idx="4323">
                  <c:v>432.3</c:v>
                </c:pt>
                <c:pt idx="4324">
                  <c:v>432.4</c:v>
                </c:pt>
                <c:pt idx="4325">
                  <c:v>432.5</c:v>
                </c:pt>
                <c:pt idx="4326">
                  <c:v>432.6</c:v>
                </c:pt>
                <c:pt idx="4327">
                  <c:v>432.7</c:v>
                </c:pt>
                <c:pt idx="4328">
                  <c:v>432.8</c:v>
                </c:pt>
                <c:pt idx="4329">
                  <c:v>432.9</c:v>
                </c:pt>
                <c:pt idx="4330">
                  <c:v>433</c:v>
                </c:pt>
                <c:pt idx="4331">
                  <c:v>433.1</c:v>
                </c:pt>
                <c:pt idx="4332">
                  <c:v>433.2</c:v>
                </c:pt>
                <c:pt idx="4333">
                  <c:v>433.3</c:v>
                </c:pt>
                <c:pt idx="4334">
                  <c:v>433.4</c:v>
                </c:pt>
                <c:pt idx="4335">
                  <c:v>433.5</c:v>
                </c:pt>
                <c:pt idx="4336">
                  <c:v>433.6</c:v>
                </c:pt>
                <c:pt idx="4337">
                  <c:v>433.7</c:v>
                </c:pt>
                <c:pt idx="4338">
                  <c:v>433.8</c:v>
                </c:pt>
                <c:pt idx="4339">
                  <c:v>433.9</c:v>
                </c:pt>
                <c:pt idx="4340">
                  <c:v>434</c:v>
                </c:pt>
                <c:pt idx="4341">
                  <c:v>434.1</c:v>
                </c:pt>
                <c:pt idx="4342">
                  <c:v>434.2</c:v>
                </c:pt>
                <c:pt idx="4343">
                  <c:v>434.3</c:v>
                </c:pt>
                <c:pt idx="4344">
                  <c:v>434.4</c:v>
                </c:pt>
                <c:pt idx="4345">
                  <c:v>434.5</c:v>
                </c:pt>
                <c:pt idx="4346">
                  <c:v>434.6</c:v>
                </c:pt>
                <c:pt idx="4347">
                  <c:v>434.7</c:v>
                </c:pt>
                <c:pt idx="4348">
                  <c:v>434.8</c:v>
                </c:pt>
                <c:pt idx="4349">
                  <c:v>434.9</c:v>
                </c:pt>
                <c:pt idx="4350">
                  <c:v>435</c:v>
                </c:pt>
                <c:pt idx="4351">
                  <c:v>435.1</c:v>
                </c:pt>
                <c:pt idx="4352">
                  <c:v>435.2</c:v>
                </c:pt>
                <c:pt idx="4353">
                  <c:v>435.3</c:v>
                </c:pt>
                <c:pt idx="4354">
                  <c:v>435.4</c:v>
                </c:pt>
                <c:pt idx="4355">
                  <c:v>435.5</c:v>
                </c:pt>
                <c:pt idx="4356">
                  <c:v>435.6</c:v>
                </c:pt>
                <c:pt idx="4357">
                  <c:v>435.7</c:v>
                </c:pt>
                <c:pt idx="4358">
                  <c:v>435.8</c:v>
                </c:pt>
                <c:pt idx="4359">
                  <c:v>435.9</c:v>
                </c:pt>
                <c:pt idx="4360">
                  <c:v>436</c:v>
                </c:pt>
                <c:pt idx="4361">
                  <c:v>436.1</c:v>
                </c:pt>
                <c:pt idx="4362">
                  <c:v>436.2</c:v>
                </c:pt>
                <c:pt idx="4363">
                  <c:v>436.3</c:v>
                </c:pt>
                <c:pt idx="4364">
                  <c:v>436.4</c:v>
                </c:pt>
                <c:pt idx="4365">
                  <c:v>436.5</c:v>
                </c:pt>
                <c:pt idx="4366">
                  <c:v>436.6</c:v>
                </c:pt>
                <c:pt idx="4367">
                  <c:v>436.7</c:v>
                </c:pt>
                <c:pt idx="4368">
                  <c:v>436.8</c:v>
                </c:pt>
                <c:pt idx="4369">
                  <c:v>436.9</c:v>
                </c:pt>
                <c:pt idx="4370">
                  <c:v>437</c:v>
                </c:pt>
                <c:pt idx="4371">
                  <c:v>437.1</c:v>
                </c:pt>
                <c:pt idx="4372">
                  <c:v>437.2</c:v>
                </c:pt>
                <c:pt idx="4373">
                  <c:v>437.3</c:v>
                </c:pt>
                <c:pt idx="4374">
                  <c:v>437.4</c:v>
                </c:pt>
                <c:pt idx="4375">
                  <c:v>437.5</c:v>
                </c:pt>
                <c:pt idx="4376">
                  <c:v>437.6</c:v>
                </c:pt>
                <c:pt idx="4377">
                  <c:v>437.7</c:v>
                </c:pt>
                <c:pt idx="4378">
                  <c:v>437.8</c:v>
                </c:pt>
                <c:pt idx="4379">
                  <c:v>437.9</c:v>
                </c:pt>
                <c:pt idx="4380">
                  <c:v>438</c:v>
                </c:pt>
                <c:pt idx="4381">
                  <c:v>438.1</c:v>
                </c:pt>
                <c:pt idx="4382">
                  <c:v>438.2</c:v>
                </c:pt>
                <c:pt idx="4383">
                  <c:v>438.3</c:v>
                </c:pt>
                <c:pt idx="4384">
                  <c:v>438.4</c:v>
                </c:pt>
                <c:pt idx="4385">
                  <c:v>438.5</c:v>
                </c:pt>
                <c:pt idx="4386">
                  <c:v>438.6</c:v>
                </c:pt>
                <c:pt idx="4387">
                  <c:v>438.7</c:v>
                </c:pt>
                <c:pt idx="4388">
                  <c:v>438.8</c:v>
                </c:pt>
                <c:pt idx="4389">
                  <c:v>438.9</c:v>
                </c:pt>
                <c:pt idx="4390">
                  <c:v>439</c:v>
                </c:pt>
                <c:pt idx="4391">
                  <c:v>439.1</c:v>
                </c:pt>
                <c:pt idx="4392">
                  <c:v>439.2</c:v>
                </c:pt>
                <c:pt idx="4393">
                  <c:v>439.3</c:v>
                </c:pt>
                <c:pt idx="4394">
                  <c:v>439.4</c:v>
                </c:pt>
                <c:pt idx="4395">
                  <c:v>439.5</c:v>
                </c:pt>
                <c:pt idx="4396">
                  <c:v>439.6</c:v>
                </c:pt>
                <c:pt idx="4397">
                  <c:v>439.7</c:v>
                </c:pt>
                <c:pt idx="4398">
                  <c:v>439.8</c:v>
                </c:pt>
                <c:pt idx="4399">
                  <c:v>439.9</c:v>
                </c:pt>
                <c:pt idx="4400">
                  <c:v>440</c:v>
                </c:pt>
                <c:pt idx="4401">
                  <c:v>440.1</c:v>
                </c:pt>
                <c:pt idx="4402">
                  <c:v>440.2</c:v>
                </c:pt>
                <c:pt idx="4403">
                  <c:v>440.3</c:v>
                </c:pt>
                <c:pt idx="4404">
                  <c:v>440.4</c:v>
                </c:pt>
                <c:pt idx="4405">
                  <c:v>440.5</c:v>
                </c:pt>
                <c:pt idx="4406">
                  <c:v>440.6</c:v>
                </c:pt>
                <c:pt idx="4407">
                  <c:v>440.7</c:v>
                </c:pt>
                <c:pt idx="4408">
                  <c:v>440.8</c:v>
                </c:pt>
                <c:pt idx="4409">
                  <c:v>440.9</c:v>
                </c:pt>
                <c:pt idx="4410">
                  <c:v>441</c:v>
                </c:pt>
                <c:pt idx="4411">
                  <c:v>441.1</c:v>
                </c:pt>
                <c:pt idx="4412">
                  <c:v>441.2</c:v>
                </c:pt>
                <c:pt idx="4413">
                  <c:v>441.3</c:v>
                </c:pt>
                <c:pt idx="4414">
                  <c:v>441.4</c:v>
                </c:pt>
                <c:pt idx="4415">
                  <c:v>441.5</c:v>
                </c:pt>
                <c:pt idx="4416">
                  <c:v>441.6</c:v>
                </c:pt>
                <c:pt idx="4417">
                  <c:v>441.7</c:v>
                </c:pt>
                <c:pt idx="4418">
                  <c:v>441.8</c:v>
                </c:pt>
                <c:pt idx="4419">
                  <c:v>441.9</c:v>
                </c:pt>
                <c:pt idx="4420">
                  <c:v>442</c:v>
                </c:pt>
                <c:pt idx="4421">
                  <c:v>442.1</c:v>
                </c:pt>
                <c:pt idx="4422">
                  <c:v>442.2</c:v>
                </c:pt>
                <c:pt idx="4423">
                  <c:v>442.3</c:v>
                </c:pt>
                <c:pt idx="4424">
                  <c:v>442.4</c:v>
                </c:pt>
                <c:pt idx="4425">
                  <c:v>442.5</c:v>
                </c:pt>
                <c:pt idx="4426">
                  <c:v>442.6</c:v>
                </c:pt>
                <c:pt idx="4427">
                  <c:v>442.7</c:v>
                </c:pt>
                <c:pt idx="4428">
                  <c:v>442.8</c:v>
                </c:pt>
                <c:pt idx="4429">
                  <c:v>442.9</c:v>
                </c:pt>
                <c:pt idx="4430">
                  <c:v>443</c:v>
                </c:pt>
                <c:pt idx="4431">
                  <c:v>443.1</c:v>
                </c:pt>
                <c:pt idx="4432">
                  <c:v>443.2</c:v>
                </c:pt>
                <c:pt idx="4433">
                  <c:v>443.3</c:v>
                </c:pt>
                <c:pt idx="4434">
                  <c:v>443.4</c:v>
                </c:pt>
                <c:pt idx="4435">
                  <c:v>443.5</c:v>
                </c:pt>
                <c:pt idx="4436">
                  <c:v>443.6</c:v>
                </c:pt>
                <c:pt idx="4437">
                  <c:v>443.7</c:v>
                </c:pt>
                <c:pt idx="4438">
                  <c:v>443.8</c:v>
                </c:pt>
                <c:pt idx="4439">
                  <c:v>443.9</c:v>
                </c:pt>
                <c:pt idx="4440">
                  <c:v>444</c:v>
                </c:pt>
                <c:pt idx="4441">
                  <c:v>444.1</c:v>
                </c:pt>
                <c:pt idx="4442">
                  <c:v>444.2</c:v>
                </c:pt>
                <c:pt idx="4443">
                  <c:v>444.3</c:v>
                </c:pt>
                <c:pt idx="4444">
                  <c:v>444.4</c:v>
                </c:pt>
                <c:pt idx="4445">
                  <c:v>444.5</c:v>
                </c:pt>
                <c:pt idx="4446">
                  <c:v>444.6</c:v>
                </c:pt>
                <c:pt idx="4447">
                  <c:v>444.7</c:v>
                </c:pt>
                <c:pt idx="4448">
                  <c:v>444.8</c:v>
                </c:pt>
                <c:pt idx="4449">
                  <c:v>444.9</c:v>
                </c:pt>
                <c:pt idx="4450">
                  <c:v>445</c:v>
                </c:pt>
                <c:pt idx="4451">
                  <c:v>445.1</c:v>
                </c:pt>
                <c:pt idx="4452">
                  <c:v>445.2</c:v>
                </c:pt>
                <c:pt idx="4453">
                  <c:v>445.3</c:v>
                </c:pt>
                <c:pt idx="4454">
                  <c:v>445.4</c:v>
                </c:pt>
                <c:pt idx="4455">
                  <c:v>445.5</c:v>
                </c:pt>
                <c:pt idx="4456">
                  <c:v>445.6</c:v>
                </c:pt>
                <c:pt idx="4457">
                  <c:v>445.7</c:v>
                </c:pt>
                <c:pt idx="4458">
                  <c:v>445.8</c:v>
                </c:pt>
                <c:pt idx="4459">
                  <c:v>445.9</c:v>
                </c:pt>
                <c:pt idx="4460">
                  <c:v>446</c:v>
                </c:pt>
                <c:pt idx="4461">
                  <c:v>446.1</c:v>
                </c:pt>
                <c:pt idx="4462">
                  <c:v>446.2</c:v>
                </c:pt>
                <c:pt idx="4463">
                  <c:v>446.3</c:v>
                </c:pt>
                <c:pt idx="4464">
                  <c:v>446.4</c:v>
                </c:pt>
                <c:pt idx="4465">
                  <c:v>446.5</c:v>
                </c:pt>
                <c:pt idx="4466">
                  <c:v>446.6</c:v>
                </c:pt>
                <c:pt idx="4467">
                  <c:v>446.7</c:v>
                </c:pt>
                <c:pt idx="4468">
                  <c:v>446.8</c:v>
                </c:pt>
                <c:pt idx="4469">
                  <c:v>446.9</c:v>
                </c:pt>
                <c:pt idx="4470">
                  <c:v>447</c:v>
                </c:pt>
                <c:pt idx="4471">
                  <c:v>447.1</c:v>
                </c:pt>
                <c:pt idx="4472">
                  <c:v>447.2</c:v>
                </c:pt>
                <c:pt idx="4473">
                  <c:v>447.3</c:v>
                </c:pt>
                <c:pt idx="4474">
                  <c:v>447.4</c:v>
                </c:pt>
                <c:pt idx="4475">
                  <c:v>447.5</c:v>
                </c:pt>
                <c:pt idx="4476">
                  <c:v>447.6</c:v>
                </c:pt>
                <c:pt idx="4477">
                  <c:v>447.7</c:v>
                </c:pt>
                <c:pt idx="4478">
                  <c:v>447.8</c:v>
                </c:pt>
                <c:pt idx="4479">
                  <c:v>447.9</c:v>
                </c:pt>
                <c:pt idx="4480">
                  <c:v>448</c:v>
                </c:pt>
                <c:pt idx="4481">
                  <c:v>448.1</c:v>
                </c:pt>
                <c:pt idx="4482">
                  <c:v>448.2</c:v>
                </c:pt>
                <c:pt idx="4483">
                  <c:v>448.3</c:v>
                </c:pt>
                <c:pt idx="4484">
                  <c:v>448.4</c:v>
                </c:pt>
                <c:pt idx="4485">
                  <c:v>448.5</c:v>
                </c:pt>
                <c:pt idx="4486">
                  <c:v>448.6</c:v>
                </c:pt>
                <c:pt idx="4487">
                  <c:v>448.7</c:v>
                </c:pt>
                <c:pt idx="4488">
                  <c:v>448.8</c:v>
                </c:pt>
                <c:pt idx="4489">
                  <c:v>448.9</c:v>
                </c:pt>
                <c:pt idx="4490">
                  <c:v>449</c:v>
                </c:pt>
                <c:pt idx="4491">
                  <c:v>449.1</c:v>
                </c:pt>
                <c:pt idx="4492">
                  <c:v>449.2</c:v>
                </c:pt>
                <c:pt idx="4493">
                  <c:v>449.3</c:v>
                </c:pt>
                <c:pt idx="4494">
                  <c:v>449.4</c:v>
                </c:pt>
                <c:pt idx="4495">
                  <c:v>449.5</c:v>
                </c:pt>
                <c:pt idx="4496">
                  <c:v>449.6</c:v>
                </c:pt>
                <c:pt idx="4497">
                  <c:v>449.7</c:v>
                </c:pt>
                <c:pt idx="4498">
                  <c:v>449.8</c:v>
                </c:pt>
                <c:pt idx="4499">
                  <c:v>449.9</c:v>
                </c:pt>
                <c:pt idx="4500">
                  <c:v>450</c:v>
                </c:pt>
                <c:pt idx="4501">
                  <c:v>450.1</c:v>
                </c:pt>
                <c:pt idx="4502">
                  <c:v>450.2</c:v>
                </c:pt>
                <c:pt idx="4503">
                  <c:v>450.3</c:v>
                </c:pt>
                <c:pt idx="4504">
                  <c:v>450.4</c:v>
                </c:pt>
                <c:pt idx="4505">
                  <c:v>450.5</c:v>
                </c:pt>
                <c:pt idx="4506">
                  <c:v>450.6</c:v>
                </c:pt>
                <c:pt idx="4507">
                  <c:v>450.7</c:v>
                </c:pt>
                <c:pt idx="4508">
                  <c:v>450.8</c:v>
                </c:pt>
                <c:pt idx="4509">
                  <c:v>450.9</c:v>
                </c:pt>
                <c:pt idx="4510">
                  <c:v>451</c:v>
                </c:pt>
                <c:pt idx="4511">
                  <c:v>451.1</c:v>
                </c:pt>
                <c:pt idx="4512">
                  <c:v>451.2</c:v>
                </c:pt>
                <c:pt idx="4513">
                  <c:v>451.3</c:v>
                </c:pt>
                <c:pt idx="4514">
                  <c:v>451.4</c:v>
                </c:pt>
                <c:pt idx="4515">
                  <c:v>451.5</c:v>
                </c:pt>
                <c:pt idx="4516">
                  <c:v>451.6</c:v>
                </c:pt>
                <c:pt idx="4517">
                  <c:v>451.7</c:v>
                </c:pt>
                <c:pt idx="4518">
                  <c:v>451.8</c:v>
                </c:pt>
                <c:pt idx="4519">
                  <c:v>451.9</c:v>
                </c:pt>
                <c:pt idx="4520">
                  <c:v>452</c:v>
                </c:pt>
                <c:pt idx="4521">
                  <c:v>452.1</c:v>
                </c:pt>
                <c:pt idx="4522">
                  <c:v>452.2</c:v>
                </c:pt>
                <c:pt idx="4523">
                  <c:v>452.3</c:v>
                </c:pt>
                <c:pt idx="4524">
                  <c:v>452.4</c:v>
                </c:pt>
                <c:pt idx="4525">
                  <c:v>452.5</c:v>
                </c:pt>
                <c:pt idx="4526">
                  <c:v>452.6</c:v>
                </c:pt>
                <c:pt idx="4527">
                  <c:v>452.7</c:v>
                </c:pt>
                <c:pt idx="4528">
                  <c:v>452.8</c:v>
                </c:pt>
                <c:pt idx="4529">
                  <c:v>452.9</c:v>
                </c:pt>
                <c:pt idx="4530">
                  <c:v>453</c:v>
                </c:pt>
                <c:pt idx="4531">
                  <c:v>453.1</c:v>
                </c:pt>
                <c:pt idx="4532">
                  <c:v>453.2</c:v>
                </c:pt>
                <c:pt idx="4533">
                  <c:v>453.3</c:v>
                </c:pt>
                <c:pt idx="4534">
                  <c:v>453.4</c:v>
                </c:pt>
                <c:pt idx="4535">
                  <c:v>453.5</c:v>
                </c:pt>
                <c:pt idx="4536">
                  <c:v>453.6</c:v>
                </c:pt>
                <c:pt idx="4537">
                  <c:v>453.7</c:v>
                </c:pt>
                <c:pt idx="4538">
                  <c:v>453.8</c:v>
                </c:pt>
                <c:pt idx="4539">
                  <c:v>453.9</c:v>
                </c:pt>
                <c:pt idx="4540">
                  <c:v>454</c:v>
                </c:pt>
                <c:pt idx="4541">
                  <c:v>454.1</c:v>
                </c:pt>
                <c:pt idx="4542">
                  <c:v>454.2</c:v>
                </c:pt>
                <c:pt idx="4543">
                  <c:v>454.3</c:v>
                </c:pt>
                <c:pt idx="4544">
                  <c:v>454.4</c:v>
                </c:pt>
                <c:pt idx="4545">
                  <c:v>454.5</c:v>
                </c:pt>
                <c:pt idx="4546">
                  <c:v>454.6</c:v>
                </c:pt>
                <c:pt idx="4547">
                  <c:v>454.7</c:v>
                </c:pt>
                <c:pt idx="4548">
                  <c:v>454.8</c:v>
                </c:pt>
                <c:pt idx="4549">
                  <c:v>454.9</c:v>
                </c:pt>
                <c:pt idx="4550">
                  <c:v>455</c:v>
                </c:pt>
                <c:pt idx="4551">
                  <c:v>455.1</c:v>
                </c:pt>
                <c:pt idx="4552">
                  <c:v>455.2</c:v>
                </c:pt>
                <c:pt idx="4553">
                  <c:v>455.3</c:v>
                </c:pt>
                <c:pt idx="4554">
                  <c:v>455.4</c:v>
                </c:pt>
                <c:pt idx="4555">
                  <c:v>455.5</c:v>
                </c:pt>
                <c:pt idx="4556">
                  <c:v>455.6</c:v>
                </c:pt>
                <c:pt idx="4557">
                  <c:v>455.7</c:v>
                </c:pt>
                <c:pt idx="4558">
                  <c:v>455.8</c:v>
                </c:pt>
                <c:pt idx="4559">
                  <c:v>455.9</c:v>
                </c:pt>
                <c:pt idx="4560">
                  <c:v>456</c:v>
                </c:pt>
                <c:pt idx="4561">
                  <c:v>456.1</c:v>
                </c:pt>
                <c:pt idx="4562">
                  <c:v>456.2</c:v>
                </c:pt>
                <c:pt idx="4563">
                  <c:v>456.3</c:v>
                </c:pt>
                <c:pt idx="4564">
                  <c:v>456.4</c:v>
                </c:pt>
                <c:pt idx="4565">
                  <c:v>456.5</c:v>
                </c:pt>
                <c:pt idx="4566">
                  <c:v>456.6</c:v>
                </c:pt>
                <c:pt idx="4567">
                  <c:v>456.7</c:v>
                </c:pt>
                <c:pt idx="4568">
                  <c:v>456.8</c:v>
                </c:pt>
                <c:pt idx="4569">
                  <c:v>456.9</c:v>
                </c:pt>
                <c:pt idx="4570">
                  <c:v>457</c:v>
                </c:pt>
                <c:pt idx="4571">
                  <c:v>457.1</c:v>
                </c:pt>
                <c:pt idx="4572">
                  <c:v>457.2</c:v>
                </c:pt>
                <c:pt idx="4573">
                  <c:v>457.3</c:v>
                </c:pt>
                <c:pt idx="4574">
                  <c:v>457.4</c:v>
                </c:pt>
                <c:pt idx="4575">
                  <c:v>457.5</c:v>
                </c:pt>
                <c:pt idx="4576">
                  <c:v>457.6</c:v>
                </c:pt>
                <c:pt idx="4577">
                  <c:v>457.7</c:v>
                </c:pt>
                <c:pt idx="4578">
                  <c:v>457.8</c:v>
                </c:pt>
                <c:pt idx="4579">
                  <c:v>457.9</c:v>
                </c:pt>
                <c:pt idx="4580">
                  <c:v>458</c:v>
                </c:pt>
                <c:pt idx="4581">
                  <c:v>458.1</c:v>
                </c:pt>
                <c:pt idx="4582">
                  <c:v>458.2</c:v>
                </c:pt>
                <c:pt idx="4583">
                  <c:v>458.3</c:v>
                </c:pt>
                <c:pt idx="4584">
                  <c:v>458.4</c:v>
                </c:pt>
                <c:pt idx="4585">
                  <c:v>458.5</c:v>
                </c:pt>
                <c:pt idx="4586">
                  <c:v>458.6</c:v>
                </c:pt>
                <c:pt idx="4587">
                  <c:v>458.7</c:v>
                </c:pt>
                <c:pt idx="4588">
                  <c:v>458.8</c:v>
                </c:pt>
                <c:pt idx="4589">
                  <c:v>458.9</c:v>
                </c:pt>
                <c:pt idx="4590">
                  <c:v>459</c:v>
                </c:pt>
                <c:pt idx="4591">
                  <c:v>459.1</c:v>
                </c:pt>
                <c:pt idx="4592">
                  <c:v>459.2</c:v>
                </c:pt>
                <c:pt idx="4593">
                  <c:v>459.3</c:v>
                </c:pt>
                <c:pt idx="4594">
                  <c:v>459.4</c:v>
                </c:pt>
                <c:pt idx="4595">
                  <c:v>459.5</c:v>
                </c:pt>
                <c:pt idx="4596">
                  <c:v>459.6</c:v>
                </c:pt>
                <c:pt idx="4597">
                  <c:v>459.7</c:v>
                </c:pt>
                <c:pt idx="4598">
                  <c:v>459.8</c:v>
                </c:pt>
                <c:pt idx="4599">
                  <c:v>459.9</c:v>
                </c:pt>
                <c:pt idx="4600">
                  <c:v>460</c:v>
                </c:pt>
                <c:pt idx="4601">
                  <c:v>460.1</c:v>
                </c:pt>
                <c:pt idx="4602">
                  <c:v>460.2</c:v>
                </c:pt>
                <c:pt idx="4603">
                  <c:v>460.3</c:v>
                </c:pt>
                <c:pt idx="4604">
                  <c:v>460.4</c:v>
                </c:pt>
                <c:pt idx="4605">
                  <c:v>460.5</c:v>
                </c:pt>
                <c:pt idx="4606">
                  <c:v>460.6</c:v>
                </c:pt>
                <c:pt idx="4607">
                  <c:v>460.7</c:v>
                </c:pt>
                <c:pt idx="4608">
                  <c:v>460.8</c:v>
                </c:pt>
                <c:pt idx="4609">
                  <c:v>460.9</c:v>
                </c:pt>
                <c:pt idx="4610">
                  <c:v>461</c:v>
                </c:pt>
                <c:pt idx="4611">
                  <c:v>461.1</c:v>
                </c:pt>
                <c:pt idx="4612">
                  <c:v>461.2</c:v>
                </c:pt>
                <c:pt idx="4613">
                  <c:v>461.3</c:v>
                </c:pt>
                <c:pt idx="4614">
                  <c:v>461.4</c:v>
                </c:pt>
                <c:pt idx="4615">
                  <c:v>461.5</c:v>
                </c:pt>
                <c:pt idx="4616">
                  <c:v>461.6</c:v>
                </c:pt>
                <c:pt idx="4617">
                  <c:v>461.7</c:v>
                </c:pt>
                <c:pt idx="4618">
                  <c:v>461.8</c:v>
                </c:pt>
                <c:pt idx="4619">
                  <c:v>461.9</c:v>
                </c:pt>
                <c:pt idx="4620">
                  <c:v>462</c:v>
                </c:pt>
                <c:pt idx="4621">
                  <c:v>462.1</c:v>
                </c:pt>
                <c:pt idx="4622">
                  <c:v>462.2</c:v>
                </c:pt>
                <c:pt idx="4623">
                  <c:v>462.3</c:v>
                </c:pt>
                <c:pt idx="4624">
                  <c:v>462.4</c:v>
                </c:pt>
                <c:pt idx="4625">
                  <c:v>462.5</c:v>
                </c:pt>
                <c:pt idx="4626">
                  <c:v>462.6</c:v>
                </c:pt>
                <c:pt idx="4627">
                  <c:v>462.7</c:v>
                </c:pt>
                <c:pt idx="4628">
                  <c:v>462.8</c:v>
                </c:pt>
                <c:pt idx="4629">
                  <c:v>462.9</c:v>
                </c:pt>
                <c:pt idx="4630">
                  <c:v>463</c:v>
                </c:pt>
                <c:pt idx="4631">
                  <c:v>463.1</c:v>
                </c:pt>
                <c:pt idx="4632">
                  <c:v>463.2</c:v>
                </c:pt>
                <c:pt idx="4633">
                  <c:v>463.3</c:v>
                </c:pt>
                <c:pt idx="4634">
                  <c:v>463.4</c:v>
                </c:pt>
                <c:pt idx="4635">
                  <c:v>463.5</c:v>
                </c:pt>
                <c:pt idx="4636">
                  <c:v>463.6</c:v>
                </c:pt>
                <c:pt idx="4637">
                  <c:v>463.7</c:v>
                </c:pt>
                <c:pt idx="4638">
                  <c:v>463.8</c:v>
                </c:pt>
                <c:pt idx="4639">
                  <c:v>463.9</c:v>
                </c:pt>
                <c:pt idx="4640">
                  <c:v>464</c:v>
                </c:pt>
                <c:pt idx="4641">
                  <c:v>464.1</c:v>
                </c:pt>
                <c:pt idx="4642">
                  <c:v>464.2</c:v>
                </c:pt>
                <c:pt idx="4643">
                  <c:v>464.3</c:v>
                </c:pt>
                <c:pt idx="4644">
                  <c:v>464.4</c:v>
                </c:pt>
                <c:pt idx="4645">
                  <c:v>464.5</c:v>
                </c:pt>
                <c:pt idx="4646">
                  <c:v>464.6</c:v>
                </c:pt>
                <c:pt idx="4647">
                  <c:v>464.7</c:v>
                </c:pt>
                <c:pt idx="4648">
                  <c:v>464.8</c:v>
                </c:pt>
                <c:pt idx="4649">
                  <c:v>464.9</c:v>
                </c:pt>
                <c:pt idx="4650">
                  <c:v>465</c:v>
                </c:pt>
                <c:pt idx="4651">
                  <c:v>465.1</c:v>
                </c:pt>
                <c:pt idx="4652">
                  <c:v>465.2</c:v>
                </c:pt>
                <c:pt idx="4653">
                  <c:v>465.3</c:v>
                </c:pt>
                <c:pt idx="4654">
                  <c:v>465.4</c:v>
                </c:pt>
                <c:pt idx="4655">
                  <c:v>465.5</c:v>
                </c:pt>
                <c:pt idx="4656">
                  <c:v>465.6</c:v>
                </c:pt>
                <c:pt idx="4657">
                  <c:v>465.7</c:v>
                </c:pt>
                <c:pt idx="4658">
                  <c:v>465.8</c:v>
                </c:pt>
                <c:pt idx="4659">
                  <c:v>465.9</c:v>
                </c:pt>
                <c:pt idx="4660">
                  <c:v>466</c:v>
                </c:pt>
                <c:pt idx="4661">
                  <c:v>466.1</c:v>
                </c:pt>
                <c:pt idx="4662">
                  <c:v>466.2</c:v>
                </c:pt>
                <c:pt idx="4663">
                  <c:v>466.3</c:v>
                </c:pt>
                <c:pt idx="4664">
                  <c:v>466.4</c:v>
                </c:pt>
                <c:pt idx="4665">
                  <c:v>466.5</c:v>
                </c:pt>
                <c:pt idx="4666">
                  <c:v>466.6</c:v>
                </c:pt>
                <c:pt idx="4667">
                  <c:v>466.7</c:v>
                </c:pt>
                <c:pt idx="4668">
                  <c:v>466.8</c:v>
                </c:pt>
                <c:pt idx="4669">
                  <c:v>466.9</c:v>
                </c:pt>
                <c:pt idx="4670">
                  <c:v>467</c:v>
                </c:pt>
                <c:pt idx="4671">
                  <c:v>467.1</c:v>
                </c:pt>
                <c:pt idx="4672">
                  <c:v>467.2</c:v>
                </c:pt>
                <c:pt idx="4673">
                  <c:v>467.3</c:v>
                </c:pt>
                <c:pt idx="4674">
                  <c:v>467.4</c:v>
                </c:pt>
                <c:pt idx="4675">
                  <c:v>467.5</c:v>
                </c:pt>
                <c:pt idx="4676">
                  <c:v>467.6</c:v>
                </c:pt>
                <c:pt idx="4677">
                  <c:v>467.7</c:v>
                </c:pt>
                <c:pt idx="4678">
                  <c:v>467.8</c:v>
                </c:pt>
                <c:pt idx="4679">
                  <c:v>467.9</c:v>
                </c:pt>
                <c:pt idx="4680">
                  <c:v>468</c:v>
                </c:pt>
                <c:pt idx="4681">
                  <c:v>468.1</c:v>
                </c:pt>
                <c:pt idx="4682">
                  <c:v>468.2</c:v>
                </c:pt>
                <c:pt idx="4683">
                  <c:v>468.3</c:v>
                </c:pt>
                <c:pt idx="4684">
                  <c:v>468.4</c:v>
                </c:pt>
                <c:pt idx="4685">
                  <c:v>468.5</c:v>
                </c:pt>
                <c:pt idx="4686">
                  <c:v>468.6</c:v>
                </c:pt>
                <c:pt idx="4687">
                  <c:v>468.7</c:v>
                </c:pt>
                <c:pt idx="4688">
                  <c:v>468.8</c:v>
                </c:pt>
                <c:pt idx="4689">
                  <c:v>468.9</c:v>
                </c:pt>
                <c:pt idx="4690">
                  <c:v>469</c:v>
                </c:pt>
                <c:pt idx="4691">
                  <c:v>469.1</c:v>
                </c:pt>
                <c:pt idx="4692">
                  <c:v>469.2</c:v>
                </c:pt>
                <c:pt idx="4693">
                  <c:v>469.3</c:v>
                </c:pt>
                <c:pt idx="4694">
                  <c:v>469.4</c:v>
                </c:pt>
                <c:pt idx="4695">
                  <c:v>469.5</c:v>
                </c:pt>
                <c:pt idx="4696">
                  <c:v>469.6</c:v>
                </c:pt>
                <c:pt idx="4697">
                  <c:v>469.7</c:v>
                </c:pt>
                <c:pt idx="4698">
                  <c:v>469.8</c:v>
                </c:pt>
                <c:pt idx="4699">
                  <c:v>469.9</c:v>
                </c:pt>
                <c:pt idx="4700">
                  <c:v>470</c:v>
                </c:pt>
                <c:pt idx="4701">
                  <c:v>470.1</c:v>
                </c:pt>
                <c:pt idx="4702">
                  <c:v>470.2</c:v>
                </c:pt>
                <c:pt idx="4703">
                  <c:v>470.3</c:v>
                </c:pt>
                <c:pt idx="4704">
                  <c:v>470.4</c:v>
                </c:pt>
                <c:pt idx="4705">
                  <c:v>470.5</c:v>
                </c:pt>
                <c:pt idx="4706">
                  <c:v>470.6</c:v>
                </c:pt>
                <c:pt idx="4707">
                  <c:v>470.7</c:v>
                </c:pt>
                <c:pt idx="4708">
                  <c:v>470.8</c:v>
                </c:pt>
                <c:pt idx="4709">
                  <c:v>470.9</c:v>
                </c:pt>
                <c:pt idx="4710">
                  <c:v>471</c:v>
                </c:pt>
                <c:pt idx="4711">
                  <c:v>471.1</c:v>
                </c:pt>
                <c:pt idx="4712">
                  <c:v>471.2</c:v>
                </c:pt>
                <c:pt idx="4713">
                  <c:v>471.3</c:v>
                </c:pt>
                <c:pt idx="4714">
                  <c:v>471.4</c:v>
                </c:pt>
                <c:pt idx="4715">
                  <c:v>471.5</c:v>
                </c:pt>
                <c:pt idx="4716">
                  <c:v>471.6</c:v>
                </c:pt>
                <c:pt idx="4717">
                  <c:v>471.7</c:v>
                </c:pt>
                <c:pt idx="4718">
                  <c:v>471.8</c:v>
                </c:pt>
                <c:pt idx="4719">
                  <c:v>471.9</c:v>
                </c:pt>
                <c:pt idx="4720">
                  <c:v>472</c:v>
                </c:pt>
                <c:pt idx="4721">
                  <c:v>472.1</c:v>
                </c:pt>
                <c:pt idx="4722">
                  <c:v>472.2</c:v>
                </c:pt>
                <c:pt idx="4723">
                  <c:v>472.3</c:v>
                </c:pt>
                <c:pt idx="4724">
                  <c:v>472.4</c:v>
                </c:pt>
                <c:pt idx="4725">
                  <c:v>472.5</c:v>
                </c:pt>
                <c:pt idx="4726">
                  <c:v>472.6</c:v>
                </c:pt>
                <c:pt idx="4727">
                  <c:v>472.7</c:v>
                </c:pt>
                <c:pt idx="4728">
                  <c:v>472.8</c:v>
                </c:pt>
                <c:pt idx="4729">
                  <c:v>472.9</c:v>
                </c:pt>
                <c:pt idx="4730">
                  <c:v>473</c:v>
                </c:pt>
                <c:pt idx="4731">
                  <c:v>473.1</c:v>
                </c:pt>
                <c:pt idx="4732">
                  <c:v>473.2</c:v>
                </c:pt>
                <c:pt idx="4733">
                  <c:v>473.3</c:v>
                </c:pt>
                <c:pt idx="4734">
                  <c:v>473.4</c:v>
                </c:pt>
                <c:pt idx="4735">
                  <c:v>473.5</c:v>
                </c:pt>
                <c:pt idx="4736">
                  <c:v>473.6</c:v>
                </c:pt>
                <c:pt idx="4737">
                  <c:v>473.7</c:v>
                </c:pt>
                <c:pt idx="4738">
                  <c:v>473.8</c:v>
                </c:pt>
                <c:pt idx="4739">
                  <c:v>473.9</c:v>
                </c:pt>
                <c:pt idx="4740">
                  <c:v>474</c:v>
                </c:pt>
                <c:pt idx="4741">
                  <c:v>474.1</c:v>
                </c:pt>
                <c:pt idx="4742">
                  <c:v>474.2</c:v>
                </c:pt>
                <c:pt idx="4743">
                  <c:v>474.3</c:v>
                </c:pt>
                <c:pt idx="4744">
                  <c:v>474.4</c:v>
                </c:pt>
                <c:pt idx="4745">
                  <c:v>474.5</c:v>
                </c:pt>
                <c:pt idx="4746">
                  <c:v>474.6</c:v>
                </c:pt>
                <c:pt idx="4747">
                  <c:v>474.7</c:v>
                </c:pt>
                <c:pt idx="4748">
                  <c:v>474.8</c:v>
                </c:pt>
                <c:pt idx="4749">
                  <c:v>474.9</c:v>
                </c:pt>
                <c:pt idx="4750">
                  <c:v>475</c:v>
                </c:pt>
                <c:pt idx="4751">
                  <c:v>475.1</c:v>
                </c:pt>
                <c:pt idx="4752">
                  <c:v>475.2</c:v>
                </c:pt>
                <c:pt idx="4753">
                  <c:v>475.3</c:v>
                </c:pt>
                <c:pt idx="4754">
                  <c:v>475.4</c:v>
                </c:pt>
                <c:pt idx="4755">
                  <c:v>475.5</c:v>
                </c:pt>
                <c:pt idx="4756">
                  <c:v>475.6</c:v>
                </c:pt>
                <c:pt idx="4757">
                  <c:v>475.7</c:v>
                </c:pt>
                <c:pt idx="4758">
                  <c:v>475.8</c:v>
                </c:pt>
                <c:pt idx="4759">
                  <c:v>475.9</c:v>
                </c:pt>
                <c:pt idx="4760">
                  <c:v>476</c:v>
                </c:pt>
                <c:pt idx="4761">
                  <c:v>476.1</c:v>
                </c:pt>
                <c:pt idx="4762">
                  <c:v>476.2</c:v>
                </c:pt>
                <c:pt idx="4763">
                  <c:v>476.3</c:v>
                </c:pt>
                <c:pt idx="4764">
                  <c:v>476.4</c:v>
                </c:pt>
                <c:pt idx="4765">
                  <c:v>476.5</c:v>
                </c:pt>
                <c:pt idx="4766">
                  <c:v>476.6</c:v>
                </c:pt>
                <c:pt idx="4767">
                  <c:v>476.7</c:v>
                </c:pt>
                <c:pt idx="4768">
                  <c:v>476.8</c:v>
                </c:pt>
                <c:pt idx="4769">
                  <c:v>476.9</c:v>
                </c:pt>
                <c:pt idx="4770">
                  <c:v>477</c:v>
                </c:pt>
                <c:pt idx="4771">
                  <c:v>477.1</c:v>
                </c:pt>
                <c:pt idx="4772">
                  <c:v>477.2</c:v>
                </c:pt>
                <c:pt idx="4773">
                  <c:v>477.3</c:v>
                </c:pt>
                <c:pt idx="4774">
                  <c:v>477.4</c:v>
                </c:pt>
                <c:pt idx="4775">
                  <c:v>477.5</c:v>
                </c:pt>
                <c:pt idx="4776">
                  <c:v>477.6</c:v>
                </c:pt>
                <c:pt idx="4777">
                  <c:v>477.7</c:v>
                </c:pt>
                <c:pt idx="4778">
                  <c:v>477.8</c:v>
                </c:pt>
                <c:pt idx="4779">
                  <c:v>477.9</c:v>
                </c:pt>
                <c:pt idx="4780">
                  <c:v>478</c:v>
                </c:pt>
                <c:pt idx="4781">
                  <c:v>478.1</c:v>
                </c:pt>
                <c:pt idx="4782">
                  <c:v>478.2</c:v>
                </c:pt>
                <c:pt idx="4783">
                  <c:v>478.3</c:v>
                </c:pt>
                <c:pt idx="4784">
                  <c:v>478.4</c:v>
                </c:pt>
                <c:pt idx="4785">
                  <c:v>478.5</c:v>
                </c:pt>
                <c:pt idx="4786">
                  <c:v>478.6</c:v>
                </c:pt>
                <c:pt idx="4787">
                  <c:v>478.7</c:v>
                </c:pt>
                <c:pt idx="4788">
                  <c:v>478.8</c:v>
                </c:pt>
                <c:pt idx="4789">
                  <c:v>478.9</c:v>
                </c:pt>
                <c:pt idx="4790">
                  <c:v>479</c:v>
                </c:pt>
                <c:pt idx="4791">
                  <c:v>479.1</c:v>
                </c:pt>
                <c:pt idx="4792">
                  <c:v>479.2</c:v>
                </c:pt>
                <c:pt idx="4793">
                  <c:v>479.3</c:v>
                </c:pt>
                <c:pt idx="4794">
                  <c:v>479.4</c:v>
                </c:pt>
                <c:pt idx="4795">
                  <c:v>479.5</c:v>
                </c:pt>
                <c:pt idx="4796">
                  <c:v>479.6</c:v>
                </c:pt>
                <c:pt idx="4797">
                  <c:v>479.7</c:v>
                </c:pt>
                <c:pt idx="4798">
                  <c:v>479.8</c:v>
                </c:pt>
                <c:pt idx="4799">
                  <c:v>479.9</c:v>
                </c:pt>
                <c:pt idx="4800">
                  <c:v>480</c:v>
                </c:pt>
                <c:pt idx="4801">
                  <c:v>480.1</c:v>
                </c:pt>
                <c:pt idx="4802">
                  <c:v>480.2</c:v>
                </c:pt>
                <c:pt idx="4803">
                  <c:v>480.3</c:v>
                </c:pt>
                <c:pt idx="4804">
                  <c:v>480.4</c:v>
                </c:pt>
                <c:pt idx="4805">
                  <c:v>480.5</c:v>
                </c:pt>
                <c:pt idx="4806">
                  <c:v>480.6</c:v>
                </c:pt>
                <c:pt idx="4807">
                  <c:v>480.7</c:v>
                </c:pt>
                <c:pt idx="4808">
                  <c:v>480.8</c:v>
                </c:pt>
                <c:pt idx="4809">
                  <c:v>480.9</c:v>
                </c:pt>
                <c:pt idx="4810">
                  <c:v>481</c:v>
                </c:pt>
                <c:pt idx="4811">
                  <c:v>481.1</c:v>
                </c:pt>
                <c:pt idx="4812">
                  <c:v>481.2</c:v>
                </c:pt>
                <c:pt idx="4813">
                  <c:v>481.3</c:v>
                </c:pt>
                <c:pt idx="4814">
                  <c:v>481.4</c:v>
                </c:pt>
                <c:pt idx="4815">
                  <c:v>481.5</c:v>
                </c:pt>
                <c:pt idx="4816">
                  <c:v>481.6</c:v>
                </c:pt>
                <c:pt idx="4817">
                  <c:v>481.7</c:v>
                </c:pt>
                <c:pt idx="4818">
                  <c:v>481.8</c:v>
                </c:pt>
                <c:pt idx="4819">
                  <c:v>481.9</c:v>
                </c:pt>
                <c:pt idx="4820">
                  <c:v>482</c:v>
                </c:pt>
                <c:pt idx="4821">
                  <c:v>482.1</c:v>
                </c:pt>
                <c:pt idx="4822">
                  <c:v>482.2</c:v>
                </c:pt>
                <c:pt idx="4823">
                  <c:v>482.3</c:v>
                </c:pt>
                <c:pt idx="4824">
                  <c:v>482.4</c:v>
                </c:pt>
                <c:pt idx="4825">
                  <c:v>482.5</c:v>
                </c:pt>
                <c:pt idx="4826">
                  <c:v>482.6</c:v>
                </c:pt>
                <c:pt idx="4827">
                  <c:v>482.7</c:v>
                </c:pt>
                <c:pt idx="4828">
                  <c:v>482.8</c:v>
                </c:pt>
                <c:pt idx="4829">
                  <c:v>482.9</c:v>
                </c:pt>
                <c:pt idx="4830">
                  <c:v>483</c:v>
                </c:pt>
                <c:pt idx="4831">
                  <c:v>483.1</c:v>
                </c:pt>
                <c:pt idx="4832">
                  <c:v>483.2</c:v>
                </c:pt>
                <c:pt idx="4833">
                  <c:v>483.3</c:v>
                </c:pt>
                <c:pt idx="4834">
                  <c:v>483.4</c:v>
                </c:pt>
                <c:pt idx="4835">
                  <c:v>483.5</c:v>
                </c:pt>
                <c:pt idx="4836">
                  <c:v>483.6</c:v>
                </c:pt>
                <c:pt idx="4837">
                  <c:v>483.7</c:v>
                </c:pt>
                <c:pt idx="4838">
                  <c:v>483.8</c:v>
                </c:pt>
                <c:pt idx="4839">
                  <c:v>483.9</c:v>
                </c:pt>
                <c:pt idx="4840">
                  <c:v>484</c:v>
                </c:pt>
                <c:pt idx="4841">
                  <c:v>484.1</c:v>
                </c:pt>
                <c:pt idx="4842">
                  <c:v>484.2</c:v>
                </c:pt>
                <c:pt idx="4843">
                  <c:v>484.3</c:v>
                </c:pt>
                <c:pt idx="4844">
                  <c:v>484.4</c:v>
                </c:pt>
                <c:pt idx="4845">
                  <c:v>484.5</c:v>
                </c:pt>
                <c:pt idx="4846">
                  <c:v>484.6</c:v>
                </c:pt>
                <c:pt idx="4847">
                  <c:v>484.7</c:v>
                </c:pt>
                <c:pt idx="4848">
                  <c:v>484.8</c:v>
                </c:pt>
                <c:pt idx="4849">
                  <c:v>484.9</c:v>
                </c:pt>
                <c:pt idx="4850">
                  <c:v>485</c:v>
                </c:pt>
                <c:pt idx="4851">
                  <c:v>485.1</c:v>
                </c:pt>
                <c:pt idx="4852">
                  <c:v>485.2</c:v>
                </c:pt>
                <c:pt idx="4853">
                  <c:v>485.3</c:v>
                </c:pt>
                <c:pt idx="4854">
                  <c:v>485.4</c:v>
                </c:pt>
                <c:pt idx="4855">
                  <c:v>485.5</c:v>
                </c:pt>
                <c:pt idx="4856">
                  <c:v>485.6</c:v>
                </c:pt>
                <c:pt idx="4857">
                  <c:v>485.7</c:v>
                </c:pt>
                <c:pt idx="4858">
                  <c:v>485.8</c:v>
                </c:pt>
                <c:pt idx="4859">
                  <c:v>485.9</c:v>
                </c:pt>
                <c:pt idx="4860">
                  <c:v>486</c:v>
                </c:pt>
                <c:pt idx="4861">
                  <c:v>486.1</c:v>
                </c:pt>
                <c:pt idx="4862">
                  <c:v>486.2</c:v>
                </c:pt>
                <c:pt idx="4863">
                  <c:v>486.3</c:v>
                </c:pt>
                <c:pt idx="4864">
                  <c:v>486.4</c:v>
                </c:pt>
                <c:pt idx="4865">
                  <c:v>486.5</c:v>
                </c:pt>
                <c:pt idx="4866">
                  <c:v>486.6</c:v>
                </c:pt>
                <c:pt idx="4867">
                  <c:v>486.7</c:v>
                </c:pt>
                <c:pt idx="4868">
                  <c:v>486.8</c:v>
                </c:pt>
                <c:pt idx="4869">
                  <c:v>486.9</c:v>
                </c:pt>
                <c:pt idx="4870">
                  <c:v>487</c:v>
                </c:pt>
                <c:pt idx="4871">
                  <c:v>487.1</c:v>
                </c:pt>
                <c:pt idx="4872">
                  <c:v>487.2</c:v>
                </c:pt>
                <c:pt idx="4873">
                  <c:v>487.3</c:v>
                </c:pt>
                <c:pt idx="4874">
                  <c:v>487.4</c:v>
                </c:pt>
                <c:pt idx="4875">
                  <c:v>487.5</c:v>
                </c:pt>
                <c:pt idx="4876">
                  <c:v>487.6</c:v>
                </c:pt>
                <c:pt idx="4877">
                  <c:v>487.7</c:v>
                </c:pt>
                <c:pt idx="4878">
                  <c:v>487.8</c:v>
                </c:pt>
                <c:pt idx="4879">
                  <c:v>487.9</c:v>
                </c:pt>
                <c:pt idx="4880">
                  <c:v>488</c:v>
                </c:pt>
                <c:pt idx="4881">
                  <c:v>488.1</c:v>
                </c:pt>
                <c:pt idx="4882">
                  <c:v>488.2</c:v>
                </c:pt>
                <c:pt idx="4883">
                  <c:v>488.3</c:v>
                </c:pt>
                <c:pt idx="4884">
                  <c:v>488.4</c:v>
                </c:pt>
                <c:pt idx="4885">
                  <c:v>488.5</c:v>
                </c:pt>
                <c:pt idx="4886">
                  <c:v>488.6</c:v>
                </c:pt>
                <c:pt idx="4887">
                  <c:v>488.7</c:v>
                </c:pt>
                <c:pt idx="4888">
                  <c:v>488.8</c:v>
                </c:pt>
                <c:pt idx="4889">
                  <c:v>488.9</c:v>
                </c:pt>
                <c:pt idx="4890">
                  <c:v>489</c:v>
                </c:pt>
                <c:pt idx="4891">
                  <c:v>489.1</c:v>
                </c:pt>
                <c:pt idx="4892">
                  <c:v>489.2</c:v>
                </c:pt>
                <c:pt idx="4893">
                  <c:v>489.3</c:v>
                </c:pt>
                <c:pt idx="4894">
                  <c:v>489.4</c:v>
                </c:pt>
                <c:pt idx="4895">
                  <c:v>489.5</c:v>
                </c:pt>
                <c:pt idx="4896">
                  <c:v>489.6</c:v>
                </c:pt>
                <c:pt idx="4897">
                  <c:v>489.7</c:v>
                </c:pt>
                <c:pt idx="4898">
                  <c:v>489.8</c:v>
                </c:pt>
                <c:pt idx="4899">
                  <c:v>489.9</c:v>
                </c:pt>
                <c:pt idx="4900">
                  <c:v>490</c:v>
                </c:pt>
                <c:pt idx="4901">
                  <c:v>490.1</c:v>
                </c:pt>
                <c:pt idx="4902">
                  <c:v>490.2</c:v>
                </c:pt>
                <c:pt idx="4903">
                  <c:v>490.3</c:v>
                </c:pt>
                <c:pt idx="4904">
                  <c:v>490.4</c:v>
                </c:pt>
                <c:pt idx="4905">
                  <c:v>490.5</c:v>
                </c:pt>
                <c:pt idx="4906">
                  <c:v>490.6</c:v>
                </c:pt>
                <c:pt idx="4907">
                  <c:v>490.7</c:v>
                </c:pt>
                <c:pt idx="4908">
                  <c:v>490.8</c:v>
                </c:pt>
                <c:pt idx="4909">
                  <c:v>490.9</c:v>
                </c:pt>
                <c:pt idx="4910">
                  <c:v>491</c:v>
                </c:pt>
                <c:pt idx="4911">
                  <c:v>491.1</c:v>
                </c:pt>
                <c:pt idx="4912">
                  <c:v>491.2</c:v>
                </c:pt>
                <c:pt idx="4913">
                  <c:v>491.3</c:v>
                </c:pt>
                <c:pt idx="4914">
                  <c:v>491.4</c:v>
                </c:pt>
                <c:pt idx="4915">
                  <c:v>491.5</c:v>
                </c:pt>
                <c:pt idx="4916">
                  <c:v>491.6</c:v>
                </c:pt>
                <c:pt idx="4917">
                  <c:v>491.7</c:v>
                </c:pt>
                <c:pt idx="4918">
                  <c:v>491.8</c:v>
                </c:pt>
                <c:pt idx="4919">
                  <c:v>491.9</c:v>
                </c:pt>
                <c:pt idx="4920">
                  <c:v>492</c:v>
                </c:pt>
                <c:pt idx="4921">
                  <c:v>492.1</c:v>
                </c:pt>
                <c:pt idx="4922">
                  <c:v>492.2</c:v>
                </c:pt>
                <c:pt idx="4923">
                  <c:v>492.3</c:v>
                </c:pt>
                <c:pt idx="4924">
                  <c:v>492.4</c:v>
                </c:pt>
                <c:pt idx="4925">
                  <c:v>492.5</c:v>
                </c:pt>
                <c:pt idx="4926">
                  <c:v>492.6</c:v>
                </c:pt>
                <c:pt idx="4927">
                  <c:v>492.7</c:v>
                </c:pt>
                <c:pt idx="4928">
                  <c:v>492.8</c:v>
                </c:pt>
                <c:pt idx="4929">
                  <c:v>492.9</c:v>
                </c:pt>
                <c:pt idx="4930">
                  <c:v>493</c:v>
                </c:pt>
                <c:pt idx="4931">
                  <c:v>493.1</c:v>
                </c:pt>
                <c:pt idx="4932">
                  <c:v>493.2</c:v>
                </c:pt>
                <c:pt idx="4933">
                  <c:v>493.3</c:v>
                </c:pt>
                <c:pt idx="4934">
                  <c:v>493.4</c:v>
                </c:pt>
                <c:pt idx="4935">
                  <c:v>493.5</c:v>
                </c:pt>
                <c:pt idx="4936">
                  <c:v>493.6</c:v>
                </c:pt>
                <c:pt idx="4937">
                  <c:v>493.7</c:v>
                </c:pt>
                <c:pt idx="4938">
                  <c:v>493.8</c:v>
                </c:pt>
                <c:pt idx="4939">
                  <c:v>493.9</c:v>
                </c:pt>
                <c:pt idx="4940">
                  <c:v>494</c:v>
                </c:pt>
                <c:pt idx="4941">
                  <c:v>494.1</c:v>
                </c:pt>
                <c:pt idx="4942">
                  <c:v>494.2</c:v>
                </c:pt>
                <c:pt idx="4943">
                  <c:v>494.3</c:v>
                </c:pt>
                <c:pt idx="4944">
                  <c:v>494.4</c:v>
                </c:pt>
                <c:pt idx="4945">
                  <c:v>494.5</c:v>
                </c:pt>
                <c:pt idx="4946">
                  <c:v>494.6</c:v>
                </c:pt>
                <c:pt idx="4947">
                  <c:v>494.7</c:v>
                </c:pt>
                <c:pt idx="4948">
                  <c:v>494.8</c:v>
                </c:pt>
                <c:pt idx="4949">
                  <c:v>494.9</c:v>
                </c:pt>
                <c:pt idx="4950">
                  <c:v>495</c:v>
                </c:pt>
                <c:pt idx="4951">
                  <c:v>495.1</c:v>
                </c:pt>
                <c:pt idx="4952">
                  <c:v>495.2</c:v>
                </c:pt>
                <c:pt idx="4953">
                  <c:v>495.3</c:v>
                </c:pt>
                <c:pt idx="4954">
                  <c:v>495.4</c:v>
                </c:pt>
                <c:pt idx="4955">
                  <c:v>495.5</c:v>
                </c:pt>
                <c:pt idx="4956">
                  <c:v>495.6</c:v>
                </c:pt>
                <c:pt idx="4957">
                  <c:v>495.7</c:v>
                </c:pt>
                <c:pt idx="4958">
                  <c:v>495.8</c:v>
                </c:pt>
                <c:pt idx="4959">
                  <c:v>495.9</c:v>
                </c:pt>
                <c:pt idx="4960">
                  <c:v>496</c:v>
                </c:pt>
                <c:pt idx="4961">
                  <c:v>496.1</c:v>
                </c:pt>
                <c:pt idx="4962">
                  <c:v>496.2</c:v>
                </c:pt>
                <c:pt idx="4963">
                  <c:v>496.3</c:v>
                </c:pt>
                <c:pt idx="4964">
                  <c:v>496.4</c:v>
                </c:pt>
                <c:pt idx="4965">
                  <c:v>496.5</c:v>
                </c:pt>
                <c:pt idx="4966">
                  <c:v>496.6</c:v>
                </c:pt>
                <c:pt idx="4967">
                  <c:v>496.7</c:v>
                </c:pt>
                <c:pt idx="4968">
                  <c:v>496.8</c:v>
                </c:pt>
                <c:pt idx="4969">
                  <c:v>496.9</c:v>
                </c:pt>
                <c:pt idx="4970">
                  <c:v>497</c:v>
                </c:pt>
                <c:pt idx="4971">
                  <c:v>497.1</c:v>
                </c:pt>
                <c:pt idx="4972">
                  <c:v>497.2</c:v>
                </c:pt>
                <c:pt idx="4973">
                  <c:v>497.3</c:v>
                </c:pt>
                <c:pt idx="4974">
                  <c:v>497.4</c:v>
                </c:pt>
                <c:pt idx="4975">
                  <c:v>497.5</c:v>
                </c:pt>
                <c:pt idx="4976">
                  <c:v>497.6</c:v>
                </c:pt>
                <c:pt idx="4977">
                  <c:v>497.7</c:v>
                </c:pt>
                <c:pt idx="4978">
                  <c:v>497.8</c:v>
                </c:pt>
                <c:pt idx="4979">
                  <c:v>497.9</c:v>
                </c:pt>
                <c:pt idx="4980">
                  <c:v>498</c:v>
                </c:pt>
                <c:pt idx="4981">
                  <c:v>498.1</c:v>
                </c:pt>
                <c:pt idx="4982">
                  <c:v>498.2</c:v>
                </c:pt>
                <c:pt idx="4983">
                  <c:v>498.3</c:v>
                </c:pt>
                <c:pt idx="4984">
                  <c:v>498.4</c:v>
                </c:pt>
                <c:pt idx="4985">
                  <c:v>498.5</c:v>
                </c:pt>
                <c:pt idx="4986">
                  <c:v>498.6</c:v>
                </c:pt>
                <c:pt idx="4987">
                  <c:v>498.7</c:v>
                </c:pt>
                <c:pt idx="4988">
                  <c:v>498.8</c:v>
                </c:pt>
                <c:pt idx="4989">
                  <c:v>498.9</c:v>
                </c:pt>
                <c:pt idx="4990">
                  <c:v>499</c:v>
                </c:pt>
                <c:pt idx="4991">
                  <c:v>499.1</c:v>
                </c:pt>
                <c:pt idx="4992">
                  <c:v>499.2</c:v>
                </c:pt>
                <c:pt idx="4993">
                  <c:v>499.3</c:v>
                </c:pt>
                <c:pt idx="4994">
                  <c:v>499.4</c:v>
                </c:pt>
                <c:pt idx="4995">
                  <c:v>499.5</c:v>
                </c:pt>
                <c:pt idx="4996">
                  <c:v>499.6</c:v>
                </c:pt>
                <c:pt idx="4997">
                  <c:v>499.7</c:v>
                </c:pt>
                <c:pt idx="4998">
                  <c:v>499.8</c:v>
                </c:pt>
                <c:pt idx="4999">
                  <c:v>499.9</c:v>
                </c:pt>
                <c:pt idx="5000">
                  <c:v>500</c:v>
                </c:pt>
                <c:pt idx="5001">
                  <c:v>500.1</c:v>
                </c:pt>
                <c:pt idx="5002">
                  <c:v>500.2</c:v>
                </c:pt>
                <c:pt idx="5003">
                  <c:v>500.3</c:v>
                </c:pt>
                <c:pt idx="5004">
                  <c:v>500.4</c:v>
                </c:pt>
                <c:pt idx="5005">
                  <c:v>500.5</c:v>
                </c:pt>
                <c:pt idx="5006">
                  <c:v>500.6</c:v>
                </c:pt>
                <c:pt idx="5007">
                  <c:v>500.7</c:v>
                </c:pt>
                <c:pt idx="5008">
                  <c:v>500.8</c:v>
                </c:pt>
                <c:pt idx="5009">
                  <c:v>500.9</c:v>
                </c:pt>
                <c:pt idx="5010">
                  <c:v>501</c:v>
                </c:pt>
                <c:pt idx="5011">
                  <c:v>501.1</c:v>
                </c:pt>
                <c:pt idx="5012">
                  <c:v>501.2</c:v>
                </c:pt>
                <c:pt idx="5013">
                  <c:v>501.3</c:v>
                </c:pt>
                <c:pt idx="5014">
                  <c:v>501.4</c:v>
                </c:pt>
                <c:pt idx="5015">
                  <c:v>501.5</c:v>
                </c:pt>
                <c:pt idx="5016">
                  <c:v>501.6</c:v>
                </c:pt>
                <c:pt idx="5017">
                  <c:v>501.7</c:v>
                </c:pt>
                <c:pt idx="5018">
                  <c:v>501.8</c:v>
                </c:pt>
                <c:pt idx="5019">
                  <c:v>501.9</c:v>
                </c:pt>
                <c:pt idx="5020">
                  <c:v>502</c:v>
                </c:pt>
                <c:pt idx="5021">
                  <c:v>502.1</c:v>
                </c:pt>
                <c:pt idx="5022">
                  <c:v>502.2</c:v>
                </c:pt>
                <c:pt idx="5023">
                  <c:v>502.3</c:v>
                </c:pt>
                <c:pt idx="5024">
                  <c:v>502.4</c:v>
                </c:pt>
                <c:pt idx="5025">
                  <c:v>502.5</c:v>
                </c:pt>
                <c:pt idx="5026">
                  <c:v>502.6</c:v>
                </c:pt>
                <c:pt idx="5027">
                  <c:v>502.7</c:v>
                </c:pt>
                <c:pt idx="5028">
                  <c:v>502.8</c:v>
                </c:pt>
                <c:pt idx="5029">
                  <c:v>502.9</c:v>
                </c:pt>
                <c:pt idx="5030">
                  <c:v>503</c:v>
                </c:pt>
                <c:pt idx="5031">
                  <c:v>503.1</c:v>
                </c:pt>
                <c:pt idx="5032">
                  <c:v>503.2</c:v>
                </c:pt>
                <c:pt idx="5033">
                  <c:v>503.3</c:v>
                </c:pt>
                <c:pt idx="5034">
                  <c:v>503.4</c:v>
                </c:pt>
                <c:pt idx="5035">
                  <c:v>503.5</c:v>
                </c:pt>
                <c:pt idx="5036">
                  <c:v>503.6</c:v>
                </c:pt>
                <c:pt idx="5037">
                  <c:v>503.7</c:v>
                </c:pt>
                <c:pt idx="5038">
                  <c:v>503.8</c:v>
                </c:pt>
                <c:pt idx="5039">
                  <c:v>503.9</c:v>
                </c:pt>
              </c:numCache>
            </c:numRef>
          </c:xVal>
          <c:yVal>
            <c:numRef>
              <c:f>Dump_data_noise_25psStep_d00!$AL$2:$AL$5041</c:f>
              <c:numCache>
                <c:formatCode>General</c:formatCode>
                <c:ptCount val="5040"/>
                <c:pt idx="0">
                  <c:v>-4.1399999999999999E-2</c:v>
                </c:pt>
                <c:pt idx="1">
                  <c:v>-4.1399999999999999E-2</c:v>
                </c:pt>
                <c:pt idx="2">
                  <c:v>-4.1399999999999999E-2</c:v>
                </c:pt>
                <c:pt idx="3">
                  <c:v>-4.1399999999999999E-2</c:v>
                </c:pt>
                <c:pt idx="4">
                  <c:v>-4.1399999999999999E-2</c:v>
                </c:pt>
                <c:pt idx="5">
                  <c:v>-4.1399999999999999E-2</c:v>
                </c:pt>
                <c:pt idx="6">
                  <c:v>-4.1399999999999999E-2</c:v>
                </c:pt>
                <c:pt idx="7">
                  <c:v>-4.1399999999999999E-2</c:v>
                </c:pt>
                <c:pt idx="8">
                  <c:v>-4.1399999999999999E-2</c:v>
                </c:pt>
                <c:pt idx="9">
                  <c:v>-4.1399999999999999E-2</c:v>
                </c:pt>
                <c:pt idx="10">
                  <c:v>-4.1399999999999999E-2</c:v>
                </c:pt>
                <c:pt idx="11">
                  <c:v>-11.998200000000001</c:v>
                </c:pt>
                <c:pt idx="12">
                  <c:v>-11.998200000000001</c:v>
                </c:pt>
                <c:pt idx="13">
                  <c:v>-11.998200000000001</c:v>
                </c:pt>
                <c:pt idx="14">
                  <c:v>-11.8794</c:v>
                </c:pt>
                <c:pt idx="15">
                  <c:v>-11.8574</c:v>
                </c:pt>
                <c:pt idx="16">
                  <c:v>-11.7378</c:v>
                </c:pt>
                <c:pt idx="17">
                  <c:v>-11.7102</c:v>
                </c:pt>
                <c:pt idx="18">
                  <c:v>-11.5906</c:v>
                </c:pt>
                <c:pt idx="19">
                  <c:v>-11.563000000000001</c:v>
                </c:pt>
                <c:pt idx="20">
                  <c:v>-11.4267</c:v>
                </c:pt>
                <c:pt idx="21">
                  <c:v>-11.412599999999999</c:v>
                </c:pt>
                <c:pt idx="22">
                  <c:v>-11.2951</c:v>
                </c:pt>
                <c:pt idx="23">
                  <c:v>-11.2622</c:v>
                </c:pt>
                <c:pt idx="24">
                  <c:v>-11.1374</c:v>
                </c:pt>
                <c:pt idx="25">
                  <c:v>-11.108599999999999</c:v>
                </c:pt>
                <c:pt idx="26">
                  <c:v>-10.9742</c:v>
                </c:pt>
                <c:pt idx="27">
                  <c:v>-10.955</c:v>
                </c:pt>
                <c:pt idx="28">
                  <c:v>-10.815799999999999</c:v>
                </c:pt>
                <c:pt idx="29">
                  <c:v>-10.801399999999999</c:v>
                </c:pt>
                <c:pt idx="30">
                  <c:v>-10.6622</c:v>
                </c:pt>
                <c:pt idx="31">
                  <c:v>-10.6478</c:v>
                </c:pt>
                <c:pt idx="32">
                  <c:v>-10.527799999999999</c:v>
                </c:pt>
                <c:pt idx="33">
                  <c:v>-10.494199999999999</c:v>
                </c:pt>
                <c:pt idx="34">
                  <c:v>-10.358599999999999</c:v>
                </c:pt>
                <c:pt idx="35">
                  <c:v>-10.339</c:v>
                </c:pt>
                <c:pt idx="36">
                  <c:v>-10.1982</c:v>
                </c:pt>
                <c:pt idx="37">
                  <c:v>-10.1838</c:v>
                </c:pt>
                <c:pt idx="38">
                  <c:v>-10.0542</c:v>
                </c:pt>
                <c:pt idx="39">
                  <c:v>-10.030200000000001</c:v>
                </c:pt>
                <c:pt idx="40">
                  <c:v>-9.8946000000000005</c:v>
                </c:pt>
                <c:pt idx="41">
                  <c:v>-9.875</c:v>
                </c:pt>
                <c:pt idx="42">
                  <c:v>-9.7329000000000008</c:v>
                </c:pt>
                <c:pt idx="43">
                  <c:v>-9.7181999999999995</c:v>
                </c:pt>
                <c:pt idx="44">
                  <c:v>-11.124499999999999</c:v>
                </c:pt>
                <c:pt idx="45">
                  <c:v>-10.1662</c:v>
                </c:pt>
                <c:pt idx="46">
                  <c:v>-10.038600000000001</c:v>
                </c:pt>
                <c:pt idx="47">
                  <c:v>-10.025399999999999</c:v>
                </c:pt>
                <c:pt idx="48">
                  <c:v>-9.8919999999999995</c:v>
                </c:pt>
                <c:pt idx="49">
                  <c:v>-9.8781999999999996</c:v>
                </c:pt>
                <c:pt idx="50">
                  <c:v>-9.7493999999999996</c:v>
                </c:pt>
                <c:pt idx="51">
                  <c:v>-9.7309999999999999</c:v>
                </c:pt>
                <c:pt idx="52">
                  <c:v>-9.59</c:v>
                </c:pt>
                <c:pt idx="53">
                  <c:v>-9.5806000000000004</c:v>
                </c:pt>
                <c:pt idx="54">
                  <c:v>-9.4536999999999995</c:v>
                </c:pt>
                <c:pt idx="55">
                  <c:v>-9.4301999999999992</c:v>
                </c:pt>
                <c:pt idx="56">
                  <c:v>-9.2957999999999998</c:v>
                </c:pt>
                <c:pt idx="57">
                  <c:v>-9.2766000000000002</c:v>
                </c:pt>
                <c:pt idx="58">
                  <c:v>-9.1373999999999995</c:v>
                </c:pt>
                <c:pt idx="59">
                  <c:v>-9.1229999999999993</c:v>
                </c:pt>
                <c:pt idx="60">
                  <c:v>-8.9789999999999992</c:v>
                </c:pt>
                <c:pt idx="61">
                  <c:v>-8.9694000000000003</c:v>
                </c:pt>
                <c:pt idx="62">
                  <c:v>-8.8254000000000001</c:v>
                </c:pt>
                <c:pt idx="63">
                  <c:v>-8.8157999999999994</c:v>
                </c:pt>
                <c:pt idx="64">
                  <c:v>-8.6861999999999995</c:v>
                </c:pt>
                <c:pt idx="65">
                  <c:v>-8.6622000000000003</c:v>
                </c:pt>
                <c:pt idx="66">
                  <c:v>-8.5216999999999992</c:v>
                </c:pt>
                <c:pt idx="67">
                  <c:v>-8.5069999999999997</c:v>
                </c:pt>
                <c:pt idx="68">
                  <c:v>-8.3613999999999997</c:v>
                </c:pt>
                <c:pt idx="69">
                  <c:v>-8.3518000000000008</c:v>
                </c:pt>
                <c:pt idx="70">
                  <c:v>-8.2173999999999996</c:v>
                </c:pt>
                <c:pt idx="71">
                  <c:v>-8.1981999999999999</c:v>
                </c:pt>
                <c:pt idx="72">
                  <c:v>-8.0577000000000005</c:v>
                </c:pt>
                <c:pt idx="73">
                  <c:v>-8.0429999999999993</c:v>
                </c:pt>
                <c:pt idx="74">
                  <c:v>-7.8959999999999999</c:v>
                </c:pt>
                <c:pt idx="75">
                  <c:v>-7.8861999999999997</c:v>
                </c:pt>
                <c:pt idx="76">
                  <c:v>-9.2285000000000004</c:v>
                </c:pt>
                <c:pt idx="77">
                  <c:v>-8.3485999999999994</c:v>
                </c:pt>
                <c:pt idx="78">
                  <c:v>-8.2165999999999997</c:v>
                </c:pt>
                <c:pt idx="79">
                  <c:v>-8.2078000000000007</c:v>
                </c:pt>
                <c:pt idx="80">
                  <c:v>-8.0698000000000008</c:v>
                </c:pt>
                <c:pt idx="81">
                  <c:v>-8.0606000000000009</c:v>
                </c:pt>
                <c:pt idx="82">
                  <c:v>-7.9272</c:v>
                </c:pt>
                <c:pt idx="83">
                  <c:v>-7.9134000000000002</c:v>
                </c:pt>
                <c:pt idx="84">
                  <c:v>-7.7724000000000002</c:v>
                </c:pt>
                <c:pt idx="85">
                  <c:v>-7.7629999999999999</c:v>
                </c:pt>
                <c:pt idx="86">
                  <c:v>-7.6266999999999996</c:v>
                </c:pt>
                <c:pt idx="87">
                  <c:v>-7.6125999999999996</c:v>
                </c:pt>
                <c:pt idx="88">
                  <c:v>-7.4733999999999998</c:v>
                </c:pt>
                <c:pt idx="89">
                  <c:v>-7.4589999999999996</c:v>
                </c:pt>
                <c:pt idx="90">
                  <c:v>-7.3150000000000004</c:v>
                </c:pt>
                <c:pt idx="91">
                  <c:v>-7.3053999999999997</c:v>
                </c:pt>
                <c:pt idx="92">
                  <c:v>-7.1614000000000004</c:v>
                </c:pt>
                <c:pt idx="93">
                  <c:v>-7.1517999999999997</c:v>
                </c:pt>
                <c:pt idx="94">
                  <c:v>-7.0077999999999996</c:v>
                </c:pt>
                <c:pt idx="95">
                  <c:v>-6.9981999999999998</c:v>
                </c:pt>
                <c:pt idx="96">
                  <c:v>-6.8638000000000003</c:v>
                </c:pt>
                <c:pt idx="97">
                  <c:v>-6.8445999999999998</c:v>
                </c:pt>
                <c:pt idx="98">
                  <c:v>-6.6992000000000003</c:v>
                </c:pt>
                <c:pt idx="99">
                  <c:v>-6.6894</c:v>
                </c:pt>
                <c:pt idx="100">
                  <c:v>-6.5438000000000001</c:v>
                </c:pt>
                <c:pt idx="101">
                  <c:v>-6.5342000000000002</c:v>
                </c:pt>
                <c:pt idx="102">
                  <c:v>-6.3949999999999996</c:v>
                </c:pt>
                <c:pt idx="103">
                  <c:v>-6.3806000000000003</c:v>
                </c:pt>
                <c:pt idx="104">
                  <c:v>-6.2351999999999999</c:v>
                </c:pt>
                <c:pt idx="105">
                  <c:v>-6.2253999999999996</c:v>
                </c:pt>
                <c:pt idx="106">
                  <c:v>-6.0784000000000002</c:v>
                </c:pt>
                <c:pt idx="107">
                  <c:v>-6.0686</c:v>
                </c:pt>
                <c:pt idx="108">
                  <c:v>-7.2279</c:v>
                </c:pt>
                <c:pt idx="109">
                  <c:v>-6.6045999999999996</c:v>
                </c:pt>
                <c:pt idx="110">
                  <c:v>-6.4725999999999999</c:v>
                </c:pt>
                <c:pt idx="111">
                  <c:v>-6.4638</c:v>
                </c:pt>
                <c:pt idx="112">
                  <c:v>-6.3258000000000001</c:v>
                </c:pt>
                <c:pt idx="113">
                  <c:v>-6.3166000000000002</c:v>
                </c:pt>
                <c:pt idx="114">
                  <c:v>-6.1786000000000003</c:v>
                </c:pt>
                <c:pt idx="115">
                  <c:v>-6.1694000000000004</c:v>
                </c:pt>
                <c:pt idx="116">
                  <c:v>-6.0236999999999998</c:v>
                </c:pt>
                <c:pt idx="117">
                  <c:v>-6.0190000000000001</c:v>
                </c:pt>
                <c:pt idx="118">
                  <c:v>-5.8826999999999998</c:v>
                </c:pt>
                <c:pt idx="119">
                  <c:v>-5.8685999999999998</c:v>
                </c:pt>
                <c:pt idx="120">
                  <c:v>-5.7245999999999997</c:v>
                </c:pt>
                <c:pt idx="121">
                  <c:v>-5.7149999999999999</c:v>
                </c:pt>
                <c:pt idx="122">
                  <c:v>-5.5709999999999997</c:v>
                </c:pt>
                <c:pt idx="123">
                  <c:v>-5.5613999999999999</c:v>
                </c:pt>
                <c:pt idx="124">
                  <c:v>-5.4126000000000003</c:v>
                </c:pt>
                <c:pt idx="125">
                  <c:v>-5.4077999999999999</c:v>
                </c:pt>
                <c:pt idx="126">
                  <c:v>-5.2590000000000003</c:v>
                </c:pt>
                <c:pt idx="127">
                  <c:v>-5.2542</c:v>
                </c:pt>
                <c:pt idx="128">
                  <c:v>-5.1150000000000002</c:v>
                </c:pt>
                <c:pt idx="129">
                  <c:v>-5.1006</c:v>
                </c:pt>
                <c:pt idx="130">
                  <c:v>-5.1006</c:v>
                </c:pt>
                <c:pt idx="131">
                  <c:v>-4.9454000000000002</c:v>
                </c:pt>
                <c:pt idx="132">
                  <c:v>-4.9454000000000002</c:v>
                </c:pt>
                <c:pt idx="133">
                  <c:v>-4.7901999999999996</c:v>
                </c:pt>
                <c:pt idx="134">
                  <c:v>-4.7901999999999996</c:v>
                </c:pt>
                <c:pt idx="135">
                  <c:v>-4.6365999999999996</c:v>
                </c:pt>
                <c:pt idx="136">
                  <c:v>-4.6365999999999996</c:v>
                </c:pt>
                <c:pt idx="137">
                  <c:v>-4.4813999999999998</c:v>
                </c:pt>
                <c:pt idx="138">
                  <c:v>-4.4813999999999998</c:v>
                </c:pt>
                <c:pt idx="139">
                  <c:v>-4.3246000000000002</c:v>
                </c:pt>
                <c:pt idx="140">
                  <c:v>-5.3262999999999998</c:v>
                </c:pt>
                <c:pt idx="141">
                  <c:v>-4.7965999999999998</c:v>
                </c:pt>
                <c:pt idx="142">
                  <c:v>-4.7965999999999998</c:v>
                </c:pt>
                <c:pt idx="143">
                  <c:v>-4.6558000000000002</c:v>
                </c:pt>
                <c:pt idx="144">
                  <c:v>-4.6558000000000002</c:v>
                </c:pt>
                <c:pt idx="145">
                  <c:v>-4.5086000000000004</c:v>
                </c:pt>
                <c:pt idx="146">
                  <c:v>-4.5086000000000004</c:v>
                </c:pt>
                <c:pt idx="147">
                  <c:v>-4.3613999999999997</c:v>
                </c:pt>
                <c:pt idx="148">
                  <c:v>-4.3613999999999997</c:v>
                </c:pt>
                <c:pt idx="149">
                  <c:v>-4.2110000000000003</c:v>
                </c:pt>
                <c:pt idx="150">
                  <c:v>-4.2110000000000003</c:v>
                </c:pt>
                <c:pt idx="151">
                  <c:v>-4.0606</c:v>
                </c:pt>
                <c:pt idx="152">
                  <c:v>-4.0606</c:v>
                </c:pt>
                <c:pt idx="153">
                  <c:v>-3.907</c:v>
                </c:pt>
                <c:pt idx="154">
                  <c:v>-3.907</c:v>
                </c:pt>
                <c:pt idx="155">
                  <c:v>-3.7534000000000001</c:v>
                </c:pt>
                <c:pt idx="156">
                  <c:v>-3.7534000000000001</c:v>
                </c:pt>
                <c:pt idx="157">
                  <c:v>-3.5998000000000001</c:v>
                </c:pt>
                <c:pt idx="158">
                  <c:v>-3.5998000000000001</c:v>
                </c:pt>
                <c:pt idx="159">
                  <c:v>-3.4462000000000002</c:v>
                </c:pt>
                <c:pt idx="160">
                  <c:v>-3.4462000000000002</c:v>
                </c:pt>
                <c:pt idx="161">
                  <c:v>-3.2926000000000002</c:v>
                </c:pt>
                <c:pt idx="162">
                  <c:v>-3.2926000000000002</c:v>
                </c:pt>
                <c:pt idx="163">
                  <c:v>-3.1374</c:v>
                </c:pt>
                <c:pt idx="164">
                  <c:v>-3.1374</c:v>
                </c:pt>
                <c:pt idx="165">
                  <c:v>-2.9822000000000002</c:v>
                </c:pt>
                <c:pt idx="166">
                  <c:v>-2.9822000000000002</c:v>
                </c:pt>
                <c:pt idx="167">
                  <c:v>-2.8285999999999998</c:v>
                </c:pt>
                <c:pt idx="168">
                  <c:v>-2.8285999999999998</c:v>
                </c:pt>
                <c:pt idx="169">
                  <c:v>-2.6734</c:v>
                </c:pt>
                <c:pt idx="170">
                  <c:v>-2.6734</c:v>
                </c:pt>
                <c:pt idx="171">
                  <c:v>-2.5165999999999999</c:v>
                </c:pt>
                <c:pt idx="172">
                  <c:v>-2.5165999999999999</c:v>
                </c:pt>
                <c:pt idx="173">
                  <c:v>-3.0493999999999999</c:v>
                </c:pt>
                <c:pt idx="174">
                  <c:v>-3.0493999999999999</c:v>
                </c:pt>
                <c:pt idx="175">
                  <c:v>-2.9085999999999999</c:v>
                </c:pt>
                <c:pt idx="176">
                  <c:v>-2.9085999999999999</c:v>
                </c:pt>
                <c:pt idx="177">
                  <c:v>-2.7614000000000001</c:v>
                </c:pt>
                <c:pt idx="178">
                  <c:v>-2.7614000000000001</c:v>
                </c:pt>
                <c:pt idx="179">
                  <c:v>-2.6141999999999999</c:v>
                </c:pt>
                <c:pt idx="180">
                  <c:v>-2.6141999999999999</c:v>
                </c:pt>
                <c:pt idx="181">
                  <c:v>-2.4638</c:v>
                </c:pt>
                <c:pt idx="182">
                  <c:v>-2.4638</c:v>
                </c:pt>
                <c:pt idx="183">
                  <c:v>-2.3134000000000001</c:v>
                </c:pt>
                <c:pt idx="184">
                  <c:v>-2.3134000000000001</c:v>
                </c:pt>
                <c:pt idx="185">
                  <c:v>-2.1598000000000002</c:v>
                </c:pt>
                <c:pt idx="186">
                  <c:v>-2.1598000000000002</c:v>
                </c:pt>
                <c:pt idx="187">
                  <c:v>-2.0062000000000002</c:v>
                </c:pt>
                <c:pt idx="188">
                  <c:v>-2.0062000000000002</c:v>
                </c:pt>
                <c:pt idx="189">
                  <c:v>-1.8526</c:v>
                </c:pt>
                <c:pt idx="190">
                  <c:v>-1.8526</c:v>
                </c:pt>
                <c:pt idx="191">
                  <c:v>-1.6990000000000001</c:v>
                </c:pt>
                <c:pt idx="192">
                  <c:v>-1.6990000000000001</c:v>
                </c:pt>
                <c:pt idx="193">
                  <c:v>-1.5454000000000001</c:v>
                </c:pt>
                <c:pt idx="194">
                  <c:v>-1.5454000000000001</c:v>
                </c:pt>
                <c:pt idx="195">
                  <c:v>-1.3902000000000001</c:v>
                </c:pt>
                <c:pt idx="196">
                  <c:v>-1.3902000000000001</c:v>
                </c:pt>
                <c:pt idx="197">
                  <c:v>-1.2350000000000001</c:v>
                </c:pt>
                <c:pt idx="198">
                  <c:v>-1.2350000000000001</c:v>
                </c:pt>
                <c:pt idx="199">
                  <c:v>-1.0813999999999999</c:v>
                </c:pt>
                <c:pt idx="200">
                  <c:v>-1.0813999999999999</c:v>
                </c:pt>
                <c:pt idx="201">
                  <c:v>-0.92620000000000002</c:v>
                </c:pt>
                <c:pt idx="202">
                  <c:v>-0.92620000000000002</c:v>
                </c:pt>
                <c:pt idx="203">
                  <c:v>-0.76939999999999997</c:v>
                </c:pt>
                <c:pt idx="204">
                  <c:v>-0.76939999999999997</c:v>
                </c:pt>
                <c:pt idx="205">
                  <c:v>-1.2382</c:v>
                </c:pt>
                <c:pt idx="206">
                  <c:v>-1.2382</c:v>
                </c:pt>
                <c:pt idx="207">
                  <c:v>-1.0973999999999999</c:v>
                </c:pt>
                <c:pt idx="208">
                  <c:v>-1.0973999999999999</c:v>
                </c:pt>
                <c:pt idx="209">
                  <c:v>-0.95020000000000004</c:v>
                </c:pt>
                <c:pt idx="210">
                  <c:v>-0.95020000000000004</c:v>
                </c:pt>
                <c:pt idx="211">
                  <c:v>-0.80300000000000005</c:v>
                </c:pt>
                <c:pt idx="212">
                  <c:v>-0.80300000000000005</c:v>
                </c:pt>
                <c:pt idx="213">
                  <c:v>-0.65259999999999996</c:v>
                </c:pt>
                <c:pt idx="214">
                  <c:v>-0.65259999999999996</c:v>
                </c:pt>
                <c:pt idx="215">
                  <c:v>-0.50219999999999998</c:v>
                </c:pt>
                <c:pt idx="216">
                  <c:v>-0.50219999999999998</c:v>
                </c:pt>
                <c:pt idx="217">
                  <c:v>-0.34860000000000002</c:v>
                </c:pt>
                <c:pt idx="218">
                  <c:v>-0.34860000000000002</c:v>
                </c:pt>
                <c:pt idx="219">
                  <c:v>-0.19500000000000001</c:v>
                </c:pt>
                <c:pt idx="220">
                  <c:v>-0.19500000000000001</c:v>
                </c:pt>
                <c:pt idx="221">
                  <c:v>-4.1399999999999999E-2</c:v>
                </c:pt>
                <c:pt idx="222">
                  <c:v>-4.1399999999999999E-2</c:v>
                </c:pt>
                <c:pt idx="223">
                  <c:v>-4.1399999999999999E-2</c:v>
                </c:pt>
                <c:pt idx="224">
                  <c:v>-4.1399999999999999E-2</c:v>
                </c:pt>
                <c:pt idx="225">
                  <c:v>-4.1399999999999999E-2</c:v>
                </c:pt>
                <c:pt idx="226">
                  <c:v>-4.1399999999999999E-2</c:v>
                </c:pt>
                <c:pt idx="227">
                  <c:v>-4.1399999999999999E-2</c:v>
                </c:pt>
                <c:pt idx="228">
                  <c:v>-4.1399999999999999E-2</c:v>
                </c:pt>
                <c:pt idx="229">
                  <c:v>-4.1399999999999999E-2</c:v>
                </c:pt>
                <c:pt idx="230">
                  <c:v>-4.1399999999999999E-2</c:v>
                </c:pt>
                <c:pt idx="231">
                  <c:v>-4.1399999999999999E-2</c:v>
                </c:pt>
                <c:pt idx="232">
                  <c:v>-4.1399999999999999E-2</c:v>
                </c:pt>
                <c:pt idx="233">
                  <c:v>-4.1399999999999999E-2</c:v>
                </c:pt>
                <c:pt idx="234">
                  <c:v>-4.1399999999999999E-2</c:v>
                </c:pt>
                <c:pt idx="235">
                  <c:v>-4.1399999999999999E-2</c:v>
                </c:pt>
                <c:pt idx="236">
                  <c:v>-4.1399999999999999E-2</c:v>
                </c:pt>
                <c:pt idx="237">
                  <c:v>-4.1399999999999999E-2</c:v>
                </c:pt>
                <c:pt idx="238">
                  <c:v>-4.1399999999999999E-2</c:v>
                </c:pt>
                <c:pt idx="239">
                  <c:v>-4.1399999999999999E-2</c:v>
                </c:pt>
                <c:pt idx="240">
                  <c:v>-4.1399999999999999E-2</c:v>
                </c:pt>
                <c:pt idx="241">
                  <c:v>-4.1399999999999999E-2</c:v>
                </c:pt>
                <c:pt idx="242">
                  <c:v>-4.1399999999999999E-2</c:v>
                </c:pt>
                <c:pt idx="243">
                  <c:v>-4.1399999999999999E-2</c:v>
                </c:pt>
                <c:pt idx="244">
                  <c:v>-4.1399999999999999E-2</c:v>
                </c:pt>
                <c:pt idx="245">
                  <c:v>-4.1399999999999999E-2</c:v>
                </c:pt>
                <c:pt idx="246">
                  <c:v>-4.1399999999999999E-2</c:v>
                </c:pt>
                <c:pt idx="247">
                  <c:v>-4.1399999999999999E-2</c:v>
                </c:pt>
                <c:pt idx="248">
                  <c:v>-4.1399999999999999E-2</c:v>
                </c:pt>
                <c:pt idx="249">
                  <c:v>-4.1399999999999999E-2</c:v>
                </c:pt>
                <c:pt idx="250">
                  <c:v>-4.1399999999999999E-2</c:v>
                </c:pt>
                <c:pt idx="251">
                  <c:v>-4.1399999999999999E-2</c:v>
                </c:pt>
                <c:pt idx="252">
                  <c:v>-4.1399999999999999E-2</c:v>
                </c:pt>
                <c:pt idx="253">
                  <c:v>-4.1399999999999999E-2</c:v>
                </c:pt>
                <c:pt idx="254">
                  <c:v>-4.1399999999999999E-2</c:v>
                </c:pt>
                <c:pt idx="255">
                  <c:v>-4.1399999999999999E-2</c:v>
                </c:pt>
                <c:pt idx="256">
                  <c:v>-4.1399999999999999E-2</c:v>
                </c:pt>
                <c:pt idx="257">
                  <c:v>-4.1399999999999999E-2</c:v>
                </c:pt>
                <c:pt idx="258">
                  <c:v>-4.1399999999999999E-2</c:v>
                </c:pt>
                <c:pt idx="259">
                  <c:v>-4.1399999999999999E-2</c:v>
                </c:pt>
                <c:pt idx="260">
                  <c:v>-4.1399999999999999E-2</c:v>
                </c:pt>
                <c:pt idx="261">
                  <c:v>-4.1399999999999999E-2</c:v>
                </c:pt>
                <c:pt idx="262">
                  <c:v>-4.1399999999999999E-2</c:v>
                </c:pt>
                <c:pt idx="263">
                  <c:v>-4.1399999999999999E-2</c:v>
                </c:pt>
                <c:pt idx="264">
                  <c:v>-4.1399999999999999E-2</c:v>
                </c:pt>
                <c:pt idx="265">
                  <c:v>-4.1399999999999999E-2</c:v>
                </c:pt>
                <c:pt idx="266">
                  <c:v>-4.1399999999999999E-2</c:v>
                </c:pt>
                <c:pt idx="267">
                  <c:v>-4.1399999999999999E-2</c:v>
                </c:pt>
                <c:pt idx="268">
                  <c:v>-4.1399999999999999E-2</c:v>
                </c:pt>
                <c:pt idx="269">
                  <c:v>-4.1399999999999999E-2</c:v>
                </c:pt>
                <c:pt idx="270">
                  <c:v>-4.1399999999999999E-2</c:v>
                </c:pt>
                <c:pt idx="271">
                  <c:v>-4.1399999999999999E-2</c:v>
                </c:pt>
                <c:pt idx="272">
                  <c:v>-4.1399999999999999E-2</c:v>
                </c:pt>
                <c:pt idx="273">
                  <c:v>-4.1399999999999999E-2</c:v>
                </c:pt>
                <c:pt idx="274">
                  <c:v>-4.1399999999999999E-2</c:v>
                </c:pt>
                <c:pt idx="275">
                  <c:v>-4.1399999999999999E-2</c:v>
                </c:pt>
                <c:pt idx="276">
                  <c:v>-4.1399999999999999E-2</c:v>
                </c:pt>
                <c:pt idx="277">
                  <c:v>-4.1399999999999999E-2</c:v>
                </c:pt>
                <c:pt idx="278">
                  <c:v>-4.1399999999999999E-2</c:v>
                </c:pt>
                <c:pt idx="279">
                  <c:v>-4.1399999999999999E-2</c:v>
                </c:pt>
                <c:pt idx="280">
                  <c:v>-4.1399999999999999E-2</c:v>
                </c:pt>
                <c:pt idx="281">
                  <c:v>-4.1399999999999999E-2</c:v>
                </c:pt>
                <c:pt idx="282">
                  <c:v>-4.1399999999999999E-2</c:v>
                </c:pt>
                <c:pt idx="283">
                  <c:v>-4.1399999999999999E-2</c:v>
                </c:pt>
                <c:pt idx="284">
                  <c:v>-4.1399999999999999E-2</c:v>
                </c:pt>
                <c:pt idx="285">
                  <c:v>-4.1399999999999999E-2</c:v>
                </c:pt>
                <c:pt idx="286">
                  <c:v>-4.1399999999999999E-2</c:v>
                </c:pt>
                <c:pt idx="287">
                  <c:v>-4.1399999999999999E-2</c:v>
                </c:pt>
                <c:pt idx="288">
                  <c:v>-4.1399999999999999E-2</c:v>
                </c:pt>
                <c:pt idx="289">
                  <c:v>-4.1399999999999999E-2</c:v>
                </c:pt>
                <c:pt idx="290">
                  <c:v>-4.1399999999999999E-2</c:v>
                </c:pt>
                <c:pt idx="291">
                  <c:v>-4.1399999999999999E-2</c:v>
                </c:pt>
                <c:pt idx="292">
                  <c:v>-4.1399999999999999E-2</c:v>
                </c:pt>
                <c:pt idx="293">
                  <c:v>-4.1399999999999999E-2</c:v>
                </c:pt>
                <c:pt idx="294">
                  <c:v>-4.1399999999999999E-2</c:v>
                </c:pt>
                <c:pt idx="295">
                  <c:v>-4.1399999999999999E-2</c:v>
                </c:pt>
                <c:pt idx="296">
                  <c:v>-4.1399999999999999E-2</c:v>
                </c:pt>
                <c:pt idx="297">
                  <c:v>-4.1399999999999999E-2</c:v>
                </c:pt>
                <c:pt idx="298">
                  <c:v>-4.1399999999999999E-2</c:v>
                </c:pt>
                <c:pt idx="299">
                  <c:v>-4.1399999999999999E-2</c:v>
                </c:pt>
                <c:pt idx="300">
                  <c:v>-4.1399999999999999E-2</c:v>
                </c:pt>
                <c:pt idx="301">
                  <c:v>-4.1399999999999999E-2</c:v>
                </c:pt>
                <c:pt idx="302">
                  <c:v>-4.1399999999999999E-2</c:v>
                </c:pt>
                <c:pt idx="303">
                  <c:v>-4.1399999999999999E-2</c:v>
                </c:pt>
                <c:pt idx="304">
                  <c:v>-4.1399999999999999E-2</c:v>
                </c:pt>
                <c:pt idx="305">
                  <c:v>-4.1399999999999999E-2</c:v>
                </c:pt>
                <c:pt idx="306">
                  <c:v>-4.1399999999999999E-2</c:v>
                </c:pt>
                <c:pt idx="307">
                  <c:v>-4.1399999999999999E-2</c:v>
                </c:pt>
                <c:pt idx="308">
                  <c:v>-4.1399999999999999E-2</c:v>
                </c:pt>
                <c:pt idx="309">
                  <c:v>-4.1399999999999999E-2</c:v>
                </c:pt>
                <c:pt idx="310">
                  <c:v>-4.1399999999999999E-2</c:v>
                </c:pt>
                <c:pt idx="311">
                  <c:v>-4.1399999999999999E-2</c:v>
                </c:pt>
                <c:pt idx="312">
                  <c:v>-4.1399999999999999E-2</c:v>
                </c:pt>
                <c:pt idx="313">
                  <c:v>-4.1399999999999999E-2</c:v>
                </c:pt>
                <c:pt idx="314">
                  <c:v>-4.1399999999999999E-2</c:v>
                </c:pt>
                <c:pt idx="315">
                  <c:v>-4.1399999999999999E-2</c:v>
                </c:pt>
                <c:pt idx="316">
                  <c:v>-4.1399999999999999E-2</c:v>
                </c:pt>
                <c:pt idx="317">
                  <c:v>-4.1399999999999999E-2</c:v>
                </c:pt>
                <c:pt idx="318">
                  <c:v>-4.1399999999999999E-2</c:v>
                </c:pt>
                <c:pt idx="319">
                  <c:v>-4.1399999999999999E-2</c:v>
                </c:pt>
                <c:pt idx="320">
                  <c:v>-4.1399999999999999E-2</c:v>
                </c:pt>
                <c:pt idx="321">
                  <c:v>-4.1399999999999999E-2</c:v>
                </c:pt>
                <c:pt idx="322">
                  <c:v>-4.1399999999999999E-2</c:v>
                </c:pt>
                <c:pt idx="323">
                  <c:v>-4.1399999999999999E-2</c:v>
                </c:pt>
                <c:pt idx="324">
                  <c:v>-4.1399999999999999E-2</c:v>
                </c:pt>
                <c:pt idx="325">
                  <c:v>-4.1399999999999999E-2</c:v>
                </c:pt>
                <c:pt idx="326">
                  <c:v>-4.1399999999999999E-2</c:v>
                </c:pt>
                <c:pt idx="327">
                  <c:v>-4.1399999999999999E-2</c:v>
                </c:pt>
                <c:pt idx="328">
                  <c:v>-4.1399999999999999E-2</c:v>
                </c:pt>
                <c:pt idx="329">
                  <c:v>-4.1399999999999999E-2</c:v>
                </c:pt>
                <c:pt idx="330">
                  <c:v>-4.1399999999999999E-2</c:v>
                </c:pt>
                <c:pt idx="331">
                  <c:v>-4.1399999999999999E-2</c:v>
                </c:pt>
                <c:pt idx="332">
                  <c:v>-4.1399999999999999E-2</c:v>
                </c:pt>
                <c:pt idx="333">
                  <c:v>-4.1399999999999999E-2</c:v>
                </c:pt>
                <c:pt idx="334">
                  <c:v>-4.1399999999999999E-2</c:v>
                </c:pt>
                <c:pt idx="335">
                  <c:v>-4.1399999999999999E-2</c:v>
                </c:pt>
                <c:pt idx="336">
                  <c:v>-4.1399999999999999E-2</c:v>
                </c:pt>
                <c:pt idx="337">
                  <c:v>-4.1399999999999999E-2</c:v>
                </c:pt>
                <c:pt idx="338">
                  <c:v>-4.1399999999999999E-2</c:v>
                </c:pt>
                <c:pt idx="339">
                  <c:v>-4.1399999999999999E-2</c:v>
                </c:pt>
                <c:pt idx="340">
                  <c:v>-4.1399999999999999E-2</c:v>
                </c:pt>
                <c:pt idx="341">
                  <c:v>-4.1399999999999999E-2</c:v>
                </c:pt>
                <c:pt idx="342">
                  <c:v>-4.1399999999999999E-2</c:v>
                </c:pt>
                <c:pt idx="343">
                  <c:v>-4.1399999999999999E-2</c:v>
                </c:pt>
                <c:pt idx="344">
                  <c:v>-4.1399999999999999E-2</c:v>
                </c:pt>
                <c:pt idx="345">
                  <c:v>-4.1399999999999999E-2</c:v>
                </c:pt>
                <c:pt idx="346">
                  <c:v>-4.1399999999999999E-2</c:v>
                </c:pt>
                <c:pt idx="347">
                  <c:v>-4.1399999999999999E-2</c:v>
                </c:pt>
                <c:pt idx="348">
                  <c:v>-4.1399999999999999E-2</c:v>
                </c:pt>
                <c:pt idx="349">
                  <c:v>-4.1399999999999999E-2</c:v>
                </c:pt>
                <c:pt idx="350">
                  <c:v>-4.1399999999999999E-2</c:v>
                </c:pt>
                <c:pt idx="351">
                  <c:v>-4.1399999999999999E-2</c:v>
                </c:pt>
                <c:pt idx="352">
                  <c:v>-4.1399999999999999E-2</c:v>
                </c:pt>
                <c:pt idx="353">
                  <c:v>-4.1399999999999999E-2</c:v>
                </c:pt>
                <c:pt idx="354">
                  <c:v>-4.1399999999999999E-2</c:v>
                </c:pt>
                <c:pt idx="355">
                  <c:v>-4.1399999999999999E-2</c:v>
                </c:pt>
                <c:pt idx="356">
                  <c:v>-4.1399999999999999E-2</c:v>
                </c:pt>
                <c:pt idx="357">
                  <c:v>-4.1399999999999999E-2</c:v>
                </c:pt>
                <c:pt idx="358">
                  <c:v>-4.1399999999999999E-2</c:v>
                </c:pt>
                <c:pt idx="359">
                  <c:v>-4.1399999999999999E-2</c:v>
                </c:pt>
                <c:pt idx="360">
                  <c:v>-4.1399999999999999E-2</c:v>
                </c:pt>
                <c:pt idx="361">
                  <c:v>-4.1399999999999999E-2</c:v>
                </c:pt>
                <c:pt idx="362">
                  <c:v>-4.1399999999999999E-2</c:v>
                </c:pt>
                <c:pt idx="363">
                  <c:v>-4.1399999999999999E-2</c:v>
                </c:pt>
                <c:pt idx="364">
                  <c:v>-4.1399999999999999E-2</c:v>
                </c:pt>
                <c:pt idx="365">
                  <c:v>-4.1399999999999999E-2</c:v>
                </c:pt>
                <c:pt idx="366">
                  <c:v>-4.1399999999999999E-2</c:v>
                </c:pt>
                <c:pt idx="367">
                  <c:v>-4.1399999999999999E-2</c:v>
                </c:pt>
                <c:pt idx="368">
                  <c:v>-4.1399999999999999E-2</c:v>
                </c:pt>
                <c:pt idx="369">
                  <c:v>-4.1399999999999999E-2</c:v>
                </c:pt>
                <c:pt idx="370">
                  <c:v>-4.1399999999999999E-2</c:v>
                </c:pt>
                <c:pt idx="371">
                  <c:v>-4.1399999999999999E-2</c:v>
                </c:pt>
                <c:pt idx="372">
                  <c:v>-4.1399999999999999E-2</c:v>
                </c:pt>
                <c:pt idx="373">
                  <c:v>-4.1399999999999999E-2</c:v>
                </c:pt>
                <c:pt idx="374">
                  <c:v>-4.1399999999999999E-2</c:v>
                </c:pt>
                <c:pt idx="375">
                  <c:v>-4.1399999999999999E-2</c:v>
                </c:pt>
                <c:pt idx="376">
                  <c:v>-4.1399999999999999E-2</c:v>
                </c:pt>
                <c:pt idx="377">
                  <c:v>-4.1399999999999999E-2</c:v>
                </c:pt>
                <c:pt idx="378">
                  <c:v>-4.1399999999999999E-2</c:v>
                </c:pt>
                <c:pt idx="379">
                  <c:v>-4.1399999999999999E-2</c:v>
                </c:pt>
                <c:pt idx="380">
                  <c:v>-4.1399999999999999E-2</c:v>
                </c:pt>
                <c:pt idx="381">
                  <c:v>-4.1399999999999999E-2</c:v>
                </c:pt>
                <c:pt idx="382">
                  <c:v>-4.1399999999999999E-2</c:v>
                </c:pt>
                <c:pt idx="383">
                  <c:v>-4.1399999999999999E-2</c:v>
                </c:pt>
                <c:pt idx="384">
                  <c:v>-4.1399999999999999E-2</c:v>
                </c:pt>
                <c:pt idx="385">
                  <c:v>-4.1399999999999999E-2</c:v>
                </c:pt>
                <c:pt idx="386">
                  <c:v>-4.1399999999999999E-2</c:v>
                </c:pt>
                <c:pt idx="387">
                  <c:v>-4.1399999999999999E-2</c:v>
                </c:pt>
                <c:pt idx="388">
                  <c:v>-4.1399999999999999E-2</c:v>
                </c:pt>
                <c:pt idx="389">
                  <c:v>-4.1399999999999999E-2</c:v>
                </c:pt>
                <c:pt idx="390">
                  <c:v>-4.1399999999999999E-2</c:v>
                </c:pt>
                <c:pt idx="391">
                  <c:v>-4.1399999999999999E-2</c:v>
                </c:pt>
                <c:pt idx="392">
                  <c:v>-4.1399999999999999E-2</c:v>
                </c:pt>
                <c:pt idx="393">
                  <c:v>-4.1399999999999999E-2</c:v>
                </c:pt>
                <c:pt idx="394">
                  <c:v>-4.1399999999999999E-2</c:v>
                </c:pt>
                <c:pt idx="395">
                  <c:v>-4.1399999999999999E-2</c:v>
                </c:pt>
                <c:pt idx="396">
                  <c:v>-4.1399999999999999E-2</c:v>
                </c:pt>
                <c:pt idx="397">
                  <c:v>-4.1399999999999999E-2</c:v>
                </c:pt>
                <c:pt idx="398">
                  <c:v>-4.1399999999999999E-2</c:v>
                </c:pt>
                <c:pt idx="399">
                  <c:v>-4.1399999999999999E-2</c:v>
                </c:pt>
                <c:pt idx="400">
                  <c:v>-4.1399999999999999E-2</c:v>
                </c:pt>
                <c:pt idx="401">
                  <c:v>-4.1399999999999999E-2</c:v>
                </c:pt>
                <c:pt idx="402">
                  <c:v>-4.1399999999999999E-2</c:v>
                </c:pt>
                <c:pt idx="403">
                  <c:v>-4.1399999999999999E-2</c:v>
                </c:pt>
                <c:pt idx="404">
                  <c:v>-4.1399999999999999E-2</c:v>
                </c:pt>
                <c:pt idx="405">
                  <c:v>-4.1399999999999999E-2</c:v>
                </c:pt>
                <c:pt idx="406">
                  <c:v>-4.1399999999999999E-2</c:v>
                </c:pt>
                <c:pt idx="407">
                  <c:v>-4.1399999999999999E-2</c:v>
                </c:pt>
                <c:pt idx="408">
                  <c:v>-4.1399999999999999E-2</c:v>
                </c:pt>
                <c:pt idx="409">
                  <c:v>-4.1399999999999999E-2</c:v>
                </c:pt>
                <c:pt idx="410">
                  <c:v>-4.1399999999999999E-2</c:v>
                </c:pt>
                <c:pt idx="411">
                  <c:v>-4.1399999999999999E-2</c:v>
                </c:pt>
                <c:pt idx="412">
                  <c:v>-4.1399999999999999E-2</c:v>
                </c:pt>
                <c:pt idx="413">
                  <c:v>-4.1399999999999999E-2</c:v>
                </c:pt>
                <c:pt idx="414">
                  <c:v>-4.1399999999999999E-2</c:v>
                </c:pt>
                <c:pt idx="415">
                  <c:v>-4.1399999999999999E-2</c:v>
                </c:pt>
                <c:pt idx="416">
                  <c:v>-4.1399999999999999E-2</c:v>
                </c:pt>
                <c:pt idx="417">
                  <c:v>-4.1399999999999999E-2</c:v>
                </c:pt>
                <c:pt idx="418">
                  <c:v>-4.1399999999999999E-2</c:v>
                </c:pt>
                <c:pt idx="419">
                  <c:v>-4.1399999999999999E-2</c:v>
                </c:pt>
                <c:pt idx="420">
                  <c:v>-4.1399999999999999E-2</c:v>
                </c:pt>
                <c:pt idx="421">
                  <c:v>-4.1399999999999999E-2</c:v>
                </c:pt>
                <c:pt idx="422">
                  <c:v>-4.1399999999999999E-2</c:v>
                </c:pt>
                <c:pt idx="423">
                  <c:v>-4.1399999999999999E-2</c:v>
                </c:pt>
                <c:pt idx="424">
                  <c:v>-4.1399999999999999E-2</c:v>
                </c:pt>
                <c:pt idx="425">
                  <c:v>-4.1399999999999999E-2</c:v>
                </c:pt>
                <c:pt idx="426">
                  <c:v>-4.1399999999999999E-2</c:v>
                </c:pt>
                <c:pt idx="427">
                  <c:v>-4.1399999999999999E-2</c:v>
                </c:pt>
                <c:pt idx="428">
                  <c:v>-4.1399999999999999E-2</c:v>
                </c:pt>
                <c:pt idx="429">
                  <c:v>-4.1399999999999999E-2</c:v>
                </c:pt>
                <c:pt idx="430">
                  <c:v>-4.1399999999999999E-2</c:v>
                </c:pt>
                <c:pt idx="431">
                  <c:v>-4.1399999999999999E-2</c:v>
                </c:pt>
                <c:pt idx="432">
                  <c:v>-4.1399999999999999E-2</c:v>
                </c:pt>
                <c:pt idx="433">
                  <c:v>-4.1399999999999999E-2</c:v>
                </c:pt>
                <c:pt idx="434">
                  <c:v>-4.1399999999999999E-2</c:v>
                </c:pt>
                <c:pt idx="435">
                  <c:v>-4.1399999999999999E-2</c:v>
                </c:pt>
                <c:pt idx="436">
                  <c:v>-4.1399999999999999E-2</c:v>
                </c:pt>
                <c:pt idx="437">
                  <c:v>-4.1399999999999999E-2</c:v>
                </c:pt>
                <c:pt idx="438">
                  <c:v>-4.1399999999999999E-2</c:v>
                </c:pt>
                <c:pt idx="439">
                  <c:v>-4.1399999999999999E-2</c:v>
                </c:pt>
                <c:pt idx="440">
                  <c:v>-4.1399999999999999E-2</c:v>
                </c:pt>
                <c:pt idx="441">
                  <c:v>-4.1399999999999999E-2</c:v>
                </c:pt>
                <c:pt idx="442">
                  <c:v>-4.1399999999999999E-2</c:v>
                </c:pt>
                <c:pt idx="443">
                  <c:v>-4.1399999999999999E-2</c:v>
                </c:pt>
                <c:pt idx="444">
                  <c:v>-4.1399999999999999E-2</c:v>
                </c:pt>
                <c:pt idx="445">
                  <c:v>-4.1399999999999999E-2</c:v>
                </c:pt>
                <c:pt idx="446">
                  <c:v>-4.1399999999999999E-2</c:v>
                </c:pt>
                <c:pt idx="447">
                  <c:v>-4.1399999999999999E-2</c:v>
                </c:pt>
                <c:pt idx="448">
                  <c:v>-4.1399999999999999E-2</c:v>
                </c:pt>
                <c:pt idx="449">
                  <c:v>-4.1399999999999999E-2</c:v>
                </c:pt>
                <c:pt idx="450">
                  <c:v>-4.1399999999999999E-2</c:v>
                </c:pt>
                <c:pt idx="451">
                  <c:v>-4.1399999999999999E-2</c:v>
                </c:pt>
                <c:pt idx="452">
                  <c:v>-4.1399999999999999E-2</c:v>
                </c:pt>
                <c:pt idx="453">
                  <c:v>-4.1399999999999999E-2</c:v>
                </c:pt>
                <c:pt idx="454">
                  <c:v>-4.1399999999999999E-2</c:v>
                </c:pt>
                <c:pt idx="455">
                  <c:v>-4.1399999999999999E-2</c:v>
                </c:pt>
                <c:pt idx="456">
                  <c:v>-4.1399999999999999E-2</c:v>
                </c:pt>
                <c:pt idx="457">
                  <c:v>-4.1399999999999999E-2</c:v>
                </c:pt>
                <c:pt idx="458">
                  <c:v>-4.1399999999999999E-2</c:v>
                </c:pt>
                <c:pt idx="459">
                  <c:v>-4.1399999999999999E-2</c:v>
                </c:pt>
                <c:pt idx="460">
                  <c:v>-4.1399999999999999E-2</c:v>
                </c:pt>
                <c:pt idx="461">
                  <c:v>-4.1399999999999999E-2</c:v>
                </c:pt>
                <c:pt idx="462">
                  <c:v>-4.1399999999999999E-2</c:v>
                </c:pt>
                <c:pt idx="463">
                  <c:v>-4.1399999999999999E-2</c:v>
                </c:pt>
                <c:pt idx="464">
                  <c:v>-4.1399999999999999E-2</c:v>
                </c:pt>
                <c:pt idx="465">
                  <c:v>-4.1399999999999999E-2</c:v>
                </c:pt>
                <c:pt idx="466">
                  <c:v>-4.1399999999999999E-2</c:v>
                </c:pt>
                <c:pt idx="467">
                  <c:v>-4.1399999999999999E-2</c:v>
                </c:pt>
                <c:pt idx="468">
                  <c:v>-4.1399999999999999E-2</c:v>
                </c:pt>
                <c:pt idx="469">
                  <c:v>-4.1399999999999999E-2</c:v>
                </c:pt>
                <c:pt idx="470">
                  <c:v>-4.1399999999999999E-2</c:v>
                </c:pt>
                <c:pt idx="471">
                  <c:v>-4.1399999999999999E-2</c:v>
                </c:pt>
                <c:pt idx="472">
                  <c:v>-4.1399999999999999E-2</c:v>
                </c:pt>
                <c:pt idx="473">
                  <c:v>-4.1399999999999999E-2</c:v>
                </c:pt>
                <c:pt idx="474">
                  <c:v>-4.1399999999999999E-2</c:v>
                </c:pt>
                <c:pt idx="475">
                  <c:v>-4.1399999999999999E-2</c:v>
                </c:pt>
                <c:pt idx="476">
                  <c:v>-4.1399999999999999E-2</c:v>
                </c:pt>
                <c:pt idx="477">
                  <c:v>-4.1399999999999999E-2</c:v>
                </c:pt>
                <c:pt idx="478">
                  <c:v>-4.1399999999999999E-2</c:v>
                </c:pt>
                <c:pt idx="479">
                  <c:v>-4.1399999999999999E-2</c:v>
                </c:pt>
                <c:pt idx="480">
                  <c:v>-4.1399999999999999E-2</c:v>
                </c:pt>
                <c:pt idx="481">
                  <c:v>-4.1399999999999999E-2</c:v>
                </c:pt>
                <c:pt idx="482">
                  <c:v>-4.1399999999999999E-2</c:v>
                </c:pt>
                <c:pt idx="483">
                  <c:v>-4.1399999999999999E-2</c:v>
                </c:pt>
                <c:pt idx="484">
                  <c:v>-4.1399999999999999E-2</c:v>
                </c:pt>
                <c:pt idx="485">
                  <c:v>-4.1399999999999999E-2</c:v>
                </c:pt>
                <c:pt idx="486">
                  <c:v>-4.1399999999999999E-2</c:v>
                </c:pt>
                <c:pt idx="487">
                  <c:v>-4.1399999999999999E-2</c:v>
                </c:pt>
                <c:pt idx="488">
                  <c:v>-4.1399999999999999E-2</c:v>
                </c:pt>
                <c:pt idx="489">
                  <c:v>-4.1399999999999999E-2</c:v>
                </c:pt>
                <c:pt idx="490">
                  <c:v>-4.1399999999999999E-2</c:v>
                </c:pt>
                <c:pt idx="491">
                  <c:v>-4.1399999999999999E-2</c:v>
                </c:pt>
                <c:pt idx="492">
                  <c:v>-4.1399999999999999E-2</c:v>
                </c:pt>
                <c:pt idx="493">
                  <c:v>-4.1399999999999999E-2</c:v>
                </c:pt>
                <c:pt idx="494">
                  <c:v>-4.1399999999999999E-2</c:v>
                </c:pt>
                <c:pt idx="495">
                  <c:v>-4.1399999999999999E-2</c:v>
                </c:pt>
                <c:pt idx="496">
                  <c:v>-4.1399999999999999E-2</c:v>
                </c:pt>
                <c:pt idx="497">
                  <c:v>-4.1399999999999999E-2</c:v>
                </c:pt>
                <c:pt idx="498">
                  <c:v>-4.1399999999999999E-2</c:v>
                </c:pt>
                <c:pt idx="499">
                  <c:v>-4.1399999999999999E-2</c:v>
                </c:pt>
                <c:pt idx="500">
                  <c:v>-4.1399999999999999E-2</c:v>
                </c:pt>
                <c:pt idx="501">
                  <c:v>-4.1399999999999999E-2</c:v>
                </c:pt>
                <c:pt idx="502">
                  <c:v>-4.1399999999999999E-2</c:v>
                </c:pt>
                <c:pt idx="503">
                  <c:v>-4.1399999999999999E-2</c:v>
                </c:pt>
                <c:pt idx="504">
                  <c:v>-4.1399999999999999E-2</c:v>
                </c:pt>
                <c:pt idx="505">
                  <c:v>-4.1399999999999999E-2</c:v>
                </c:pt>
                <c:pt idx="506">
                  <c:v>-4.1399999999999999E-2</c:v>
                </c:pt>
                <c:pt idx="507">
                  <c:v>-4.1399999999999999E-2</c:v>
                </c:pt>
                <c:pt idx="508">
                  <c:v>-4.1399999999999999E-2</c:v>
                </c:pt>
                <c:pt idx="509">
                  <c:v>-4.1399999999999999E-2</c:v>
                </c:pt>
                <c:pt idx="510">
                  <c:v>-4.1399999999999999E-2</c:v>
                </c:pt>
                <c:pt idx="511">
                  <c:v>-4.1399999999999999E-2</c:v>
                </c:pt>
                <c:pt idx="512">
                  <c:v>-5.8400000000000001E-2</c:v>
                </c:pt>
                <c:pt idx="513">
                  <c:v>-12.027200000000001</c:v>
                </c:pt>
                <c:pt idx="514">
                  <c:v>-11.9862</c:v>
                </c:pt>
                <c:pt idx="515">
                  <c:v>-11.981199999999999</c:v>
                </c:pt>
                <c:pt idx="516">
                  <c:v>-11.9244</c:v>
                </c:pt>
                <c:pt idx="517">
                  <c:v>-11.8604</c:v>
                </c:pt>
                <c:pt idx="518">
                  <c:v>-11.755800000000001</c:v>
                </c:pt>
                <c:pt idx="519">
                  <c:v>-11.747199999999999</c:v>
                </c:pt>
                <c:pt idx="520">
                  <c:v>-11.5916</c:v>
                </c:pt>
                <c:pt idx="521">
                  <c:v>-11.587999999999999</c:v>
                </c:pt>
                <c:pt idx="522">
                  <c:v>-11.3957</c:v>
                </c:pt>
                <c:pt idx="523">
                  <c:v>-11.422599999999999</c:v>
                </c:pt>
                <c:pt idx="524">
                  <c:v>-11.248100000000001</c:v>
                </c:pt>
                <c:pt idx="525">
                  <c:v>-11.2692</c:v>
                </c:pt>
                <c:pt idx="526">
                  <c:v>-11.1744</c:v>
                </c:pt>
                <c:pt idx="527">
                  <c:v>-11.146599999999999</c:v>
                </c:pt>
                <c:pt idx="528">
                  <c:v>-10.965199999999999</c:v>
                </c:pt>
                <c:pt idx="529">
                  <c:v>-10.958</c:v>
                </c:pt>
                <c:pt idx="530">
                  <c:v>-10.8398</c:v>
                </c:pt>
                <c:pt idx="531">
                  <c:v>-10.7874</c:v>
                </c:pt>
                <c:pt idx="532">
                  <c:v>-10.6922</c:v>
                </c:pt>
                <c:pt idx="533">
                  <c:v>-10.6508</c:v>
                </c:pt>
                <c:pt idx="534">
                  <c:v>-10.5098</c:v>
                </c:pt>
                <c:pt idx="535">
                  <c:v>-10.481199999999999</c:v>
                </c:pt>
                <c:pt idx="536">
                  <c:v>-10.3436</c:v>
                </c:pt>
                <c:pt idx="537">
                  <c:v>-10.363</c:v>
                </c:pt>
                <c:pt idx="538">
                  <c:v>-10.187200000000001</c:v>
                </c:pt>
                <c:pt idx="539">
                  <c:v>-10.1958</c:v>
                </c:pt>
                <c:pt idx="540">
                  <c:v>-10.1092</c:v>
                </c:pt>
                <c:pt idx="541">
                  <c:v>-10.0082</c:v>
                </c:pt>
                <c:pt idx="542">
                  <c:v>-9.9155999999999995</c:v>
                </c:pt>
                <c:pt idx="543">
                  <c:v>-9.9280000000000008</c:v>
                </c:pt>
                <c:pt idx="544">
                  <c:v>-9.6938999999999993</c:v>
                </c:pt>
                <c:pt idx="545">
                  <c:v>-9.7371999999999996</c:v>
                </c:pt>
                <c:pt idx="546">
                  <c:v>-11.1745</c:v>
                </c:pt>
                <c:pt idx="547">
                  <c:v>-10.170199999999999</c:v>
                </c:pt>
                <c:pt idx="548">
                  <c:v>-10.0236</c:v>
                </c:pt>
                <c:pt idx="549">
                  <c:v>-10.026400000000001</c:v>
                </c:pt>
                <c:pt idx="550">
                  <c:v>-9.8789999999999996</c:v>
                </c:pt>
                <c:pt idx="551">
                  <c:v>-9.8941999999999997</c:v>
                </c:pt>
                <c:pt idx="552">
                  <c:v>-9.6974</c:v>
                </c:pt>
                <c:pt idx="553">
                  <c:v>-9.734</c:v>
                </c:pt>
                <c:pt idx="554">
                  <c:v>-9.6069999999999993</c:v>
                </c:pt>
                <c:pt idx="555">
                  <c:v>-9.5906000000000002</c:v>
                </c:pt>
                <c:pt idx="556">
                  <c:v>-9.4306999999999999</c:v>
                </c:pt>
                <c:pt idx="557">
                  <c:v>-9.4111999999999991</c:v>
                </c:pt>
                <c:pt idx="558">
                  <c:v>-9.2978000000000005</c:v>
                </c:pt>
                <c:pt idx="559">
                  <c:v>-9.2555999999999994</c:v>
                </c:pt>
                <c:pt idx="560">
                  <c:v>-9.1514000000000006</c:v>
                </c:pt>
                <c:pt idx="561">
                  <c:v>-9.0869999999999997</c:v>
                </c:pt>
                <c:pt idx="562">
                  <c:v>-8.9269999999999996</c:v>
                </c:pt>
                <c:pt idx="563">
                  <c:v>-8.9334000000000007</c:v>
                </c:pt>
                <c:pt idx="564">
                  <c:v>-8.8513999999999999</c:v>
                </c:pt>
                <c:pt idx="565">
                  <c:v>-8.8138000000000005</c:v>
                </c:pt>
                <c:pt idx="566">
                  <c:v>-8.6481999999999992</c:v>
                </c:pt>
                <c:pt idx="567">
                  <c:v>-8.7072000000000003</c:v>
                </c:pt>
                <c:pt idx="568">
                  <c:v>-8.5056999999999992</c:v>
                </c:pt>
                <c:pt idx="569">
                  <c:v>-8.4990000000000006</c:v>
                </c:pt>
                <c:pt idx="570">
                  <c:v>-8.3504000000000005</c:v>
                </c:pt>
                <c:pt idx="571">
                  <c:v>-8.3488000000000007</c:v>
                </c:pt>
                <c:pt idx="572">
                  <c:v>-8.2344000000000008</c:v>
                </c:pt>
                <c:pt idx="573">
                  <c:v>-8.1931999999999992</c:v>
                </c:pt>
                <c:pt idx="574">
                  <c:v>-8.0626999999999995</c:v>
                </c:pt>
                <c:pt idx="575">
                  <c:v>-8.0839999999999996</c:v>
                </c:pt>
                <c:pt idx="576">
                  <c:v>-7.9290000000000003</c:v>
                </c:pt>
                <c:pt idx="577">
                  <c:v>-7.8621999999999996</c:v>
                </c:pt>
                <c:pt idx="578">
                  <c:v>-9.2375000000000007</c:v>
                </c:pt>
                <c:pt idx="579">
                  <c:v>-8.2986000000000004</c:v>
                </c:pt>
                <c:pt idx="580">
                  <c:v>-8.2416</c:v>
                </c:pt>
                <c:pt idx="581">
                  <c:v>-8.2118000000000002</c:v>
                </c:pt>
                <c:pt idx="582">
                  <c:v>-8.0808</c:v>
                </c:pt>
                <c:pt idx="583">
                  <c:v>-8.1135999999999999</c:v>
                </c:pt>
                <c:pt idx="584">
                  <c:v>-7.8971999999999998</c:v>
                </c:pt>
                <c:pt idx="585">
                  <c:v>-7.9013999999999998</c:v>
                </c:pt>
                <c:pt idx="586">
                  <c:v>-7.7363999999999997</c:v>
                </c:pt>
                <c:pt idx="587">
                  <c:v>-7.7859999999999996</c:v>
                </c:pt>
                <c:pt idx="588">
                  <c:v>-7.6456999999999997</c:v>
                </c:pt>
                <c:pt idx="589">
                  <c:v>-7.6185999999999998</c:v>
                </c:pt>
                <c:pt idx="590">
                  <c:v>-7.4353999999999996</c:v>
                </c:pt>
                <c:pt idx="591">
                  <c:v>-7.4370000000000003</c:v>
                </c:pt>
                <c:pt idx="592">
                  <c:v>-7.327</c:v>
                </c:pt>
                <c:pt idx="593">
                  <c:v>-7.3154000000000003</c:v>
                </c:pt>
                <c:pt idx="594">
                  <c:v>-7.1554000000000002</c:v>
                </c:pt>
                <c:pt idx="595">
                  <c:v>-7.1307999999999998</c:v>
                </c:pt>
                <c:pt idx="596">
                  <c:v>-6.9778000000000002</c:v>
                </c:pt>
                <c:pt idx="597">
                  <c:v>-7.0102000000000002</c:v>
                </c:pt>
                <c:pt idx="598">
                  <c:v>-6.8457999999999997</c:v>
                </c:pt>
                <c:pt idx="599">
                  <c:v>-6.8475999999999999</c:v>
                </c:pt>
                <c:pt idx="600">
                  <c:v>-6.6992000000000003</c:v>
                </c:pt>
                <c:pt idx="601">
                  <c:v>-6.6654</c:v>
                </c:pt>
                <c:pt idx="602">
                  <c:v>-6.5208000000000004</c:v>
                </c:pt>
                <c:pt idx="603">
                  <c:v>-6.5522</c:v>
                </c:pt>
                <c:pt idx="604">
                  <c:v>-6.4009999999999998</c:v>
                </c:pt>
                <c:pt idx="605">
                  <c:v>-6.4126000000000003</c:v>
                </c:pt>
                <c:pt idx="606">
                  <c:v>-6.2522000000000002</c:v>
                </c:pt>
                <c:pt idx="607">
                  <c:v>-6.2123999999999997</c:v>
                </c:pt>
                <c:pt idx="608">
                  <c:v>-6.1163999999999996</c:v>
                </c:pt>
                <c:pt idx="609">
                  <c:v>-6.0746000000000002</c:v>
                </c:pt>
                <c:pt idx="610">
                  <c:v>-7.2168999999999999</c:v>
                </c:pt>
                <c:pt idx="611">
                  <c:v>-6.5846</c:v>
                </c:pt>
                <c:pt idx="612">
                  <c:v>-6.4626000000000001</c:v>
                </c:pt>
                <c:pt idx="613">
                  <c:v>-6.4547999999999996</c:v>
                </c:pt>
                <c:pt idx="614">
                  <c:v>-6.2737999999999996</c:v>
                </c:pt>
                <c:pt idx="615">
                  <c:v>-6.3136000000000001</c:v>
                </c:pt>
                <c:pt idx="616">
                  <c:v>-6.2076000000000002</c:v>
                </c:pt>
                <c:pt idx="617">
                  <c:v>-6.1504000000000003</c:v>
                </c:pt>
                <c:pt idx="618">
                  <c:v>-6.0576999999999996</c:v>
                </c:pt>
                <c:pt idx="619">
                  <c:v>-6.0359999999999996</c:v>
                </c:pt>
                <c:pt idx="620">
                  <c:v>-5.8707000000000003</c:v>
                </c:pt>
                <c:pt idx="621">
                  <c:v>-5.8625999999999996</c:v>
                </c:pt>
                <c:pt idx="622">
                  <c:v>-5.7005999999999997</c:v>
                </c:pt>
                <c:pt idx="623">
                  <c:v>-5.7240000000000002</c:v>
                </c:pt>
                <c:pt idx="624">
                  <c:v>-5.5830000000000002</c:v>
                </c:pt>
                <c:pt idx="625">
                  <c:v>-5.5544000000000002</c:v>
                </c:pt>
                <c:pt idx="626">
                  <c:v>-5.4206000000000003</c:v>
                </c:pt>
                <c:pt idx="627">
                  <c:v>-5.4038000000000004</c:v>
                </c:pt>
                <c:pt idx="628">
                  <c:v>-5.2519999999999998</c:v>
                </c:pt>
                <c:pt idx="629">
                  <c:v>-5.2451999999999996</c:v>
                </c:pt>
                <c:pt idx="630">
                  <c:v>-5.1159999999999997</c:v>
                </c:pt>
                <c:pt idx="631">
                  <c:v>-5.1375999999999999</c:v>
                </c:pt>
                <c:pt idx="632">
                  <c:v>-5.1425999999999998</c:v>
                </c:pt>
                <c:pt idx="633">
                  <c:v>-4.9374000000000002</c:v>
                </c:pt>
                <c:pt idx="634">
                  <c:v>-4.9443999999999999</c:v>
                </c:pt>
                <c:pt idx="635">
                  <c:v>-4.8061999999999996</c:v>
                </c:pt>
                <c:pt idx="636">
                  <c:v>-4.8121999999999998</c:v>
                </c:pt>
                <c:pt idx="637">
                  <c:v>-4.6616</c:v>
                </c:pt>
                <c:pt idx="638">
                  <c:v>-4.6656000000000004</c:v>
                </c:pt>
                <c:pt idx="639">
                  <c:v>-4.4874000000000001</c:v>
                </c:pt>
                <c:pt idx="640">
                  <c:v>-4.4683999999999999</c:v>
                </c:pt>
                <c:pt idx="641">
                  <c:v>-4.3655999999999997</c:v>
                </c:pt>
                <c:pt idx="642">
                  <c:v>-5.2892999999999999</c:v>
                </c:pt>
                <c:pt idx="643">
                  <c:v>-4.7986000000000004</c:v>
                </c:pt>
                <c:pt idx="644">
                  <c:v>-4.8246000000000002</c:v>
                </c:pt>
                <c:pt idx="645">
                  <c:v>-4.6657999999999999</c:v>
                </c:pt>
                <c:pt idx="646">
                  <c:v>-4.6657999999999999</c:v>
                </c:pt>
                <c:pt idx="647">
                  <c:v>-4.4965999999999999</c:v>
                </c:pt>
                <c:pt idx="648">
                  <c:v>-4.5156000000000001</c:v>
                </c:pt>
                <c:pt idx="649">
                  <c:v>-4.3823999999999996</c:v>
                </c:pt>
                <c:pt idx="650">
                  <c:v>-4.3684000000000003</c:v>
                </c:pt>
                <c:pt idx="651">
                  <c:v>-4.21</c:v>
                </c:pt>
                <c:pt idx="652">
                  <c:v>-4.2009999999999996</c:v>
                </c:pt>
                <c:pt idx="653">
                  <c:v>-4.0926</c:v>
                </c:pt>
                <c:pt idx="654">
                  <c:v>-4.0716000000000001</c:v>
                </c:pt>
                <c:pt idx="655">
                  <c:v>-3.931</c:v>
                </c:pt>
                <c:pt idx="656">
                  <c:v>-3.9169999999999998</c:v>
                </c:pt>
                <c:pt idx="657">
                  <c:v>-3.7374000000000001</c:v>
                </c:pt>
                <c:pt idx="658">
                  <c:v>-3.7934000000000001</c:v>
                </c:pt>
                <c:pt idx="659">
                  <c:v>-3.6307999999999998</c:v>
                </c:pt>
                <c:pt idx="660">
                  <c:v>-3.5588000000000002</c:v>
                </c:pt>
                <c:pt idx="661">
                  <c:v>-3.4451999999999998</c:v>
                </c:pt>
                <c:pt idx="662">
                  <c:v>-3.4331999999999998</c:v>
                </c:pt>
                <c:pt idx="663">
                  <c:v>-3.3155999999999999</c:v>
                </c:pt>
                <c:pt idx="664">
                  <c:v>-3.2896000000000001</c:v>
                </c:pt>
                <c:pt idx="665">
                  <c:v>-3.1114000000000002</c:v>
                </c:pt>
                <c:pt idx="666">
                  <c:v>-3.1454</c:v>
                </c:pt>
                <c:pt idx="667">
                  <c:v>-2.9832000000000001</c:v>
                </c:pt>
                <c:pt idx="668">
                  <c:v>-2.9872000000000001</c:v>
                </c:pt>
                <c:pt idx="669">
                  <c:v>-2.8166000000000002</c:v>
                </c:pt>
                <c:pt idx="670">
                  <c:v>-2.8605999999999998</c:v>
                </c:pt>
                <c:pt idx="671">
                  <c:v>-2.7054</c:v>
                </c:pt>
                <c:pt idx="672">
                  <c:v>-2.6943999999999999</c:v>
                </c:pt>
                <c:pt idx="673">
                  <c:v>-2.5306000000000002</c:v>
                </c:pt>
                <c:pt idx="674">
                  <c:v>-2.5326</c:v>
                </c:pt>
                <c:pt idx="675">
                  <c:v>-3.0264000000000002</c:v>
                </c:pt>
                <c:pt idx="676">
                  <c:v>-3.0754000000000001</c:v>
                </c:pt>
                <c:pt idx="677">
                  <c:v>-2.9016000000000002</c:v>
                </c:pt>
                <c:pt idx="678">
                  <c:v>-2.8976000000000002</c:v>
                </c:pt>
                <c:pt idx="679">
                  <c:v>-2.7694000000000001</c:v>
                </c:pt>
                <c:pt idx="680">
                  <c:v>-2.7844000000000002</c:v>
                </c:pt>
                <c:pt idx="681">
                  <c:v>-2.6272000000000002</c:v>
                </c:pt>
                <c:pt idx="682">
                  <c:v>-2.6621999999999999</c:v>
                </c:pt>
                <c:pt idx="683">
                  <c:v>-2.4207999999999998</c:v>
                </c:pt>
                <c:pt idx="684">
                  <c:v>-2.4298000000000002</c:v>
                </c:pt>
                <c:pt idx="685">
                  <c:v>-2.3513999999999999</c:v>
                </c:pt>
                <c:pt idx="686">
                  <c:v>-2.3294000000000001</c:v>
                </c:pt>
                <c:pt idx="687">
                  <c:v>-2.1107999999999998</c:v>
                </c:pt>
                <c:pt idx="688">
                  <c:v>-2.1347999999999998</c:v>
                </c:pt>
                <c:pt idx="689">
                  <c:v>-2.0062000000000002</c:v>
                </c:pt>
                <c:pt idx="690">
                  <c:v>-2.0272000000000001</c:v>
                </c:pt>
                <c:pt idx="691">
                  <c:v>-1.8835999999999999</c:v>
                </c:pt>
                <c:pt idx="692">
                  <c:v>-1.8206</c:v>
                </c:pt>
                <c:pt idx="693">
                  <c:v>-1.67</c:v>
                </c:pt>
                <c:pt idx="694">
                  <c:v>-1.6719999999999999</c:v>
                </c:pt>
                <c:pt idx="695">
                  <c:v>-1.5573999999999999</c:v>
                </c:pt>
                <c:pt idx="696">
                  <c:v>-1.5484</c:v>
                </c:pt>
                <c:pt idx="697">
                  <c:v>-1.4081999999999999</c:v>
                </c:pt>
                <c:pt idx="698">
                  <c:v>-1.3812</c:v>
                </c:pt>
                <c:pt idx="699">
                  <c:v>-1.212</c:v>
                </c:pt>
                <c:pt idx="700">
                  <c:v>-1.1870000000000001</c:v>
                </c:pt>
                <c:pt idx="701">
                  <c:v>-1.0753999999999999</c:v>
                </c:pt>
                <c:pt idx="702">
                  <c:v>-1.0913999999999999</c:v>
                </c:pt>
                <c:pt idx="703">
                  <c:v>-0.95720000000000005</c:v>
                </c:pt>
                <c:pt idx="704">
                  <c:v>-0.90920000000000001</c:v>
                </c:pt>
                <c:pt idx="705">
                  <c:v>-0.76539999999999997</c:v>
                </c:pt>
                <c:pt idx="706">
                  <c:v>-0.74939999999999996</c:v>
                </c:pt>
                <c:pt idx="707">
                  <c:v>-1.2262</c:v>
                </c:pt>
                <c:pt idx="708">
                  <c:v>-1.2572000000000001</c:v>
                </c:pt>
                <c:pt idx="709">
                  <c:v>-1.1194</c:v>
                </c:pt>
                <c:pt idx="710">
                  <c:v>-1.1073999999999999</c:v>
                </c:pt>
                <c:pt idx="711">
                  <c:v>-0.96519999999999995</c:v>
                </c:pt>
                <c:pt idx="712">
                  <c:v>-0.94220000000000004</c:v>
                </c:pt>
                <c:pt idx="713">
                  <c:v>-0.81699999999999995</c:v>
                </c:pt>
                <c:pt idx="714">
                  <c:v>-0.79600000000000004</c:v>
                </c:pt>
                <c:pt idx="715">
                  <c:v>-0.66559999999999997</c:v>
                </c:pt>
                <c:pt idx="716">
                  <c:v>-0.61760000000000004</c:v>
                </c:pt>
                <c:pt idx="717">
                  <c:v>-0.43719999999999998</c:v>
                </c:pt>
                <c:pt idx="718">
                  <c:v>-0.49519999999999997</c:v>
                </c:pt>
                <c:pt idx="719">
                  <c:v>-0.3286</c:v>
                </c:pt>
                <c:pt idx="720">
                  <c:v>-0.36259999999999998</c:v>
                </c:pt>
                <c:pt idx="721">
                  <c:v>-0.22900000000000001</c:v>
                </c:pt>
                <c:pt idx="722">
                  <c:v>-0.23699999999999999</c:v>
                </c:pt>
                <c:pt idx="723">
                  <c:v>-2.3999999999999998E-3</c:v>
                </c:pt>
                <c:pt idx="724">
                  <c:v>-5.5399999999999998E-2</c:v>
                </c:pt>
                <c:pt idx="725">
                  <c:v>-4.3400000000000001E-2</c:v>
                </c:pt>
                <c:pt idx="726">
                  <c:v>-5.1400000000000001E-2</c:v>
                </c:pt>
                <c:pt idx="727">
                  <c:v>-4.24E-2</c:v>
                </c:pt>
                <c:pt idx="728">
                  <c:v>-2.64E-2</c:v>
                </c:pt>
                <c:pt idx="729">
                  <c:v>-3.3999999999999998E-3</c:v>
                </c:pt>
                <c:pt idx="730">
                  <c:v>-2.3400000000000001E-2</c:v>
                </c:pt>
                <c:pt idx="731">
                  <c:v>-6.1400000000000003E-2</c:v>
                </c:pt>
                <c:pt idx="732">
                  <c:v>-3.9399999999999998E-2</c:v>
                </c:pt>
                <c:pt idx="733">
                  <c:v>-5.9400000000000001E-2</c:v>
                </c:pt>
                <c:pt idx="734">
                  <c:v>-2.7400000000000001E-2</c:v>
                </c:pt>
                <c:pt idx="735">
                  <c:v>-1.6400000000000001E-2</c:v>
                </c:pt>
                <c:pt idx="736">
                  <c:v>-5.6399999999999999E-2</c:v>
                </c:pt>
                <c:pt idx="737">
                  <c:v>-8.2400000000000001E-2</c:v>
                </c:pt>
                <c:pt idx="738">
                  <c:v>-2.0400000000000001E-2</c:v>
                </c:pt>
                <c:pt idx="739">
                  <c:v>-3.2399999999999998E-2</c:v>
                </c:pt>
                <c:pt idx="740">
                  <c:v>1.6000000000000001E-3</c:v>
                </c:pt>
                <c:pt idx="741">
                  <c:v>-4.3400000000000001E-2</c:v>
                </c:pt>
                <c:pt idx="742">
                  <c:v>-4.4400000000000002E-2</c:v>
                </c:pt>
                <c:pt idx="743">
                  <c:v>-3.8399999999999997E-2</c:v>
                </c:pt>
                <c:pt idx="744">
                  <c:v>-4.6399999999999997E-2</c:v>
                </c:pt>
                <c:pt idx="745">
                  <c:v>-9.3399999999999997E-2</c:v>
                </c:pt>
                <c:pt idx="746">
                  <c:v>-5.2400000000000002E-2</c:v>
                </c:pt>
                <c:pt idx="747">
                  <c:v>-2.8400000000000002E-2</c:v>
                </c:pt>
                <c:pt idx="748">
                  <c:v>-4.1399999999999999E-2</c:v>
                </c:pt>
                <c:pt idx="749">
                  <c:v>-7.4399999999999994E-2</c:v>
                </c:pt>
                <c:pt idx="750">
                  <c:v>-1.84E-2</c:v>
                </c:pt>
                <c:pt idx="751">
                  <c:v>-4.8399999999999999E-2</c:v>
                </c:pt>
                <c:pt idx="752">
                  <c:v>2.3599999999999999E-2</c:v>
                </c:pt>
                <c:pt idx="753">
                  <c:v>7.6E-3</c:v>
                </c:pt>
                <c:pt idx="754">
                  <c:v>-5.5399999999999998E-2</c:v>
                </c:pt>
                <c:pt idx="755">
                  <c:v>-2.7400000000000001E-2</c:v>
                </c:pt>
                <c:pt idx="756">
                  <c:v>-3.3399999999999999E-2</c:v>
                </c:pt>
                <c:pt idx="757">
                  <c:v>-7.1400000000000005E-2</c:v>
                </c:pt>
                <c:pt idx="758">
                  <c:v>-5.4399999999999997E-2</c:v>
                </c:pt>
                <c:pt idx="759">
                  <c:v>-4.3400000000000001E-2</c:v>
                </c:pt>
                <c:pt idx="760">
                  <c:v>-5.9400000000000001E-2</c:v>
                </c:pt>
                <c:pt idx="761">
                  <c:v>-2.9399999999999999E-2</c:v>
                </c:pt>
                <c:pt idx="762">
                  <c:v>-4.7399999999999998E-2</c:v>
                </c:pt>
                <c:pt idx="763">
                  <c:v>-3.5400000000000001E-2</c:v>
                </c:pt>
                <c:pt idx="764">
                  <c:v>-5.3400000000000003E-2</c:v>
                </c:pt>
                <c:pt idx="765">
                  <c:v>-2.1399999999999999E-2</c:v>
                </c:pt>
                <c:pt idx="766">
                  <c:v>-1.84E-2</c:v>
                </c:pt>
                <c:pt idx="767">
                  <c:v>-6.7400000000000002E-2</c:v>
                </c:pt>
                <c:pt idx="768">
                  <c:v>-7.0400000000000004E-2</c:v>
                </c:pt>
                <c:pt idx="769">
                  <c:v>-6.0400000000000002E-2</c:v>
                </c:pt>
                <c:pt idx="770">
                  <c:v>-8.4400000000000003E-2</c:v>
                </c:pt>
                <c:pt idx="771">
                  <c:v>-6.3399999999999998E-2</c:v>
                </c:pt>
                <c:pt idx="772">
                  <c:v>-6.4399999999999999E-2</c:v>
                </c:pt>
                <c:pt idx="773">
                  <c:v>-5.3400000000000003E-2</c:v>
                </c:pt>
                <c:pt idx="774">
                  <c:v>-7.8399999999999997E-2</c:v>
                </c:pt>
                <c:pt idx="775">
                  <c:v>-1.4E-3</c:v>
                </c:pt>
                <c:pt idx="776">
                  <c:v>-3.1399999999999997E-2</c:v>
                </c:pt>
                <c:pt idx="777">
                  <c:v>-4.6399999999999997E-2</c:v>
                </c:pt>
                <c:pt idx="778">
                  <c:v>-7.9399999999999998E-2</c:v>
                </c:pt>
                <c:pt idx="779">
                  <c:v>-4.3400000000000001E-2</c:v>
                </c:pt>
                <c:pt idx="780">
                  <c:v>-5.74E-2</c:v>
                </c:pt>
                <c:pt idx="781">
                  <c:v>-3.2399999999999998E-2</c:v>
                </c:pt>
                <c:pt idx="782">
                  <c:v>-3.7400000000000003E-2</c:v>
                </c:pt>
                <c:pt idx="783">
                  <c:v>-9.5399999999999999E-2</c:v>
                </c:pt>
                <c:pt idx="784">
                  <c:v>-2.3400000000000001E-2</c:v>
                </c:pt>
                <c:pt idx="785">
                  <c:v>-3.6400000000000002E-2</c:v>
                </c:pt>
                <c:pt idx="786">
                  <c:v>-3.04E-2</c:v>
                </c:pt>
                <c:pt idx="787">
                  <c:v>-5.1400000000000001E-2</c:v>
                </c:pt>
                <c:pt idx="788">
                  <c:v>-4.0399999999999998E-2</c:v>
                </c:pt>
                <c:pt idx="789">
                  <c:v>-3.44E-2</c:v>
                </c:pt>
                <c:pt idx="790">
                  <c:v>-6.6400000000000001E-2</c:v>
                </c:pt>
                <c:pt idx="791">
                  <c:v>-3.6400000000000002E-2</c:v>
                </c:pt>
                <c:pt idx="792">
                  <c:v>-3.3399999999999999E-2</c:v>
                </c:pt>
                <c:pt idx="793">
                  <c:v>-3.2399999999999998E-2</c:v>
                </c:pt>
                <c:pt idx="794">
                  <c:v>-2.9399999999999999E-2</c:v>
                </c:pt>
                <c:pt idx="795">
                  <c:v>-3.2399999999999998E-2</c:v>
                </c:pt>
                <c:pt idx="796">
                  <c:v>-4.8399999999999999E-2</c:v>
                </c:pt>
                <c:pt idx="797">
                  <c:v>-4.8399999999999999E-2</c:v>
                </c:pt>
                <c:pt idx="798">
                  <c:v>-7.3400000000000007E-2</c:v>
                </c:pt>
                <c:pt idx="799">
                  <c:v>-3.8399999999999997E-2</c:v>
                </c:pt>
                <c:pt idx="800">
                  <c:v>-2.8400000000000002E-2</c:v>
                </c:pt>
                <c:pt idx="801">
                  <c:v>3.2599999999999997E-2</c:v>
                </c:pt>
                <c:pt idx="802">
                  <c:v>-1.9400000000000001E-2</c:v>
                </c:pt>
                <c:pt idx="803">
                  <c:v>-4.24E-2</c:v>
                </c:pt>
                <c:pt idx="804">
                  <c:v>-2.7400000000000001E-2</c:v>
                </c:pt>
                <c:pt idx="805">
                  <c:v>-3.44E-2</c:v>
                </c:pt>
                <c:pt idx="806">
                  <c:v>-6.4000000000000003E-3</c:v>
                </c:pt>
                <c:pt idx="807">
                  <c:v>-5.9400000000000001E-2</c:v>
                </c:pt>
                <c:pt idx="808">
                  <c:v>-1.24E-2</c:v>
                </c:pt>
                <c:pt idx="809">
                  <c:v>-8.2400000000000001E-2</c:v>
                </c:pt>
                <c:pt idx="810">
                  <c:v>-6.2399999999999997E-2</c:v>
                </c:pt>
                <c:pt idx="811">
                  <c:v>-0.10340000000000001</c:v>
                </c:pt>
                <c:pt idx="812">
                  <c:v>-6.6400000000000001E-2</c:v>
                </c:pt>
                <c:pt idx="813">
                  <c:v>-2.1399999999999999E-2</c:v>
                </c:pt>
                <c:pt idx="814">
                  <c:v>-5.2400000000000002E-2</c:v>
                </c:pt>
                <c:pt idx="815">
                  <c:v>-4.4400000000000002E-2</c:v>
                </c:pt>
                <c:pt idx="816">
                  <c:v>-8.4400000000000003E-2</c:v>
                </c:pt>
                <c:pt idx="817">
                  <c:v>-4.24E-2</c:v>
                </c:pt>
                <c:pt idx="818">
                  <c:v>-4.24E-2</c:v>
                </c:pt>
                <c:pt idx="819">
                  <c:v>-1.9400000000000001E-2</c:v>
                </c:pt>
                <c:pt idx="820">
                  <c:v>-6.0400000000000002E-2</c:v>
                </c:pt>
                <c:pt idx="821">
                  <c:v>-5.04E-2</c:v>
                </c:pt>
                <c:pt idx="822">
                  <c:v>-4.6399999999999997E-2</c:v>
                </c:pt>
                <c:pt idx="823">
                  <c:v>-2.5399999999999999E-2</c:v>
                </c:pt>
                <c:pt idx="824">
                  <c:v>-4.3400000000000001E-2</c:v>
                </c:pt>
                <c:pt idx="825">
                  <c:v>-1.6400000000000001E-2</c:v>
                </c:pt>
                <c:pt idx="826">
                  <c:v>-1.14E-2</c:v>
                </c:pt>
                <c:pt idx="827">
                  <c:v>-6.7400000000000002E-2</c:v>
                </c:pt>
                <c:pt idx="828">
                  <c:v>-3.2399999999999998E-2</c:v>
                </c:pt>
                <c:pt idx="829">
                  <c:v>-8.2400000000000001E-2</c:v>
                </c:pt>
                <c:pt idx="830">
                  <c:v>-5.2400000000000002E-2</c:v>
                </c:pt>
                <c:pt idx="831">
                  <c:v>-2.64E-2</c:v>
                </c:pt>
                <c:pt idx="832">
                  <c:v>-6.1400000000000003E-2</c:v>
                </c:pt>
                <c:pt idx="833">
                  <c:v>-3.6400000000000002E-2</c:v>
                </c:pt>
                <c:pt idx="834">
                  <c:v>-6.7400000000000002E-2</c:v>
                </c:pt>
                <c:pt idx="835">
                  <c:v>-4.24E-2</c:v>
                </c:pt>
                <c:pt idx="836">
                  <c:v>-3.3399999999999999E-2</c:v>
                </c:pt>
                <c:pt idx="837">
                  <c:v>-4.4400000000000002E-2</c:v>
                </c:pt>
                <c:pt idx="838">
                  <c:v>-4.9399999999999999E-2</c:v>
                </c:pt>
                <c:pt idx="839">
                  <c:v>-8.2400000000000001E-2</c:v>
                </c:pt>
                <c:pt idx="840">
                  <c:v>3.7600000000000001E-2</c:v>
                </c:pt>
                <c:pt idx="841">
                  <c:v>-4.4400000000000002E-2</c:v>
                </c:pt>
                <c:pt idx="842">
                  <c:v>-4.4000000000000003E-3</c:v>
                </c:pt>
                <c:pt idx="843">
                  <c:v>-1.9400000000000001E-2</c:v>
                </c:pt>
                <c:pt idx="844">
                  <c:v>-3.7400000000000003E-2</c:v>
                </c:pt>
                <c:pt idx="845">
                  <c:v>-2.8400000000000002E-2</c:v>
                </c:pt>
                <c:pt idx="846">
                  <c:v>-0.1164</c:v>
                </c:pt>
                <c:pt idx="847">
                  <c:v>-6.1400000000000003E-2</c:v>
                </c:pt>
                <c:pt idx="848">
                  <c:v>-3.1399999999999997E-2</c:v>
                </c:pt>
                <c:pt idx="849">
                  <c:v>-3.04E-2</c:v>
                </c:pt>
                <c:pt idx="850">
                  <c:v>-3.6400000000000002E-2</c:v>
                </c:pt>
                <c:pt idx="851">
                  <c:v>-5.2400000000000002E-2</c:v>
                </c:pt>
                <c:pt idx="852">
                  <c:v>-3.1399999999999997E-2</c:v>
                </c:pt>
                <c:pt idx="853">
                  <c:v>-6.4000000000000003E-3</c:v>
                </c:pt>
                <c:pt idx="854">
                  <c:v>-2.9399999999999999E-2</c:v>
                </c:pt>
                <c:pt idx="855">
                  <c:v>-4.1399999999999999E-2</c:v>
                </c:pt>
                <c:pt idx="856">
                  <c:v>-3.6400000000000002E-2</c:v>
                </c:pt>
                <c:pt idx="857">
                  <c:v>-3.2399999999999998E-2</c:v>
                </c:pt>
                <c:pt idx="858">
                  <c:v>-6.2399999999999997E-2</c:v>
                </c:pt>
                <c:pt idx="859">
                  <c:v>-7.5399999999999995E-2</c:v>
                </c:pt>
                <c:pt idx="860">
                  <c:v>-3.8399999999999997E-2</c:v>
                </c:pt>
                <c:pt idx="861">
                  <c:v>-6.7400000000000002E-2</c:v>
                </c:pt>
                <c:pt idx="862">
                  <c:v>-8.6400000000000005E-2</c:v>
                </c:pt>
                <c:pt idx="863">
                  <c:v>-9.4000000000000004E-3</c:v>
                </c:pt>
                <c:pt idx="864">
                  <c:v>-0.1144</c:v>
                </c:pt>
                <c:pt idx="865">
                  <c:v>1.26E-2</c:v>
                </c:pt>
                <c:pt idx="866">
                  <c:v>1.8599999999999998E-2</c:v>
                </c:pt>
                <c:pt idx="867">
                  <c:v>-1.84E-2</c:v>
                </c:pt>
                <c:pt idx="868">
                  <c:v>-7.9399999999999998E-2</c:v>
                </c:pt>
                <c:pt idx="869">
                  <c:v>-8.3999999999999995E-3</c:v>
                </c:pt>
                <c:pt idx="870">
                  <c:v>-2.0400000000000001E-2</c:v>
                </c:pt>
                <c:pt idx="871">
                  <c:v>-5.2400000000000002E-2</c:v>
                </c:pt>
                <c:pt idx="872">
                  <c:v>-2.24E-2</c:v>
                </c:pt>
                <c:pt idx="873">
                  <c:v>-7.0400000000000004E-2</c:v>
                </c:pt>
                <c:pt idx="874">
                  <c:v>9.5999999999999992E-3</c:v>
                </c:pt>
                <c:pt idx="875">
                  <c:v>-1.84E-2</c:v>
                </c:pt>
                <c:pt idx="876">
                  <c:v>-1.14E-2</c:v>
                </c:pt>
                <c:pt idx="877">
                  <c:v>-3.7400000000000003E-2</c:v>
                </c:pt>
                <c:pt idx="878">
                  <c:v>-6.1400000000000003E-2</c:v>
                </c:pt>
                <c:pt idx="879">
                  <c:v>-4.7399999999999998E-2</c:v>
                </c:pt>
                <c:pt idx="880">
                  <c:v>-4.8399999999999999E-2</c:v>
                </c:pt>
                <c:pt idx="881">
                  <c:v>-7.0400000000000004E-2</c:v>
                </c:pt>
                <c:pt idx="882">
                  <c:v>-3.3999999999999998E-3</c:v>
                </c:pt>
                <c:pt idx="883">
                  <c:v>-3.8399999999999997E-2</c:v>
                </c:pt>
                <c:pt idx="884">
                  <c:v>-2.9399999999999999E-2</c:v>
                </c:pt>
                <c:pt idx="885">
                  <c:v>-1.04E-2</c:v>
                </c:pt>
                <c:pt idx="886">
                  <c:v>-4.6399999999999997E-2</c:v>
                </c:pt>
                <c:pt idx="887">
                  <c:v>-3.04E-2</c:v>
                </c:pt>
                <c:pt idx="888">
                  <c:v>-3.5400000000000001E-2</c:v>
                </c:pt>
                <c:pt idx="889">
                  <c:v>-6.2399999999999997E-2</c:v>
                </c:pt>
                <c:pt idx="890">
                  <c:v>-8.4400000000000003E-2</c:v>
                </c:pt>
                <c:pt idx="891">
                  <c:v>1.6000000000000001E-3</c:v>
                </c:pt>
                <c:pt idx="892">
                  <c:v>-4.7399999999999998E-2</c:v>
                </c:pt>
                <c:pt idx="893">
                  <c:v>-7.4399999999999994E-2</c:v>
                </c:pt>
                <c:pt idx="894">
                  <c:v>-8.4400000000000003E-2</c:v>
                </c:pt>
                <c:pt idx="895">
                  <c:v>-1.6400000000000001E-2</c:v>
                </c:pt>
                <c:pt idx="896">
                  <c:v>-2.9399999999999999E-2</c:v>
                </c:pt>
                <c:pt idx="897">
                  <c:v>-6.2399999999999997E-2</c:v>
                </c:pt>
                <c:pt idx="898">
                  <c:v>-2.7400000000000001E-2</c:v>
                </c:pt>
                <c:pt idx="899">
                  <c:v>-4.9399999999999999E-2</c:v>
                </c:pt>
                <c:pt idx="900">
                  <c:v>-3.04E-2</c:v>
                </c:pt>
                <c:pt idx="901">
                  <c:v>3.2599999999999997E-2</c:v>
                </c:pt>
                <c:pt idx="902">
                  <c:v>-7.1400000000000005E-2</c:v>
                </c:pt>
                <c:pt idx="903">
                  <c:v>-1.04E-2</c:v>
                </c:pt>
                <c:pt idx="904">
                  <c:v>-3.5400000000000001E-2</c:v>
                </c:pt>
                <c:pt idx="905">
                  <c:v>-4.9399999999999999E-2</c:v>
                </c:pt>
                <c:pt idx="906">
                  <c:v>-1.54E-2</c:v>
                </c:pt>
                <c:pt idx="907">
                  <c:v>1.46E-2</c:v>
                </c:pt>
                <c:pt idx="908">
                  <c:v>-5.4000000000000003E-3</c:v>
                </c:pt>
                <c:pt idx="909">
                  <c:v>-3.9399999999999998E-2</c:v>
                </c:pt>
                <c:pt idx="910">
                  <c:v>-4.8399999999999999E-2</c:v>
                </c:pt>
                <c:pt idx="911">
                  <c:v>-1.9400000000000001E-2</c:v>
                </c:pt>
                <c:pt idx="912">
                  <c:v>-6.3399999999999998E-2</c:v>
                </c:pt>
                <c:pt idx="913">
                  <c:v>-4.7399999999999998E-2</c:v>
                </c:pt>
                <c:pt idx="914">
                  <c:v>-5.3400000000000003E-2</c:v>
                </c:pt>
                <c:pt idx="915">
                  <c:v>-4.4000000000000003E-3</c:v>
                </c:pt>
                <c:pt idx="916">
                  <c:v>-5.6399999999999999E-2</c:v>
                </c:pt>
                <c:pt idx="917">
                  <c:v>-6.1400000000000003E-2</c:v>
                </c:pt>
                <c:pt idx="918">
                  <c:v>-4.24E-2</c:v>
                </c:pt>
                <c:pt idx="919">
                  <c:v>-4.0000000000000002E-4</c:v>
                </c:pt>
                <c:pt idx="920">
                  <c:v>-2.8400000000000002E-2</c:v>
                </c:pt>
                <c:pt idx="921">
                  <c:v>-0.10440000000000001</c:v>
                </c:pt>
                <c:pt idx="922">
                  <c:v>-8.4400000000000003E-2</c:v>
                </c:pt>
                <c:pt idx="923">
                  <c:v>-5.6399999999999999E-2</c:v>
                </c:pt>
                <c:pt idx="924">
                  <c:v>-2.7400000000000001E-2</c:v>
                </c:pt>
                <c:pt idx="925">
                  <c:v>6.6E-3</c:v>
                </c:pt>
                <c:pt idx="926">
                  <c:v>-7.1400000000000005E-2</c:v>
                </c:pt>
                <c:pt idx="927">
                  <c:v>-3.2399999999999998E-2</c:v>
                </c:pt>
                <c:pt idx="928">
                  <c:v>-8.9399999999999993E-2</c:v>
                </c:pt>
                <c:pt idx="929">
                  <c:v>-2.7400000000000001E-2</c:v>
                </c:pt>
                <c:pt idx="930">
                  <c:v>-6.7400000000000002E-2</c:v>
                </c:pt>
                <c:pt idx="931">
                  <c:v>-4.5400000000000003E-2</c:v>
                </c:pt>
                <c:pt idx="932">
                  <c:v>-2.0400000000000001E-2</c:v>
                </c:pt>
                <c:pt idx="933">
                  <c:v>-4.0399999999999998E-2</c:v>
                </c:pt>
                <c:pt idx="934">
                  <c:v>-3.3399999999999999E-2</c:v>
                </c:pt>
                <c:pt idx="935">
                  <c:v>-3.8399999999999997E-2</c:v>
                </c:pt>
                <c:pt idx="936">
                  <c:v>-1.44E-2</c:v>
                </c:pt>
                <c:pt idx="937">
                  <c:v>-6.4399999999999999E-2</c:v>
                </c:pt>
                <c:pt idx="938">
                  <c:v>-5.3400000000000003E-2</c:v>
                </c:pt>
                <c:pt idx="939">
                  <c:v>-2.3400000000000001E-2</c:v>
                </c:pt>
                <c:pt idx="940">
                  <c:v>-7.0400000000000004E-2</c:v>
                </c:pt>
                <c:pt idx="941">
                  <c:v>-4.0399999999999998E-2</c:v>
                </c:pt>
                <c:pt idx="942">
                  <c:v>-5.4399999999999997E-2</c:v>
                </c:pt>
                <c:pt idx="943">
                  <c:v>-2.64E-2</c:v>
                </c:pt>
                <c:pt idx="944">
                  <c:v>-3.8399999999999997E-2</c:v>
                </c:pt>
                <c:pt idx="945">
                  <c:v>-1.24E-2</c:v>
                </c:pt>
                <c:pt idx="946">
                  <c:v>-1.34E-2</c:v>
                </c:pt>
                <c:pt idx="947">
                  <c:v>-5.8400000000000001E-2</c:v>
                </c:pt>
                <c:pt idx="948">
                  <c:v>-6.9400000000000003E-2</c:v>
                </c:pt>
                <c:pt idx="949">
                  <c:v>-3.8399999999999997E-2</c:v>
                </c:pt>
                <c:pt idx="950">
                  <c:v>-7.2400000000000006E-2</c:v>
                </c:pt>
                <c:pt idx="951">
                  <c:v>-5.6399999999999999E-2</c:v>
                </c:pt>
                <c:pt idx="952">
                  <c:v>-4.4400000000000002E-2</c:v>
                </c:pt>
                <c:pt idx="953">
                  <c:v>-1.34E-2</c:v>
                </c:pt>
                <c:pt idx="954">
                  <c:v>-5.3400000000000003E-2</c:v>
                </c:pt>
                <c:pt idx="955">
                  <c:v>-3.9399999999999998E-2</c:v>
                </c:pt>
                <c:pt idx="956">
                  <c:v>-6.2399999999999997E-2</c:v>
                </c:pt>
                <c:pt idx="957">
                  <c:v>-2.7400000000000001E-2</c:v>
                </c:pt>
                <c:pt idx="958">
                  <c:v>-2.24E-2</c:v>
                </c:pt>
                <c:pt idx="959">
                  <c:v>-6.4000000000000003E-3</c:v>
                </c:pt>
                <c:pt idx="960">
                  <c:v>-4.5400000000000003E-2</c:v>
                </c:pt>
                <c:pt idx="961">
                  <c:v>-5.6399999999999999E-2</c:v>
                </c:pt>
                <c:pt idx="962">
                  <c:v>-3.8399999999999997E-2</c:v>
                </c:pt>
                <c:pt idx="963">
                  <c:v>-3.3399999999999999E-2</c:v>
                </c:pt>
                <c:pt idx="964">
                  <c:v>-0.1014</c:v>
                </c:pt>
                <c:pt idx="965">
                  <c:v>-3.9399999999999998E-2</c:v>
                </c:pt>
                <c:pt idx="966">
                  <c:v>-3.9399999999999998E-2</c:v>
                </c:pt>
                <c:pt idx="967">
                  <c:v>-5.2400000000000002E-2</c:v>
                </c:pt>
                <c:pt idx="968">
                  <c:v>-3.8399999999999997E-2</c:v>
                </c:pt>
                <c:pt idx="969">
                  <c:v>-3.9399999999999998E-2</c:v>
                </c:pt>
                <c:pt idx="970">
                  <c:v>-4.5400000000000003E-2</c:v>
                </c:pt>
                <c:pt idx="971">
                  <c:v>-4.4400000000000002E-2</c:v>
                </c:pt>
                <c:pt idx="972">
                  <c:v>-1.44E-2</c:v>
                </c:pt>
                <c:pt idx="973">
                  <c:v>-6.2399999999999997E-2</c:v>
                </c:pt>
                <c:pt idx="974">
                  <c:v>-4.9399999999999999E-2</c:v>
                </c:pt>
                <c:pt idx="975">
                  <c:v>-4.9399999999999999E-2</c:v>
                </c:pt>
                <c:pt idx="976">
                  <c:v>-6.1400000000000003E-2</c:v>
                </c:pt>
                <c:pt idx="977">
                  <c:v>-7.9399999999999998E-2</c:v>
                </c:pt>
                <c:pt idx="978">
                  <c:v>-3.5400000000000001E-2</c:v>
                </c:pt>
                <c:pt idx="979">
                  <c:v>-3.8399999999999997E-2</c:v>
                </c:pt>
                <c:pt idx="980">
                  <c:v>-4.9399999999999999E-2</c:v>
                </c:pt>
                <c:pt idx="981">
                  <c:v>-1.7399999999999999E-2</c:v>
                </c:pt>
                <c:pt idx="982">
                  <c:v>-6.7400000000000002E-2</c:v>
                </c:pt>
                <c:pt idx="983">
                  <c:v>-4.24E-2</c:v>
                </c:pt>
                <c:pt idx="984">
                  <c:v>-3.44E-2</c:v>
                </c:pt>
                <c:pt idx="985">
                  <c:v>-3.7400000000000003E-2</c:v>
                </c:pt>
                <c:pt idx="986">
                  <c:v>-5.9400000000000001E-2</c:v>
                </c:pt>
                <c:pt idx="987">
                  <c:v>-6.7400000000000002E-2</c:v>
                </c:pt>
                <c:pt idx="988">
                  <c:v>-3.44E-2</c:v>
                </c:pt>
                <c:pt idx="989">
                  <c:v>-5.4399999999999997E-2</c:v>
                </c:pt>
                <c:pt idx="990">
                  <c:v>-3.9399999999999998E-2</c:v>
                </c:pt>
                <c:pt idx="991">
                  <c:v>-4.0399999999999998E-2</c:v>
                </c:pt>
                <c:pt idx="992">
                  <c:v>-7.6399999999999996E-2</c:v>
                </c:pt>
                <c:pt idx="993">
                  <c:v>5.9999999999999995E-4</c:v>
                </c:pt>
                <c:pt idx="994">
                  <c:v>-8.4400000000000003E-2</c:v>
                </c:pt>
                <c:pt idx="995">
                  <c:v>-5.3400000000000003E-2</c:v>
                </c:pt>
                <c:pt idx="996">
                  <c:v>4.5999999999999999E-3</c:v>
                </c:pt>
                <c:pt idx="997">
                  <c:v>-2.3999999999999998E-3</c:v>
                </c:pt>
                <c:pt idx="998">
                  <c:v>-7.4399999999999994E-2</c:v>
                </c:pt>
                <c:pt idx="999">
                  <c:v>-4.6399999999999997E-2</c:v>
                </c:pt>
                <c:pt idx="1000">
                  <c:v>-5.4399999999999997E-2</c:v>
                </c:pt>
                <c:pt idx="1001">
                  <c:v>-1.04E-2</c:v>
                </c:pt>
                <c:pt idx="1002">
                  <c:v>-5.1400000000000001E-2</c:v>
                </c:pt>
                <c:pt idx="1003">
                  <c:v>-6.4399999999999999E-2</c:v>
                </c:pt>
                <c:pt idx="1004">
                  <c:v>-5.9400000000000001E-2</c:v>
                </c:pt>
                <c:pt idx="1005">
                  <c:v>-5.1400000000000001E-2</c:v>
                </c:pt>
                <c:pt idx="1006">
                  <c:v>-4.3400000000000001E-2</c:v>
                </c:pt>
                <c:pt idx="1007">
                  <c:v>-4.1399999999999999E-2</c:v>
                </c:pt>
                <c:pt idx="1008">
                  <c:v>-4.9399999999999999E-2</c:v>
                </c:pt>
                <c:pt idx="1009">
                  <c:v>-2.7400000000000001E-2</c:v>
                </c:pt>
                <c:pt idx="1010">
                  <c:v>-2.4400000000000002E-2</c:v>
                </c:pt>
                <c:pt idx="1011">
                  <c:v>-8.3999999999999995E-3</c:v>
                </c:pt>
                <c:pt idx="1012">
                  <c:v>-6.6400000000000001E-2</c:v>
                </c:pt>
                <c:pt idx="1013">
                  <c:v>-5.4000000000000003E-3</c:v>
                </c:pt>
                <c:pt idx="1014">
                  <c:v>-8.9399999999999993E-2</c:v>
                </c:pt>
                <c:pt idx="1015">
                  <c:v>-11.9932</c:v>
                </c:pt>
                <c:pt idx="1016">
                  <c:v>-12.010199999999999</c:v>
                </c:pt>
                <c:pt idx="1017">
                  <c:v>-12.023199999999999</c:v>
                </c:pt>
                <c:pt idx="1018">
                  <c:v>-11.830399999999999</c:v>
                </c:pt>
                <c:pt idx="1019">
                  <c:v>-11.9604</c:v>
                </c:pt>
                <c:pt idx="1020">
                  <c:v>-11.7178</c:v>
                </c:pt>
                <c:pt idx="1021">
                  <c:v>-11.6892</c:v>
                </c:pt>
                <c:pt idx="1022">
                  <c:v>-11.631600000000001</c:v>
                </c:pt>
                <c:pt idx="1023">
                  <c:v>-11.553000000000001</c:v>
                </c:pt>
                <c:pt idx="1024">
                  <c:v>-11.3687</c:v>
                </c:pt>
                <c:pt idx="1025">
                  <c:v>-11.323600000000001</c:v>
                </c:pt>
                <c:pt idx="1026">
                  <c:v>-11.2371</c:v>
                </c:pt>
                <c:pt idx="1027">
                  <c:v>-11.2592</c:v>
                </c:pt>
                <c:pt idx="1028">
                  <c:v>-11.1134</c:v>
                </c:pt>
                <c:pt idx="1029">
                  <c:v>-11.1746</c:v>
                </c:pt>
                <c:pt idx="1030">
                  <c:v>-10.8992</c:v>
                </c:pt>
                <c:pt idx="1031">
                  <c:v>-10.949</c:v>
                </c:pt>
                <c:pt idx="1032">
                  <c:v>-10.7668</c:v>
                </c:pt>
                <c:pt idx="1033">
                  <c:v>-10.7294</c:v>
                </c:pt>
                <c:pt idx="1034">
                  <c:v>-10.7042</c:v>
                </c:pt>
                <c:pt idx="1035">
                  <c:v>-10.5748</c:v>
                </c:pt>
                <c:pt idx="1036">
                  <c:v>-10.4758</c:v>
                </c:pt>
                <c:pt idx="1037">
                  <c:v>-10.4992</c:v>
                </c:pt>
                <c:pt idx="1038">
                  <c:v>-10.448600000000001</c:v>
                </c:pt>
                <c:pt idx="1039">
                  <c:v>-10.362</c:v>
                </c:pt>
                <c:pt idx="1040">
                  <c:v>-10.174200000000001</c:v>
                </c:pt>
                <c:pt idx="1041">
                  <c:v>-10.2858</c:v>
                </c:pt>
                <c:pt idx="1042">
                  <c:v>-10.036199999999999</c:v>
                </c:pt>
                <c:pt idx="1043">
                  <c:v>-9.9621999999999993</c:v>
                </c:pt>
                <c:pt idx="1044">
                  <c:v>-9.9116</c:v>
                </c:pt>
                <c:pt idx="1045">
                  <c:v>-9.8490000000000002</c:v>
                </c:pt>
                <c:pt idx="1046">
                  <c:v>-9.7408999999999999</c:v>
                </c:pt>
                <c:pt idx="1047">
                  <c:v>-9.6402000000000001</c:v>
                </c:pt>
                <c:pt idx="1048">
                  <c:v>-11.1435</c:v>
                </c:pt>
                <c:pt idx="1049">
                  <c:v>-10.2082</c:v>
                </c:pt>
                <c:pt idx="1050">
                  <c:v>-10.069599999999999</c:v>
                </c:pt>
                <c:pt idx="1051">
                  <c:v>-9.9353999999999996</c:v>
                </c:pt>
                <c:pt idx="1052">
                  <c:v>-9.9290000000000003</c:v>
                </c:pt>
                <c:pt idx="1053">
                  <c:v>-9.8422000000000001</c:v>
                </c:pt>
                <c:pt idx="1054">
                  <c:v>-9.7794000000000008</c:v>
                </c:pt>
                <c:pt idx="1055">
                  <c:v>-9.7260000000000009</c:v>
                </c:pt>
                <c:pt idx="1056">
                  <c:v>-9.532</c:v>
                </c:pt>
                <c:pt idx="1057">
                  <c:v>-9.5335999999999999</c:v>
                </c:pt>
                <c:pt idx="1058">
                  <c:v>-9.4346999999999994</c:v>
                </c:pt>
                <c:pt idx="1059">
                  <c:v>-9.4901999999999997</c:v>
                </c:pt>
                <c:pt idx="1060">
                  <c:v>-9.2878000000000007</c:v>
                </c:pt>
                <c:pt idx="1061">
                  <c:v>-9.2566000000000006</c:v>
                </c:pt>
                <c:pt idx="1062">
                  <c:v>-9.1783999999999999</c:v>
                </c:pt>
                <c:pt idx="1063">
                  <c:v>-9.1340000000000003</c:v>
                </c:pt>
                <c:pt idx="1064">
                  <c:v>-8.9990000000000006</c:v>
                </c:pt>
                <c:pt idx="1065">
                  <c:v>-8.9963999999999995</c:v>
                </c:pt>
                <c:pt idx="1066">
                  <c:v>-8.8374000000000006</c:v>
                </c:pt>
                <c:pt idx="1067">
                  <c:v>-8.9138000000000002</c:v>
                </c:pt>
                <c:pt idx="1068">
                  <c:v>-8.6902000000000008</c:v>
                </c:pt>
                <c:pt idx="1069">
                  <c:v>-8.6031999999999993</c:v>
                </c:pt>
                <c:pt idx="1070">
                  <c:v>-8.5696999999999992</c:v>
                </c:pt>
                <c:pt idx="1071">
                  <c:v>-8.5670000000000002</c:v>
                </c:pt>
                <c:pt idx="1072">
                  <c:v>-8.3444000000000003</c:v>
                </c:pt>
                <c:pt idx="1073">
                  <c:v>-8.2888000000000002</c:v>
                </c:pt>
                <c:pt idx="1074">
                  <c:v>-8.2734000000000005</c:v>
                </c:pt>
                <c:pt idx="1075">
                  <c:v>-8.2121999999999993</c:v>
                </c:pt>
                <c:pt idx="1076">
                  <c:v>-8.0357000000000003</c:v>
                </c:pt>
                <c:pt idx="1077">
                  <c:v>-7.944</c:v>
                </c:pt>
                <c:pt idx="1078">
                  <c:v>-7.9409999999999998</c:v>
                </c:pt>
                <c:pt idx="1079">
                  <c:v>-7.8432000000000004</c:v>
                </c:pt>
                <c:pt idx="1080">
                  <c:v>-9.3085000000000004</c:v>
                </c:pt>
                <c:pt idx="1081">
                  <c:v>-8.3865999999999996</c:v>
                </c:pt>
                <c:pt idx="1082">
                  <c:v>-8.2796000000000003</c:v>
                </c:pt>
                <c:pt idx="1083">
                  <c:v>-8.2248000000000001</c:v>
                </c:pt>
                <c:pt idx="1084">
                  <c:v>-8.0408000000000008</c:v>
                </c:pt>
                <c:pt idx="1085">
                  <c:v>-7.9946000000000002</c:v>
                </c:pt>
                <c:pt idx="1086">
                  <c:v>-7.9522000000000004</c:v>
                </c:pt>
                <c:pt idx="1087">
                  <c:v>-7.8944000000000001</c:v>
                </c:pt>
                <c:pt idx="1088">
                  <c:v>-7.7713999999999999</c:v>
                </c:pt>
                <c:pt idx="1089">
                  <c:v>-7.6740000000000004</c:v>
                </c:pt>
                <c:pt idx="1090">
                  <c:v>-7.6627000000000001</c:v>
                </c:pt>
                <c:pt idx="1091">
                  <c:v>-7.6176000000000004</c:v>
                </c:pt>
                <c:pt idx="1092">
                  <c:v>-7.3963999999999999</c:v>
                </c:pt>
                <c:pt idx="1093">
                  <c:v>-7.5060000000000002</c:v>
                </c:pt>
                <c:pt idx="1094">
                  <c:v>-7.3120000000000003</c:v>
                </c:pt>
                <c:pt idx="1095">
                  <c:v>-7.2944000000000004</c:v>
                </c:pt>
                <c:pt idx="1096">
                  <c:v>-7.1664000000000003</c:v>
                </c:pt>
                <c:pt idx="1097">
                  <c:v>-7.0648</c:v>
                </c:pt>
                <c:pt idx="1098">
                  <c:v>-6.9028</c:v>
                </c:pt>
                <c:pt idx="1099">
                  <c:v>-6.9512</c:v>
                </c:pt>
                <c:pt idx="1100">
                  <c:v>-6.8048000000000002</c:v>
                </c:pt>
                <c:pt idx="1101">
                  <c:v>-6.8655999999999997</c:v>
                </c:pt>
                <c:pt idx="1102">
                  <c:v>-6.8301999999999996</c:v>
                </c:pt>
                <c:pt idx="1103">
                  <c:v>-6.7183999999999999</c:v>
                </c:pt>
                <c:pt idx="1104">
                  <c:v>-6.5637999999999996</c:v>
                </c:pt>
                <c:pt idx="1105">
                  <c:v>-6.5331999999999999</c:v>
                </c:pt>
                <c:pt idx="1106">
                  <c:v>-6.4420000000000002</c:v>
                </c:pt>
                <c:pt idx="1107">
                  <c:v>-6.3865999999999996</c:v>
                </c:pt>
                <c:pt idx="1108">
                  <c:v>-6.2252000000000001</c:v>
                </c:pt>
                <c:pt idx="1109">
                  <c:v>-6.1783999999999999</c:v>
                </c:pt>
                <c:pt idx="1110">
                  <c:v>-6.0124000000000004</c:v>
                </c:pt>
                <c:pt idx="1111">
                  <c:v>-6.0915999999999997</c:v>
                </c:pt>
                <c:pt idx="1112">
                  <c:v>-7.1818999999999997</c:v>
                </c:pt>
                <c:pt idx="1113">
                  <c:v>-6.6665999999999999</c:v>
                </c:pt>
                <c:pt idx="1114">
                  <c:v>-6.5826000000000002</c:v>
                </c:pt>
                <c:pt idx="1115">
                  <c:v>-6.4867999999999997</c:v>
                </c:pt>
                <c:pt idx="1116">
                  <c:v>-6.3277999999999999</c:v>
                </c:pt>
                <c:pt idx="1117">
                  <c:v>-6.3166000000000002</c:v>
                </c:pt>
                <c:pt idx="1118">
                  <c:v>-6.2565999999999997</c:v>
                </c:pt>
                <c:pt idx="1119">
                  <c:v>-6.1894</c:v>
                </c:pt>
                <c:pt idx="1120">
                  <c:v>-5.9916999999999998</c:v>
                </c:pt>
                <c:pt idx="1121">
                  <c:v>-5.9870000000000001</c:v>
                </c:pt>
                <c:pt idx="1122">
                  <c:v>-5.8396999999999997</c:v>
                </c:pt>
                <c:pt idx="1123">
                  <c:v>-5.9635999999999996</c:v>
                </c:pt>
                <c:pt idx="1124">
                  <c:v>-5.6646000000000001</c:v>
                </c:pt>
                <c:pt idx="1125">
                  <c:v>-5.7939999999999996</c:v>
                </c:pt>
                <c:pt idx="1126">
                  <c:v>-5.5940000000000003</c:v>
                </c:pt>
                <c:pt idx="1127">
                  <c:v>-5.4114000000000004</c:v>
                </c:pt>
                <c:pt idx="1128">
                  <c:v>-5.3566000000000003</c:v>
                </c:pt>
                <c:pt idx="1129">
                  <c:v>-5.4118000000000004</c:v>
                </c:pt>
                <c:pt idx="1130">
                  <c:v>-5.2229999999999999</c:v>
                </c:pt>
                <c:pt idx="1131">
                  <c:v>-5.2182000000000004</c:v>
                </c:pt>
                <c:pt idx="1132">
                  <c:v>-5.0579999999999998</c:v>
                </c:pt>
                <c:pt idx="1133">
                  <c:v>-5.1425999999999998</c:v>
                </c:pt>
                <c:pt idx="1134">
                  <c:v>-5.0042</c:v>
                </c:pt>
                <c:pt idx="1135">
                  <c:v>-4.9923999999999999</c:v>
                </c:pt>
                <c:pt idx="1136">
                  <c:v>-4.9593999999999996</c:v>
                </c:pt>
                <c:pt idx="1137">
                  <c:v>-4.8182</c:v>
                </c:pt>
                <c:pt idx="1138">
                  <c:v>-4.8651999999999997</c:v>
                </c:pt>
                <c:pt idx="1139">
                  <c:v>-4.6875999999999998</c:v>
                </c:pt>
                <c:pt idx="1140">
                  <c:v>-4.5856000000000003</c:v>
                </c:pt>
                <c:pt idx="1141">
                  <c:v>-4.4744000000000002</c:v>
                </c:pt>
                <c:pt idx="1142">
                  <c:v>-4.4664000000000001</c:v>
                </c:pt>
                <c:pt idx="1143">
                  <c:v>-4.3555999999999999</c:v>
                </c:pt>
                <c:pt idx="1144">
                  <c:v>-5.3303000000000003</c:v>
                </c:pt>
                <c:pt idx="1145">
                  <c:v>-4.7115999999999998</c:v>
                </c:pt>
                <c:pt idx="1146">
                  <c:v>-4.8066000000000004</c:v>
                </c:pt>
                <c:pt idx="1147">
                  <c:v>-4.6778000000000004</c:v>
                </c:pt>
                <c:pt idx="1148">
                  <c:v>-4.7018000000000004</c:v>
                </c:pt>
                <c:pt idx="1149">
                  <c:v>-4.4656000000000002</c:v>
                </c:pt>
                <c:pt idx="1150">
                  <c:v>-4.4946000000000002</c:v>
                </c:pt>
                <c:pt idx="1151">
                  <c:v>-4.4093999999999998</c:v>
                </c:pt>
                <c:pt idx="1152">
                  <c:v>-4.3743999999999996</c:v>
                </c:pt>
                <c:pt idx="1153">
                  <c:v>-4.2309999999999999</c:v>
                </c:pt>
                <c:pt idx="1154">
                  <c:v>-4.2480000000000002</c:v>
                </c:pt>
                <c:pt idx="1155">
                  <c:v>-4.0805999999999996</c:v>
                </c:pt>
                <c:pt idx="1156">
                  <c:v>-4.1135999999999999</c:v>
                </c:pt>
                <c:pt idx="1157">
                  <c:v>-3.8010000000000002</c:v>
                </c:pt>
                <c:pt idx="1158">
                  <c:v>-3.9</c:v>
                </c:pt>
                <c:pt idx="1159">
                  <c:v>-3.7164000000000001</c:v>
                </c:pt>
                <c:pt idx="1160">
                  <c:v>-3.7494000000000001</c:v>
                </c:pt>
                <c:pt idx="1161">
                  <c:v>-3.5768</c:v>
                </c:pt>
                <c:pt idx="1162">
                  <c:v>-3.6278000000000001</c:v>
                </c:pt>
                <c:pt idx="1163">
                  <c:v>-3.6181999999999999</c:v>
                </c:pt>
                <c:pt idx="1164">
                  <c:v>-3.4432</c:v>
                </c:pt>
                <c:pt idx="1165">
                  <c:v>-3.2406000000000001</c:v>
                </c:pt>
                <c:pt idx="1166">
                  <c:v>-3.2665999999999999</c:v>
                </c:pt>
                <c:pt idx="1167">
                  <c:v>-3.1663999999999999</c:v>
                </c:pt>
                <c:pt idx="1168">
                  <c:v>-3.1564000000000001</c:v>
                </c:pt>
                <c:pt idx="1169">
                  <c:v>-3.0162</c:v>
                </c:pt>
                <c:pt idx="1170">
                  <c:v>-2.9472</c:v>
                </c:pt>
                <c:pt idx="1171">
                  <c:v>-2.8875999999999999</c:v>
                </c:pt>
                <c:pt idx="1172">
                  <c:v>-2.7585999999999999</c:v>
                </c:pt>
                <c:pt idx="1173">
                  <c:v>-2.6444000000000001</c:v>
                </c:pt>
                <c:pt idx="1174">
                  <c:v>-2.6013999999999999</c:v>
                </c:pt>
                <c:pt idx="1175">
                  <c:v>-2.5366</c:v>
                </c:pt>
                <c:pt idx="1176">
                  <c:v>-2.5295999999999998</c:v>
                </c:pt>
                <c:pt idx="1177">
                  <c:v>-3.0674000000000001</c:v>
                </c:pt>
                <c:pt idx="1178">
                  <c:v>-3.0154000000000001</c:v>
                </c:pt>
                <c:pt idx="1179">
                  <c:v>-2.9285999999999999</c:v>
                </c:pt>
                <c:pt idx="1180">
                  <c:v>-2.8856000000000002</c:v>
                </c:pt>
                <c:pt idx="1181">
                  <c:v>-2.7593999999999999</c:v>
                </c:pt>
                <c:pt idx="1182">
                  <c:v>-2.7604000000000002</c:v>
                </c:pt>
                <c:pt idx="1183">
                  <c:v>-2.5491999999999999</c:v>
                </c:pt>
                <c:pt idx="1184">
                  <c:v>-2.5651999999999999</c:v>
                </c:pt>
                <c:pt idx="1185">
                  <c:v>-2.4618000000000002</c:v>
                </c:pt>
                <c:pt idx="1186">
                  <c:v>-2.4037999999999999</c:v>
                </c:pt>
                <c:pt idx="1187">
                  <c:v>-2.3014000000000001</c:v>
                </c:pt>
                <c:pt idx="1188">
                  <c:v>-2.2833999999999999</c:v>
                </c:pt>
                <c:pt idx="1189">
                  <c:v>-2.1377999999999999</c:v>
                </c:pt>
                <c:pt idx="1190">
                  <c:v>-2.2338</c:v>
                </c:pt>
                <c:pt idx="1191">
                  <c:v>-2.0002</c:v>
                </c:pt>
                <c:pt idx="1192">
                  <c:v>-1.9521999999999999</c:v>
                </c:pt>
                <c:pt idx="1193">
                  <c:v>-1.8066</c:v>
                </c:pt>
                <c:pt idx="1194">
                  <c:v>-1.8966000000000001</c:v>
                </c:pt>
                <c:pt idx="1195">
                  <c:v>-1.6759999999999999</c:v>
                </c:pt>
                <c:pt idx="1196">
                  <c:v>-1.776</c:v>
                </c:pt>
                <c:pt idx="1197">
                  <c:v>-1.5094000000000001</c:v>
                </c:pt>
                <c:pt idx="1198">
                  <c:v>-1.6284000000000001</c:v>
                </c:pt>
                <c:pt idx="1199">
                  <c:v>-1.4001999999999999</c:v>
                </c:pt>
                <c:pt idx="1200">
                  <c:v>-1.4021999999999999</c:v>
                </c:pt>
                <c:pt idx="1201">
                  <c:v>-1.246</c:v>
                </c:pt>
                <c:pt idx="1202">
                  <c:v>-1.284</c:v>
                </c:pt>
                <c:pt idx="1203">
                  <c:v>-1.1214</c:v>
                </c:pt>
                <c:pt idx="1204">
                  <c:v>-1.0984</c:v>
                </c:pt>
                <c:pt idx="1205">
                  <c:v>-0.9042</c:v>
                </c:pt>
                <c:pt idx="1206">
                  <c:v>-0.94920000000000004</c:v>
                </c:pt>
                <c:pt idx="1207">
                  <c:v>-0.79139999999999999</c:v>
                </c:pt>
                <c:pt idx="1208">
                  <c:v>-0.79139999999999999</c:v>
                </c:pt>
                <c:pt idx="1209">
                  <c:v>-1.2242</c:v>
                </c:pt>
                <c:pt idx="1210">
                  <c:v>-1.2802</c:v>
                </c:pt>
                <c:pt idx="1211">
                  <c:v>-1.0784</c:v>
                </c:pt>
                <c:pt idx="1212">
                  <c:v>-1.1923999999999999</c:v>
                </c:pt>
                <c:pt idx="1213">
                  <c:v>-0.98519999999999996</c:v>
                </c:pt>
                <c:pt idx="1214">
                  <c:v>-0.92520000000000002</c:v>
                </c:pt>
                <c:pt idx="1215">
                  <c:v>-0.88200000000000001</c:v>
                </c:pt>
                <c:pt idx="1216">
                  <c:v>-0.81200000000000006</c:v>
                </c:pt>
                <c:pt idx="1217">
                  <c:v>-0.72560000000000002</c:v>
                </c:pt>
                <c:pt idx="1218">
                  <c:v>-0.59360000000000002</c:v>
                </c:pt>
                <c:pt idx="1219">
                  <c:v>-0.38619999999999999</c:v>
                </c:pt>
                <c:pt idx="1220">
                  <c:v>-0.5272</c:v>
                </c:pt>
                <c:pt idx="1221">
                  <c:v>-0.39860000000000001</c:v>
                </c:pt>
                <c:pt idx="1222">
                  <c:v>-0.41860000000000003</c:v>
                </c:pt>
                <c:pt idx="1223">
                  <c:v>-0.2</c:v>
                </c:pt>
                <c:pt idx="1224">
                  <c:v>-0.20399999999999999</c:v>
                </c:pt>
                <c:pt idx="1225">
                  <c:v>-2.64E-2</c:v>
                </c:pt>
                <c:pt idx="1226">
                  <c:v>-4.3400000000000001E-2</c:v>
                </c:pt>
                <c:pt idx="1227">
                  <c:v>4.0599999999999997E-2</c:v>
                </c:pt>
                <c:pt idx="1228">
                  <c:v>-6.9400000000000003E-2</c:v>
                </c:pt>
                <c:pt idx="1229">
                  <c:v>-4.4400000000000002E-2</c:v>
                </c:pt>
                <c:pt idx="1230">
                  <c:v>-1.14E-2</c:v>
                </c:pt>
                <c:pt idx="1231">
                  <c:v>-2.24E-2</c:v>
                </c:pt>
                <c:pt idx="1232">
                  <c:v>4.36E-2</c:v>
                </c:pt>
                <c:pt idx="1233">
                  <c:v>1.7600000000000001E-2</c:v>
                </c:pt>
                <c:pt idx="1234">
                  <c:v>-5.9400000000000001E-2</c:v>
                </c:pt>
                <c:pt idx="1235">
                  <c:v>-2.4400000000000002E-2</c:v>
                </c:pt>
                <c:pt idx="1236">
                  <c:v>9.6600000000000005E-2</c:v>
                </c:pt>
                <c:pt idx="1237">
                  <c:v>9.5999999999999992E-3</c:v>
                </c:pt>
                <c:pt idx="1238">
                  <c:v>-5.4399999999999997E-2</c:v>
                </c:pt>
                <c:pt idx="1239">
                  <c:v>-6.0400000000000002E-2</c:v>
                </c:pt>
                <c:pt idx="1240">
                  <c:v>-8.7400000000000005E-2</c:v>
                </c:pt>
                <c:pt idx="1241">
                  <c:v>-3.6400000000000002E-2</c:v>
                </c:pt>
                <c:pt idx="1242">
                  <c:v>-4.0000000000000002E-4</c:v>
                </c:pt>
                <c:pt idx="1243">
                  <c:v>4.7600000000000003E-2</c:v>
                </c:pt>
                <c:pt idx="1244">
                  <c:v>-6.6400000000000001E-2</c:v>
                </c:pt>
                <c:pt idx="1245">
                  <c:v>-8.2400000000000001E-2</c:v>
                </c:pt>
                <c:pt idx="1246">
                  <c:v>8.6E-3</c:v>
                </c:pt>
                <c:pt idx="1247">
                  <c:v>1.26E-2</c:v>
                </c:pt>
                <c:pt idx="1248">
                  <c:v>-7.4000000000000003E-3</c:v>
                </c:pt>
                <c:pt idx="1249">
                  <c:v>-4.24E-2</c:v>
                </c:pt>
                <c:pt idx="1250">
                  <c:v>2.5999999999999999E-3</c:v>
                </c:pt>
                <c:pt idx="1251">
                  <c:v>1.6000000000000001E-3</c:v>
                </c:pt>
                <c:pt idx="1252">
                  <c:v>3.1600000000000003E-2</c:v>
                </c:pt>
                <c:pt idx="1253">
                  <c:v>3.5999999999999999E-3</c:v>
                </c:pt>
                <c:pt idx="1254">
                  <c:v>0.1016</c:v>
                </c:pt>
                <c:pt idx="1255">
                  <c:v>-5.1400000000000001E-2</c:v>
                </c:pt>
                <c:pt idx="1256">
                  <c:v>-1.44E-2</c:v>
                </c:pt>
                <c:pt idx="1257">
                  <c:v>-1.7399999999999999E-2</c:v>
                </c:pt>
                <c:pt idx="1258">
                  <c:v>5.16E-2</c:v>
                </c:pt>
                <c:pt idx="1259">
                  <c:v>-9.74E-2</c:v>
                </c:pt>
                <c:pt idx="1260">
                  <c:v>-9.5399999999999999E-2</c:v>
                </c:pt>
                <c:pt idx="1261">
                  <c:v>-9.64E-2</c:v>
                </c:pt>
                <c:pt idx="1262">
                  <c:v>-3.3399999999999999E-2</c:v>
                </c:pt>
                <c:pt idx="1263">
                  <c:v>2.6599999999999999E-2</c:v>
                </c:pt>
                <c:pt idx="1264">
                  <c:v>-4.1399999999999999E-2</c:v>
                </c:pt>
                <c:pt idx="1265">
                  <c:v>2.5600000000000001E-2</c:v>
                </c:pt>
                <c:pt idx="1266">
                  <c:v>-9.1399999999999995E-2</c:v>
                </c:pt>
                <c:pt idx="1267">
                  <c:v>6.4600000000000005E-2</c:v>
                </c:pt>
                <c:pt idx="1268">
                  <c:v>-4.3400000000000001E-2</c:v>
                </c:pt>
                <c:pt idx="1269">
                  <c:v>-9.74E-2</c:v>
                </c:pt>
                <c:pt idx="1270">
                  <c:v>-1.84E-2</c:v>
                </c:pt>
                <c:pt idx="1271">
                  <c:v>-2.1399999999999999E-2</c:v>
                </c:pt>
                <c:pt idx="1272">
                  <c:v>5.96E-2</c:v>
                </c:pt>
                <c:pt idx="1273">
                  <c:v>3.6600000000000001E-2</c:v>
                </c:pt>
                <c:pt idx="1274">
                  <c:v>-6.8400000000000002E-2</c:v>
                </c:pt>
                <c:pt idx="1275">
                  <c:v>-2.5399999999999999E-2</c:v>
                </c:pt>
                <c:pt idx="1276">
                  <c:v>-8.14E-2</c:v>
                </c:pt>
                <c:pt idx="1277">
                  <c:v>-4.8399999999999999E-2</c:v>
                </c:pt>
                <c:pt idx="1278">
                  <c:v>-4.4000000000000003E-3</c:v>
                </c:pt>
                <c:pt idx="1279">
                  <c:v>-1.6400000000000001E-2</c:v>
                </c:pt>
                <c:pt idx="1280">
                  <c:v>-7.5399999999999995E-2</c:v>
                </c:pt>
                <c:pt idx="1281">
                  <c:v>-3.9399999999999998E-2</c:v>
                </c:pt>
                <c:pt idx="1282">
                  <c:v>-4.0399999999999998E-2</c:v>
                </c:pt>
                <c:pt idx="1283">
                  <c:v>-8.3400000000000002E-2</c:v>
                </c:pt>
                <c:pt idx="1284">
                  <c:v>-8.9399999999999993E-2</c:v>
                </c:pt>
                <c:pt idx="1285">
                  <c:v>-4.7399999999999998E-2</c:v>
                </c:pt>
                <c:pt idx="1286">
                  <c:v>-6.54E-2</c:v>
                </c:pt>
                <c:pt idx="1287">
                  <c:v>-2.5399999999999999E-2</c:v>
                </c:pt>
                <c:pt idx="1288">
                  <c:v>-1.9400000000000001E-2</c:v>
                </c:pt>
                <c:pt idx="1289">
                  <c:v>-1.04E-2</c:v>
                </c:pt>
                <c:pt idx="1290">
                  <c:v>3.5999999999999999E-3</c:v>
                </c:pt>
                <c:pt idx="1291">
                  <c:v>-7.1400000000000005E-2</c:v>
                </c:pt>
                <c:pt idx="1292">
                  <c:v>-4.6399999999999997E-2</c:v>
                </c:pt>
                <c:pt idx="1293">
                  <c:v>-8.8400000000000006E-2</c:v>
                </c:pt>
                <c:pt idx="1294">
                  <c:v>3.0599999999999999E-2</c:v>
                </c:pt>
                <c:pt idx="1295">
                  <c:v>-5.2400000000000002E-2</c:v>
                </c:pt>
                <c:pt idx="1296">
                  <c:v>7.6E-3</c:v>
                </c:pt>
                <c:pt idx="1297">
                  <c:v>-7.6399999999999996E-2</c:v>
                </c:pt>
                <c:pt idx="1298">
                  <c:v>3.7600000000000001E-2</c:v>
                </c:pt>
                <c:pt idx="1299">
                  <c:v>-9.8400000000000001E-2</c:v>
                </c:pt>
                <c:pt idx="1300">
                  <c:v>-2.4400000000000002E-2</c:v>
                </c:pt>
                <c:pt idx="1301">
                  <c:v>-8.7400000000000005E-2</c:v>
                </c:pt>
                <c:pt idx="1302">
                  <c:v>-5.3400000000000003E-2</c:v>
                </c:pt>
                <c:pt idx="1303">
                  <c:v>1.5599999999999999E-2</c:v>
                </c:pt>
                <c:pt idx="1304">
                  <c:v>2.5600000000000001E-2</c:v>
                </c:pt>
                <c:pt idx="1305">
                  <c:v>-9.64E-2</c:v>
                </c:pt>
                <c:pt idx="1306">
                  <c:v>-4.1399999999999999E-2</c:v>
                </c:pt>
                <c:pt idx="1307">
                  <c:v>-4.9399999999999999E-2</c:v>
                </c:pt>
                <c:pt idx="1308">
                  <c:v>-4.5400000000000003E-2</c:v>
                </c:pt>
                <c:pt idx="1309">
                  <c:v>4.2599999999999999E-2</c:v>
                </c:pt>
                <c:pt idx="1310">
                  <c:v>-6.7400000000000002E-2</c:v>
                </c:pt>
                <c:pt idx="1311">
                  <c:v>-9.0399999999999994E-2</c:v>
                </c:pt>
                <c:pt idx="1312">
                  <c:v>-2.8400000000000002E-2</c:v>
                </c:pt>
                <c:pt idx="1313">
                  <c:v>-5.8400000000000001E-2</c:v>
                </c:pt>
                <c:pt idx="1314">
                  <c:v>1.46E-2</c:v>
                </c:pt>
                <c:pt idx="1315">
                  <c:v>-6.54E-2</c:v>
                </c:pt>
                <c:pt idx="1316">
                  <c:v>1.8599999999999998E-2</c:v>
                </c:pt>
                <c:pt idx="1317">
                  <c:v>-6.1400000000000003E-2</c:v>
                </c:pt>
                <c:pt idx="1318">
                  <c:v>-1.6400000000000001E-2</c:v>
                </c:pt>
                <c:pt idx="1319">
                  <c:v>-0.1174</c:v>
                </c:pt>
                <c:pt idx="1320">
                  <c:v>9.5999999999999992E-3</c:v>
                </c:pt>
                <c:pt idx="1321">
                  <c:v>5.9999999999999995E-4</c:v>
                </c:pt>
                <c:pt idx="1322">
                  <c:v>-3.8399999999999997E-2</c:v>
                </c:pt>
                <c:pt idx="1323">
                  <c:v>-4.5400000000000003E-2</c:v>
                </c:pt>
                <c:pt idx="1324">
                  <c:v>-4.24E-2</c:v>
                </c:pt>
                <c:pt idx="1325">
                  <c:v>3.6600000000000001E-2</c:v>
                </c:pt>
                <c:pt idx="1326">
                  <c:v>-7.4000000000000003E-3</c:v>
                </c:pt>
                <c:pt idx="1327">
                  <c:v>-8.2400000000000001E-2</c:v>
                </c:pt>
                <c:pt idx="1328">
                  <c:v>-4.8399999999999999E-2</c:v>
                </c:pt>
                <c:pt idx="1329">
                  <c:v>-2.8400000000000002E-2</c:v>
                </c:pt>
                <c:pt idx="1330">
                  <c:v>-4.4400000000000002E-2</c:v>
                </c:pt>
                <c:pt idx="1331">
                  <c:v>-9.4000000000000004E-3</c:v>
                </c:pt>
                <c:pt idx="1332">
                  <c:v>-0.10440000000000001</c:v>
                </c:pt>
                <c:pt idx="1333">
                  <c:v>-4.7399999999999998E-2</c:v>
                </c:pt>
                <c:pt idx="1334">
                  <c:v>-9.1399999999999995E-2</c:v>
                </c:pt>
                <c:pt idx="1335">
                  <c:v>5.9999999999999995E-4</c:v>
                </c:pt>
                <c:pt idx="1336">
                  <c:v>-8.3400000000000002E-2</c:v>
                </c:pt>
                <c:pt idx="1337">
                  <c:v>4.5999999999999999E-3</c:v>
                </c:pt>
                <c:pt idx="1338">
                  <c:v>-7.3400000000000007E-2</c:v>
                </c:pt>
                <c:pt idx="1339">
                  <c:v>-3.2399999999999998E-2</c:v>
                </c:pt>
                <c:pt idx="1340">
                  <c:v>-1.44E-2</c:v>
                </c:pt>
                <c:pt idx="1341">
                  <c:v>-1.6400000000000001E-2</c:v>
                </c:pt>
                <c:pt idx="1342">
                  <c:v>-2.8400000000000002E-2</c:v>
                </c:pt>
                <c:pt idx="1343">
                  <c:v>-2.8400000000000002E-2</c:v>
                </c:pt>
                <c:pt idx="1344">
                  <c:v>7.8600000000000003E-2</c:v>
                </c:pt>
                <c:pt idx="1345">
                  <c:v>-4.0000000000000002E-4</c:v>
                </c:pt>
                <c:pt idx="1346">
                  <c:v>9.5999999999999992E-3</c:v>
                </c:pt>
                <c:pt idx="1347">
                  <c:v>-5.3400000000000003E-2</c:v>
                </c:pt>
                <c:pt idx="1348">
                  <c:v>-2.8400000000000002E-2</c:v>
                </c:pt>
                <c:pt idx="1349">
                  <c:v>-0.1024</c:v>
                </c:pt>
                <c:pt idx="1350">
                  <c:v>-7.6399999999999996E-2</c:v>
                </c:pt>
                <c:pt idx="1351">
                  <c:v>2.86E-2</c:v>
                </c:pt>
                <c:pt idx="1352">
                  <c:v>-3.7400000000000003E-2</c:v>
                </c:pt>
                <c:pt idx="1353">
                  <c:v>-5.3400000000000003E-2</c:v>
                </c:pt>
                <c:pt idx="1354">
                  <c:v>-2.0400000000000001E-2</c:v>
                </c:pt>
                <c:pt idx="1355">
                  <c:v>-0.1094</c:v>
                </c:pt>
                <c:pt idx="1356">
                  <c:v>-5.5399999999999998E-2</c:v>
                </c:pt>
                <c:pt idx="1357">
                  <c:v>-0.1744</c:v>
                </c:pt>
                <c:pt idx="1358">
                  <c:v>-9.1399999999999995E-2</c:v>
                </c:pt>
                <c:pt idx="1359">
                  <c:v>-5.8400000000000001E-2</c:v>
                </c:pt>
                <c:pt idx="1360">
                  <c:v>-7.2400000000000006E-2</c:v>
                </c:pt>
                <c:pt idx="1361">
                  <c:v>-1.54E-2</c:v>
                </c:pt>
                <c:pt idx="1362">
                  <c:v>7.6E-3</c:v>
                </c:pt>
                <c:pt idx="1363">
                  <c:v>-5.5399999999999998E-2</c:v>
                </c:pt>
                <c:pt idx="1364">
                  <c:v>-5.4000000000000003E-3</c:v>
                </c:pt>
                <c:pt idx="1365">
                  <c:v>3.7600000000000001E-2</c:v>
                </c:pt>
                <c:pt idx="1366">
                  <c:v>-5.3400000000000003E-2</c:v>
                </c:pt>
                <c:pt idx="1367">
                  <c:v>4.8599999999999997E-2</c:v>
                </c:pt>
                <c:pt idx="1368">
                  <c:v>-3.04E-2</c:v>
                </c:pt>
                <c:pt idx="1369">
                  <c:v>-5.74E-2</c:v>
                </c:pt>
                <c:pt idx="1370">
                  <c:v>1.66E-2</c:v>
                </c:pt>
                <c:pt idx="1371">
                  <c:v>-3.2399999999999998E-2</c:v>
                </c:pt>
                <c:pt idx="1372">
                  <c:v>8.2600000000000007E-2</c:v>
                </c:pt>
                <c:pt idx="1373">
                  <c:v>6.6E-3</c:v>
                </c:pt>
                <c:pt idx="1374">
                  <c:v>-6.6400000000000001E-2</c:v>
                </c:pt>
                <c:pt idx="1375">
                  <c:v>-9.9400000000000002E-2</c:v>
                </c:pt>
                <c:pt idx="1376">
                  <c:v>-1.9400000000000001E-2</c:v>
                </c:pt>
                <c:pt idx="1377">
                  <c:v>-4.1399999999999999E-2</c:v>
                </c:pt>
                <c:pt idx="1378">
                  <c:v>-0.15340000000000001</c:v>
                </c:pt>
                <c:pt idx="1379">
                  <c:v>1.7600000000000001E-2</c:v>
                </c:pt>
                <c:pt idx="1380">
                  <c:v>-6.3399999999999998E-2</c:v>
                </c:pt>
                <c:pt idx="1381">
                  <c:v>-0.1024</c:v>
                </c:pt>
                <c:pt idx="1382">
                  <c:v>3.4599999999999999E-2</c:v>
                </c:pt>
                <c:pt idx="1383">
                  <c:v>-4.4000000000000003E-3</c:v>
                </c:pt>
                <c:pt idx="1384">
                  <c:v>-5.4399999999999997E-2</c:v>
                </c:pt>
                <c:pt idx="1385">
                  <c:v>1.6000000000000001E-3</c:v>
                </c:pt>
                <c:pt idx="1386">
                  <c:v>-3.3999999999999998E-3</c:v>
                </c:pt>
                <c:pt idx="1387">
                  <c:v>-0.1134</c:v>
                </c:pt>
                <c:pt idx="1388">
                  <c:v>-4.24E-2</c:v>
                </c:pt>
                <c:pt idx="1389">
                  <c:v>-2.7400000000000001E-2</c:v>
                </c:pt>
                <c:pt idx="1390">
                  <c:v>-4.0000000000000002E-4</c:v>
                </c:pt>
                <c:pt idx="1391">
                  <c:v>-9.4000000000000004E-3</c:v>
                </c:pt>
                <c:pt idx="1392">
                  <c:v>-8.14E-2</c:v>
                </c:pt>
                <c:pt idx="1393">
                  <c:v>-1.84E-2</c:v>
                </c:pt>
                <c:pt idx="1394">
                  <c:v>-9.4000000000000004E-3</c:v>
                </c:pt>
                <c:pt idx="1395">
                  <c:v>-7.6399999999999996E-2</c:v>
                </c:pt>
                <c:pt idx="1396">
                  <c:v>-6.0400000000000002E-2</c:v>
                </c:pt>
                <c:pt idx="1397">
                  <c:v>2.46E-2</c:v>
                </c:pt>
                <c:pt idx="1398">
                  <c:v>-2.3400000000000001E-2</c:v>
                </c:pt>
                <c:pt idx="1399">
                  <c:v>-1.4E-3</c:v>
                </c:pt>
                <c:pt idx="1400">
                  <c:v>2.1600000000000001E-2</c:v>
                </c:pt>
                <c:pt idx="1401">
                  <c:v>-6.9400000000000003E-2</c:v>
                </c:pt>
                <c:pt idx="1402">
                  <c:v>5.5999999999999999E-3</c:v>
                </c:pt>
                <c:pt idx="1403">
                  <c:v>5.9999999999999995E-4</c:v>
                </c:pt>
                <c:pt idx="1404">
                  <c:v>1.1599999999999999E-2</c:v>
                </c:pt>
                <c:pt idx="1405">
                  <c:v>1.6000000000000001E-3</c:v>
                </c:pt>
                <c:pt idx="1406">
                  <c:v>-9.5399999999999999E-2</c:v>
                </c:pt>
                <c:pt idx="1407">
                  <c:v>7.6600000000000001E-2</c:v>
                </c:pt>
                <c:pt idx="1408">
                  <c:v>-7.1400000000000005E-2</c:v>
                </c:pt>
                <c:pt idx="1409">
                  <c:v>-3.7400000000000003E-2</c:v>
                </c:pt>
                <c:pt idx="1410">
                  <c:v>-5.04E-2</c:v>
                </c:pt>
                <c:pt idx="1411">
                  <c:v>-0.10539999999999999</c:v>
                </c:pt>
                <c:pt idx="1412">
                  <c:v>1.06E-2</c:v>
                </c:pt>
                <c:pt idx="1413">
                  <c:v>-5.4399999999999997E-2</c:v>
                </c:pt>
                <c:pt idx="1414">
                  <c:v>-1.24E-2</c:v>
                </c:pt>
                <c:pt idx="1415">
                  <c:v>-0.1134</c:v>
                </c:pt>
                <c:pt idx="1416">
                  <c:v>-9.4000000000000004E-3</c:v>
                </c:pt>
                <c:pt idx="1417">
                  <c:v>4.5600000000000002E-2</c:v>
                </c:pt>
                <c:pt idx="1418">
                  <c:v>1.66E-2</c:v>
                </c:pt>
                <c:pt idx="1419">
                  <c:v>-3.3399999999999999E-2</c:v>
                </c:pt>
                <c:pt idx="1420">
                  <c:v>-6.4000000000000003E-3</c:v>
                </c:pt>
                <c:pt idx="1421">
                  <c:v>-8.3999999999999995E-3</c:v>
                </c:pt>
                <c:pt idx="1422">
                  <c:v>-1.9400000000000001E-2</c:v>
                </c:pt>
                <c:pt idx="1423">
                  <c:v>-3.8399999999999997E-2</c:v>
                </c:pt>
                <c:pt idx="1424">
                  <c:v>-5.2400000000000002E-2</c:v>
                </c:pt>
                <c:pt idx="1425">
                  <c:v>-2.3400000000000001E-2</c:v>
                </c:pt>
                <c:pt idx="1426">
                  <c:v>9.7600000000000006E-2</c:v>
                </c:pt>
                <c:pt idx="1427">
                  <c:v>4.0599999999999997E-2</c:v>
                </c:pt>
                <c:pt idx="1428">
                  <c:v>-6.0400000000000002E-2</c:v>
                </c:pt>
                <c:pt idx="1429">
                  <c:v>-4.1399999999999999E-2</c:v>
                </c:pt>
                <c:pt idx="1430">
                  <c:v>-7.2400000000000006E-2</c:v>
                </c:pt>
                <c:pt idx="1431">
                  <c:v>-5.04E-2</c:v>
                </c:pt>
                <c:pt idx="1432">
                  <c:v>-9.5399999999999999E-2</c:v>
                </c:pt>
                <c:pt idx="1433">
                  <c:v>-4.5400000000000003E-2</c:v>
                </c:pt>
                <c:pt idx="1434">
                  <c:v>-8.7400000000000005E-2</c:v>
                </c:pt>
                <c:pt idx="1435">
                  <c:v>1.46E-2</c:v>
                </c:pt>
                <c:pt idx="1436">
                  <c:v>-8.14E-2</c:v>
                </c:pt>
                <c:pt idx="1437">
                  <c:v>-2.24E-2</c:v>
                </c:pt>
                <c:pt idx="1438">
                  <c:v>-6.1400000000000003E-2</c:v>
                </c:pt>
                <c:pt idx="1439">
                  <c:v>-0.1174</c:v>
                </c:pt>
                <c:pt idx="1440">
                  <c:v>2.5999999999999999E-3</c:v>
                </c:pt>
                <c:pt idx="1441">
                  <c:v>-7.1400000000000005E-2</c:v>
                </c:pt>
                <c:pt idx="1442">
                  <c:v>-1.44E-2</c:v>
                </c:pt>
                <c:pt idx="1443">
                  <c:v>-1.14E-2</c:v>
                </c:pt>
                <c:pt idx="1444">
                  <c:v>-1.7399999999999999E-2</c:v>
                </c:pt>
                <c:pt idx="1445">
                  <c:v>-1.4E-3</c:v>
                </c:pt>
                <c:pt idx="1446">
                  <c:v>-4.24E-2</c:v>
                </c:pt>
                <c:pt idx="1447">
                  <c:v>-9.4399999999999998E-2</c:v>
                </c:pt>
                <c:pt idx="1448">
                  <c:v>6.9599999999999995E-2</c:v>
                </c:pt>
                <c:pt idx="1449">
                  <c:v>-9.8400000000000001E-2</c:v>
                </c:pt>
                <c:pt idx="1450">
                  <c:v>3.2599999999999997E-2</c:v>
                </c:pt>
                <c:pt idx="1451">
                  <c:v>-5.3400000000000003E-2</c:v>
                </c:pt>
                <c:pt idx="1452">
                  <c:v>-4.4400000000000002E-2</c:v>
                </c:pt>
                <c:pt idx="1453">
                  <c:v>-0.10340000000000001</c:v>
                </c:pt>
                <c:pt idx="1454">
                  <c:v>-5.9400000000000001E-2</c:v>
                </c:pt>
                <c:pt idx="1455">
                  <c:v>-7.5399999999999995E-2</c:v>
                </c:pt>
                <c:pt idx="1456">
                  <c:v>0.1056</c:v>
                </c:pt>
                <c:pt idx="1457">
                  <c:v>-0.1114</c:v>
                </c:pt>
                <c:pt idx="1458">
                  <c:v>-5.5399999999999998E-2</c:v>
                </c:pt>
                <c:pt idx="1459">
                  <c:v>-4.0399999999999998E-2</c:v>
                </c:pt>
                <c:pt idx="1460">
                  <c:v>-5.3400000000000003E-2</c:v>
                </c:pt>
                <c:pt idx="1461">
                  <c:v>-2.5399999999999999E-2</c:v>
                </c:pt>
                <c:pt idx="1462">
                  <c:v>-8.9399999999999993E-2</c:v>
                </c:pt>
                <c:pt idx="1463">
                  <c:v>-4.7399999999999998E-2</c:v>
                </c:pt>
                <c:pt idx="1464">
                  <c:v>-2.3999999999999998E-3</c:v>
                </c:pt>
                <c:pt idx="1465">
                  <c:v>-3.5400000000000001E-2</c:v>
                </c:pt>
                <c:pt idx="1466">
                  <c:v>-1.44E-2</c:v>
                </c:pt>
                <c:pt idx="1467">
                  <c:v>3.8600000000000002E-2</c:v>
                </c:pt>
                <c:pt idx="1468">
                  <c:v>-2.3999999999999998E-3</c:v>
                </c:pt>
                <c:pt idx="1469">
                  <c:v>-4.9399999999999999E-2</c:v>
                </c:pt>
                <c:pt idx="1470">
                  <c:v>5.5999999999999999E-3</c:v>
                </c:pt>
                <c:pt idx="1471">
                  <c:v>-3.8399999999999997E-2</c:v>
                </c:pt>
                <c:pt idx="1472">
                  <c:v>4.5600000000000002E-2</c:v>
                </c:pt>
                <c:pt idx="1473">
                  <c:v>-6.2399999999999997E-2</c:v>
                </c:pt>
                <c:pt idx="1474">
                  <c:v>-7.8399999999999997E-2</c:v>
                </c:pt>
                <c:pt idx="1475">
                  <c:v>-6.4000000000000003E-3</c:v>
                </c:pt>
                <c:pt idx="1476">
                  <c:v>-0.13539999999999999</c:v>
                </c:pt>
                <c:pt idx="1477">
                  <c:v>-1.24E-2</c:v>
                </c:pt>
                <c:pt idx="1478">
                  <c:v>-4.4000000000000003E-3</c:v>
                </c:pt>
                <c:pt idx="1479">
                  <c:v>-5.2400000000000002E-2</c:v>
                </c:pt>
                <c:pt idx="1480">
                  <c:v>-3.6400000000000002E-2</c:v>
                </c:pt>
                <c:pt idx="1481">
                  <c:v>-0.1004</c:v>
                </c:pt>
                <c:pt idx="1482">
                  <c:v>-5.9400000000000001E-2</c:v>
                </c:pt>
                <c:pt idx="1483">
                  <c:v>2.5999999999999999E-3</c:v>
                </c:pt>
                <c:pt idx="1484">
                  <c:v>-6.0400000000000002E-2</c:v>
                </c:pt>
                <c:pt idx="1485">
                  <c:v>1.26E-2</c:v>
                </c:pt>
                <c:pt idx="1486">
                  <c:v>-7.1400000000000005E-2</c:v>
                </c:pt>
                <c:pt idx="1487">
                  <c:v>-3.3399999999999999E-2</c:v>
                </c:pt>
                <c:pt idx="1488">
                  <c:v>3.5999999999999999E-3</c:v>
                </c:pt>
                <c:pt idx="1489">
                  <c:v>-4.4000000000000003E-3</c:v>
                </c:pt>
                <c:pt idx="1490">
                  <c:v>-2.3400000000000001E-2</c:v>
                </c:pt>
                <c:pt idx="1491">
                  <c:v>-6.4000000000000003E-3</c:v>
                </c:pt>
                <c:pt idx="1492">
                  <c:v>-0.13039999999999999</c:v>
                </c:pt>
                <c:pt idx="1493">
                  <c:v>-1.6400000000000001E-2</c:v>
                </c:pt>
                <c:pt idx="1494">
                  <c:v>-0.1154</c:v>
                </c:pt>
                <c:pt idx="1495">
                  <c:v>-0.12139999999999999</c:v>
                </c:pt>
                <c:pt idx="1496">
                  <c:v>-6.4000000000000003E-3</c:v>
                </c:pt>
                <c:pt idx="1497">
                  <c:v>-4.5400000000000003E-2</c:v>
                </c:pt>
                <c:pt idx="1498">
                  <c:v>-8.0399999999999999E-2</c:v>
                </c:pt>
                <c:pt idx="1499">
                  <c:v>-0.10539999999999999</c:v>
                </c:pt>
                <c:pt idx="1500">
                  <c:v>-3.6400000000000002E-2</c:v>
                </c:pt>
                <c:pt idx="1501">
                  <c:v>2.76E-2</c:v>
                </c:pt>
                <c:pt idx="1502">
                  <c:v>-9.64E-2</c:v>
                </c:pt>
                <c:pt idx="1503">
                  <c:v>-0.1094</c:v>
                </c:pt>
                <c:pt idx="1504">
                  <c:v>-6.4399999999999999E-2</c:v>
                </c:pt>
                <c:pt idx="1505">
                  <c:v>6.1600000000000002E-2</c:v>
                </c:pt>
                <c:pt idx="1506">
                  <c:v>-4.7399999999999998E-2</c:v>
                </c:pt>
                <c:pt idx="1507">
                  <c:v>-0.1104</c:v>
                </c:pt>
                <c:pt idx="1508">
                  <c:v>-6.4399999999999999E-2</c:v>
                </c:pt>
                <c:pt idx="1509">
                  <c:v>-0.1114</c:v>
                </c:pt>
                <c:pt idx="1510">
                  <c:v>-6.9400000000000003E-2</c:v>
                </c:pt>
                <c:pt idx="1511">
                  <c:v>-5.74E-2</c:v>
                </c:pt>
                <c:pt idx="1512">
                  <c:v>-5.6399999999999999E-2</c:v>
                </c:pt>
                <c:pt idx="1513">
                  <c:v>-7.0400000000000004E-2</c:v>
                </c:pt>
                <c:pt idx="1514">
                  <c:v>-6.4399999999999999E-2</c:v>
                </c:pt>
                <c:pt idx="1515">
                  <c:v>-2.9399999999999999E-2</c:v>
                </c:pt>
                <c:pt idx="1516">
                  <c:v>-4.7399999999999998E-2</c:v>
                </c:pt>
                <c:pt idx="1517">
                  <c:v>-12.1572</c:v>
                </c:pt>
                <c:pt idx="1518">
                  <c:v>-11.9152</c:v>
                </c:pt>
                <c:pt idx="1519">
                  <c:v>-11.946199999999999</c:v>
                </c:pt>
                <c:pt idx="1520">
                  <c:v>-11.9794</c:v>
                </c:pt>
                <c:pt idx="1521">
                  <c:v>-11.917400000000001</c:v>
                </c:pt>
                <c:pt idx="1522">
                  <c:v>-11.6248</c:v>
                </c:pt>
                <c:pt idx="1523">
                  <c:v>-11.6212</c:v>
                </c:pt>
                <c:pt idx="1524">
                  <c:v>-11.521599999999999</c:v>
                </c:pt>
                <c:pt idx="1525">
                  <c:v>-11.484</c:v>
                </c:pt>
                <c:pt idx="1526">
                  <c:v>-11.3767</c:v>
                </c:pt>
                <c:pt idx="1527">
                  <c:v>-11.3826</c:v>
                </c:pt>
                <c:pt idx="1528">
                  <c:v>-11.2111</c:v>
                </c:pt>
                <c:pt idx="1529">
                  <c:v>-11.2582</c:v>
                </c:pt>
                <c:pt idx="1530">
                  <c:v>-11.039400000000001</c:v>
                </c:pt>
                <c:pt idx="1531">
                  <c:v>-10.9496</c:v>
                </c:pt>
                <c:pt idx="1532">
                  <c:v>-10.998200000000001</c:v>
                </c:pt>
                <c:pt idx="1533">
                  <c:v>-10.984</c:v>
                </c:pt>
                <c:pt idx="1534">
                  <c:v>-10.847799999999999</c:v>
                </c:pt>
                <c:pt idx="1535">
                  <c:v>-10.782400000000001</c:v>
                </c:pt>
                <c:pt idx="1536">
                  <c:v>-10.6852</c:v>
                </c:pt>
                <c:pt idx="1537">
                  <c:v>-10.6038</c:v>
                </c:pt>
                <c:pt idx="1538">
                  <c:v>-10.4678</c:v>
                </c:pt>
                <c:pt idx="1539">
                  <c:v>-10.4672</c:v>
                </c:pt>
                <c:pt idx="1540">
                  <c:v>-10.4886</c:v>
                </c:pt>
                <c:pt idx="1541">
                  <c:v>-10.356999999999999</c:v>
                </c:pt>
                <c:pt idx="1542">
                  <c:v>-10.1492</c:v>
                </c:pt>
                <c:pt idx="1543">
                  <c:v>-10.1648</c:v>
                </c:pt>
                <c:pt idx="1544">
                  <c:v>-9.9952000000000005</c:v>
                </c:pt>
                <c:pt idx="1545">
                  <c:v>-10.1152</c:v>
                </c:pt>
                <c:pt idx="1546">
                  <c:v>-9.8765999999999998</c:v>
                </c:pt>
                <c:pt idx="1547">
                  <c:v>-9.8650000000000002</c:v>
                </c:pt>
                <c:pt idx="1548">
                  <c:v>-9.6279000000000003</c:v>
                </c:pt>
                <c:pt idx="1549">
                  <c:v>-9.7362000000000002</c:v>
                </c:pt>
                <c:pt idx="1550">
                  <c:v>-11.1935</c:v>
                </c:pt>
                <c:pt idx="1551">
                  <c:v>-10.0122</c:v>
                </c:pt>
                <c:pt idx="1552">
                  <c:v>-10.069599999999999</c:v>
                </c:pt>
                <c:pt idx="1553">
                  <c:v>-9.9664000000000001</c:v>
                </c:pt>
                <c:pt idx="1554">
                  <c:v>-9.9510000000000005</c:v>
                </c:pt>
                <c:pt idx="1555">
                  <c:v>-9.8902000000000001</c:v>
                </c:pt>
                <c:pt idx="1556">
                  <c:v>-9.6853999999999996</c:v>
                </c:pt>
                <c:pt idx="1557">
                  <c:v>-9.6940000000000008</c:v>
                </c:pt>
                <c:pt idx="1558">
                  <c:v>-9.5370000000000008</c:v>
                </c:pt>
                <c:pt idx="1559">
                  <c:v>-9.6565999999999992</c:v>
                </c:pt>
                <c:pt idx="1560">
                  <c:v>-9.5157000000000007</c:v>
                </c:pt>
                <c:pt idx="1561">
                  <c:v>-9.4611999999999998</c:v>
                </c:pt>
                <c:pt idx="1562">
                  <c:v>-9.3317999999999994</c:v>
                </c:pt>
                <c:pt idx="1563">
                  <c:v>-9.2555999999999994</c:v>
                </c:pt>
                <c:pt idx="1564">
                  <c:v>-9.1134000000000004</c:v>
                </c:pt>
                <c:pt idx="1565">
                  <c:v>-9.0229999999999997</c:v>
                </c:pt>
                <c:pt idx="1566">
                  <c:v>-8.968</c:v>
                </c:pt>
                <c:pt idx="1567">
                  <c:v>-8.9123999999999999</c:v>
                </c:pt>
                <c:pt idx="1568">
                  <c:v>-8.7423999999999999</c:v>
                </c:pt>
                <c:pt idx="1569">
                  <c:v>-8.8038000000000007</c:v>
                </c:pt>
                <c:pt idx="1570">
                  <c:v>-8.7571999999999992</c:v>
                </c:pt>
                <c:pt idx="1571">
                  <c:v>-8.7271999999999998</c:v>
                </c:pt>
                <c:pt idx="1572">
                  <c:v>-8.4207000000000001</c:v>
                </c:pt>
                <c:pt idx="1573">
                  <c:v>-8.5630000000000006</c:v>
                </c:pt>
                <c:pt idx="1574">
                  <c:v>-8.2804000000000002</c:v>
                </c:pt>
                <c:pt idx="1575">
                  <c:v>-8.4337999999999997</c:v>
                </c:pt>
                <c:pt idx="1576">
                  <c:v>-8.1674000000000007</c:v>
                </c:pt>
                <c:pt idx="1577">
                  <c:v>-8.0421999999999993</c:v>
                </c:pt>
                <c:pt idx="1578">
                  <c:v>-8.1356999999999999</c:v>
                </c:pt>
                <c:pt idx="1579">
                  <c:v>-8.1240000000000006</c:v>
                </c:pt>
                <c:pt idx="1580">
                  <c:v>-7.8220000000000001</c:v>
                </c:pt>
                <c:pt idx="1581">
                  <c:v>-7.9211999999999998</c:v>
                </c:pt>
                <c:pt idx="1582">
                  <c:v>-9.3915000000000006</c:v>
                </c:pt>
                <c:pt idx="1583">
                  <c:v>-8.4306000000000001</c:v>
                </c:pt>
                <c:pt idx="1584">
                  <c:v>-8.2075999999999993</c:v>
                </c:pt>
                <c:pt idx="1585">
                  <c:v>-8.2257999999999996</c:v>
                </c:pt>
                <c:pt idx="1586">
                  <c:v>-8.1367999999999991</c:v>
                </c:pt>
                <c:pt idx="1587">
                  <c:v>-7.9236000000000004</c:v>
                </c:pt>
                <c:pt idx="1588">
                  <c:v>-7.9122000000000003</c:v>
                </c:pt>
                <c:pt idx="1589">
                  <c:v>-7.9314</c:v>
                </c:pt>
                <c:pt idx="1590">
                  <c:v>-7.7624000000000004</c:v>
                </c:pt>
                <c:pt idx="1591">
                  <c:v>-7.7530000000000001</c:v>
                </c:pt>
                <c:pt idx="1592">
                  <c:v>-7.6246999999999998</c:v>
                </c:pt>
                <c:pt idx="1593">
                  <c:v>-7.6066000000000003</c:v>
                </c:pt>
                <c:pt idx="1594">
                  <c:v>-7.4374000000000002</c:v>
                </c:pt>
                <c:pt idx="1595">
                  <c:v>-7.4</c:v>
                </c:pt>
                <c:pt idx="1596">
                  <c:v>-7.3540000000000001</c:v>
                </c:pt>
                <c:pt idx="1597">
                  <c:v>-7.2093999999999996</c:v>
                </c:pt>
                <c:pt idx="1598">
                  <c:v>-7.0064000000000002</c:v>
                </c:pt>
                <c:pt idx="1599">
                  <c:v>-7.2148000000000003</c:v>
                </c:pt>
                <c:pt idx="1600">
                  <c:v>-6.9958</c:v>
                </c:pt>
                <c:pt idx="1601">
                  <c:v>-7.0182000000000002</c:v>
                </c:pt>
                <c:pt idx="1602">
                  <c:v>-6.8437999999999999</c:v>
                </c:pt>
                <c:pt idx="1603">
                  <c:v>-6.9176000000000002</c:v>
                </c:pt>
                <c:pt idx="1604">
                  <c:v>-6.6651999999999996</c:v>
                </c:pt>
                <c:pt idx="1605">
                  <c:v>-6.7454000000000001</c:v>
                </c:pt>
                <c:pt idx="1606">
                  <c:v>-6.5608000000000004</c:v>
                </c:pt>
                <c:pt idx="1607">
                  <c:v>-6.6352000000000002</c:v>
                </c:pt>
                <c:pt idx="1608">
                  <c:v>-6.4589999999999996</c:v>
                </c:pt>
                <c:pt idx="1609">
                  <c:v>-6.5186000000000002</c:v>
                </c:pt>
                <c:pt idx="1610">
                  <c:v>-6.2031999999999998</c:v>
                </c:pt>
                <c:pt idx="1611">
                  <c:v>-6.1753999999999998</c:v>
                </c:pt>
                <c:pt idx="1612">
                  <c:v>-6.0674000000000001</c:v>
                </c:pt>
                <c:pt idx="1613">
                  <c:v>-6.0586000000000002</c:v>
                </c:pt>
                <c:pt idx="1614">
                  <c:v>-7.0918999999999999</c:v>
                </c:pt>
                <c:pt idx="1615">
                  <c:v>-6.5515999999999996</c:v>
                </c:pt>
                <c:pt idx="1616">
                  <c:v>-6.3356000000000003</c:v>
                </c:pt>
                <c:pt idx="1617">
                  <c:v>-6.5747999999999998</c:v>
                </c:pt>
                <c:pt idx="1618">
                  <c:v>-6.3448000000000002</c:v>
                </c:pt>
                <c:pt idx="1619">
                  <c:v>-6.3335999999999997</c:v>
                </c:pt>
                <c:pt idx="1620">
                  <c:v>-6.1386000000000003</c:v>
                </c:pt>
                <c:pt idx="1621">
                  <c:v>-6.1093999999999999</c:v>
                </c:pt>
                <c:pt idx="1622">
                  <c:v>-6.0137</c:v>
                </c:pt>
                <c:pt idx="1623">
                  <c:v>-6.07</c:v>
                </c:pt>
                <c:pt idx="1624">
                  <c:v>-5.9257</c:v>
                </c:pt>
                <c:pt idx="1625">
                  <c:v>-5.8875999999999999</c:v>
                </c:pt>
                <c:pt idx="1626">
                  <c:v>-5.6105999999999998</c:v>
                </c:pt>
                <c:pt idx="1627">
                  <c:v>-5.7140000000000004</c:v>
                </c:pt>
                <c:pt idx="1628">
                  <c:v>-5.6150000000000002</c:v>
                </c:pt>
                <c:pt idx="1629">
                  <c:v>-5.5644</c:v>
                </c:pt>
                <c:pt idx="1630">
                  <c:v>-5.3495999999999997</c:v>
                </c:pt>
                <c:pt idx="1631">
                  <c:v>-5.4207999999999998</c:v>
                </c:pt>
                <c:pt idx="1632">
                  <c:v>-5.2530000000000001</c:v>
                </c:pt>
                <c:pt idx="1633">
                  <c:v>-5.2412000000000001</c:v>
                </c:pt>
                <c:pt idx="1634">
                  <c:v>-5.2051999999999996</c:v>
                </c:pt>
                <c:pt idx="1635">
                  <c:v>-5.0856000000000003</c:v>
                </c:pt>
                <c:pt idx="1636">
                  <c:v>-5.0125999999999999</c:v>
                </c:pt>
                <c:pt idx="1637">
                  <c:v>-4.9273999999999996</c:v>
                </c:pt>
                <c:pt idx="1638">
                  <c:v>-4.8924000000000003</c:v>
                </c:pt>
                <c:pt idx="1639">
                  <c:v>-4.6832000000000003</c:v>
                </c:pt>
                <c:pt idx="1640">
                  <c:v>-4.8772000000000002</c:v>
                </c:pt>
                <c:pt idx="1641">
                  <c:v>-4.5846</c:v>
                </c:pt>
                <c:pt idx="1642">
                  <c:v>-4.6386000000000003</c:v>
                </c:pt>
                <c:pt idx="1643">
                  <c:v>-4.5473999999999997</c:v>
                </c:pt>
                <c:pt idx="1644">
                  <c:v>-4.4114000000000004</c:v>
                </c:pt>
                <c:pt idx="1645">
                  <c:v>-4.2435999999999998</c:v>
                </c:pt>
                <c:pt idx="1646">
                  <c:v>-5.3093000000000004</c:v>
                </c:pt>
                <c:pt idx="1647">
                  <c:v>-4.7455999999999996</c:v>
                </c:pt>
                <c:pt idx="1648">
                  <c:v>-4.7256</c:v>
                </c:pt>
                <c:pt idx="1649">
                  <c:v>-4.6718000000000002</c:v>
                </c:pt>
                <c:pt idx="1650">
                  <c:v>-4.6707999999999998</c:v>
                </c:pt>
                <c:pt idx="1651">
                  <c:v>-4.4325999999999999</c:v>
                </c:pt>
                <c:pt idx="1652">
                  <c:v>-4.5876000000000001</c:v>
                </c:pt>
                <c:pt idx="1653">
                  <c:v>-4.3234000000000004</c:v>
                </c:pt>
                <c:pt idx="1654">
                  <c:v>-4.2944000000000004</c:v>
                </c:pt>
                <c:pt idx="1655">
                  <c:v>-4.1660000000000004</c:v>
                </c:pt>
                <c:pt idx="1656">
                  <c:v>-4.2670000000000003</c:v>
                </c:pt>
                <c:pt idx="1657">
                  <c:v>-4.1105999999999998</c:v>
                </c:pt>
                <c:pt idx="1658">
                  <c:v>-4.0435999999999996</c:v>
                </c:pt>
                <c:pt idx="1659">
                  <c:v>-3.8460000000000001</c:v>
                </c:pt>
                <c:pt idx="1660">
                  <c:v>-3.8879999999999999</c:v>
                </c:pt>
                <c:pt idx="1661">
                  <c:v>-3.9034</c:v>
                </c:pt>
                <c:pt idx="1662">
                  <c:v>-3.7734000000000001</c:v>
                </c:pt>
                <c:pt idx="1663">
                  <c:v>-3.5457999999999998</c:v>
                </c:pt>
                <c:pt idx="1664">
                  <c:v>-3.5948000000000002</c:v>
                </c:pt>
                <c:pt idx="1665">
                  <c:v>-3.5752000000000002</c:v>
                </c:pt>
                <c:pt idx="1666">
                  <c:v>-3.4752000000000001</c:v>
                </c:pt>
                <c:pt idx="1667">
                  <c:v>-3.2686000000000002</c:v>
                </c:pt>
                <c:pt idx="1668">
                  <c:v>-3.4356</c:v>
                </c:pt>
                <c:pt idx="1669">
                  <c:v>-3.1114000000000002</c:v>
                </c:pt>
                <c:pt idx="1670">
                  <c:v>-3.2313999999999998</c:v>
                </c:pt>
                <c:pt idx="1671">
                  <c:v>-2.9432</c:v>
                </c:pt>
                <c:pt idx="1672">
                  <c:v>-3.0171999999999999</c:v>
                </c:pt>
                <c:pt idx="1673">
                  <c:v>-2.7305999999999999</c:v>
                </c:pt>
                <c:pt idx="1674">
                  <c:v>-2.8715999999999999</c:v>
                </c:pt>
                <c:pt idx="1675">
                  <c:v>-2.8283999999999998</c:v>
                </c:pt>
                <c:pt idx="1676">
                  <c:v>-2.7984</c:v>
                </c:pt>
                <c:pt idx="1677">
                  <c:v>-2.3875999999999999</c:v>
                </c:pt>
                <c:pt idx="1678">
                  <c:v>-2.5396000000000001</c:v>
                </c:pt>
                <c:pt idx="1679">
                  <c:v>-3.0484</c:v>
                </c:pt>
                <c:pt idx="1680">
                  <c:v>-3.0884</c:v>
                </c:pt>
                <c:pt idx="1681">
                  <c:v>-2.8885999999999998</c:v>
                </c:pt>
                <c:pt idx="1682">
                  <c:v>-2.7545999999999999</c:v>
                </c:pt>
                <c:pt idx="1683">
                  <c:v>-2.7254</c:v>
                </c:pt>
                <c:pt idx="1684">
                  <c:v>-2.7473999999999998</c:v>
                </c:pt>
                <c:pt idx="1685">
                  <c:v>-2.6221999999999999</c:v>
                </c:pt>
                <c:pt idx="1686">
                  <c:v>-2.5632000000000001</c:v>
                </c:pt>
                <c:pt idx="1687">
                  <c:v>-2.5428000000000002</c:v>
                </c:pt>
                <c:pt idx="1688">
                  <c:v>-2.5508000000000002</c:v>
                </c:pt>
                <c:pt idx="1689">
                  <c:v>-2.3654000000000002</c:v>
                </c:pt>
                <c:pt idx="1690">
                  <c:v>-2.3363999999999998</c:v>
                </c:pt>
                <c:pt idx="1691">
                  <c:v>-2.1448</c:v>
                </c:pt>
                <c:pt idx="1692">
                  <c:v>-2.0897999999999999</c:v>
                </c:pt>
                <c:pt idx="1693">
                  <c:v>-2.0541999999999998</c:v>
                </c:pt>
                <c:pt idx="1694">
                  <c:v>-2.1362000000000001</c:v>
                </c:pt>
                <c:pt idx="1695">
                  <c:v>-1.8956</c:v>
                </c:pt>
                <c:pt idx="1696">
                  <c:v>-1.7345999999999999</c:v>
                </c:pt>
                <c:pt idx="1697">
                  <c:v>-1.5780000000000001</c:v>
                </c:pt>
                <c:pt idx="1698">
                  <c:v>-1.7190000000000001</c:v>
                </c:pt>
                <c:pt idx="1699">
                  <c:v>-1.5593999999999999</c:v>
                </c:pt>
                <c:pt idx="1700">
                  <c:v>-1.4554</c:v>
                </c:pt>
                <c:pt idx="1701">
                  <c:v>-1.5451999999999999</c:v>
                </c:pt>
                <c:pt idx="1702">
                  <c:v>-1.3712</c:v>
                </c:pt>
                <c:pt idx="1703">
                  <c:v>-1.349</c:v>
                </c:pt>
                <c:pt idx="1704">
                  <c:v>-1.0940000000000001</c:v>
                </c:pt>
                <c:pt idx="1705">
                  <c:v>-1.1264000000000001</c:v>
                </c:pt>
                <c:pt idx="1706">
                  <c:v>-1.0844</c:v>
                </c:pt>
                <c:pt idx="1707">
                  <c:v>-0.8962</c:v>
                </c:pt>
                <c:pt idx="1708">
                  <c:v>-0.97519999999999996</c:v>
                </c:pt>
                <c:pt idx="1709">
                  <c:v>-0.65539999999999998</c:v>
                </c:pt>
                <c:pt idx="1710">
                  <c:v>-0.73340000000000005</c:v>
                </c:pt>
                <c:pt idx="1711">
                  <c:v>-1.1932</c:v>
                </c:pt>
                <c:pt idx="1712">
                  <c:v>-1.3431999999999999</c:v>
                </c:pt>
                <c:pt idx="1713">
                  <c:v>-1.1664000000000001</c:v>
                </c:pt>
                <c:pt idx="1714">
                  <c:v>-1.1113999999999999</c:v>
                </c:pt>
                <c:pt idx="1715">
                  <c:v>-0.85319999999999996</c:v>
                </c:pt>
                <c:pt idx="1716">
                  <c:v>-0.81520000000000004</c:v>
                </c:pt>
                <c:pt idx="1717">
                  <c:v>-0.78500000000000003</c:v>
                </c:pt>
                <c:pt idx="1718">
                  <c:v>-0.82199999999999995</c:v>
                </c:pt>
                <c:pt idx="1719">
                  <c:v>-0.59960000000000002</c:v>
                </c:pt>
                <c:pt idx="1720">
                  <c:v>-0.64259999999999995</c:v>
                </c:pt>
                <c:pt idx="1721">
                  <c:v>-0.4582</c:v>
                </c:pt>
                <c:pt idx="1722">
                  <c:v>-0.62319999999999998</c:v>
                </c:pt>
                <c:pt idx="1723">
                  <c:v>-0.3876</c:v>
                </c:pt>
                <c:pt idx="1724">
                  <c:v>-0.35060000000000002</c:v>
                </c:pt>
                <c:pt idx="1725">
                  <c:v>-0.3</c:v>
                </c:pt>
                <c:pt idx="1726">
                  <c:v>-0.27</c:v>
                </c:pt>
                <c:pt idx="1727">
                  <c:v>-9.2399999999999996E-2</c:v>
                </c:pt>
                <c:pt idx="1728">
                  <c:v>-0.18240000000000001</c:v>
                </c:pt>
                <c:pt idx="1729">
                  <c:v>-1.04E-2</c:v>
                </c:pt>
                <c:pt idx="1730">
                  <c:v>7.0599999999999996E-2</c:v>
                </c:pt>
                <c:pt idx="1731">
                  <c:v>0.1636</c:v>
                </c:pt>
                <c:pt idx="1732">
                  <c:v>-4.4400000000000002E-2</c:v>
                </c:pt>
                <c:pt idx="1733">
                  <c:v>7.6E-3</c:v>
                </c:pt>
                <c:pt idx="1734">
                  <c:v>5.9999999999999995E-4</c:v>
                </c:pt>
                <c:pt idx="1735">
                  <c:v>5.5999999999999999E-3</c:v>
                </c:pt>
                <c:pt idx="1736">
                  <c:v>9.1600000000000001E-2</c:v>
                </c:pt>
                <c:pt idx="1737">
                  <c:v>-0.18640000000000001</c:v>
                </c:pt>
                <c:pt idx="1738">
                  <c:v>-0.15740000000000001</c:v>
                </c:pt>
                <c:pt idx="1739">
                  <c:v>-8.14E-2</c:v>
                </c:pt>
                <c:pt idx="1740">
                  <c:v>-4.7399999999999998E-2</c:v>
                </c:pt>
                <c:pt idx="1741">
                  <c:v>-0.19339999999999999</c:v>
                </c:pt>
                <c:pt idx="1742">
                  <c:v>-4.1399999999999999E-2</c:v>
                </c:pt>
                <c:pt idx="1743">
                  <c:v>-3.9399999999999998E-2</c:v>
                </c:pt>
                <c:pt idx="1744">
                  <c:v>3.4599999999999999E-2</c:v>
                </c:pt>
                <c:pt idx="1745">
                  <c:v>-3.5400000000000001E-2</c:v>
                </c:pt>
                <c:pt idx="1746">
                  <c:v>-2.4400000000000002E-2</c:v>
                </c:pt>
                <c:pt idx="1747">
                  <c:v>-0.1414</c:v>
                </c:pt>
                <c:pt idx="1748">
                  <c:v>4.1599999999999998E-2</c:v>
                </c:pt>
                <c:pt idx="1749">
                  <c:v>-6.2399999999999997E-2</c:v>
                </c:pt>
                <c:pt idx="1750">
                  <c:v>-0.12740000000000001</c:v>
                </c:pt>
                <c:pt idx="1751">
                  <c:v>2.5999999999999999E-3</c:v>
                </c:pt>
                <c:pt idx="1752">
                  <c:v>-5.3400000000000003E-2</c:v>
                </c:pt>
                <c:pt idx="1753">
                  <c:v>-0.11840000000000001</c:v>
                </c:pt>
                <c:pt idx="1754">
                  <c:v>-2.3400000000000001E-2</c:v>
                </c:pt>
                <c:pt idx="1755">
                  <c:v>-0.2084</c:v>
                </c:pt>
                <c:pt idx="1756">
                  <c:v>-7.3400000000000007E-2</c:v>
                </c:pt>
                <c:pt idx="1757">
                  <c:v>-3.6400000000000002E-2</c:v>
                </c:pt>
                <c:pt idx="1758">
                  <c:v>9.06E-2</c:v>
                </c:pt>
                <c:pt idx="1759">
                  <c:v>-2.3400000000000001E-2</c:v>
                </c:pt>
                <c:pt idx="1760">
                  <c:v>8.9599999999999999E-2</c:v>
                </c:pt>
                <c:pt idx="1761">
                  <c:v>-6.8400000000000002E-2</c:v>
                </c:pt>
                <c:pt idx="1762">
                  <c:v>-1.4E-3</c:v>
                </c:pt>
                <c:pt idx="1763">
                  <c:v>5.7599999999999998E-2</c:v>
                </c:pt>
                <c:pt idx="1764">
                  <c:v>-0.1014</c:v>
                </c:pt>
                <c:pt idx="1765">
                  <c:v>9.8599999999999993E-2</c:v>
                </c:pt>
                <c:pt idx="1766">
                  <c:v>3.7600000000000001E-2</c:v>
                </c:pt>
                <c:pt idx="1767">
                  <c:v>-4.4000000000000003E-3</c:v>
                </c:pt>
                <c:pt idx="1768">
                  <c:v>-3.5400000000000001E-2</c:v>
                </c:pt>
                <c:pt idx="1769">
                  <c:v>-3.6400000000000002E-2</c:v>
                </c:pt>
                <c:pt idx="1770">
                  <c:v>-0.13139999999999999</c:v>
                </c:pt>
                <c:pt idx="1771">
                  <c:v>2.1600000000000001E-2</c:v>
                </c:pt>
                <c:pt idx="1772">
                  <c:v>8.8599999999999998E-2</c:v>
                </c:pt>
                <c:pt idx="1773">
                  <c:v>-8.7400000000000005E-2</c:v>
                </c:pt>
                <c:pt idx="1774">
                  <c:v>-1.9400000000000001E-2</c:v>
                </c:pt>
                <c:pt idx="1775">
                  <c:v>5.5599999999999997E-2</c:v>
                </c:pt>
                <c:pt idx="1776">
                  <c:v>-5.3400000000000003E-2</c:v>
                </c:pt>
                <c:pt idx="1777">
                  <c:v>4.5999999999999999E-3</c:v>
                </c:pt>
                <c:pt idx="1778">
                  <c:v>6.7599999999999993E-2</c:v>
                </c:pt>
                <c:pt idx="1779">
                  <c:v>0.10059999999999999</c:v>
                </c:pt>
                <c:pt idx="1780">
                  <c:v>9.5999999999999992E-3</c:v>
                </c:pt>
                <c:pt idx="1781">
                  <c:v>0.1026</c:v>
                </c:pt>
                <c:pt idx="1782">
                  <c:v>8.6E-3</c:v>
                </c:pt>
                <c:pt idx="1783">
                  <c:v>5.6599999999999998E-2</c:v>
                </c:pt>
                <c:pt idx="1784">
                  <c:v>-5.3400000000000003E-2</c:v>
                </c:pt>
                <c:pt idx="1785">
                  <c:v>1.06E-2</c:v>
                </c:pt>
                <c:pt idx="1786">
                  <c:v>-6.6400000000000001E-2</c:v>
                </c:pt>
                <c:pt idx="1787">
                  <c:v>-3.6400000000000002E-2</c:v>
                </c:pt>
                <c:pt idx="1788">
                  <c:v>-0.21840000000000001</c:v>
                </c:pt>
                <c:pt idx="1789">
                  <c:v>-9.8400000000000001E-2</c:v>
                </c:pt>
                <c:pt idx="1790">
                  <c:v>7.6E-3</c:v>
                </c:pt>
                <c:pt idx="1791">
                  <c:v>-5.8400000000000001E-2</c:v>
                </c:pt>
                <c:pt idx="1792">
                  <c:v>7.8600000000000003E-2</c:v>
                </c:pt>
                <c:pt idx="1793">
                  <c:v>-9.9400000000000002E-2</c:v>
                </c:pt>
                <c:pt idx="1794">
                  <c:v>2.06E-2</c:v>
                </c:pt>
                <c:pt idx="1795">
                  <c:v>-0.18840000000000001</c:v>
                </c:pt>
                <c:pt idx="1796">
                  <c:v>3.3599999999999998E-2</c:v>
                </c:pt>
                <c:pt idx="1797">
                  <c:v>-9.3399999999999997E-2</c:v>
                </c:pt>
                <c:pt idx="1798">
                  <c:v>0.11260000000000001</c:v>
                </c:pt>
                <c:pt idx="1799">
                  <c:v>4.4600000000000001E-2</c:v>
                </c:pt>
                <c:pt idx="1800">
                  <c:v>-3.8399999999999997E-2</c:v>
                </c:pt>
                <c:pt idx="1801">
                  <c:v>-8.4400000000000003E-2</c:v>
                </c:pt>
                <c:pt idx="1802">
                  <c:v>-4.4000000000000003E-3</c:v>
                </c:pt>
                <c:pt idx="1803">
                  <c:v>-6.54E-2</c:v>
                </c:pt>
                <c:pt idx="1804">
                  <c:v>8.7599999999999997E-2</c:v>
                </c:pt>
                <c:pt idx="1805">
                  <c:v>-3.6400000000000002E-2</c:v>
                </c:pt>
                <c:pt idx="1806">
                  <c:v>-2.0400000000000001E-2</c:v>
                </c:pt>
                <c:pt idx="1807">
                  <c:v>-3.44E-2</c:v>
                </c:pt>
                <c:pt idx="1808">
                  <c:v>-5.4000000000000003E-3</c:v>
                </c:pt>
                <c:pt idx="1809">
                  <c:v>-0.19339999999999999</c:v>
                </c:pt>
                <c:pt idx="1810">
                  <c:v>-5.3400000000000003E-2</c:v>
                </c:pt>
                <c:pt idx="1811">
                  <c:v>-5.4000000000000003E-3</c:v>
                </c:pt>
                <c:pt idx="1812">
                  <c:v>-2.5399999999999999E-2</c:v>
                </c:pt>
                <c:pt idx="1813">
                  <c:v>-0.15939999999999999</c:v>
                </c:pt>
                <c:pt idx="1814">
                  <c:v>3.3599999999999998E-2</c:v>
                </c:pt>
                <c:pt idx="1815">
                  <c:v>-6.0400000000000002E-2</c:v>
                </c:pt>
                <c:pt idx="1816">
                  <c:v>-3.7400000000000003E-2</c:v>
                </c:pt>
                <c:pt idx="1817">
                  <c:v>-1.34E-2</c:v>
                </c:pt>
                <c:pt idx="1818">
                  <c:v>-0.1174</c:v>
                </c:pt>
                <c:pt idx="1819">
                  <c:v>-4.1399999999999999E-2</c:v>
                </c:pt>
                <c:pt idx="1820">
                  <c:v>-8.4400000000000003E-2</c:v>
                </c:pt>
                <c:pt idx="1821">
                  <c:v>-9.64E-2</c:v>
                </c:pt>
                <c:pt idx="1822">
                  <c:v>-9.0399999999999994E-2</c:v>
                </c:pt>
                <c:pt idx="1823">
                  <c:v>-5.4399999999999997E-2</c:v>
                </c:pt>
                <c:pt idx="1824">
                  <c:v>0.1086</c:v>
                </c:pt>
                <c:pt idx="1825">
                  <c:v>-0.12640000000000001</c:v>
                </c:pt>
                <c:pt idx="1826">
                  <c:v>8.1600000000000006E-2</c:v>
                </c:pt>
                <c:pt idx="1827">
                  <c:v>3.5999999999999999E-3</c:v>
                </c:pt>
                <c:pt idx="1828">
                  <c:v>-0.1234</c:v>
                </c:pt>
                <c:pt idx="1829">
                  <c:v>2.6599999999999999E-2</c:v>
                </c:pt>
                <c:pt idx="1830">
                  <c:v>-0.12740000000000001</c:v>
                </c:pt>
                <c:pt idx="1831">
                  <c:v>-3.7400000000000003E-2</c:v>
                </c:pt>
                <c:pt idx="1832">
                  <c:v>1.8599999999999998E-2</c:v>
                </c:pt>
                <c:pt idx="1833">
                  <c:v>1.6000000000000001E-3</c:v>
                </c:pt>
                <c:pt idx="1834">
                  <c:v>-4.24E-2</c:v>
                </c:pt>
                <c:pt idx="1835">
                  <c:v>1.1599999999999999E-2</c:v>
                </c:pt>
                <c:pt idx="1836">
                  <c:v>-0.1074</c:v>
                </c:pt>
                <c:pt idx="1837">
                  <c:v>-0.15840000000000001</c:v>
                </c:pt>
                <c:pt idx="1838">
                  <c:v>5.8599999999999999E-2</c:v>
                </c:pt>
                <c:pt idx="1839">
                  <c:v>-0.12139999999999999</c:v>
                </c:pt>
                <c:pt idx="1840">
                  <c:v>-2.0400000000000001E-2</c:v>
                </c:pt>
                <c:pt idx="1841">
                  <c:v>-0.12640000000000001</c:v>
                </c:pt>
                <c:pt idx="1842">
                  <c:v>-3.2399999999999998E-2</c:v>
                </c:pt>
                <c:pt idx="1843">
                  <c:v>-0.13739999999999999</c:v>
                </c:pt>
                <c:pt idx="1844">
                  <c:v>-6.2399999999999997E-2</c:v>
                </c:pt>
                <c:pt idx="1845">
                  <c:v>-0.15440000000000001</c:v>
                </c:pt>
                <c:pt idx="1846">
                  <c:v>-0.1434</c:v>
                </c:pt>
                <c:pt idx="1847">
                  <c:v>7.8600000000000003E-2</c:v>
                </c:pt>
                <c:pt idx="1848">
                  <c:v>-8.5400000000000004E-2</c:v>
                </c:pt>
                <c:pt idx="1849">
                  <c:v>-2.1399999999999999E-2</c:v>
                </c:pt>
                <c:pt idx="1850">
                  <c:v>-7.6399999999999996E-2</c:v>
                </c:pt>
                <c:pt idx="1851">
                  <c:v>-5.9400000000000001E-2</c:v>
                </c:pt>
                <c:pt idx="1852">
                  <c:v>-9.2399999999999996E-2</c:v>
                </c:pt>
                <c:pt idx="1853">
                  <c:v>-0.1744</c:v>
                </c:pt>
                <c:pt idx="1854">
                  <c:v>-9.64E-2</c:v>
                </c:pt>
                <c:pt idx="1855">
                  <c:v>-2.5399999999999999E-2</c:v>
                </c:pt>
                <c:pt idx="1856">
                  <c:v>7.5600000000000001E-2</c:v>
                </c:pt>
                <c:pt idx="1857">
                  <c:v>-6.9400000000000003E-2</c:v>
                </c:pt>
                <c:pt idx="1858">
                  <c:v>-7.8399999999999997E-2</c:v>
                </c:pt>
                <c:pt idx="1859">
                  <c:v>-4.4000000000000003E-3</c:v>
                </c:pt>
                <c:pt idx="1860">
                  <c:v>-4.1399999999999999E-2</c:v>
                </c:pt>
                <c:pt idx="1861">
                  <c:v>-0.19239999999999999</c:v>
                </c:pt>
                <c:pt idx="1862">
                  <c:v>-3.3399999999999999E-2</c:v>
                </c:pt>
                <c:pt idx="1863">
                  <c:v>-0.1704</c:v>
                </c:pt>
                <c:pt idx="1864">
                  <c:v>-4.7399999999999998E-2</c:v>
                </c:pt>
                <c:pt idx="1865">
                  <c:v>-7.6399999999999996E-2</c:v>
                </c:pt>
                <c:pt idx="1866">
                  <c:v>-0.10340000000000001</c:v>
                </c:pt>
                <c:pt idx="1867">
                  <c:v>-0.12740000000000001</c:v>
                </c:pt>
                <c:pt idx="1868">
                  <c:v>-5.4000000000000003E-3</c:v>
                </c:pt>
                <c:pt idx="1869">
                  <c:v>5.7599999999999998E-2</c:v>
                </c:pt>
                <c:pt idx="1870">
                  <c:v>-0.1084</c:v>
                </c:pt>
                <c:pt idx="1871">
                  <c:v>-7.5399999999999995E-2</c:v>
                </c:pt>
                <c:pt idx="1872">
                  <c:v>-7.8399999999999997E-2</c:v>
                </c:pt>
                <c:pt idx="1873">
                  <c:v>-4.4400000000000002E-2</c:v>
                </c:pt>
                <c:pt idx="1874">
                  <c:v>-8.4400000000000003E-2</c:v>
                </c:pt>
                <c:pt idx="1875">
                  <c:v>-0.2084</c:v>
                </c:pt>
                <c:pt idx="1876">
                  <c:v>-0.1164</c:v>
                </c:pt>
                <c:pt idx="1877">
                  <c:v>-4.4000000000000003E-3</c:v>
                </c:pt>
                <c:pt idx="1878">
                  <c:v>3.9600000000000003E-2</c:v>
                </c:pt>
                <c:pt idx="1879">
                  <c:v>-8.3400000000000002E-2</c:v>
                </c:pt>
                <c:pt idx="1880">
                  <c:v>5.8599999999999999E-2</c:v>
                </c:pt>
                <c:pt idx="1881">
                  <c:v>0.11260000000000001</c:v>
                </c:pt>
                <c:pt idx="1882">
                  <c:v>1.8599999999999998E-2</c:v>
                </c:pt>
                <c:pt idx="1883">
                  <c:v>-0.12139999999999999</c:v>
                </c:pt>
                <c:pt idx="1884">
                  <c:v>-0.1444</c:v>
                </c:pt>
                <c:pt idx="1885">
                  <c:v>9.5600000000000004E-2</c:v>
                </c:pt>
                <c:pt idx="1886">
                  <c:v>5.3600000000000002E-2</c:v>
                </c:pt>
                <c:pt idx="1887">
                  <c:v>-2.0400000000000001E-2</c:v>
                </c:pt>
                <c:pt idx="1888">
                  <c:v>-1.84E-2</c:v>
                </c:pt>
                <c:pt idx="1889">
                  <c:v>-0.13539999999999999</c:v>
                </c:pt>
                <c:pt idx="1890">
                  <c:v>-8.7400000000000005E-2</c:v>
                </c:pt>
                <c:pt idx="1891">
                  <c:v>-8.5400000000000004E-2</c:v>
                </c:pt>
                <c:pt idx="1892">
                  <c:v>-2.64E-2</c:v>
                </c:pt>
                <c:pt idx="1893">
                  <c:v>2.86E-2</c:v>
                </c:pt>
                <c:pt idx="1894">
                  <c:v>-0.15640000000000001</c:v>
                </c:pt>
                <c:pt idx="1895">
                  <c:v>2.76E-2</c:v>
                </c:pt>
                <c:pt idx="1896">
                  <c:v>-0.13439999999999999</c:v>
                </c:pt>
                <c:pt idx="1897">
                  <c:v>-8.9399999999999993E-2</c:v>
                </c:pt>
                <c:pt idx="1898">
                  <c:v>-7.1400000000000005E-2</c:v>
                </c:pt>
                <c:pt idx="1899">
                  <c:v>-1.44E-2</c:v>
                </c:pt>
                <c:pt idx="1900">
                  <c:v>-5.3400000000000003E-2</c:v>
                </c:pt>
                <c:pt idx="1901">
                  <c:v>-7.0400000000000004E-2</c:v>
                </c:pt>
                <c:pt idx="1902">
                  <c:v>-2.5399999999999999E-2</c:v>
                </c:pt>
                <c:pt idx="1903">
                  <c:v>-5.9400000000000001E-2</c:v>
                </c:pt>
                <c:pt idx="1904">
                  <c:v>-5.3400000000000003E-2</c:v>
                </c:pt>
                <c:pt idx="1905">
                  <c:v>-0.15540000000000001</c:v>
                </c:pt>
                <c:pt idx="1906">
                  <c:v>5.9999999999999995E-4</c:v>
                </c:pt>
                <c:pt idx="1907">
                  <c:v>-4.0000000000000002E-4</c:v>
                </c:pt>
                <c:pt idx="1908">
                  <c:v>-0.12939999999999999</c:v>
                </c:pt>
                <c:pt idx="1909">
                  <c:v>-0.1074</c:v>
                </c:pt>
                <c:pt idx="1910">
                  <c:v>-6.7400000000000002E-2</c:v>
                </c:pt>
                <c:pt idx="1911">
                  <c:v>-4.4000000000000003E-3</c:v>
                </c:pt>
                <c:pt idx="1912">
                  <c:v>-0.10340000000000001</c:v>
                </c:pt>
                <c:pt idx="1913">
                  <c:v>-5.6399999999999999E-2</c:v>
                </c:pt>
                <c:pt idx="1914">
                  <c:v>-4.8399999999999999E-2</c:v>
                </c:pt>
                <c:pt idx="1915">
                  <c:v>7.3599999999999999E-2</c:v>
                </c:pt>
                <c:pt idx="1916">
                  <c:v>-2.1399999999999999E-2</c:v>
                </c:pt>
                <c:pt idx="1917">
                  <c:v>-5.5399999999999998E-2</c:v>
                </c:pt>
                <c:pt idx="1918">
                  <c:v>-8.0399999999999999E-2</c:v>
                </c:pt>
                <c:pt idx="1919">
                  <c:v>-5.6399999999999999E-2</c:v>
                </c:pt>
                <c:pt idx="1920">
                  <c:v>-6.4000000000000003E-3</c:v>
                </c:pt>
                <c:pt idx="1921">
                  <c:v>-1.7399999999999999E-2</c:v>
                </c:pt>
                <c:pt idx="1922">
                  <c:v>-1.84E-2</c:v>
                </c:pt>
                <c:pt idx="1923">
                  <c:v>-4.3400000000000001E-2</c:v>
                </c:pt>
                <c:pt idx="1924">
                  <c:v>9.3600000000000003E-2</c:v>
                </c:pt>
                <c:pt idx="1925">
                  <c:v>-5.3400000000000003E-2</c:v>
                </c:pt>
                <c:pt idx="1926">
                  <c:v>-0.15740000000000001</c:v>
                </c:pt>
                <c:pt idx="1927">
                  <c:v>-0.21940000000000001</c:v>
                </c:pt>
                <c:pt idx="1928">
                  <c:v>2.76E-2</c:v>
                </c:pt>
                <c:pt idx="1929">
                  <c:v>-7.1400000000000005E-2</c:v>
                </c:pt>
                <c:pt idx="1930">
                  <c:v>-1.34E-2</c:v>
                </c:pt>
                <c:pt idx="1931">
                  <c:v>-5.04E-2</c:v>
                </c:pt>
                <c:pt idx="1932">
                  <c:v>-0.13539999999999999</c:v>
                </c:pt>
                <c:pt idx="1933">
                  <c:v>-0.15440000000000001</c:v>
                </c:pt>
                <c:pt idx="1934">
                  <c:v>1.9599999999999999E-2</c:v>
                </c:pt>
                <c:pt idx="1935">
                  <c:v>-4.5400000000000003E-2</c:v>
                </c:pt>
                <c:pt idx="1936">
                  <c:v>-6.1400000000000003E-2</c:v>
                </c:pt>
                <c:pt idx="1937">
                  <c:v>5.5999999999999999E-3</c:v>
                </c:pt>
                <c:pt idx="1938">
                  <c:v>3.0599999999999999E-2</c:v>
                </c:pt>
                <c:pt idx="1939">
                  <c:v>-0.13139999999999999</c:v>
                </c:pt>
                <c:pt idx="1940">
                  <c:v>-9.9400000000000002E-2</c:v>
                </c:pt>
                <c:pt idx="1941">
                  <c:v>-5.5399999999999998E-2</c:v>
                </c:pt>
                <c:pt idx="1942">
                  <c:v>6.6E-3</c:v>
                </c:pt>
                <c:pt idx="1943">
                  <c:v>-8.9399999999999993E-2</c:v>
                </c:pt>
                <c:pt idx="1944">
                  <c:v>-0.2024</c:v>
                </c:pt>
                <c:pt idx="1945">
                  <c:v>7.6E-3</c:v>
                </c:pt>
                <c:pt idx="1946">
                  <c:v>-3.1399999999999997E-2</c:v>
                </c:pt>
                <c:pt idx="1947">
                  <c:v>-2.24E-2</c:v>
                </c:pt>
                <c:pt idx="1948">
                  <c:v>-0.2424</c:v>
                </c:pt>
                <c:pt idx="1949">
                  <c:v>4.5999999999999999E-3</c:v>
                </c:pt>
                <c:pt idx="1950">
                  <c:v>3.8600000000000002E-2</c:v>
                </c:pt>
                <c:pt idx="1951">
                  <c:v>3.7600000000000001E-2</c:v>
                </c:pt>
                <c:pt idx="1952">
                  <c:v>-7.5399999999999995E-2</c:v>
                </c:pt>
                <c:pt idx="1953">
                  <c:v>-5.4000000000000003E-3</c:v>
                </c:pt>
                <c:pt idx="1954">
                  <c:v>3.0599999999999999E-2</c:v>
                </c:pt>
                <c:pt idx="1955">
                  <c:v>6.0600000000000001E-2</c:v>
                </c:pt>
                <c:pt idx="1956">
                  <c:v>-0.15040000000000001</c:v>
                </c:pt>
                <c:pt idx="1957">
                  <c:v>0.1116</c:v>
                </c:pt>
                <c:pt idx="1958">
                  <c:v>-1.4E-3</c:v>
                </c:pt>
                <c:pt idx="1959">
                  <c:v>-9.4000000000000004E-3</c:v>
                </c:pt>
                <c:pt idx="1960">
                  <c:v>5.96E-2</c:v>
                </c:pt>
                <c:pt idx="1961">
                  <c:v>-8.9399999999999993E-2</c:v>
                </c:pt>
                <c:pt idx="1962">
                  <c:v>8.2600000000000007E-2</c:v>
                </c:pt>
                <c:pt idx="1963">
                  <c:v>-0.10340000000000001</c:v>
                </c:pt>
                <c:pt idx="1964">
                  <c:v>2.6599999999999999E-2</c:v>
                </c:pt>
                <c:pt idx="1965">
                  <c:v>7.8600000000000003E-2</c:v>
                </c:pt>
                <c:pt idx="1966">
                  <c:v>4.1599999999999998E-2</c:v>
                </c:pt>
                <c:pt idx="1967">
                  <c:v>4.4600000000000001E-2</c:v>
                </c:pt>
                <c:pt idx="1968">
                  <c:v>-4.6399999999999997E-2</c:v>
                </c:pt>
                <c:pt idx="1969">
                  <c:v>1.26E-2</c:v>
                </c:pt>
                <c:pt idx="1970">
                  <c:v>-0.19639999999999999</c:v>
                </c:pt>
                <c:pt idx="1971">
                  <c:v>-0.12839999999999999</c:v>
                </c:pt>
                <c:pt idx="1972">
                  <c:v>-5.4399999999999997E-2</c:v>
                </c:pt>
                <c:pt idx="1973">
                  <c:v>-0.10539999999999999</c:v>
                </c:pt>
                <c:pt idx="1974">
                  <c:v>2.2599999999999999E-2</c:v>
                </c:pt>
                <c:pt idx="1975">
                  <c:v>3.56E-2</c:v>
                </c:pt>
                <c:pt idx="1976">
                  <c:v>-9.5399999999999999E-2</c:v>
                </c:pt>
                <c:pt idx="1977">
                  <c:v>-0.10340000000000001</c:v>
                </c:pt>
                <c:pt idx="1978">
                  <c:v>-0.2074</c:v>
                </c:pt>
                <c:pt idx="1979">
                  <c:v>5.8599999999999999E-2</c:v>
                </c:pt>
                <c:pt idx="1980">
                  <c:v>-0.16139999999999999</c:v>
                </c:pt>
                <c:pt idx="1981">
                  <c:v>1.66E-2</c:v>
                </c:pt>
                <c:pt idx="1982">
                  <c:v>6.6600000000000006E-2</c:v>
                </c:pt>
                <c:pt idx="1983">
                  <c:v>7.9600000000000004E-2</c:v>
                </c:pt>
                <c:pt idx="1984">
                  <c:v>-0.19139999999999999</c:v>
                </c:pt>
                <c:pt idx="1985">
                  <c:v>5.5999999999999999E-3</c:v>
                </c:pt>
                <c:pt idx="1986">
                  <c:v>0.1326</c:v>
                </c:pt>
                <c:pt idx="1987">
                  <c:v>7.6600000000000001E-2</c:v>
                </c:pt>
                <c:pt idx="1988">
                  <c:v>-5.6399999999999999E-2</c:v>
                </c:pt>
                <c:pt idx="1989">
                  <c:v>-0.15340000000000001</c:v>
                </c:pt>
                <c:pt idx="1990">
                  <c:v>-2.0400000000000001E-2</c:v>
                </c:pt>
                <c:pt idx="1991">
                  <c:v>-4.9399999999999999E-2</c:v>
                </c:pt>
                <c:pt idx="1992">
                  <c:v>6.1600000000000002E-2</c:v>
                </c:pt>
                <c:pt idx="1993">
                  <c:v>-4.4000000000000003E-3</c:v>
                </c:pt>
                <c:pt idx="1994">
                  <c:v>-0.1164</c:v>
                </c:pt>
                <c:pt idx="1995">
                  <c:v>-1.24E-2</c:v>
                </c:pt>
                <c:pt idx="1996">
                  <c:v>-1.44E-2</c:v>
                </c:pt>
                <c:pt idx="1997">
                  <c:v>-4.0399999999999998E-2</c:v>
                </c:pt>
                <c:pt idx="1998">
                  <c:v>-6.9400000000000003E-2</c:v>
                </c:pt>
                <c:pt idx="1999">
                  <c:v>-0.15740000000000001</c:v>
                </c:pt>
                <c:pt idx="2000">
                  <c:v>-8.3400000000000002E-2</c:v>
                </c:pt>
                <c:pt idx="2001">
                  <c:v>-0.12839999999999999</c:v>
                </c:pt>
                <c:pt idx="2002">
                  <c:v>3.1600000000000003E-2</c:v>
                </c:pt>
                <c:pt idx="2003">
                  <c:v>-3.7400000000000003E-2</c:v>
                </c:pt>
                <c:pt idx="2004">
                  <c:v>8.6E-3</c:v>
                </c:pt>
                <c:pt idx="2005">
                  <c:v>-3.04E-2</c:v>
                </c:pt>
                <c:pt idx="2006">
                  <c:v>9.3600000000000003E-2</c:v>
                </c:pt>
                <c:pt idx="2007">
                  <c:v>-2.9399999999999999E-2</c:v>
                </c:pt>
                <c:pt idx="2008">
                  <c:v>-0.1444</c:v>
                </c:pt>
                <c:pt idx="2009">
                  <c:v>-8.4400000000000003E-2</c:v>
                </c:pt>
                <c:pt idx="2010">
                  <c:v>-0.11940000000000001</c:v>
                </c:pt>
                <c:pt idx="2011">
                  <c:v>-0.19239999999999999</c:v>
                </c:pt>
                <c:pt idx="2012">
                  <c:v>-1.44E-2</c:v>
                </c:pt>
                <c:pt idx="2013">
                  <c:v>9.8599999999999993E-2</c:v>
                </c:pt>
                <c:pt idx="2014">
                  <c:v>-4.24E-2</c:v>
                </c:pt>
                <c:pt idx="2015">
                  <c:v>-0.15140000000000001</c:v>
                </c:pt>
                <c:pt idx="2016">
                  <c:v>0.1386</c:v>
                </c:pt>
                <c:pt idx="2017">
                  <c:v>-7.4000000000000003E-3</c:v>
                </c:pt>
                <c:pt idx="2018">
                  <c:v>2.46E-2</c:v>
                </c:pt>
                <c:pt idx="2019">
                  <c:v>-11.9572</c:v>
                </c:pt>
                <c:pt idx="2020">
                  <c:v>-12.1112</c:v>
                </c:pt>
                <c:pt idx="2021">
                  <c:v>-12.1172</c:v>
                </c:pt>
                <c:pt idx="2022">
                  <c:v>-11.772399999999999</c:v>
                </c:pt>
                <c:pt idx="2023">
                  <c:v>-11.8164</c:v>
                </c:pt>
                <c:pt idx="2024">
                  <c:v>-11.7058</c:v>
                </c:pt>
                <c:pt idx="2025">
                  <c:v>-11.7742</c:v>
                </c:pt>
                <c:pt idx="2026">
                  <c:v>-11.6966</c:v>
                </c:pt>
                <c:pt idx="2027">
                  <c:v>-11.471</c:v>
                </c:pt>
                <c:pt idx="2028">
                  <c:v>-11.419700000000001</c:v>
                </c:pt>
                <c:pt idx="2029">
                  <c:v>-11.4116</c:v>
                </c:pt>
                <c:pt idx="2030">
                  <c:v>-11.398099999999999</c:v>
                </c:pt>
                <c:pt idx="2031">
                  <c:v>-11.206200000000001</c:v>
                </c:pt>
                <c:pt idx="2032">
                  <c:v>-11.0914</c:v>
                </c:pt>
                <c:pt idx="2033">
                  <c:v>-11.0846</c:v>
                </c:pt>
                <c:pt idx="2034">
                  <c:v>-10.8642</c:v>
                </c:pt>
                <c:pt idx="2035">
                  <c:v>-11.047000000000001</c:v>
                </c:pt>
                <c:pt idx="2036">
                  <c:v>-10.7348</c:v>
                </c:pt>
                <c:pt idx="2037">
                  <c:v>-10.8924</c:v>
                </c:pt>
                <c:pt idx="2038">
                  <c:v>-10.481199999999999</c:v>
                </c:pt>
                <c:pt idx="2039">
                  <c:v>-10.6578</c:v>
                </c:pt>
                <c:pt idx="2040">
                  <c:v>-10.3948</c:v>
                </c:pt>
                <c:pt idx="2041">
                  <c:v>-10.5162</c:v>
                </c:pt>
                <c:pt idx="2042">
                  <c:v>-10.496600000000001</c:v>
                </c:pt>
                <c:pt idx="2043">
                  <c:v>-10.31</c:v>
                </c:pt>
                <c:pt idx="2044">
                  <c:v>-10.1342</c:v>
                </c:pt>
                <c:pt idx="2045">
                  <c:v>-10.2418</c:v>
                </c:pt>
                <c:pt idx="2046">
                  <c:v>-10.1572</c:v>
                </c:pt>
                <c:pt idx="2047">
                  <c:v>-9.9312000000000005</c:v>
                </c:pt>
                <c:pt idx="2048">
                  <c:v>-10.038600000000001</c:v>
                </c:pt>
                <c:pt idx="2049">
                  <c:v>-9.9309999999999992</c:v>
                </c:pt>
                <c:pt idx="2050">
                  <c:v>-9.7619000000000007</c:v>
                </c:pt>
                <c:pt idx="2051">
                  <c:v>-9.7111999999999998</c:v>
                </c:pt>
                <c:pt idx="2052">
                  <c:v>-11.2005</c:v>
                </c:pt>
                <c:pt idx="2053">
                  <c:v>-10.2722</c:v>
                </c:pt>
                <c:pt idx="2054">
                  <c:v>-10.006600000000001</c:v>
                </c:pt>
                <c:pt idx="2055">
                  <c:v>-9.9464000000000006</c:v>
                </c:pt>
                <c:pt idx="2056">
                  <c:v>-9.9350000000000005</c:v>
                </c:pt>
                <c:pt idx="2057">
                  <c:v>-9.7902000000000005</c:v>
                </c:pt>
                <c:pt idx="2058">
                  <c:v>-9.8024000000000004</c:v>
                </c:pt>
                <c:pt idx="2059">
                  <c:v>-9.6300000000000008</c:v>
                </c:pt>
                <c:pt idx="2060">
                  <c:v>-9.65</c:v>
                </c:pt>
                <c:pt idx="2061">
                  <c:v>-9.8355999999999995</c:v>
                </c:pt>
                <c:pt idx="2062">
                  <c:v>-9.3337000000000003</c:v>
                </c:pt>
                <c:pt idx="2063">
                  <c:v>-9.2721999999999998</c:v>
                </c:pt>
                <c:pt idx="2064">
                  <c:v>-9.3998000000000008</c:v>
                </c:pt>
                <c:pt idx="2065">
                  <c:v>-9.1666000000000007</c:v>
                </c:pt>
                <c:pt idx="2066">
                  <c:v>-9.0904000000000007</c:v>
                </c:pt>
                <c:pt idx="2067">
                  <c:v>-9.0559999999999992</c:v>
                </c:pt>
                <c:pt idx="2068">
                  <c:v>-8.99</c:v>
                </c:pt>
                <c:pt idx="2069">
                  <c:v>-8.7523999999999997</c:v>
                </c:pt>
                <c:pt idx="2070">
                  <c:v>-8.7294</c:v>
                </c:pt>
                <c:pt idx="2071">
                  <c:v>-8.9217999999999993</c:v>
                </c:pt>
                <c:pt idx="2072">
                  <c:v>-8.8881999999999994</c:v>
                </c:pt>
                <c:pt idx="2073">
                  <c:v>-8.6202000000000005</c:v>
                </c:pt>
                <c:pt idx="2074">
                  <c:v>-8.3937000000000008</c:v>
                </c:pt>
                <c:pt idx="2075">
                  <c:v>-8.39</c:v>
                </c:pt>
                <c:pt idx="2076">
                  <c:v>-8.4193999999999996</c:v>
                </c:pt>
                <c:pt idx="2077">
                  <c:v>-8.5657999999999994</c:v>
                </c:pt>
                <c:pt idx="2078">
                  <c:v>-8.1804000000000006</c:v>
                </c:pt>
                <c:pt idx="2079">
                  <c:v>-8.2462</c:v>
                </c:pt>
                <c:pt idx="2080">
                  <c:v>-8.0886999999999993</c:v>
                </c:pt>
                <c:pt idx="2081">
                  <c:v>-7.8250000000000002</c:v>
                </c:pt>
                <c:pt idx="2082">
                  <c:v>-8.0299999999999994</c:v>
                </c:pt>
                <c:pt idx="2083">
                  <c:v>-7.7801999999999998</c:v>
                </c:pt>
                <c:pt idx="2084">
                  <c:v>-9.3584999999999994</c:v>
                </c:pt>
                <c:pt idx="2085">
                  <c:v>-8.5076000000000001</c:v>
                </c:pt>
                <c:pt idx="2086">
                  <c:v>-8.2596000000000007</c:v>
                </c:pt>
                <c:pt idx="2087">
                  <c:v>-8.3317999999999994</c:v>
                </c:pt>
                <c:pt idx="2088">
                  <c:v>-8.1858000000000004</c:v>
                </c:pt>
                <c:pt idx="2089">
                  <c:v>-8.0505999999999993</c:v>
                </c:pt>
                <c:pt idx="2090">
                  <c:v>-7.9122000000000003</c:v>
                </c:pt>
                <c:pt idx="2091">
                  <c:v>-7.9013999999999998</c:v>
                </c:pt>
                <c:pt idx="2092">
                  <c:v>-7.9253999999999998</c:v>
                </c:pt>
                <c:pt idx="2093">
                  <c:v>-7.641</c:v>
                </c:pt>
                <c:pt idx="2094">
                  <c:v>-7.7107000000000001</c:v>
                </c:pt>
                <c:pt idx="2095">
                  <c:v>-7.7556000000000003</c:v>
                </c:pt>
                <c:pt idx="2096">
                  <c:v>-7.3343999999999996</c:v>
                </c:pt>
                <c:pt idx="2097">
                  <c:v>-7.3810000000000002</c:v>
                </c:pt>
                <c:pt idx="2098">
                  <c:v>-7.4340000000000002</c:v>
                </c:pt>
                <c:pt idx="2099">
                  <c:v>-7.3133999999999997</c:v>
                </c:pt>
                <c:pt idx="2100">
                  <c:v>-7.0784000000000002</c:v>
                </c:pt>
                <c:pt idx="2101">
                  <c:v>-7.2378</c:v>
                </c:pt>
                <c:pt idx="2102">
                  <c:v>-7.0498000000000003</c:v>
                </c:pt>
                <c:pt idx="2103">
                  <c:v>-7.1791999999999998</c:v>
                </c:pt>
                <c:pt idx="2104">
                  <c:v>-6.9088000000000003</c:v>
                </c:pt>
                <c:pt idx="2105">
                  <c:v>-6.7995999999999999</c:v>
                </c:pt>
                <c:pt idx="2106">
                  <c:v>-6.6532</c:v>
                </c:pt>
                <c:pt idx="2107">
                  <c:v>-6.8483999999999998</c:v>
                </c:pt>
                <c:pt idx="2108">
                  <c:v>-6.5978000000000003</c:v>
                </c:pt>
                <c:pt idx="2109">
                  <c:v>-6.4192</c:v>
                </c:pt>
                <c:pt idx="2110">
                  <c:v>-6.43</c:v>
                </c:pt>
                <c:pt idx="2111">
                  <c:v>-6.4965999999999999</c:v>
                </c:pt>
                <c:pt idx="2112">
                  <c:v>-6.2001999999999997</c:v>
                </c:pt>
                <c:pt idx="2113">
                  <c:v>-6.1883999999999997</c:v>
                </c:pt>
                <c:pt idx="2114">
                  <c:v>-6.2114000000000003</c:v>
                </c:pt>
                <c:pt idx="2115">
                  <c:v>-6.0885999999999996</c:v>
                </c:pt>
                <c:pt idx="2116">
                  <c:v>-7.1889000000000003</c:v>
                </c:pt>
                <c:pt idx="2117">
                  <c:v>-6.6866000000000003</c:v>
                </c:pt>
                <c:pt idx="2118">
                  <c:v>-6.5846</c:v>
                </c:pt>
                <c:pt idx="2119">
                  <c:v>-6.4938000000000002</c:v>
                </c:pt>
                <c:pt idx="2120">
                  <c:v>-6.2308000000000003</c:v>
                </c:pt>
                <c:pt idx="2121">
                  <c:v>-6.3845999999999998</c:v>
                </c:pt>
                <c:pt idx="2122">
                  <c:v>-6.1315999999999997</c:v>
                </c:pt>
                <c:pt idx="2123">
                  <c:v>-6.2393999999999998</c:v>
                </c:pt>
                <c:pt idx="2124">
                  <c:v>-6.0236999999999998</c:v>
                </c:pt>
                <c:pt idx="2125">
                  <c:v>-5.9779999999999998</c:v>
                </c:pt>
                <c:pt idx="2126">
                  <c:v>-5.7436999999999996</c:v>
                </c:pt>
                <c:pt idx="2127">
                  <c:v>-6.0616000000000003</c:v>
                </c:pt>
                <c:pt idx="2128">
                  <c:v>-5.7245999999999997</c:v>
                </c:pt>
                <c:pt idx="2129">
                  <c:v>-5.7480000000000002</c:v>
                </c:pt>
                <c:pt idx="2130">
                  <c:v>-5.5789999999999997</c:v>
                </c:pt>
                <c:pt idx="2131">
                  <c:v>-5.5953999999999997</c:v>
                </c:pt>
                <c:pt idx="2132">
                  <c:v>-5.4036</c:v>
                </c:pt>
                <c:pt idx="2133">
                  <c:v>-5.4188000000000001</c:v>
                </c:pt>
                <c:pt idx="2134">
                  <c:v>-5.1619999999999999</c:v>
                </c:pt>
                <c:pt idx="2135">
                  <c:v>-5.2241999999999997</c:v>
                </c:pt>
                <c:pt idx="2136">
                  <c:v>-5.09</c:v>
                </c:pt>
                <c:pt idx="2137">
                  <c:v>-5.1215999999999999</c:v>
                </c:pt>
                <c:pt idx="2138">
                  <c:v>-5.0385999999999997</c:v>
                </c:pt>
                <c:pt idx="2139">
                  <c:v>-5.0293999999999999</c:v>
                </c:pt>
                <c:pt idx="2140">
                  <c:v>-5.0007999999999999</c:v>
                </c:pt>
                <c:pt idx="2141">
                  <c:v>-4.7012</c:v>
                </c:pt>
                <c:pt idx="2142">
                  <c:v>-4.7511999999999999</c:v>
                </c:pt>
                <c:pt idx="2143">
                  <c:v>-4.4775999999999998</c:v>
                </c:pt>
                <c:pt idx="2144">
                  <c:v>-4.7096</c:v>
                </c:pt>
                <c:pt idx="2145">
                  <c:v>-4.5484</c:v>
                </c:pt>
                <c:pt idx="2146">
                  <c:v>-4.4394</c:v>
                </c:pt>
                <c:pt idx="2147">
                  <c:v>-4.1475999999999997</c:v>
                </c:pt>
                <c:pt idx="2148">
                  <c:v>-5.4162999999999997</c:v>
                </c:pt>
                <c:pt idx="2149">
                  <c:v>-4.8785999999999996</c:v>
                </c:pt>
                <c:pt idx="2150">
                  <c:v>-4.7755999999999998</c:v>
                </c:pt>
                <c:pt idx="2151">
                  <c:v>-4.6577999999999999</c:v>
                </c:pt>
                <c:pt idx="2152">
                  <c:v>-4.6487999999999996</c:v>
                </c:pt>
                <c:pt idx="2153">
                  <c:v>-4.6125999999999996</c:v>
                </c:pt>
                <c:pt idx="2154">
                  <c:v>-4.6665999999999999</c:v>
                </c:pt>
                <c:pt idx="2155">
                  <c:v>-4.2804000000000002</c:v>
                </c:pt>
                <c:pt idx="2156">
                  <c:v>-4.3083999999999998</c:v>
                </c:pt>
                <c:pt idx="2157">
                  <c:v>-4.2469999999999999</c:v>
                </c:pt>
                <c:pt idx="2158">
                  <c:v>-4.0140000000000002</c:v>
                </c:pt>
                <c:pt idx="2159">
                  <c:v>-4.1726000000000001</c:v>
                </c:pt>
                <c:pt idx="2160">
                  <c:v>-4.0915999999999997</c:v>
                </c:pt>
                <c:pt idx="2161">
                  <c:v>-3.9359999999999999</c:v>
                </c:pt>
                <c:pt idx="2162">
                  <c:v>-3.93</c:v>
                </c:pt>
                <c:pt idx="2163">
                  <c:v>-3.7044000000000001</c:v>
                </c:pt>
                <c:pt idx="2164">
                  <c:v>-3.7273999999999998</c:v>
                </c:pt>
                <c:pt idx="2165">
                  <c:v>-3.4988000000000001</c:v>
                </c:pt>
                <c:pt idx="2166">
                  <c:v>-3.6328</c:v>
                </c:pt>
                <c:pt idx="2167">
                  <c:v>-3.4592000000000001</c:v>
                </c:pt>
                <c:pt idx="2168">
                  <c:v>-3.6082000000000001</c:v>
                </c:pt>
                <c:pt idx="2169">
                  <c:v>-3.1076000000000001</c:v>
                </c:pt>
                <c:pt idx="2170">
                  <c:v>-3.3256000000000001</c:v>
                </c:pt>
                <c:pt idx="2171">
                  <c:v>-3.2113999999999998</c:v>
                </c:pt>
                <c:pt idx="2172">
                  <c:v>-3.1454</c:v>
                </c:pt>
                <c:pt idx="2173">
                  <c:v>-3.0002</c:v>
                </c:pt>
                <c:pt idx="2174">
                  <c:v>-3.1141999999999999</c:v>
                </c:pt>
                <c:pt idx="2175">
                  <c:v>-3.0905999999999998</c:v>
                </c:pt>
                <c:pt idx="2176">
                  <c:v>-2.7776000000000001</c:v>
                </c:pt>
                <c:pt idx="2177">
                  <c:v>-2.6154000000000002</c:v>
                </c:pt>
                <c:pt idx="2178">
                  <c:v>-2.8384</c:v>
                </c:pt>
                <c:pt idx="2179">
                  <c:v>-2.7195999999999998</c:v>
                </c:pt>
                <c:pt idx="2180">
                  <c:v>-2.5646</c:v>
                </c:pt>
                <c:pt idx="2181">
                  <c:v>-3.0503999999999998</c:v>
                </c:pt>
                <c:pt idx="2182">
                  <c:v>-3.1114000000000002</c:v>
                </c:pt>
                <c:pt idx="2183">
                  <c:v>-2.9456000000000002</c:v>
                </c:pt>
                <c:pt idx="2184">
                  <c:v>-2.9136000000000002</c:v>
                </c:pt>
                <c:pt idx="2185">
                  <c:v>-3.0053999999999998</c:v>
                </c:pt>
                <c:pt idx="2186">
                  <c:v>-2.8323999999999998</c:v>
                </c:pt>
                <c:pt idx="2187">
                  <c:v>-2.6002000000000001</c:v>
                </c:pt>
                <c:pt idx="2188">
                  <c:v>-2.6292</c:v>
                </c:pt>
                <c:pt idx="2189">
                  <c:v>-2.2728000000000002</c:v>
                </c:pt>
                <c:pt idx="2190">
                  <c:v>-2.4967999999999999</c:v>
                </c:pt>
                <c:pt idx="2191">
                  <c:v>-2.3334000000000001</c:v>
                </c:pt>
                <c:pt idx="2192">
                  <c:v>-2.4403999999999999</c:v>
                </c:pt>
                <c:pt idx="2193">
                  <c:v>-2.2618</c:v>
                </c:pt>
                <c:pt idx="2194">
                  <c:v>-2.0247999999999999</c:v>
                </c:pt>
                <c:pt idx="2195">
                  <c:v>-2.2822</c:v>
                </c:pt>
                <c:pt idx="2196">
                  <c:v>-2.0211999999999999</c:v>
                </c:pt>
                <c:pt idx="2197">
                  <c:v>-1.8395999999999999</c:v>
                </c:pt>
                <c:pt idx="2198">
                  <c:v>-1.7325999999999999</c:v>
                </c:pt>
                <c:pt idx="2199">
                  <c:v>-1.64</c:v>
                </c:pt>
                <c:pt idx="2200">
                  <c:v>-1.8180000000000001</c:v>
                </c:pt>
                <c:pt idx="2201">
                  <c:v>-1.4944</c:v>
                </c:pt>
                <c:pt idx="2202">
                  <c:v>-1.6654</c:v>
                </c:pt>
                <c:pt idx="2203">
                  <c:v>-1.6721999999999999</c:v>
                </c:pt>
                <c:pt idx="2204">
                  <c:v>-1.3972</c:v>
                </c:pt>
                <c:pt idx="2205">
                  <c:v>-1.256</c:v>
                </c:pt>
                <c:pt idx="2206">
                  <c:v>-1.1739999999999999</c:v>
                </c:pt>
                <c:pt idx="2207">
                  <c:v>-1.1454</c:v>
                </c:pt>
                <c:pt idx="2208">
                  <c:v>-0.9294</c:v>
                </c:pt>
                <c:pt idx="2209">
                  <c:v>-1.0102</c:v>
                </c:pt>
                <c:pt idx="2210">
                  <c:v>-0.81620000000000004</c:v>
                </c:pt>
                <c:pt idx="2211">
                  <c:v>-0.74839999999999995</c:v>
                </c:pt>
                <c:pt idx="2212">
                  <c:v>-0.88539999999999996</c:v>
                </c:pt>
                <c:pt idx="2213">
                  <c:v>-1.3262</c:v>
                </c:pt>
                <c:pt idx="2214">
                  <c:v>-1.2152000000000001</c:v>
                </c:pt>
                <c:pt idx="2215">
                  <c:v>-1.1064000000000001</c:v>
                </c:pt>
                <c:pt idx="2216">
                  <c:v>-1.1694</c:v>
                </c:pt>
                <c:pt idx="2217">
                  <c:v>-0.99419999999999997</c:v>
                </c:pt>
                <c:pt idx="2218">
                  <c:v>-0.7782</c:v>
                </c:pt>
                <c:pt idx="2219">
                  <c:v>-0.76500000000000001</c:v>
                </c:pt>
                <c:pt idx="2220">
                  <c:v>-0.871</c:v>
                </c:pt>
                <c:pt idx="2221">
                  <c:v>-0.62660000000000005</c:v>
                </c:pt>
                <c:pt idx="2222">
                  <c:v>-0.63360000000000005</c:v>
                </c:pt>
                <c:pt idx="2223">
                  <c:v>-0.50319999999999998</c:v>
                </c:pt>
                <c:pt idx="2224">
                  <c:v>-0.56620000000000004</c:v>
                </c:pt>
                <c:pt idx="2225">
                  <c:v>-0.3226</c:v>
                </c:pt>
                <c:pt idx="2226">
                  <c:v>-0.4556</c:v>
                </c:pt>
                <c:pt idx="2227">
                  <c:v>-0.52459999999999996</c:v>
                </c:pt>
                <c:pt idx="2228">
                  <c:v>-0.153</c:v>
                </c:pt>
                <c:pt idx="2229">
                  <c:v>-0.127</c:v>
                </c:pt>
                <c:pt idx="2230">
                  <c:v>-5.74E-2</c:v>
                </c:pt>
                <c:pt idx="2231">
                  <c:v>-2.24E-2</c:v>
                </c:pt>
                <c:pt idx="2232">
                  <c:v>-4.0399999999999998E-2</c:v>
                </c:pt>
                <c:pt idx="2233">
                  <c:v>-7.0400000000000004E-2</c:v>
                </c:pt>
                <c:pt idx="2234">
                  <c:v>-0.16739999999999999</c:v>
                </c:pt>
                <c:pt idx="2235">
                  <c:v>-1.7399999999999999E-2</c:v>
                </c:pt>
                <c:pt idx="2236">
                  <c:v>9.9599999999999994E-2</c:v>
                </c:pt>
                <c:pt idx="2237">
                  <c:v>-5.2400000000000002E-2</c:v>
                </c:pt>
                <c:pt idx="2238">
                  <c:v>-0.1474</c:v>
                </c:pt>
                <c:pt idx="2239">
                  <c:v>-4.5400000000000003E-2</c:v>
                </c:pt>
                <c:pt idx="2240">
                  <c:v>-8.6400000000000005E-2</c:v>
                </c:pt>
                <c:pt idx="2241">
                  <c:v>-0.16439999999999999</c:v>
                </c:pt>
                <c:pt idx="2242">
                  <c:v>-3.3999999999999998E-3</c:v>
                </c:pt>
                <c:pt idx="2243">
                  <c:v>-0.22839999999999999</c:v>
                </c:pt>
                <c:pt idx="2244">
                  <c:v>0.23960000000000001</c:v>
                </c:pt>
                <c:pt idx="2245">
                  <c:v>-0.25540000000000002</c:v>
                </c:pt>
                <c:pt idx="2246">
                  <c:v>-0.1464</c:v>
                </c:pt>
                <c:pt idx="2247">
                  <c:v>0.1016</c:v>
                </c:pt>
                <c:pt idx="2248">
                  <c:v>5.5599999999999997E-2</c:v>
                </c:pt>
                <c:pt idx="2249">
                  <c:v>-1.44E-2</c:v>
                </c:pt>
                <c:pt idx="2250">
                  <c:v>-2.64E-2</c:v>
                </c:pt>
                <c:pt idx="2251">
                  <c:v>-0.24540000000000001</c:v>
                </c:pt>
                <c:pt idx="2252">
                  <c:v>1.5599999999999999E-2</c:v>
                </c:pt>
                <c:pt idx="2253">
                  <c:v>1.9599999999999999E-2</c:v>
                </c:pt>
                <c:pt idx="2254">
                  <c:v>8.1600000000000006E-2</c:v>
                </c:pt>
                <c:pt idx="2255">
                  <c:v>7.3599999999999999E-2</c:v>
                </c:pt>
                <c:pt idx="2256">
                  <c:v>-2.3999999999999998E-3</c:v>
                </c:pt>
                <c:pt idx="2257">
                  <c:v>6.7599999999999993E-2</c:v>
                </c:pt>
                <c:pt idx="2258">
                  <c:v>-0.13339999999999999</c:v>
                </c:pt>
                <c:pt idx="2259">
                  <c:v>-0.12939999999999999</c:v>
                </c:pt>
                <c:pt idx="2260">
                  <c:v>-0.15840000000000001</c:v>
                </c:pt>
                <c:pt idx="2261">
                  <c:v>8.2600000000000007E-2</c:v>
                </c:pt>
                <c:pt idx="2262">
                  <c:v>2.6599999999999999E-2</c:v>
                </c:pt>
                <c:pt idx="2263">
                  <c:v>6.5600000000000006E-2</c:v>
                </c:pt>
                <c:pt idx="2264">
                  <c:v>-0.2024</c:v>
                </c:pt>
                <c:pt idx="2265">
                  <c:v>-5.74E-2</c:v>
                </c:pt>
                <c:pt idx="2266">
                  <c:v>7.6E-3</c:v>
                </c:pt>
                <c:pt idx="2267">
                  <c:v>-0.13439999999999999</c:v>
                </c:pt>
                <c:pt idx="2268">
                  <c:v>-3.8399999999999997E-2</c:v>
                </c:pt>
                <c:pt idx="2269">
                  <c:v>-0.1434</c:v>
                </c:pt>
                <c:pt idx="2270">
                  <c:v>4.5999999999999999E-3</c:v>
                </c:pt>
                <c:pt idx="2271">
                  <c:v>-5.9400000000000001E-2</c:v>
                </c:pt>
                <c:pt idx="2272">
                  <c:v>-7.8399999999999997E-2</c:v>
                </c:pt>
                <c:pt idx="2273">
                  <c:v>8.1600000000000006E-2</c:v>
                </c:pt>
                <c:pt idx="2274">
                  <c:v>-0.25540000000000002</c:v>
                </c:pt>
                <c:pt idx="2275">
                  <c:v>1.66E-2</c:v>
                </c:pt>
                <c:pt idx="2276">
                  <c:v>-3.7400000000000003E-2</c:v>
                </c:pt>
                <c:pt idx="2277">
                  <c:v>-7.6399999999999996E-2</c:v>
                </c:pt>
                <c:pt idx="2278">
                  <c:v>-0.10440000000000001</c:v>
                </c:pt>
                <c:pt idx="2279">
                  <c:v>2.1600000000000001E-2</c:v>
                </c:pt>
                <c:pt idx="2280">
                  <c:v>-0.21540000000000001</c:v>
                </c:pt>
                <c:pt idx="2281">
                  <c:v>-5.5399999999999998E-2</c:v>
                </c:pt>
                <c:pt idx="2282">
                  <c:v>-0.12139999999999999</c:v>
                </c:pt>
                <c:pt idx="2283">
                  <c:v>-2.0400000000000001E-2</c:v>
                </c:pt>
                <c:pt idx="2284">
                  <c:v>-3.04E-2</c:v>
                </c:pt>
                <c:pt idx="2285">
                  <c:v>-0.22439999999999999</c:v>
                </c:pt>
                <c:pt idx="2286">
                  <c:v>6.6600000000000006E-2</c:v>
                </c:pt>
                <c:pt idx="2287">
                  <c:v>7.5600000000000001E-2</c:v>
                </c:pt>
                <c:pt idx="2288">
                  <c:v>-0.1074</c:v>
                </c:pt>
                <c:pt idx="2289">
                  <c:v>-0.1404</c:v>
                </c:pt>
                <c:pt idx="2290">
                  <c:v>-0.21240000000000001</c:v>
                </c:pt>
                <c:pt idx="2291">
                  <c:v>-4.4400000000000002E-2</c:v>
                </c:pt>
                <c:pt idx="2292">
                  <c:v>-0.15340000000000001</c:v>
                </c:pt>
                <c:pt idx="2293">
                  <c:v>3.7600000000000001E-2</c:v>
                </c:pt>
                <c:pt idx="2294">
                  <c:v>5.5599999999999997E-2</c:v>
                </c:pt>
                <c:pt idx="2295">
                  <c:v>-6.3399999999999998E-2</c:v>
                </c:pt>
                <c:pt idx="2296">
                  <c:v>-0.2024</c:v>
                </c:pt>
                <c:pt idx="2297">
                  <c:v>-0.2354</c:v>
                </c:pt>
                <c:pt idx="2298">
                  <c:v>8.2600000000000007E-2</c:v>
                </c:pt>
                <c:pt idx="2299">
                  <c:v>-9.4399999999999998E-2</c:v>
                </c:pt>
                <c:pt idx="2300">
                  <c:v>-0.13639999999999999</c:v>
                </c:pt>
                <c:pt idx="2301">
                  <c:v>-7.7399999999999997E-2</c:v>
                </c:pt>
                <c:pt idx="2302">
                  <c:v>-2.9399999999999999E-2</c:v>
                </c:pt>
                <c:pt idx="2303">
                  <c:v>-5.5399999999999998E-2</c:v>
                </c:pt>
                <c:pt idx="2304">
                  <c:v>0.16159999999999999</c:v>
                </c:pt>
                <c:pt idx="2305">
                  <c:v>-8.6400000000000005E-2</c:v>
                </c:pt>
                <c:pt idx="2306">
                  <c:v>7.6E-3</c:v>
                </c:pt>
                <c:pt idx="2307">
                  <c:v>0.16259999999999999</c:v>
                </c:pt>
                <c:pt idx="2308">
                  <c:v>-0.15140000000000001</c:v>
                </c:pt>
                <c:pt idx="2309">
                  <c:v>0.1186</c:v>
                </c:pt>
                <c:pt idx="2310">
                  <c:v>-0.1244</c:v>
                </c:pt>
                <c:pt idx="2311">
                  <c:v>-0.1244</c:v>
                </c:pt>
                <c:pt idx="2312">
                  <c:v>-1.14E-2</c:v>
                </c:pt>
                <c:pt idx="2313">
                  <c:v>-0.1114</c:v>
                </c:pt>
                <c:pt idx="2314">
                  <c:v>-0.24440000000000001</c:v>
                </c:pt>
                <c:pt idx="2315">
                  <c:v>2.2599999999999999E-2</c:v>
                </c:pt>
                <c:pt idx="2316">
                  <c:v>-0.1114</c:v>
                </c:pt>
                <c:pt idx="2317">
                  <c:v>-0.19639999999999999</c:v>
                </c:pt>
                <c:pt idx="2318">
                  <c:v>3.0599999999999999E-2</c:v>
                </c:pt>
                <c:pt idx="2319">
                  <c:v>-5.74E-2</c:v>
                </c:pt>
                <c:pt idx="2320">
                  <c:v>-7.8399999999999997E-2</c:v>
                </c:pt>
                <c:pt idx="2321">
                  <c:v>-0.12640000000000001</c:v>
                </c:pt>
                <c:pt idx="2322">
                  <c:v>-1.4E-3</c:v>
                </c:pt>
                <c:pt idx="2323">
                  <c:v>-0.21440000000000001</c:v>
                </c:pt>
                <c:pt idx="2324">
                  <c:v>5.5599999999999997E-2</c:v>
                </c:pt>
                <c:pt idx="2325">
                  <c:v>-3.7400000000000003E-2</c:v>
                </c:pt>
                <c:pt idx="2326">
                  <c:v>-0.10539999999999999</c:v>
                </c:pt>
                <c:pt idx="2327">
                  <c:v>6.0600000000000001E-2</c:v>
                </c:pt>
                <c:pt idx="2328">
                  <c:v>-0.1114</c:v>
                </c:pt>
                <c:pt idx="2329">
                  <c:v>0.1226</c:v>
                </c:pt>
                <c:pt idx="2330">
                  <c:v>-3.6400000000000002E-2</c:v>
                </c:pt>
                <c:pt idx="2331">
                  <c:v>-4.1399999999999999E-2</c:v>
                </c:pt>
                <c:pt idx="2332">
                  <c:v>3.9600000000000003E-2</c:v>
                </c:pt>
                <c:pt idx="2333">
                  <c:v>-0.21240000000000001</c:v>
                </c:pt>
                <c:pt idx="2334">
                  <c:v>-1.84E-2</c:v>
                </c:pt>
                <c:pt idx="2335">
                  <c:v>1.26E-2</c:v>
                </c:pt>
                <c:pt idx="2336">
                  <c:v>9.5999999999999992E-3</c:v>
                </c:pt>
                <c:pt idx="2337">
                  <c:v>-0.1014</c:v>
                </c:pt>
                <c:pt idx="2338">
                  <c:v>-9.9400000000000002E-2</c:v>
                </c:pt>
                <c:pt idx="2339">
                  <c:v>-0.16639999999999999</c:v>
                </c:pt>
                <c:pt idx="2340">
                  <c:v>-4.24E-2</c:v>
                </c:pt>
                <c:pt idx="2341">
                  <c:v>-2.7400000000000001E-2</c:v>
                </c:pt>
                <c:pt idx="2342">
                  <c:v>-7.5399999999999995E-2</c:v>
                </c:pt>
                <c:pt idx="2343">
                  <c:v>-1.14E-2</c:v>
                </c:pt>
                <c:pt idx="2344">
                  <c:v>-6.1400000000000003E-2</c:v>
                </c:pt>
                <c:pt idx="2345">
                  <c:v>-5.4000000000000003E-3</c:v>
                </c:pt>
                <c:pt idx="2346">
                  <c:v>-0.1454</c:v>
                </c:pt>
                <c:pt idx="2347">
                  <c:v>0.1226</c:v>
                </c:pt>
                <c:pt idx="2348">
                  <c:v>-1.14E-2</c:v>
                </c:pt>
                <c:pt idx="2349">
                  <c:v>-5.6399999999999999E-2</c:v>
                </c:pt>
                <c:pt idx="2350">
                  <c:v>-0.27839999999999998</c:v>
                </c:pt>
                <c:pt idx="2351">
                  <c:v>-1.34E-2</c:v>
                </c:pt>
                <c:pt idx="2352">
                  <c:v>-0.12039999999999999</c:v>
                </c:pt>
                <c:pt idx="2353">
                  <c:v>-4.24E-2</c:v>
                </c:pt>
                <c:pt idx="2354">
                  <c:v>-0.1234</c:v>
                </c:pt>
                <c:pt idx="2355">
                  <c:v>-3.3399999999999999E-2</c:v>
                </c:pt>
                <c:pt idx="2356">
                  <c:v>-5.8400000000000001E-2</c:v>
                </c:pt>
                <c:pt idx="2357">
                  <c:v>3.1600000000000003E-2</c:v>
                </c:pt>
                <c:pt idx="2358">
                  <c:v>0.1016</c:v>
                </c:pt>
                <c:pt idx="2359">
                  <c:v>8.8599999999999998E-2</c:v>
                </c:pt>
                <c:pt idx="2360">
                  <c:v>-5.3400000000000003E-2</c:v>
                </c:pt>
                <c:pt idx="2361">
                  <c:v>6.5600000000000006E-2</c:v>
                </c:pt>
                <c:pt idx="2362">
                  <c:v>-2.3400000000000001E-2</c:v>
                </c:pt>
                <c:pt idx="2363">
                  <c:v>-0.25140000000000001</c:v>
                </c:pt>
                <c:pt idx="2364">
                  <c:v>-0.10639999999999999</c:v>
                </c:pt>
                <c:pt idx="2365">
                  <c:v>2.86E-2</c:v>
                </c:pt>
                <c:pt idx="2366">
                  <c:v>-4.9399999999999999E-2</c:v>
                </c:pt>
                <c:pt idx="2367">
                  <c:v>0.1176</c:v>
                </c:pt>
                <c:pt idx="2368">
                  <c:v>2.06E-2</c:v>
                </c:pt>
                <c:pt idx="2369">
                  <c:v>-0.16239999999999999</c:v>
                </c:pt>
                <c:pt idx="2370">
                  <c:v>-0.1394</c:v>
                </c:pt>
                <c:pt idx="2371">
                  <c:v>7.3599999999999999E-2</c:v>
                </c:pt>
                <c:pt idx="2372">
                  <c:v>1.7600000000000001E-2</c:v>
                </c:pt>
                <c:pt idx="2373">
                  <c:v>-0.13539999999999999</c:v>
                </c:pt>
                <c:pt idx="2374">
                  <c:v>3.2599999999999997E-2</c:v>
                </c:pt>
                <c:pt idx="2375">
                  <c:v>-2.1399999999999999E-2</c:v>
                </c:pt>
                <c:pt idx="2376">
                  <c:v>0.14660000000000001</c:v>
                </c:pt>
                <c:pt idx="2377">
                  <c:v>6.6600000000000006E-2</c:v>
                </c:pt>
                <c:pt idx="2378">
                  <c:v>-7.0400000000000004E-2</c:v>
                </c:pt>
                <c:pt idx="2379">
                  <c:v>-3.3399999999999999E-2</c:v>
                </c:pt>
                <c:pt idx="2380">
                  <c:v>-0.15939999999999999</c:v>
                </c:pt>
                <c:pt idx="2381">
                  <c:v>-0.15240000000000001</c:v>
                </c:pt>
                <c:pt idx="2382">
                  <c:v>6.0600000000000001E-2</c:v>
                </c:pt>
                <c:pt idx="2383">
                  <c:v>0.1036</c:v>
                </c:pt>
                <c:pt idx="2384">
                  <c:v>6.9599999999999995E-2</c:v>
                </c:pt>
                <c:pt idx="2385">
                  <c:v>-0.2034</c:v>
                </c:pt>
                <c:pt idx="2386">
                  <c:v>-0.1174</c:v>
                </c:pt>
                <c:pt idx="2387">
                  <c:v>-5.4000000000000003E-3</c:v>
                </c:pt>
                <c:pt idx="2388">
                  <c:v>2.86E-2</c:v>
                </c:pt>
                <c:pt idx="2389">
                  <c:v>-0.22140000000000001</c:v>
                </c:pt>
                <c:pt idx="2390">
                  <c:v>-9.4000000000000004E-3</c:v>
                </c:pt>
                <c:pt idx="2391">
                  <c:v>2.2599999999999999E-2</c:v>
                </c:pt>
                <c:pt idx="2392">
                  <c:v>-0.16239999999999999</c:v>
                </c:pt>
                <c:pt idx="2393">
                  <c:v>-0.1144</c:v>
                </c:pt>
                <c:pt idx="2394">
                  <c:v>-8.3999999999999995E-3</c:v>
                </c:pt>
                <c:pt idx="2395">
                  <c:v>4.5999999999999999E-3</c:v>
                </c:pt>
                <c:pt idx="2396">
                  <c:v>2.76E-2</c:v>
                </c:pt>
                <c:pt idx="2397">
                  <c:v>-3.5400000000000001E-2</c:v>
                </c:pt>
                <c:pt idx="2398">
                  <c:v>-0.28039999999999998</c:v>
                </c:pt>
                <c:pt idx="2399">
                  <c:v>-6.4399999999999999E-2</c:v>
                </c:pt>
                <c:pt idx="2400">
                  <c:v>-4.24E-2</c:v>
                </c:pt>
                <c:pt idx="2401">
                  <c:v>-9.74E-2</c:v>
                </c:pt>
                <c:pt idx="2402">
                  <c:v>-6.4000000000000003E-3</c:v>
                </c:pt>
                <c:pt idx="2403">
                  <c:v>-8.2400000000000001E-2</c:v>
                </c:pt>
                <c:pt idx="2404">
                  <c:v>-4.8399999999999999E-2</c:v>
                </c:pt>
                <c:pt idx="2405">
                  <c:v>-9.3399999999999997E-2</c:v>
                </c:pt>
                <c:pt idx="2406">
                  <c:v>8.8599999999999998E-2</c:v>
                </c:pt>
                <c:pt idx="2407">
                  <c:v>-0.18640000000000001</c:v>
                </c:pt>
                <c:pt idx="2408">
                  <c:v>-0.19539999999999999</c:v>
                </c:pt>
                <c:pt idx="2409">
                  <c:v>-7.1400000000000005E-2</c:v>
                </c:pt>
                <c:pt idx="2410">
                  <c:v>-4.6399999999999997E-2</c:v>
                </c:pt>
                <c:pt idx="2411">
                  <c:v>-5.3400000000000003E-2</c:v>
                </c:pt>
                <c:pt idx="2412">
                  <c:v>3.7600000000000001E-2</c:v>
                </c:pt>
                <c:pt idx="2413">
                  <c:v>-5.6399999999999999E-2</c:v>
                </c:pt>
                <c:pt idx="2414">
                  <c:v>-0.1444</c:v>
                </c:pt>
                <c:pt idx="2415">
                  <c:v>8.6E-3</c:v>
                </c:pt>
                <c:pt idx="2416">
                  <c:v>-1.9400000000000001E-2</c:v>
                </c:pt>
                <c:pt idx="2417">
                  <c:v>-8.9399999999999993E-2</c:v>
                </c:pt>
                <c:pt idx="2418">
                  <c:v>0.21460000000000001</c:v>
                </c:pt>
                <c:pt idx="2419">
                  <c:v>9.5999999999999992E-3</c:v>
                </c:pt>
                <c:pt idx="2420">
                  <c:v>9.2600000000000002E-2</c:v>
                </c:pt>
                <c:pt idx="2421">
                  <c:v>-0.23139999999999999</c:v>
                </c:pt>
                <c:pt idx="2422">
                  <c:v>-9.4000000000000004E-3</c:v>
                </c:pt>
                <c:pt idx="2423">
                  <c:v>-8.5400000000000004E-2</c:v>
                </c:pt>
                <c:pt idx="2424">
                  <c:v>0.1986</c:v>
                </c:pt>
                <c:pt idx="2425">
                  <c:v>-9.5399999999999999E-2</c:v>
                </c:pt>
                <c:pt idx="2426">
                  <c:v>2.3599999999999999E-2</c:v>
                </c:pt>
                <c:pt idx="2427">
                  <c:v>-0.15640000000000001</c:v>
                </c:pt>
                <c:pt idx="2428">
                  <c:v>-0.1134</c:v>
                </c:pt>
                <c:pt idx="2429">
                  <c:v>-5.2400000000000002E-2</c:v>
                </c:pt>
                <c:pt idx="2430">
                  <c:v>7.6600000000000001E-2</c:v>
                </c:pt>
                <c:pt idx="2431">
                  <c:v>-0.15240000000000001</c:v>
                </c:pt>
                <c:pt idx="2432">
                  <c:v>-0.1074</c:v>
                </c:pt>
                <c:pt idx="2433">
                  <c:v>3.0599999999999999E-2</c:v>
                </c:pt>
                <c:pt idx="2434">
                  <c:v>-7.3400000000000007E-2</c:v>
                </c:pt>
                <c:pt idx="2435">
                  <c:v>-8.0399999999999999E-2</c:v>
                </c:pt>
                <c:pt idx="2436">
                  <c:v>-9.1399999999999995E-2</c:v>
                </c:pt>
                <c:pt idx="2437">
                  <c:v>-0.12139999999999999</c:v>
                </c:pt>
                <c:pt idx="2438">
                  <c:v>7.9600000000000004E-2</c:v>
                </c:pt>
                <c:pt idx="2439">
                  <c:v>-0.14940000000000001</c:v>
                </c:pt>
                <c:pt idx="2440">
                  <c:v>-6.4000000000000003E-3</c:v>
                </c:pt>
                <c:pt idx="2441">
                  <c:v>-0.1024</c:v>
                </c:pt>
                <c:pt idx="2442">
                  <c:v>-5.6399999999999999E-2</c:v>
                </c:pt>
                <c:pt idx="2443">
                  <c:v>0.1116</c:v>
                </c:pt>
                <c:pt idx="2444">
                  <c:v>1.9599999999999999E-2</c:v>
                </c:pt>
                <c:pt idx="2445">
                  <c:v>8.6E-3</c:v>
                </c:pt>
                <c:pt idx="2446">
                  <c:v>0.25159999999999999</c:v>
                </c:pt>
                <c:pt idx="2447">
                  <c:v>6.7599999999999993E-2</c:v>
                </c:pt>
                <c:pt idx="2448">
                  <c:v>-9.1399999999999995E-2</c:v>
                </c:pt>
                <c:pt idx="2449">
                  <c:v>-0.12039999999999999</c:v>
                </c:pt>
                <c:pt idx="2450">
                  <c:v>4.6600000000000003E-2</c:v>
                </c:pt>
                <c:pt idx="2451">
                  <c:v>-1.14E-2</c:v>
                </c:pt>
                <c:pt idx="2452">
                  <c:v>-0.24840000000000001</c:v>
                </c:pt>
                <c:pt idx="2453">
                  <c:v>-0.10639999999999999</c:v>
                </c:pt>
                <c:pt idx="2454">
                  <c:v>-3.44E-2</c:v>
                </c:pt>
                <c:pt idx="2455">
                  <c:v>-7.9399999999999998E-2</c:v>
                </c:pt>
                <c:pt idx="2456">
                  <c:v>-0.15540000000000001</c:v>
                </c:pt>
                <c:pt idx="2457">
                  <c:v>-7.2400000000000006E-2</c:v>
                </c:pt>
                <c:pt idx="2458">
                  <c:v>-4.4400000000000002E-2</c:v>
                </c:pt>
                <c:pt idx="2459">
                  <c:v>-3.3399999999999999E-2</c:v>
                </c:pt>
                <c:pt idx="2460">
                  <c:v>-4.4400000000000002E-2</c:v>
                </c:pt>
                <c:pt idx="2461">
                  <c:v>-5.9400000000000001E-2</c:v>
                </c:pt>
                <c:pt idx="2462">
                  <c:v>-2.3400000000000001E-2</c:v>
                </c:pt>
                <c:pt idx="2463">
                  <c:v>5.8599999999999999E-2</c:v>
                </c:pt>
                <c:pt idx="2464">
                  <c:v>-0.24840000000000001</c:v>
                </c:pt>
                <c:pt idx="2465">
                  <c:v>-9.0399999999999994E-2</c:v>
                </c:pt>
                <c:pt idx="2466">
                  <c:v>-0.30740000000000001</c:v>
                </c:pt>
                <c:pt idx="2467">
                  <c:v>-7.8399999999999997E-2</c:v>
                </c:pt>
                <c:pt idx="2468">
                  <c:v>-0.16139999999999999</c:v>
                </c:pt>
                <c:pt idx="2469">
                  <c:v>-2.4400000000000002E-2</c:v>
                </c:pt>
                <c:pt idx="2470">
                  <c:v>0.15260000000000001</c:v>
                </c:pt>
                <c:pt idx="2471">
                  <c:v>-8.8400000000000006E-2</c:v>
                </c:pt>
                <c:pt idx="2472">
                  <c:v>2.9600000000000001E-2</c:v>
                </c:pt>
                <c:pt idx="2473">
                  <c:v>-8.2400000000000001E-2</c:v>
                </c:pt>
                <c:pt idx="2474">
                  <c:v>-0.10639999999999999</c:v>
                </c:pt>
                <c:pt idx="2475">
                  <c:v>-0.13739999999999999</c:v>
                </c:pt>
                <c:pt idx="2476">
                  <c:v>-9.4000000000000004E-3</c:v>
                </c:pt>
                <c:pt idx="2477">
                  <c:v>-2.7400000000000001E-2</c:v>
                </c:pt>
                <c:pt idx="2478">
                  <c:v>-4.24E-2</c:v>
                </c:pt>
                <c:pt idx="2479">
                  <c:v>-5.2400000000000002E-2</c:v>
                </c:pt>
                <c:pt idx="2480">
                  <c:v>-0.12640000000000001</c:v>
                </c:pt>
                <c:pt idx="2481">
                  <c:v>0.11459999999999999</c:v>
                </c:pt>
                <c:pt idx="2482">
                  <c:v>-8.0399999999999999E-2</c:v>
                </c:pt>
                <c:pt idx="2483">
                  <c:v>-0.16339999999999999</c:v>
                </c:pt>
                <c:pt idx="2484">
                  <c:v>1.66E-2</c:v>
                </c:pt>
                <c:pt idx="2485">
                  <c:v>-0.1074</c:v>
                </c:pt>
                <c:pt idx="2486">
                  <c:v>-6.54E-2</c:v>
                </c:pt>
                <c:pt idx="2487">
                  <c:v>5.6599999999999998E-2</c:v>
                </c:pt>
                <c:pt idx="2488">
                  <c:v>5.6599999999999998E-2</c:v>
                </c:pt>
                <c:pt idx="2489">
                  <c:v>-4.0399999999999998E-2</c:v>
                </c:pt>
                <c:pt idx="2490">
                  <c:v>-9.74E-2</c:v>
                </c:pt>
                <c:pt idx="2491">
                  <c:v>0.2296</c:v>
                </c:pt>
                <c:pt idx="2492">
                  <c:v>-5.4399999999999997E-2</c:v>
                </c:pt>
                <c:pt idx="2493">
                  <c:v>-1.14E-2</c:v>
                </c:pt>
                <c:pt idx="2494">
                  <c:v>-0.34639999999999999</c:v>
                </c:pt>
                <c:pt idx="2495">
                  <c:v>-9.9400000000000002E-2</c:v>
                </c:pt>
                <c:pt idx="2496">
                  <c:v>3.0599999999999999E-2</c:v>
                </c:pt>
                <c:pt idx="2497">
                  <c:v>0.1206</c:v>
                </c:pt>
                <c:pt idx="2498">
                  <c:v>-1.14E-2</c:v>
                </c:pt>
                <c:pt idx="2499">
                  <c:v>-0.27039999999999997</c:v>
                </c:pt>
                <c:pt idx="2500">
                  <c:v>0.15260000000000001</c:v>
                </c:pt>
                <c:pt idx="2501">
                  <c:v>-0.15640000000000001</c:v>
                </c:pt>
                <c:pt idx="2502">
                  <c:v>8.0600000000000005E-2</c:v>
                </c:pt>
                <c:pt idx="2503">
                  <c:v>-6.54E-2</c:v>
                </c:pt>
                <c:pt idx="2504">
                  <c:v>4.36E-2</c:v>
                </c:pt>
                <c:pt idx="2505">
                  <c:v>-0.15640000000000001</c:v>
                </c:pt>
                <c:pt idx="2506">
                  <c:v>-7.4399999999999994E-2</c:v>
                </c:pt>
                <c:pt idx="2507">
                  <c:v>-2.0400000000000001E-2</c:v>
                </c:pt>
                <c:pt idx="2508">
                  <c:v>-1.9400000000000001E-2</c:v>
                </c:pt>
                <c:pt idx="2509">
                  <c:v>-0.25240000000000001</c:v>
                </c:pt>
                <c:pt idx="2510">
                  <c:v>-7.1400000000000005E-2</c:v>
                </c:pt>
                <c:pt idx="2511">
                  <c:v>7.6E-3</c:v>
                </c:pt>
                <c:pt idx="2512">
                  <c:v>2.06E-2</c:v>
                </c:pt>
                <c:pt idx="2513">
                  <c:v>-7.7399999999999997E-2</c:v>
                </c:pt>
                <c:pt idx="2514">
                  <c:v>0.14860000000000001</c:v>
                </c:pt>
                <c:pt idx="2515">
                  <c:v>-2.3400000000000001E-2</c:v>
                </c:pt>
                <c:pt idx="2516">
                  <c:v>-0.1114</c:v>
                </c:pt>
                <c:pt idx="2517">
                  <c:v>-4.9399999999999999E-2</c:v>
                </c:pt>
                <c:pt idx="2518">
                  <c:v>-0.16539999999999999</c:v>
                </c:pt>
                <c:pt idx="2519">
                  <c:v>-2.9399999999999999E-2</c:v>
                </c:pt>
                <c:pt idx="2520">
                  <c:v>1.66E-2</c:v>
                </c:pt>
                <c:pt idx="2521">
                  <c:v>-12.1272</c:v>
                </c:pt>
                <c:pt idx="2522">
                  <c:v>-12.235200000000001</c:v>
                </c:pt>
                <c:pt idx="2523">
                  <c:v>-12.062200000000001</c:v>
                </c:pt>
                <c:pt idx="2524">
                  <c:v>-12.0784</c:v>
                </c:pt>
                <c:pt idx="2525">
                  <c:v>-11.907400000000001</c:v>
                </c:pt>
                <c:pt idx="2526">
                  <c:v>-11.3598</c:v>
                </c:pt>
                <c:pt idx="2527">
                  <c:v>-12.0222</c:v>
                </c:pt>
                <c:pt idx="2528">
                  <c:v>-11.5456</c:v>
                </c:pt>
                <c:pt idx="2529">
                  <c:v>-11.487</c:v>
                </c:pt>
                <c:pt idx="2530">
                  <c:v>-11.5397</c:v>
                </c:pt>
                <c:pt idx="2531">
                  <c:v>-11.2356</c:v>
                </c:pt>
                <c:pt idx="2532">
                  <c:v>-11.3161</c:v>
                </c:pt>
                <c:pt idx="2533">
                  <c:v>-11.497199999999999</c:v>
                </c:pt>
                <c:pt idx="2534">
                  <c:v>-11.2014</c:v>
                </c:pt>
                <c:pt idx="2535">
                  <c:v>-11.1126</c:v>
                </c:pt>
                <c:pt idx="2536">
                  <c:v>-10.8992</c:v>
                </c:pt>
                <c:pt idx="2537">
                  <c:v>-10.824</c:v>
                </c:pt>
                <c:pt idx="2538">
                  <c:v>-10.9598</c:v>
                </c:pt>
                <c:pt idx="2539">
                  <c:v>-10.9954</c:v>
                </c:pt>
                <c:pt idx="2540">
                  <c:v>-10.712199999999999</c:v>
                </c:pt>
                <c:pt idx="2541">
                  <c:v>-10.6288</c:v>
                </c:pt>
                <c:pt idx="2542">
                  <c:v>-10.4038</c:v>
                </c:pt>
                <c:pt idx="2543">
                  <c:v>-10.475199999999999</c:v>
                </c:pt>
                <c:pt idx="2544">
                  <c:v>-10.358599999999999</c:v>
                </c:pt>
                <c:pt idx="2545">
                  <c:v>-10.362</c:v>
                </c:pt>
                <c:pt idx="2546">
                  <c:v>-10.100199999999999</c:v>
                </c:pt>
                <c:pt idx="2547">
                  <c:v>-10.168799999999999</c:v>
                </c:pt>
                <c:pt idx="2548">
                  <c:v>-10.0922</c:v>
                </c:pt>
                <c:pt idx="2549">
                  <c:v>-9.9762000000000004</c:v>
                </c:pt>
                <c:pt idx="2550">
                  <c:v>-9.9456000000000007</c:v>
                </c:pt>
                <c:pt idx="2551">
                  <c:v>-9.8849999999999998</c:v>
                </c:pt>
                <c:pt idx="2552">
                  <c:v>-9.6569000000000003</c:v>
                </c:pt>
                <c:pt idx="2553">
                  <c:v>-9.7652000000000001</c:v>
                </c:pt>
                <c:pt idx="2554">
                  <c:v>-10.9925</c:v>
                </c:pt>
                <c:pt idx="2555">
                  <c:v>-10.0572</c:v>
                </c:pt>
                <c:pt idx="2556">
                  <c:v>-10.098599999999999</c:v>
                </c:pt>
                <c:pt idx="2557">
                  <c:v>-10.0124</c:v>
                </c:pt>
                <c:pt idx="2558">
                  <c:v>-10.109</c:v>
                </c:pt>
                <c:pt idx="2559">
                  <c:v>-9.6912000000000003</c:v>
                </c:pt>
                <c:pt idx="2560">
                  <c:v>-9.8864000000000001</c:v>
                </c:pt>
                <c:pt idx="2561">
                  <c:v>-9.9440000000000008</c:v>
                </c:pt>
                <c:pt idx="2562">
                  <c:v>-9.5830000000000002</c:v>
                </c:pt>
                <c:pt idx="2563">
                  <c:v>-9.7476000000000003</c:v>
                </c:pt>
                <c:pt idx="2564">
                  <c:v>-9.5487000000000002</c:v>
                </c:pt>
                <c:pt idx="2565">
                  <c:v>-9.4212000000000007</c:v>
                </c:pt>
                <c:pt idx="2566">
                  <c:v>-9.4398</c:v>
                </c:pt>
                <c:pt idx="2567">
                  <c:v>-9.1725999999999992</c:v>
                </c:pt>
                <c:pt idx="2568">
                  <c:v>-9.0484000000000009</c:v>
                </c:pt>
                <c:pt idx="2569">
                  <c:v>-9.0139999999999993</c:v>
                </c:pt>
                <c:pt idx="2570">
                  <c:v>-9.0210000000000008</c:v>
                </c:pt>
                <c:pt idx="2571">
                  <c:v>-8.8843999999999994</c:v>
                </c:pt>
                <c:pt idx="2572">
                  <c:v>-8.7194000000000003</c:v>
                </c:pt>
                <c:pt idx="2573">
                  <c:v>-8.8987999999999996</c:v>
                </c:pt>
                <c:pt idx="2574">
                  <c:v>-8.7262000000000004</c:v>
                </c:pt>
                <c:pt idx="2575">
                  <c:v>-8.6112000000000002</c:v>
                </c:pt>
                <c:pt idx="2576">
                  <c:v>-8.4427000000000003</c:v>
                </c:pt>
                <c:pt idx="2577">
                  <c:v>-8.4109999999999996</c:v>
                </c:pt>
                <c:pt idx="2578">
                  <c:v>-8.5004000000000008</c:v>
                </c:pt>
                <c:pt idx="2579">
                  <c:v>-8.2398000000000007</c:v>
                </c:pt>
                <c:pt idx="2580">
                  <c:v>-8.0754000000000001</c:v>
                </c:pt>
                <c:pt idx="2581">
                  <c:v>-8.0831999999999997</c:v>
                </c:pt>
                <c:pt idx="2582">
                  <c:v>-7.9116999999999997</c:v>
                </c:pt>
                <c:pt idx="2583">
                  <c:v>-8.125</c:v>
                </c:pt>
                <c:pt idx="2584">
                  <c:v>-8.1669999999999998</c:v>
                </c:pt>
                <c:pt idx="2585">
                  <c:v>-7.8772000000000002</c:v>
                </c:pt>
                <c:pt idx="2586">
                  <c:v>-9.1475000000000009</c:v>
                </c:pt>
                <c:pt idx="2587">
                  <c:v>-8.3805999999999994</c:v>
                </c:pt>
                <c:pt idx="2588">
                  <c:v>-8.3545999999999996</c:v>
                </c:pt>
                <c:pt idx="2589">
                  <c:v>-7.9008000000000003</c:v>
                </c:pt>
                <c:pt idx="2590">
                  <c:v>-7.7957999999999998</c:v>
                </c:pt>
                <c:pt idx="2591">
                  <c:v>-7.9965999999999999</c:v>
                </c:pt>
                <c:pt idx="2592">
                  <c:v>-8.0472000000000001</c:v>
                </c:pt>
                <c:pt idx="2593">
                  <c:v>-7.9093999999999998</c:v>
                </c:pt>
                <c:pt idx="2594">
                  <c:v>-7.6803999999999997</c:v>
                </c:pt>
                <c:pt idx="2595">
                  <c:v>-7.9720000000000004</c:v>
                </c:pt>
                <c:pt idx="2596">
                  <c:v>-7.5567000000000002</c:v>
                </c:pt>
                <c:pt idx="2597">
                  <c:v>-7.3836000000000004</c:v>
                </c:pt>
                <c:pt idx="2598">
                  <c:v>-7.6483999999999996</c:v>
                </c:pt>
                <c:pt idx="2599">
                  <c:v>-7.2720000000000002</c:v>
                </c:pt>
                <c:pt idx="2600">
                  <c:v>-7.3579999999999997</c:v>
                </c:pt>
                <c:pt idx="2601">
                  <c:v>-7.3704000000000001</c:v>
                </c:pt>
                <c:pt idx="2602">
                  <c:v>-7.1844000000000001</c:v>
                </c:pt>
                <c:pt idx="2603">
                  <c:v>-7.0388000000000002</c:v>
                </c:pt>
                <c:pt idx="2604">
                  <c:v>-7.1247999999999996</c:v>
                </c:pt>
                <c:pt idx="2605">
                  <c:v>-7.1292</c:v>
                </c:pt>
                <c:pt idx="2606">
                  <c:v>-6.8738000000000001</c:v>
                </c:pt>
                <c:pt idx="2607">
                  <c:v>-6.7986000000000004</c:v>
                </c:pt>
                <c:pt idx="2608">
                  <c:v>-6.8571999999999997</c:v>
                </c:pt>
                <c:pt idx="2609">
                  <c:v>-6.5933999999999999</c:v>
                </c:pt>
                <c:pt idx="2610">
                  <c:v>-6.4547999999999996</c:v>
                </c:pt>
                <c:pt idx="2611">
                  <c:v>-6.5591999999999997</c:v>
                </c:pt>
                <c:pt idx="2612">
                  <c:v>-6.4580000000000002</c:v>
                </c:pt>
                <c:pt idx="2613">
                  <c:v>-6.2935999999999996</c:v>
                </c:pt>
                <c:pt idx="2614">
                  <c:v>-6.4261999999999997</c:v>
                </c:pt>
                <c:pt idx="2615">
                  <c:v>-6.2093999999999996</c:v>
                </c:pt>
                <c:pt idx="2616">
                  <c:v>-5.8554000000000004</c:v>
                </c:pt>
                <c:pt idx="2617">
                  <c:v>-5.9185999999999996</c:v>
                </c:pt>
                <c:pt idx="2618">
                  <c:v>-7.2849000000000004</c:v>
                </c:pt>
                <c:pt idx="2619">
                  <c:v>-6.4565999999999999</c:v>
                </c:pt>
                <c:pt idx="2620">
                  <c:v>-6.6086</c:v>
                </c:pt>
                <c:pt idx="2621">
                  <c:v>-6.5338000000000003</c:v>
                </c:pt>
                <c:pt idx="2622">
                  <c:v>-6.3048000000000002</c:v>
                </c:pt>
                <c:pt idx="2623">
                  <c:v>-6.2675999999999998</c:v>
                </c:pt>
                <c:pt idx="2624">
                  <c:v>-5.8486000000000002</c:v>
                </c:pt>
                <c:pt idx="2625">
                  <c:v>-6.3613999999999997</c:v>
                </c:pt>
                <c:pt idx="2626">
                  <c:v>-5.9086999999999996</c:v>
                </c:pt>
                <c:pt idx="2627">
                  <c:v>-6.0510000000000002</c:v>
                </c:pt>
                <c:pt idx="2628">
                  <c:v>-5.9957000000000003</c:v>
                </c:pt>
                <c:pt idx="2629">
                  <c:v>-5.8975999999999997</c:v>
                </c:pt>
                <c:pt idx="2630">
                  <c:v>-5.6546000000000003</c:v>
                </c:pt>
                <c:pt idx="2631">
                  <c:v>-5.665</c:v>
                </c:pt>
                <c:pt idx="2632">
                  <c:v>-5.6779999999999999</c:v>
                </c:pt>
                <c:pt idx="2633">
                  <c:v>-5.5213999999999999</c:v>
                </c:pt>
                <c:pt idx="2634">
                  <c:v>-5.5735999999999999</c:v>
                </c:pt>
                <c:pt idx="2635">
                  <c:v>-5.2068000000000003</c:v>
                </c:pt>
                <c:pt idx="2636">
                  <c:v>-5.3570000000000002</c:v>
                </c:pt>
                <c:pt idx="2637">
                  <c:v>-5.1711999999999998</c:v>
                </c:pt>
                <c:pt idx="2638">
                  <c:v>-5.2831999999999999</c:v>
                </c:pt>
                <c:pt idx="2639">
                  <c:v>-5.1075999999999997</c:v>
                </c:pt>
                <c:pt idx="2640">
                  <c:v>-5.0591999999999997</c:v>
                </c:pt>
                <c:pt idx="2641">
                  <c:v>-4.9614000000000003</c:v>
                </c:pt>
                <c:pt idx="2642">
                  <c:v>-4.8693999999999997</c:v>
                </c:pt>
                <c:pt idx="2643">
                  <c:v>-4.8182</c:v>
                </c:pt>
                <c:pt idx="2644">
                  <c:v>-4.7431999999999999</c:v>
                </c:pt>
                <c:pt idx="2645">
                  <c:v>-4.7055999999999996</c:v>
                </c:pt>
                <c:pt idx="2646">
                  <c:v>-4.5026000000000002</c:v>
                </c:pt>
                <c:pt idx="2647">
                  <c:v>-4.4424000000000001</c:v>
                </c:pt>
                <c:pt idx="2648">
                  <c:v>-4.6534000000000004</c:v>
                </c:pt>
                <c:pt idx="2649">
                  <c:v>-4.2965999999999998</c:v>
                </c:pt>
                <c:pt idx="2650">
                  <c:v>-5.2302999999999997</c:v>
                </c:pt>
                <c:pt idx="2651">
                  <c:v>-4.9615999999999998</c:v>
                </c:pt>
                <c:pt idx="2652">
                  <c:v>-4.8806000000000003</c:v>
                </c:pt>
                <c:pt idx="2653">
                  <c:v>-4.6727999999999996</c:v>
                </c:pt>
                <c:pt idx="2654">
                  <c:v>-4.5578000000000003</c:v>
                </c:pt>
                <c:pt idx="2655">
                  <c:v>-4.4916</c:v>
                </c:pt>
                <c:pt idx="2656">
                  <c:v>-4.5435999999999996</c:v>
                </c:pt>
                <c:pt idx="2657">
                  <c:v>-4.1134000000000004</c:v>
                </c:pt>
                <c:pt idx="2658">
                  <c:v>-4.3154000000000003</c:v>
                </c:pt>
                <c:pt idx="2659">
                  <c:v>-3.9039999999999999</c:v>
                </c:pt>
                <c:pt idx="2660">
                  <c:v>-4.1479999999999997</c:v>
                </c:pt>
                <c:pt idx="2661">
                  <c:v>-4.3066000000000004</c:v>
                </c:pt>
                <c:pt idx="2662">
                  <c:v>-4.0286</c:v>
                </c:pt>
                <c:pt idx="2663">
                  <c:v>-3.875</c:v>
                </c:pt>
                <c:pt idx="2664">
                  <c:v>-3.9870000000000001</c:v>
                </c:pt>
                <c:pt idx="2665">
                  <c:v>-3.7353999999999998</c:v>
                </c:pt>
                <c:pt idx="2666">
                  <c:v>-3.5564</c:v>
                </c:pt>
                <c:pt idx="2667">
                  <c:v>-3.6518000000000002</c:v>
                </c:pt>
                <c:pt idx="2668">
                  <c:v>-3.5108000000000001</c:v>
                </c:pt>
                <c:pt idx="2669">
                  <c:v>-3.6941999999999999</c:v>
                </c:pt>
                <c:pt idx="2670">
                  <c:v>-3.3391999999999999</c:v>
                </c:pt>
                <c:pt idx="2671">
                  <c:v>-3.0876000000000001</c:v>
                </c:pt>
                <c:pt idx="2672">
                  <c:v>-3.4205999999999999</c:v>
                </c:pt>
                <c:pt idx="2673">
                  <c:v>-3.1514000000000002</c:v>
                </c:pt>
                <c:pt idx="2674">
                  <c:v>-3.1254</c:v>
                </c:pt>
                <c:pt idx="2675">
                  <c:v>-2.9722</c:v>
                </c:pt>
                <c:pt idx="2676">
                  <c:v>-2.9462000000000002</c:v>
                </c:pt>
                <c:pt idx="2677">
                  <c:v>-2.9786000000000001</c:v>
                </c:pt>
                <c:pt idx="2678">
                  <c:v>-2.9986000000000002</c:v>
                </c:pt>
                <c:pt idx="2679">
                  <c:v>-2.7094</c:v>
                </c:pt>
                <c:pt idx="2680">
                  <c:v>-2.7233999999999998</c:v>
                </c:pt>
                <c:pt idx="2681">
                  <c:v>-2.5636000000000001</c:v>
                </c:pt>
                <c:pt idx="2682">
                  <c:v>-2.6456</c:v>
                </c:pt>
                <c:pt idx="2683">
                  <c:v>-3.1753999999999998</c:v>
                </c:pt>
                <c:pt idx="2684">
                  <c:v>-2.9733999999999998</c:v>
                </c:pt>
                <c:pt idx="2685">
                  <c:v>-2.9156</c:v>
                </c:pt>
                <c:pt idx="2686">
                  <c:v>-2.9186000000000001</c:v>
                </c:pt>
                <c:pt idx="2687">
                  <c:v>-2.7433999999999998</c:v>
                </c:pt>
                <c:pt idx="2688">
                  <c:v>-2.7153999999999998</c:v>
                </c:pt>
                <c:pt idx="2689">
                  <c:v>-2.4762</c:v>
                </c:pt>
                <c:pt idx="2690">
                  <c:v>-2.6162000000000001</c:v>
                </c:pt>
                <c:pt idx="2691">
                  <c:v>-2.1478000000000002</c:v>
                </c:pt>
                <c:pt idx="2692">
                  <c:v>-2.4658000000000002</c:v>
                </c:pt>
                <c:pt idx="2693">
                  <c:v>-2.1334</c:v>
                </c:pt>
                <c:pt idx="2694">
                  <c:v>-2.3243999999999998</c:v>
                </c:pt>
                <c:pt idx="2695">
                  <c:v>-2.2107999999999999</c:v>
                </c:pt>
                <c:pt idx="2696">
                  <c:v>-2.1818</c:v>
                </c:pt>
                <c:pt idx="2697">
                  <c:v>-1.9882</c:v>
                </c:pt>
                <c:pt idx="2698">
                  <c:v>-1.5902000000000001</c:v>
                </c:pt>
                <c:pt idx="2699">
                  <c:v>-1.7565999999999999</c:v>
                </c:pt>
                <c:pt idx="2700">
                  <c:v>-1.9356</c:v>
                </c:pt>
                <c:pt idx="2701">
                  <c:v>-1.8520000000000001</c:v>
                </c:pt>
                <c:pt idx="2702">
                  <c:v>-1.6990000000000001</c:v>
                </c:pt>
                <c:pt idx="2703">
                  <c:v>-1.7283999999999999</c:v>
                </c:pt>
                <c:pt idx="2704">
                  <c:v>-1.7183999999999999</c:v>
                </c:pt>
                <c:pt idx="2705">
                  <c:v>-1.3932</c:v>
                </c:pt>
                <c:pt idx="2706">
                  <c:v>-1.6102000000000001</c:v>
                </c:pt>
                <c:pt idx="2707">
                  <c:v>-1.3380000000000001</c:v>
                </c:pt>
                <c:pt idx="2708">
                  <c:v>-1.0049999999999999</c:v>
                </c:pt>
                <c:pt idx="2709">
                  <c:v>-1.1444000000000001</c:v>
                </c:pt>
                <c:pt idx="2710">
                  <c:v>-1.0793999999999999</c:v>
                </c:pt>
                <c:pt idx="2711">
                  <c:v>-0.83819999999999995</c:v>
                </c:pt>
                <c:pt idx="2712">
                  <c:v>-0.89319999999999999</c:v>
                </c:pt>
                <c:pt idx="2713">
                  <c:v>-0.81840000000000002</c:v>
                </c:pt>
                <c:pt idx="2714">
                  <c:v>-0.8024</c:v>
                </c:pt>
                <c:pt idx="2715">
                  <c:v>-1.2931999999999999</c:v>
                </c:pt>
                <c:pt idx="2716">
                  <c:v>-1.2322</c:v>
                </c:pt>
                <c:pt idx="2717">
                  <c:v>-1.1404000000000001</c:v>
                </c:pt>
                <c:pt idx="2718">
                  <c:v>-1.1604000000000001</c:v>
                </c:pt>
                <c:pt idx="2719">
                  <c:v>-0.99919999999999998</c:v>
                </c:pt>
                <c:pt idx="2720">
                  <c:v>-0.93520000000000003</c:v>
                </c:pt>
                <c:pt idx="2721">
                  <c:v>-0.69099999999999995</c:v>
                </c:pt>
                <c:pt idx="2722">
                  <c:v>-0.86099999999999999</c:v>
                </c:pt>
                <c:pt idx="2723">
                  <c:v>-0.51559999999999995</c:v>
                </c:pt>
                <c:pt idx="2724">
                  <c:v>-0.61560000000000004</c:v>
                </c:pt>
                <c:pt idx="2725">
                  <c:v>-0.41020000000000001</c:v>
                </c:pt>
                <c:pt idx="2726">
                  <c:v>-0.51619999999999999</c:v>
                </c:pt>
                <c:pt idx="2727">
                  <c:v>-0.37759999999999999</c:v>
                </c:pt>
                <c:pt idx="2728">
                  <c:v>-0.2326</c:v>
                </c:pt>
                <c:pt idx="2729">
                  <c:v>-0.32300000000000001</c:v>
                </c:pt>
                <c:pt idx="2730">
                  <c:v>-0.248</c:v>
                </c:pt>
                <c:pt idx="2731">
                  <c:v>0.12280000000000001</c:v>
                </c:pt>
                <c:pt idx="2732">
                  <c:v>-0.1744</c:v>
                </c:pt>
                <c:pt idx="2733">
                  <c:v>-0.26140000000000002</c:v>
                </c:pt>
                <c:pt idx="2734">
                  <c:v>-1.54E-2</c:v>
                </c:pt>
                <c:pt idx="2735">
                  <c:v>-0.15840000000000001</c:v>
                </c:pt>
                <c:pt idx="2736">
                  <c:v>-4.4400000000000002E-2</c:v>
                </c:pt>
                <c:pt idx="2737">
                  <c:v>-2.3400000000000001E-2</c:v>
                </c:pt>
                <c:pt idx="2738">
                  <c:v>-5.04E-2</c:v>
                </c:pt>
                <c:pt idx="2739">
                  <c:v>-0.19939999999999999</c:v>
                </c:pt>
                <c:pt idx="2740">
                  <c:v>-0.1404</c:v>
                </c:pt>
                <c:pt idx="2741">
                  <c:v>-2.9399999999999999E-2</c:v>
                </c:pt>
                <c:pt idx="2742">
                  <c:v>-0.19739999999999999</c:v>
                </c:pt>
                <c:pt idx="2743">
                  <c:v>0.2336</c:v>
                </c:pt>
                <c:pt idx="2744">
                  <c:v>2.6599999999999999E-2</c:v>
                </c:pt>
                <c:pt idx="2745">
                  <c:v>-0.12839999999999999</c:v>
                </c:pt>
                <c:pt idx="2746">
                  <c:v>0.1096</c:v>
                </c:pt>
                <c:pt idx="2747">
                  <c:v>-0.15340000000000001</c:v>
                </c:pt>
                <c:pt idx="2748">
                  <c:v>0.1966</c:v>
                </c:pt>
                <c:pt idx="2749">
                  <c:v>-0.21640000000000001</c:v>
                </c:pt>
                <c:pt idx="2750">
                  <c:v>-0.1734</c:v>
                </c:pt>
                <c:pt idx="2751">
                  <c:v>-3.2399999999999998E-2</c:v>
                </c:pt>
                <c:pt idx="2752">
                  <c:v>0.1076</c:v>
                </c:pt>
                <c:pt idx="2753">
                  <c:v>7.6E-3</c:v>
                </c:pt>
                <c:pt idx="2754">
                  <c:v>-8.0399999999999999E-2</c:v>
                </c:pt>
                <c:pt idx="2755">
                  <c:v>7.6600000000000001E-2</c:v>
                </c:pt>
                <c:pt idx="2756">
                  <c:v>3.9600000000000003E-2</c:v>
                </c:pt>
                <c:pt idx="2757">
                  <c:v>-9.5399999999999999E-2</c:v>
                </c:pt>
                <c:pt idx="2758">
                  <c:v>-0.13739999999999999</c:v>
                </c:pt>
                <c:pt idx="2759">
                  <c:v>-6.3399999999999998E-2</c:v>
                </c:pt>
                <c:pt idx="2760">
                  <c:v>-1.9400000000000001E-2</c:v>
                </c:pt>
                <c:pt idx="2761">
                  <c:v>8.1600000000000006E-2</c:v>
                </c:pt>
                <c:pt idx="2762">
                  <c:v>-0.12740000000000001</c:v>
                </c:pt>
                <c:pt idx="2763">
                  <c:v>-9.4000000000000004E-3</c:v>
                </c:pt>
                <c:pt idx="2764">
                  <c:v>-0.1164</c:v>
                </c:pt>
                <c:pt idx="2765">
                  <c:v>-0.13239999999999999</c:v>
                </c:pt>
                <c:pt idx="2766">
                  <c:v>-0.1414</c:v>
                </c:pt>
                <c:pt idx="2767">
                  <c:v>2.6599999999999999E-2</c:v>
                </c:pt>
                <c:pt idx="2768">
                  <c:v>-4.5400000000000003E-2</c:v>
                </c:pt>
                <c:pt idx="2769">
                  <c:v>-0.35339999999999999</c:v>
                </c:pt>
                <c:pt idx="2770">
                  <c:v>-0.2374</c:v>
                </c:pt>
                <c:pt idx="2771">
                  <c:v>-5.5399999999999998E-2</c:v>
                </c:pt>
                <c:pt idx="2772">
                  <c:v>0.15060000000000001</c:v>
                </c:pt>
                <c:pt idx="2773">
                  <c:v>-0.15440000000000001</c:v>
                </c:pt>
                <c:pt idx="2774">
                  <c:v>-0.13639999999999999</c:v>
                </c:pt>
                <c:pt idx="2775">
                  <c:v>0.2296</c:v>
                </c:pt>
                <c:pt idx="2776">
                  <c:v>-5.3400000000000003E-2</c:v>
                </c:pt>
                <c:pt idx="2777">
                  <c:v>-0.28539999999999999</c:v>
                </c:pt>
                <c:pt idx="2778">
                  <c:v>4.6600000000000003E-2</c:v>
                </c:pt>
                <c:pt idx="2779">
                  <c:v>-0.12540000000000001</c:v>
                </c:pt>
                <c:pt idx="2780">
                  <c:v>0.10059999999999999</c:v>
                </c:pt>
                <c:pt idx="2781">
                  <c:v>8.9599999999999999E-2</c:v>
                </c:pt>
                <c:pt idx="2782">
                  <c:v>-0.1114</c:v>
                </c:pt>
                <c:pt idx="2783">
                  <c:v>-8.3400000000000002E-2</c:v>
                </c:pt>
                <c:pt idx="2784">
                  <c:v>-0.1114</c:v>
                </c:pt>
                <c:pt idx="2785">
                  <c:v>8.3599999999999994E-2</c:v>
                </c:pt>
                <c:pt idx="2786">
                  <c:v>-1.84E-2</c:v>
                </c:pt>
                <c:pt idx="2787">
                  <c:v>-4.6399999999999997E-2</c:v>
                </c:pt>
                <c:pt idx="2788">
                  <c:v>-4.1399999999999999E-2</c:v>
                </c:pt>
                <c:pt idx="2789">
                  <c:v>-0.12939999999999999</c:v>
                </c:pt>
                <c:pt idx="2790">
                  <c:v>3.4599999999999999E-2</c:v>
                </c:pt>
                <c:pt idx="2791">
                  <c:v>8.7599999999999997E-2</c:v>
                </c:pt>
                <c:pt idx="2792">
                  <c:v>-0.1424</c:v>
                </c:pt>
                <c:pt idx="2793">
                  <c:v>-0.1744</c:v>
                </c:pt>
                <c:pt idx="2794">
                  <c:v>-0.2334</c:v>
                </c:pt>
                <c:pt idx="2795">
                  <c:v>-1.9400000000000001E-2</c:v>
                </c:pt>
                <c:pt idx="2796">
                  <c:v>-0.1414</c:v>
                </c:pt>
                <c:pt idx="2797">
                  <c:v>-0.13739999999999999</c:v>
                </c:pt>
                <c:pt idx="2798">
                  <c:v>-0.3034</c:v>
                </c:pt>
                <c:pt idx="2799">
                  <c:v>8.2600000000000007E-2</c:v>
                </c:pt>
                <c:pt idx="2800">
                  <c:v>-7.3400000000000007E-2</c:v>
                </c:pt>
                <c:pt idx="2801">
                  <c:v>-0.2114</c:v>
                </c:pt>
                <c:pt idx="2802">
                  <c:v>-6.4399999999999999E-2</c:v>
                </c:pt>
                <c:pt idx="2803">
                  <c:v>0.1106</c:v>
                </c:pt>
                <c:pt idx="2804">
                  <c:v>-0.10539999999999999</c:v>
                </c:pt>
                <c:pt idx="2805">
                  <c:v>0.1186</c:v>
                </c:pt>
                <c:pt idx="2806">
                  <c:v>5.0599999999999999E-2</c:v>
                </c:pt>
                <c:pt idx="2807">
                  <c:v>0.1026</c:v>
                </c:pt>
                <c:pt idx="2808">
                  <c:v>-9.5399999999999999E-2</c:v>
                </c:pt>
                <c:pt idx="2809">
                  <c:v>-5.5399999999999998E-2</c:v>
                </c:pt>
                <c:pt idx="2810">
                  <c:v>2.06E-2</c:v>
                </c:pt>
                <c:pt idx="2811">
                  <c:v>-0.19739999999999999</c:v>
                </c:pt>
                <c:pt idx="2812">
                  <c:v>-3.2399999999999998E-2</c:v>
                </c:pt>
                <c:pt idx="2813">
                  <c:v>-3.44E-2</c:v>
                </c:pt>
                <c:pt idx="2814">
                  <c:v>-8.3400000000000002E-2</c:v>
                </c:pt>
                <c:pt idx="2815">
                  <c:v>3.0599999999999999E-2</c:v>
                </c:pt>
                <c:pt idx="2816">
                  <c:v>-7.4000000000000003E-3</c:v>
                </c:pt>
                <c:pt idx="2817">
                  <c:v>-2.64E-2</c:v>
                </c:pt>
                <c:pt idx="2818">
                  <c:v>-1.6400000000000001E-2</c:v>
                </c:pt>
                <c:pt idx="2819">
                  <c:v>-0.28439999999999999</c:v>
                </c:pt>
                <c:pt idx="2820">
                  <c:v>-4.3400000000000001E-2</c:v>
                </c:pt>
                <c:pt idx="2821">
                  <c:v>-9.64E-2</c:v>
                </c:pt>
                <c:pt idx="2822">
                  <c:v>1.9599999999999999E-2</c:v>
                </c:pt>
                <c:pt idx="2823">
                  <c:v>2.46E-2</c:v>
                </c:pt>
                <c:pt idx="2824">
                  <c:v>0.18360000000000001</c:v>
                </c:pt>
                <c:pt idx="2825">
                  <c:v>-0.10340000000000001</c:v>
                </c:pt>
                <c:pt idx="2826">
                  <c:v>-0.34739999999999999</c:v>
                </c:pt>
                <c:pt idx="2827">
                  <c:v>-0.1004</c:v>
                </c:pt>
                <c:pt idx="2828">
                  <c:v>-0.2024</c:v>
                </c:pt>
                <c:pt idx="2829">
                  <c:v>-0.21740000000000001</c:v>
                </c:pt>
                <c:pt idx="2830">
                  <c:v>0.15260000000000001</c:v>
                </c:pt>
                <c:pt idx="2831">
                  <c:v>-0.1754</c:v>
                </c:pt>
                <c:pt idx="2832">
                  <c:v>9.6600000000000005E-2</c:v>
                </c:pt>
                <c:pt idx="2833">
                  <c:v>0.1976</c:v>
                </c:pt>
                <c:pt idx="2834">
                  <c:v>-0.23039999999999999</c:v>
                </c:pt>
                <c:pt idx="2835">
                  <c:v>-3.6400000000000002E-2</c:v>
                </c:pt>
                <c:pt idx="2836">
                  <c:v>0.18959999999999999</c:v>
                </c:pt>
                <c:pt idx="2837">
                  <c:v>-0.12640000000000001</c:v>
                </c:pt>
                <c:pt idx="2838">
                  <c:v>-1.9400000000000001E-2</c:v>
                </c:pt>
                <c:pt idx="2839">
                  <c:v>7.7600000000000002E-2</c:v>
                </c:pt>
                <c:pt idx="2840">
                  <c:v>-0.19839999999999999</c:v>
                </c:pt>
                <c:pt idx="2841">
                  <c:v>0.15959999999999999</c:v>
                </c:pt>
                <c:pt idx="2842">
                  <c:v>-9.4399999999999998E-2</c:v>
                </c:pt>
                <c:pt idx="2843">
                  <c:v>-0.2044</c:v>
                </c:pt>
                <c:pt idx="2844">
                  <c:v>0.15260000000000001</c:v>
                </c:pt>
                <c:pt idx="2845">
                  <c:v>8.3599999999999994E-2</c:v>
                </c:pt>
                <c:pt idx="2846">
                  <c:v>-2.7400000000000001E-2</c:v>
                </c:pt>
                <c:pt idx="2847">
                  <c:v>-7.7399999999999997E-2</c:v>
                </c:pt>
                <c:pt idx="2848">
                  <c:v>-0.1384</c:v>
                </c:pt>
                <c:pt idx="2849">
                  <c:v>0.22459999999999999</c:v>
                </c:pt>
                <c:pt idx="2850">
                  <c:v>-8.6400000000000005E-2</c:v>
                </c:pt>
                <c:pt idx="2851">
                  <c:v>-6.0400000000000002E-2</c:v>
                </c:pt>
                <c:pt idx="2852">
                  <c:v>-2.9399999999999999E-2</c:v>
                </c:pt>
                <c:pt idx="2853">
                  <c:v>0.1026</c:v>
                </c:pt>
                <c:pt idx="2854">
                  <c:v>3.56E-2</c:v>
                </c:pt>
                <c:pt idx="2855">
                  <c:v>-7.4399999999999994E-2</c:v>
                </c:pt>
                <c:pt idx="2856">
                  <c:v>-1.7399999999999999E-2</c:v>
                </c:pt>
                <c:pt idx="2857">
                  <c:v>-0.13439999999999999</c:v>
                </c:pt>
                <c:pt idx="2858">
                  <c:v>0.1356</c:v>
                </c:pt>
                <c:pt idx="2859">
                  <c:v>2.3599999999999999E-2</c:v>
                </c:pt>
                <c:pt idx="2860">
                  <c:v>5.16E-2</c:v>
                </c:pt>
                <c:pt idx="2861">
                  <c:v>6.1600000000000002E-2</c:v>
                </c:pt>
                <c:pt idx="2862">
                  <c:v>-0.1004</c:v>
                </c:pt>
                <c:pt idx="2863">
                  <c:v>0.1016</c:v>
                </c:pt>
                <c:pt idx="2864">
                  <c:v>-8.2400000000000001E-2</c:v>
                </c:pt>
                <c:pt idx="2865">
                  <c:v>7.8600000000000003E-2</c:v>
                </c:pt>
                <c:pt idx="2866">
                  <c:v>7.1599999999999997E-2</c:v>
                </c:pt>
                <c:pt idx="2867">
                  <c:v>-8.5400000000000004E-2</c:v>
                </c:pt>
                <c:pt idx="2868">
                  <c:v>7.9600000000000004E-2</c:v>
                </c:pt>
                <c:pt idx="2869">
                  <c:v>-6.7400000000000002E-2</c:v>
                </c:pt>
                <c:pt idx="2870">
                  <c:v>0.15559999999999999</c:v>
                </c:pt>
                <c:pt idx="2871">
                  <c:v>3.9600000000000003E-2</c:v>
                </c:pt>
                <c:pt idx="2872">
                  <c:v>-0.27339999999999998</c:v>
                </c:pt>
                <c:pt idx="2873">
                  <c:v>-0.12839999999999999</c:v>
                </c:pt>
                <c:pt idx="2874">
                  <c:v>6.2600000000000003E-2</c:v>
                </c:pt>
                <c:pt idx="2875">
                  <c:v>-0.2414</c:v>
                </c:pt>
                <c:pt idx="2876">
                  <c:v>2.6599999999999999E-2</c:v>
                </c:pt>
                <c:pt idx="2877">
                  <c:v>-6.4000000000000003E-3</c:v>
                </c:pt>
                <c:pt idx="2878">
                  <c:v>0.16159999999999999</c:v>
                </c:pt>
                <c:pt idx="2879">
                  <c:v>-0.10340000000000001</c:v>
                </c:pt>
                <c:pt idx="2880">
                  <c:v>0.12759999999999999</c:v>
                </c:pt>
                <c:pt idx="2881">
                  <c:v>5.0599999999999999E-2</c:v>
                </c:pt>
                <c:pt idx="2882">
                  <c:v>7.8600000000000003E-2</c:v>
                </c:pt>
                <c:pt idx="2883">
                  <c:v>3.3599999999999998E-2</c:v>
                </c:pt>
                <c:pt idx="2884">
                  <c:v>-0.18140000000000001</c:v>
                </c:pt>
                <c:pt idx="2885">
                  <c:v>-8.7400000000000005E-2</c:v>
                </c:pt>
                <c:pt idx="2886">
                  <c:v>-0.1154</c:v>
                </c:pt>
                <c:pt idx="2887">
                  <c:v>-0.16739999999999999</c:v>
                </c:pt>
                <c:pt idx="2888">
                  <c:v>-0.1714</c:v>
                </c:pt>
                <c:pt idx="2889">
                  <c:v>3.0599999999999999E-2</c:v>
                </c:pt>
                <c:pt idx="2890">
                  <c:v>-0.1114</c:v>
                </c:pt>
                <c:pt idx="2891">
                  <c:v>-0.19239999999999999</c:v>
                </c:pt>
                <c:pt idx="2892">
                  <c:v>-5.4000000000000003E-3</c:v>
                </c:pt>
                <c:pt idx="2893">
                  <c:v>-4.3400000000000001E-2</c:v>
                </c:pt>
                <c:pt idx="2894">
                  <c:v>-6.2399999999999997E-2</c:v>
                </c:pt>
                <c:pt idx="2895">
                  <c:v>-0.1094</c:v>
                </c:pt>
                <c:pt idx="2896">
                  <c:v>0.1066</c:v>
                </c:pt>
                <c:pt idx="2897">
                  <c:v>-7.6399999999999996E-2</c:v>
                </c:pt>
                <c:pt idx="2898">
                  <c:v>-6.9400000000000003E-2</c:v>
                </c:pt>
                <c:pt idx="2899">
                  <c:v>-3.1399999999999997E-2</c:v>
                </c:pt>
                <c:pt idx="2900">
                  <c:v>-6.0400000000000002E-2</c:v>
                </c:pt>
                <c:pt idx="2901">
                  <c:v>-1.44E-2</c:v>
                </c:pt>
                <c:pt idx="2902">
                  <c:v>-1.4E-3</c:v>
                </c:pt>
                <c:pt idx="2903">
                  <c:v>6.1600000000000002E-2</c:v>
                </c:pt>
                <c:pt idx="2904">
                  <c:v>-2.24E-2</c:v>
                </c:pt>
                <c:pt idx="2905">
                  <c:v>-7.4000000000000003E-3</c:v>
                </c:pt>
                <c:pt idx="2906">
                  <c:v>0.1976</c:v>
                </c:pt>
                <c:pt idx="2907">
                  <c:v>-0.3014</c:v>
                </c:pt>
                <c:pt idx="2908">
                  <c:v>0.1086</c:v>
                </c:pt>
                <c:pt idx="2909">
                  <c:v>-0.29339999999999999</c:v>
                </c:pt>
                <c:pt idx="2910">
                  <c:v>0.21360000000000001</c:v>
                </c:pt>
                <c:pt idx="2911">
                  <c:v>0.1106</c:v>
                </c:pt>
                <c:pt idx="2912">
                  <c:v>-0.11840000000000001</c:v>
                </c:pt>
                <c:pt idx="2913">
                  <c:v>-0.2374</c:v>
                </c:pt>
                <c:pt idx="2914">
                  <c:v>0.1186</c:v>
                </c:pt>
                <c:pt idx="2915">
                  <c:v>0.22559999999999999</c:v>
                </c:pt>
                <c:pt idx="2916">
                  <c:v>-0.31840000000000002</c:v>
                </c:pt>
                <c:pt idx="2917">
                  <c:v>-1.9400000000000001E-2</c:v>
                </c:pt>
                <c:pt idx="2918">
                  <c:v>6.0600000000000001E-2</c:v>
                </c:pt>
                <c:pt idx="2919">
                  <c:v>8.5599999999999996E-2</c:v>
                </c:pt>
                <c:pt idx="2920">
                  <c:v>-0.13439999999999999</c:v>
                </c:pt>
                <c:pt idx="2921">
                  <c:v>4.6600000000000003E-2</c:v>
                </c:pt>
                <c:pt idx="2922">
                  <c:v>-0.19739999999999999</c:v>
                </c:pt>
                <c:pt idx="2923">
                  <c:v>-0.1004</c:v>
                </c:pt>
                <c:pt idx="2924">
                  <c:v>-0.33539999999999998</c:v>
                </c:pt>
                <c:pt idx="2925">
                  <c:v>-0.24840000000000001</c:v>
                </c:pt>
                <c:pt idx="2926">
                  <c:v>-8.9399999999999993E-2</c:v>
                </c:pt>
                <c:pt idx="2927">
                  <c:v>-7.8399999999999997E-2</c:v>
                </c:pt>
                <c:pt idx="2928">
                  <c:v>-0.21740000000000001</c:v>
                </c:pt>
                <c:pt idx="2929">
                  <c:v>8.3599999999999994E-2</c:v>
                </c:pt>
                <c:pt idx="2930">
                  <c:v>3.9600000000000003E-2</c:v>
                </c:pt>
                <c:pt idx="2931">
                  <c:v>-5.04E-2</c:v>
                </c:pt>
                <c:pt idx="2932">
                  <c:v>6.4600000000000005E-2</c:v>
                </c:pt>
                <c:pt idx="2933">
                  <c:v>-3.8399999999999997E-2</c:v>
                </c:pt>
                <c:pt idx="2934">
                  <c:v>-0.2044</c:v>
                </c:pt>
                <c:pt idx="2935">
                  <c:v>-9.4000000000000004E-3</c:v>
                </c:pt>
                <c:pt idx="2936">
                  <c:v>0.11559999999999999</c:v>
                </c:pt>
                <c:pt idx="2937">
                  <c:v>-2.64E-2</c:v>
                </c:pt>
                <c:pt idx="2938">
                  <c:v>5.5999999999999999E-3</c:v>
                </c:pt>
                <c:pt idx="2939">
                  <c:v>-9.2399999999999996E-2</c:v>
                </c:pt>
                <c:pt idx="2940">
                  <c:v>-5.3400000000000003E-2</c:v>
                </c:pt>
                <c:pt idx="2941">
                  <c:v>2.46E-2</c:v>
                </c:pt>
                <c:pt idx="2942">
                  <c:v>0.1716</c:v>
                </c:pt>
                <c:pt idx="2943">
                  <c:v>-0.1164</c:v>
                </c:pt>
                <c:pt idx="2944">
                  <c:v>-4.24E-2</c:v>
                </c:pt>
                <c:pt idx="2945">
                  <c:v>-0.23039999999999999</c:v>
                </c:pt>
                <c:pt idx="2946">
                  <c:v>-0.12039999999999999</c:v>
                </c:pt>
                <c:pt idx="2947">
                  <c:v>-0.18740000000000001</c:v>
                </c:pt>
                <c:pt idx="2948">
                  <c:v>-0.27139999999999997</c:v>
                </c:pt>
                <c:pt idx="2949">
                  <c:v>-0.31440000000000001</c:v>
                </c:pt>
                <c:pt idx="2950">
                  <c:v>-0.22839999999999999</c:v>
                </c:pt>
                <c:pt idx="2951">
                  <c:v>5.6599999999999998E-2</c:v>
                </c:pt>
                <c:pt idx="2952">
                  <c:v>-7.4000000000000003E-3</c:v>
                </c:pt>
                <c:pt idx="2953">
                  <c:v>5.6599999999999998E-2</c:v>
                </c:pt>
                <c:pt idx="2954">
                  <c:v>-5.1400000000000001E-2</c:v>
                </c:pt>
                <c:pt idx="2955">
                  <c:v>-0.12239999999999999</c:v>
                </c:pt>
                <c:pt idx="2956">
                  <c:v>-0.19040000000000001</c:v>
                </c:pt>
                <c:pt idx="2957">
                  <c:v>-0.22539999999999999</c:v>
                </c:pt>
                <c:pt idx="2958">
                  <c:v>-2.7400000000000001E-2</c:v>
                </c:pt>
                <c:pt idx="2959">
                  <c:v>-0.18740000000000001</c:v>
                </c:pt>
                <c:pt idx="2960">
                  <c:v>0.14460000000000001</c:v>
                </c:pt>
                <c:pt idx="2961">
                  <c:v>-0.16039999999999999</c:v>
                </c:pt>
                <c:pt idx="2962">
                  <c:v>-9.5399999999999999E-2</c:v>
                </c:pt>
                <c:pt idx="2963">
                  <c:v>-0.16139999999999999</c:v>
                </c:pt>
                <c:pt idx="2964">
                  <c:v>0.16059999999999999</c:v>
                </c:pt>
                <c:pt idx="2965">
                  <c:v>-0.25540000000000002</c:v>
                </c:pt>
                <c:pt idx="2966">
                  <c:v>-0.24340000000000001</c:v>
                </c:pt>
                <c:pt idx="2967">
                  <c:v>0.1216</c:v>
                </c:pt>
                <c:pt idx="2968">
                  <c:v>-2.5399999999999999E-2</c:v>
                </c:pt>
                <c:pt idx="2969">
                  <c:v>0.1216</c:v>
                </c:pt>
                <c:pt idx="2970">
                  <c:v>1.1599999999999999E-2</c:v>
                </c:pt>
                <c:pt idx="2971">
                  <c:v>9.5999999999999992E-3</c:v>
                </c:pt>
                <c:pt idx="2972">
                  <c:v>-2.24E-2</c:v>
                </c:pt>
                <c:pt idx="2973">
                  <c:v>0.15359999999999999</c:v>
                </c:pt>
                <c:pt idx="2974">
                  <c:v>-0.31040000000000001</c:v>
                </c:pt>
                <c:pt idx="2975">
                  <c:v>7.2599999999999998E-2</c:v>
                </c:pt>
                <c:pt idx="2976">
                  <c:v>-4.3400000000000001E-2</c:v>
                </c:pt>
                <c:pt idx="2977">
                  <c:v>-1.44E-2</c:v>
                </c:pt>
                <c:pt idx="2978">
                  <c:v>-5.9400000000000001E-2</c:v>
                </c:pt>
                <c:pt idx="2979">
                  <c:v>4.7600000000000003E-2</c:v>
                </c:pt>
                <c:pt idx="2980">
                  <c:v>2.2599999999999999E-2</c:v>
                </c:pt>
                <c:pt idx="2981">
                  <c:v>0.1036</c:v>
                </c:pt>
                <c:pt idx="2982">
                  <c:v>-0.33539999999999998</c:v>
                </c:pt>
                <c:pt idx="2983">
                  <c:v>-0.16039999999999999</c:v>
                </c:pt>
                <c:pt idx="2984">
                  <c:v>-0.24940000000000001</c:v>
                </c:pt>
                <c:pt idx="2985">
                  <c:v>-0.2024</c:v>
                </c:pt>
                <c:pt idx="2986">
                  <c:v>-0.26340000000000002</c:v>
                </c:pt>
                <c:pt idx="2987">
                  <c:v>-0.18940000000000001</c:v>
                </c:pt>
                <c:pt idx="2988">
                  <c:v>6.7599999999999993E-2</c:v>
                </c:pt>
                <c:pt idx="2989">
                  <c:v>8.1600000000000006E-2</c:v>
                </c:pt>
                <c:pt idx="2990">
                  <c:v>-0.1734</c:v>
                </c:pt>
                <c:pt idx="2991">
                  <c:v>1.8599999999999998E-2</c:v>
                </c:pt>
                <c:pt idx="2992">
                  <c:v>0.1066</c:v>
                </c:pt>
                <c:pt idx="2993">
                  <c:v>-0.2334</c:v>
                </c:pt>
                <c:pt idx="2994">
                  <c:v>3.9600000000000003E-2</c:v>
                </c:pt>
                <c:pt idx="2995">
                  <c:v>0.13159999999999999</c:v>
                </c:pt>
                <c:pt idx="2996">
                  <c:v>-3.2399999999999998E-2</c:v>
                </c:pt>
                <c:pt idx="2997">
                  <c:v>0.25459999999999999</c:v>
                </c:pt>
                <c:pt idx="2998">
                  <c:v>0.12959999999999999</c:v>
                </c:pt>
                <c:pt idx="2999">
                  <c:v>-4.8399999999999999E-2</c:v>
                </c:pt>
                <c:pt idx="3000">
                  <c:v>-6.9400000000000003E-2</c:v>
                </c:pt>
                <c:pt idx="3001">
                  <c:v>-0.1464</c:v>
                </c:pt>
                <c:pt idx="3002">
                  <c:v>-0.15340000000000001</c:v>
                </c:pt>
                <c:pt idx="3003">
                  <c:v>-1.4E-3</c:v>
                </c:pt>
                <c:pt idx="3004">
                  <c:v>7.9600000000000004E-2</c:v>
                </c:pt>
                <c:pt idx="3005">
                  <c:v>-0.1144</c:v>
                </c:pt>
                <c:pt idx="3006">
                  <c:v>-0.16339999999999999</c:v>
                </c:pt>
                <c:pt idx="3007">
                  <c:v>7.6600000000000001E-2</c:v>
                </c:pt>
                <c:pt idx="3008">
                  <c:v>7.3599999999999999E-2</c:v>
                </c:pt>
                <c:pt idx="3009">
                  <c:v>8.1600000000000006E-2</c:v>
                </c:pt>
                <c:pt idx="3010">
                  <c:v>8.7599999999999997E-2</c:v>
                </c:pt>
                <c:pt idx="3011">
                  <c:v>-2.64E-2</c:v>
                </c:pt>
                <c:pt idx="3012">
                  <c:v>-3.04E-2</c:v>
                </c:pt>
                <c:pt idx="3013">
                  <c:v>-0.13639999999999999</c:v>
                </c:pt>
                <c:pt idx="3014">
                  <c:v>8.4599999999999995E-2</c:v>
                </c:pt>
                <c:pt idx="3015">
                  <c:v>0.1016</c:v>
                </c:pt>
                <c:pt idx="3016">
                  <c:v>-9.8400000000000001E-2</c:v>
                </c:pt>
                <c:pt idx="3017">
                  <c:v>5.8599999999999999E-2</c:v>
                </c:pt>
                <c:pt idx="3018">
                  <c:v>-0.15140000000000001</c:v>
                </c:pt>
                <c:pt idx="3019">
                  <c:v>-0.16339999999999999</c:v>
                </c:pt>
                <c:pt idx="3020">
                  <c:v>-2.0400000000000001E-2</c:v>
                </c:pt>
                <c:pt idx="3021">
                  <c:v>-7.6399999999999996E-2</c:v>
                </c:pt>
                <c:pt idx="3022">
                  <c:v>-0.2104</c:v>
                </c:pt>
                <c:pt idx="3023">
                  <c:v>-12.0002</c:v>
                </c:pt>
                <c:pt idx="3024">
                  <c:v>-11.936199999999999</c:v>
                </c:pt>
                <c:pt idx="3025">
                  <c:v>-11.799200000000001</c:v>
                </c:pt>
                <c:pt idx="3026">
                  <c:v>-11.8034</c:v>
                </c:pt>
                <c:pt idx="3027">
                  <c:v>-11.9214</c:v>
                </c:pt>
                <c:pt idx="3028">
                  <c:v>-11.6088</c:v>
                </c:pt>
                <c:pt idx="3029">
                  <c:v>-12.023199999999999</c:v>
                </c:pt>
                <c:pt idx="3030">
                  <c:v>-11.6686</c:v>
                </c:pt>
                <c:pt idx="3031">
                  <c:v>-11.602</c:v>
                </c:pt>
                <c:pt idx="3032">
                  <c:v>-11.232699999999999</c:v>
                </c:pt>
                <c:pt idx="3033">
                  <c:v>-11.4396</c:v>
                </c:pt>
                <c:pt idx="3034">
                  <c:v>-11.226100000000001</c:v>
                </c:pt>
                <c:pt idx="3035">
                  <c:v>-11.3132</c:v>
                </c:pt>
                <c:pt idx="3036">
                  <c:v>-11.4704</c:v>
                </c:pt>
                <c:pt idx="3037">
                  <c:v>-11.1716</c:v>
                </c:pt>
                <c:pt idx="3038">
                  <c:v>-10.834199999999999</c:v>
                </c:pt>
                <c:pt idx="3039">
                  <c:v>-10.891</c:v>
                </c:pt>
                <c:pt idx="3040">
                  <c:v>-10.9998</c:v>
                </c:pt>
                <c:pt idx="3041">
                  <c:v>-10.8004</c:v>
                </c:pt>
                <c:pt idx="3042">
                  <c:v>-10.792199999999999</c:v>
                </c:pt>
                <c:pt idx="3043">
                  <c:v>-10.6828</c:v>
                </c:pt>
                <c:pt idx="3044">
                  <c:v>-10.3558</c:v>
                </c:pt>
                <c:pt idx="3045">
                  <c:v>-10.523199999999999</c:v>
                </c:pt>
                <c:pt idx="3046">
                  <c:v>-10.320600000000001</c:v>
                </c:pt>
                <c:pt idx="3047">
                  <c:v>-10.353999999999999</c:v>
                </c:pt>
                <c:pt idx="3048">
                  <c:v>-10.1782</c:v>
                </c:pt>
                <c:pt idx="3049">
                  <c:v>-10.3398</c:v>
                </c:pt>
                <c:pt idx="3050">
                  <c:v>-9.9442000000000004</c:v>
                </c:pt>
                <c:pt idx="3051">
                  <c:v>-9.7842000000000002</c:v>
                </c:pt>
                <c:pt idx="3052">
                  <c:v>-9.8886000000000003</c:v>
                </c:pt>
                <c:pt idx="3053">
                  <c:v>-9.9689999999999994</c:v>
                </c:pt>
                <c:pt idx="3054">
                  <c:v>-9.7768999999999995</c:v>
                </c:pt>
                <c:pt idx="3055">
                  <c:v>-9.8122000000000007</c:v>
                </c:pt>
                <c:pt idx="3056">
                  <c:v>-11.3955</c:v>
                </c:pt>
                <c:pt idx="3057">
                  <c:v>-10.315200000000001</c:v>
                </c:pt>
                <c:pt idx="3058">
                  <c:v>-10.144600000000001</c:v>
                </c:pt>
                <c:pt idx="3059">
                  <c:v>-10.0604</c:v>
                </c:pt>
                <c:pt idx="3060">
                  <c:v>-9.8249999999999993</c:v>
                </c:pt>
                <c:pt idx="3061">
                  <c:v>-9.8312000000000008</c:v>
                </c:pt>
                <c:pt idx="3062">
                  <c:v>-9.8333999999999993</c:v>
                </c:pt>
                <c:pt idx="3063">
                  <c:v>-9.8580000000000005</c:v>
                </c:pt>
                <c:pt idx="3064">
                  <c:v>-9.6760000000000002</c:v>
                </c:pt>
                <c:pt idx="3065">
                  <c:v>-9.6085999999999991</c:v>
                </c:pt>
                <c:pt idx="3066">
                  <c:v>-9.4766999999999992</c:v>
                </c:pt>
                <c:pt idx="3067">
                  <c:v>-9.3612000000000002</c:v>
                </c:pt>
                <c:pt idx="3068">
                  <c:v>-9.2007999999999992</c:v>
                </c:pt>
                <c:pt idx="3069">
                  <c:v>-9.4116</c:v>
                </c:pt>
                <c:pt idx="3070">
                  <c:v>-9.1224000000000007</c:v>
                </c:pt>
                <c:pt idx="3071">
                  <c:v>-9.0559999999999992</c:v>
                </c:pt>
                <c:pt idx="3072">
                  <c:v>-9.0280000000000005</c:v>
                </c:pt>
                <c:pt idx="3073">
                  <c:v>-8.8673999999999999</c:v>
                </c:pt>
                <c:pt idx="3074">
                  <c:v>-8.9144000000000005</c:v>
                </c:pt>
                <c:pt idx="3075">
                  <c:v>-8.8998000000000008</c:v>
                </c:pt>
                <c:pt idx="3076">
                  <c:v>-8.6601999999999997</c:v>
                </c:pt>
                <c:pt idx="3077">
                  <c:v>-8.7382000000000009</c:v>
                </c:pt>
                <c:pt idx="3078">
                  <c:v>-8.4257000000000009</c:v>
                </c:pt>
                <c:pt idx="3079">
                  <c:v>-8.3629999999999995</c:v>
                </c:pt>
                <c:pt idx="3080">
                  <c:v>-8.5513999999999992</c:v>
                </c:pt>
                <c:pt idx="3081">
                  <c:v>-8.2568000000000001</c:v>
                </c:pt>
                <c:pt idx="3082">
                  <c:v>-8.3224</c:v>
                </c:pt>
                <c:pt idx="3083">
                  <c:v>-8.1042000000000005</c:v>
                </c:pt>
                <c:pt idx="3084">
                  <c:v>-7.9427000000000003</c:v>
                </c:pt>
                <c:pt idx="3085">
                  <c:v>-8.1340000000000003</c:v>
                </c:pt>
                <c:pt idx="3086">
                  <c:v>-8.2910000000000004</c:v>
                </c:pt>
                <c:pt idx="3087">
                  <c:v>-7.9512</c:v>
                </c:pt>
                <c:pt idx="3088">
                  <c:v>-9.3554999999999993</c:v>
                </c:pt>
                <c:pt idx="3089">
                  <c:v>-8.4046000000000003</c:v>
                </c:pt>
                <c:pt idx="3090">
                  <c:v>-8.2775999999999996</c:v>
                </c:pt>
                <c:pt idx="3091">
                  <c:v>-8.3518000000000008</c:v>
                </c:pt>
                <c:pt idx="3092">
                  <c:v>-7.8958000000000004</c:v>
                </c:pt>
                <c:pt idx="3093">
                  <c:v>-8.0465999999999998</c:v>
                </c:pt>
                <c:pt idx="3094">
                  <c:v>-8.0261999999999993</c:v>
                </c:pt>
                <c:pt idx="3095">
                  <c:v>-7.9673999999999996</c:v>
                </c:pt>
                <c:pt idx="3096">
                  <c:v>-7.8273999999999999</c:v>
                </c:pt>
                <c:pt idx="3097">
                  <c:v>-8.02</c:v>
                </c:pt>
                <c:pt idx="3098">
                  <c:v>-7.8456999999999999</c:v>
                </c:pt>
                <c:pt idx="3099">
                  <c:v>-7.5335999999999999</c:v>
                </c:pt>
                <c:pt idx="3100">
                  <c:v>-7.2464000000000004</c:v>
                </c:pt>
                <c:pt idx="3101">
                  <c:v>-7.2050000000000001</c:v>
                </c:pt>
                <c:pt idx="3102">
                  <c:v>-7.3220000000000001</c:v>
                </c:pt>
                <c:pt idx="3103">
                  <c:v>-7.2473999999999998</c:v>
                </c:pt>
                <c:pt idx="3104">
                  <c:v>-7.1543999999999999</c:v>
                </c:pt>
                <c:pt idx="3105">
                  <c:v>-7.2367999999999997</c:v>
                </c:pt>
                <c:pt idx="3106">
                  <c:v>-6.9207999999999998</c:v>
                </c:pt>
                <c:pt idx="3107">
                  <c:v>-6.9282000000000004</c:v>
                </c:pt>
                <c:pt idx="3108">
                  <c:v>-6.6818</c:v>
                </c:pt>
                <c:pt idx="3109">
                  <c:v>-6.8575999999999997</c:v>
                </c:pt>
                <c:pt idx="3110">
                  <c:v>-6.7961999999999998</c:v>
                </c:pt>
                <c:pt idx="3111">
                  <c:v>-6.7534000000000001</c:v>
                </c:pt>
                <c:pt idx="3112">
                  <c:v>-6.4198000000000004</c:v>
                </c:pt>
                <c:pt idx="3113">
                  <c:v>-6.6731999999999996</c:v>
                </c:pt>
                <c:pt idx="3114">
                  <c:v>-6.2380000000000004</c:v>
                </c:pt>
                <c:pt idx="3115">
                  <c:v>-6.2545999999999999</c:v>
                </c:pt>
                <c:pt idx="3116">
                  <c:v>-6.2552000000000003</c:v>
                </c:pt>
                <c:pt idx="3117">
                  <c:v>-6.3693999999999997</c:v>
                </c:pt>
                <c:pt idx="3118">
                  <c:v>-6.2333999999999996</c:v>
                </c:pt>
                <c:pt idx="3119">
                  <c:v>-6.0606</c:v>
                </c:pt>
                <c:pt idx="3120">
                  <c:v>-7.1948999999999996</c:v>
                </c:pt>
                <c:pt idx="3121">
                  <c:v>-6.5705999999999998</c:v>
                </c:pt>
                <c:pt idx="3122">
                  <c:v>-6.7826000000000004</c:v>
                </c:pt>
                <c:pt idx="3123">
                  <c:v>-6.5388000000000002</c:v>
                </c:pt>
                <c:pt idx="3124">
                  <c:v>-6.3677999999999999</c:v>
                </c:pt>
                <c:pt idx="3125">
                  <c:v>-6.2766000000000002</c:v>
                </c:pt>
                <c:pt idx="3126">
                  <c:v>-6.0796000000000001</c:v>
                </c:pt>
                <c:pt idx="3127">
                  <c:v>-6.0183999999999997</c:v>
                </c:pt>
                <c:pt idx="3128">
                  <c:v>-6.3766999999999996</c:v>
                </c:pt>
                <c:pt idx="3129">
                  <c:v>-6.0179999999999998</c:v>
                </c:pt>
                <c:pt idx="3130">
                  <c:v>-5.5846999999999998</c:v>
                </c:pt>
                <c:pt idx="3131">
                  <c:v>-5.9526000000000003</c:v>
                </c:pt>
                <c:pt idx="3132">
                  <c:v>-5.7275999999999998</c:v>
                </c:pt>
                <c:pt idx="3133">
                  <c:v>-5.7140000000000004</c:v>
                </c:pt>
                <c:pt idx="3134">
                  <c:v>-5.7110000000000003</c:v>
                </c:pt>
                <c:pt idx="3135">
                  <c:v>-5.7233999999999998</c:v>
                </c:pt>
                <c:pt idx="3136">
                  <c:v>-5.2145999999999999</c:v>
                </c:pt>
                <c:pt idx="3137">
                  <c:v>-5.6247999999999996</c:v>
                </c:pt>
                <c:pt idx="3138">
                  <c:v>-5.3739999999999997</c:v>
                </c:pt>
                <c:pt idx="3139">
                  <c:v>-5.4311999999999996</c:v>
                </c:pt>
                <c:pt idx="3140">
                  <c:v>-5.0369999999999999</c:v>
                </c:pt>
                <c:pt idx="3141">
                  <c:v>-5.2426000000000004</c:v>
                </c:pt>
                <c:pt idx="3142">
                  <c:v>-5.1692</c:v>
                </c:pt>
                <c:pt idx="3143">
                  <c:v>-5.3933999999999997</c:v>
                </c:pt>
                <c:pt idx="3144">
                  <c:v>-5.2294</c:v>
                </c:pt>
                <c:pt idx="3145">
                  <c:v>-4.7751999999999999</c:v>
                </c:pt>
                <c:pt idx="3146">
                  <c:v>-4.8971999999999998</c:v>
                </c:pt>
                <c:pt idx="3147">
                  <c:v>-4.5406000000000004</c:v>
                </c:pt>
                <c:pt idx="3148">
                  <c:v>-4.7046000000000001</c:v>
                </c:pt>
                <c:pt idx="3149">
                  <c:v>-4.3403999999999998</c:v>
                </c:pt>
                <c:pt idx="3150">
                  <c:v>-4.5793999999999997</c:v>
                </c:pt>
                <c:pt idx="3151">
                  <c:v>-4.4005999999999998</c:v>
                </c:pt>
                <c:pt idx="3152">
                  <c:v>-5.1783000000000001</c:v>
                </c:pt>
                <c:pt idx="3153">
                  <c:v>-4.9596</c:v>
                </c:pt>
                <c:pt idx="3154">
                  <c:v>-4.7595999999999998</c:v>
                </c:pt>
                <c:pt idx="3155">
                  <c:v>-4.7637999999999998</c:v>
                </c:pt>
                <c:pt idx="3156">
                  <c:v>-4.6657999999999999</c:v>
                </c:pt>
                <c:pt idx="3157">
                  <c:v>-4.5595999999999997</c:v>
                </c:pt>
                <c:pt idx="3158">
                  <c:v>-4.7695999999999996</c:v>
                </c:pt>
                <c:pt idx="3159">
                  <c:v>-4.3163999999999998</c:v>
                </c:pt>
                <c:pt idx="3160">
                  <c:v>-4.4134000000000002</c:v>
                </c:pt>
                <c:pt idx="3161">
                  <c:v>-4.0599999999999996</c:v>
                </c:pt>
                <c:pt idx="3162">
                  <c:v>-4.2990000000000004</c:v>
                </c:pt>
                <c:pt idx="3163">
                  <c:v>-3.9196</c:v>
                </c:pt>
                <c:pt idx="3164">
                  <c:v>-3.8525999999999998</c:v>
                </c:pt>
                <c:pt idx="3165">
                  <c:v>-3.8260000000000001</c:v>
                </c:pt>
                <c:pt idx="3166">
                  <c:v>-3.948</c:v>
                </c:pt>
                <c:pt idx="3167">
                  <c:v>-3.9483999999999999</c:v>
                </c:pt>
                <c:pt idx="3168">
                  <c:v>-3.6223999999999998</c:v>
                </c:pt>
                <c:pt idx="3169">
                  <c:v>-3.5788000000000002</c:v>
                </c:pt>
                <c:pt idx="3170">
                  <c:v>-3.7198000000000002</c:v>
                </c:pt>
                <c:pt idx="3171">
                  <c:v>-3.4681999999999999</c:v>
                </c:pt>
                <c:pt idx="3172">
                  <c:v>-3.1032000000000002</c:v>
                </c:pt>
                <c:pt idx="3173">
                  <c:v>-3.3315999999999999</c:v>
                </c:pt>
                <c:pt idx="3174">
                  <c:v>-3.4735999999999998</c:v>
                </c:pt>
                <c:pt idx="3175">
                  <c:v>-3.0053999999999998</c:v>
                </c:pt>
                <c:pt idx="3176">
                  <c:v>-3.0053999999999998</c:v>
                </c:pt>
                <c:pt idx="3177">
                  <c:v>-2.8972000000000002</c:v>
                </c:pt>
                <c:pt idx="3178">
                  <c:v>-3.2262</c:v>
                </c:pt>
                <c:pt idx="3179">
                  <c:v>-2.8906000000000001</c:v>
                </c:pt>
                <c:pt idx="3180">
                  <c:v>-2.7936000000000001</c:v>
                </c:pt>
                <c:pt idx="3181">
                  <c:v>-2.6093999999999999</c:v>
                </c:pt>
                <c:pt idx="3182">
                  <c:v>-2.5474000000000001</c:v>
                </c:pt>
                <c:pt idx="3183">
                  <c:v>-2.7336</c:v>
                </c:pt>
                <c:pt idx="3184">
                  <c:v>-2.5506000000000002</c:v>
                </c:pt>
                <c:pt idx="3185">
                  <c:v>-3.2974000000000001</c:v>
                </c:pt>
                <c:pt idx="3186">
                  <c:v>-2.8363999999999998</c:v>
                </c:pt>
                <c:pt idx="3187">
                  <c:v>-2.8986000000000001</c:v>
                </c:pt>
                <c:pt idx="3188">
                  <c:v>-2.9346000000000001</c:v>
                </c:pt>
                <c:pt idx="3189">
                  <c:v>-2.7233999999999998</c:v>
                </c:pt>
                <c:pt idx="3190">
                  <c:v>-2.6614</c:v>
                </c:pt>
                <c:pt idx="3191">
                  <c:v>-2.7791999999999999</c:v>
                </c:pt>
                <c:pt idx="3192">
                  <c:v>-2.5891999999999999</c:v>
                </c:pt>
                <c:pt idx="3193">
                  <c:v>-2.4407999999999999</c:v>
                </c:pt>
                <c:pt idx="3194">
                  <c:v>-2.4167999999999998</c:v>
                </c:pt>
                <c:pt idx="3195">
                  <c:v>-2.3054000000000001</c:v>
                </c:pt>
                <c:pt idx="3196">
                  <c:v>-2.4194</c:v>
                </c:pt>
                <c:pt idx="3197">
                  <c:v>-2.0438000000000001</c:v>
                </c:pt>
                <c:pt idx="3198">
                  <c:v>-2.0638000000000001</c:v>
                </c:pt>
                <c:pt idx="3199">
                  <c:v>-1.9952000000000001</c:v>
                </c:pt>
                <c:pt idx="3200">
                  <c:v>-2.2551999999999999</c:v>
                </c:pt>
                <c:pt idx="3201">
                  <c:v>-1.7736000000000001</c:v>
                </c:pt>
                <c:pt idx="3202">
                  <c:v>-1.8695999999999999</c:v>
                </c:pt>
                <c:pt idx="3203">
                  <c:v>-1.6259999999999999</c:v>
                </c:pt>
                <c:pt idx="3204">
                  <c:v>-1.629</c:v>
                </c:pt>
                <c:pt idx="3205">
                  <c:v>-1.3464</c:v>
                </c:pt>
                <c:pt idx="3206">
                  <c:v>-1.8384</c:v>
                </c:pt>
                <c:pt idx="3207">
                  <c:v>-1.2951999999999999</c:v>
                </c:pt>
                <c:pt idx="3208">
                  <c:v>-1.3532</c:v>
                </c:pt>
                <c:pt idx="3209">
                  <c:v>-1.2529999999999999</c:v>
                </c:pt>
                <c:pt idx="3210">
                  <c:v>-1.0389999999999999</c:v>
                </c:pt>
                <c:pt idx="3211">
                  <c:v>-0.9214</c:v>
                </c:pt>
                <c:pt idx="3212">
                  <c:v>-0.88739999999999997</c:v>
                </c:pt>
                <c:pt idx="3213">
                  <c:v>-0.79920000000000002</c:v>
                </c:pt>
                <c:pt idx="3214">
                  <c:v>-1.0042</c:v>
                </c:pt>
                <c:pt idx="3215">
                  <c:v>-0.69540000000000002</c:v>
                </c:pt>
                <c:pt idx="3216">
                  <c:v>-0.96440000000000003</c:v>
                </c:pt>
                <c:pt idx="3217">
                  <c:v>-0.94520000000000004</c:v>
                </c:pt>
                <c:pt idx="3218">
                  <c:v>-1.2742</c:v>
                </c:pt>
                <c:pt idx="3219">
                  <c:v>-1.1144000000000001</c:v>
                </c:pt>
                <c:pt idx="3220">
                  <c:v>-0.90339999999999998</c:v>
                </c:pt>
                <c:pt idx="3221">
                  <c:v>-1.1032</c:v>
                </c:pt>
                <c:pt idx="3222">
                  <c:v>-1.0182</c:v>
                </c:pt>
                <c:pt idx="3223">
                  <c:v>-0.73899999999999999</c:v>
                </c:pt>
                <c:pt idx="3224">
                  <c:v>-0.60399999999999998</c:v>
                </c:pt>
                <c:pt idx="3225">
                  <c:v>-0.5746</c:v>
                </c:pt>
                <c:pt idx="3226">
                  <c:v>-0.3226</c:v>
                </c:pt>
                <c:pt idx="3227">
                  <c:v>-0.38719999999999999</c:v>
                </c:pt>
                <c:pt idx="3228">
                  <c:v>-0.76119999999999999</c:v>
                </c:pt>
                <c:pt idx="3229">
                  <c:v>-0.35959999999999998</c:v>
                </c:pt>
                <c:pt idx="3230">
                  <c:v>-0.3196</c:v>
                </c:pt>
                <c:pt idx="3231">
                  <c:v>-9.7000000000000003E-2</c:v>
                </c:pt>
                <c:pt idx="3232">
                  <c:v>-0.38</c:v>
                </c:pt>
                <c:pt idx="3233">
                  <c:v>-0.13139999999999999</c:v>
                </c:pt>
                <c:pt idx="3234">
                  <c:v>0.12559999999999999</c:v>
                </c:pt>
                <c:pt idx="3235">
                  <c:v>1.9599999999999999E-2</c:v>
                </c:pt>
                <c:pt idx="3236">
                  <c:v>-2.0400000000000001E-2</c:v>
                </c:pt>
                <c:pt idx="3237">
                  <c:v>0.1026</c:v>
                </c:pt>
                <c:pt idx="3238">
                  <c:v>-1.9400000000000001E-2</c:v>
                </c:pt>
                <c:pt idx="3239">
                  <c:v>-5.4399999999999997E-2</c:v>
                </c:pt>
                <c:pt idx="3240">
                  <c:v>-8.3400000000000002E-2</c:v>
                </c:pt>
                <c:pt idx="3241">
                  <c:v>-8.9399999999999993E-2</c:v>
                </c:pt>
                <c:pt idx="3242">
                  <c:v>-4.4000000000000003E-3</c:v>
                </c:pt>
                <c:pt idx="3243">
                  <c:v>8.2600000000000007E-2</c:v>
                </c:pt>
                <c:pt idx="3244">
                  <c:v>8.4599999999999995E-2</c:v>
                </c:pt>
                <c:pt idx="3245">
                  <c:v>0.14460000000000001</c:v>
                </c:pt>
                <c:pt idx="3246">
                  <c:v>4.7600000000000003E-2</c:v>
                </c:pt>
                <c:pt idx="3247">
                  <c:v>2.86E-2</c:v>
                </c:pt>
                <c:pt idx="3248">
                  <c:v>-0.15640000000000001</c:v>
                </c:pt>
                <c:pt idx="3249">
                  <c:v>-1.24E-2</c:v>
                </c:pt>
                <c:pt idx="3250">
                  <c:v>0.1726</c:v>
                </c:pt>
                <c:pt idx="3251">
                  <c:v>-0.22040000000000001</c:v>
                </c:pt>
                <c:pt idx="3252">
                  <c:v>9.5999999999999992E-3</c:v>
                </c:pt>
                <c:pt idx="3253">
                  <c:v>-0.19639999999999999</c:v>
                </c:pt>
                <c:pt idx="3254">
                  <c:v>-8.3999999999999995E-3</c:v>
                </c:pt>
                <c:pt idx="3255">
                  <c:v>-0.1784</c:v>
                </c:pt>
                <c:pt idx="3256">
                  <c:v>0.14360000000000001</c:v>
                </c:pt>
                <c:pt idx="3257">
                  <c:v>-2.9399999999999999E-2</c:v>
                </c:pt>
                <c:pt idx="3258">
                  <c:v>-1.84E-2</c:v>
                </c:pt>
                <c:pt idx="3259">
                  <c:v>5.5599999999999997E-2</c:v>
                </c:pt>
                <c:pt idx="3260">
                  <c:v>0.12559999999999999</c:v>
                </c:pt>
                <c:pt idx="3261">
                  <c:v>-0.28239999999999998</c:v>
                </c:pt>
                <c:pt idx="3262">
                  <c:v>-0.1384</c:v>
                </c:pt>
                <c:pt idx="3263">
                  <c:v>8.5599999999999996E-2</c:v>
                </c:pt>
                <c:pt idx="3264">
                  <c:v>0.1026</c:v>
                </c:pt>
                <c:pt idx="3265">
                  <c:v>0.1376</c:v>
                </c:pt>
                <c:pt idx="3266">
                  <c:v>0.14560000000000001</c:v>
                </c:pt>
                <c:pt idx="3267">
                  <c:v>0.24859999999999999</c:v>
                </c:pt>
                <c:pt idx="3268">
                  <c:v>-0.34439999999999998</c:v>
                </c:pt>
                <c:pt idx="3269">
                  <c:v>-0.25440000000000002</c:v>
                </c:pt>
                <c:pt idx="3270">
                  <c:v>-6.54E-2</c:v>
                </c:pt>
                <c:pt idx="3271">
                  <c:v>0.1176</c:v>
                </c:pt>
                <c:pt idx="3272">
                  <c:v>1.66E-2</c:v>
                </c:pt>
                <c:pt idx="3273">
                  <c:v>9.1600000000000001E-2</c:v>
                </c:pt>
                <c:pt idx="3274">
                  <c:v>-9.1399999999999995E-2</c:v>
                </c:pt>
                <c:pt idx="3275">
                  <c:v>-4.4000000000000003E-3</c:v>
                </c:pt>
                <c:pt idx="3276">
                  <c:v>-1.44E-2</c:v>
                </c:pt>
                <c:pt idx="3277">
                  <c:v>4.9599999999999998E-2</c:v>
                </c:pt>
                <c:pt idx="3278">
                  <c:v>-0.10440000000000001</c:v>
                </c:pt>
                <c:pt idx="3279">
                  <c:v>-0.26840000000000003</c:v>
                </c:pt>
                <c:pt idx="3280">
                  <c:v>0.2266</c:v>
                </c:pt>
                <c:pt idx="3281">
                  <c:v>8.5599999999999996E-2</c:v>
                </c:pt>
                <c:pt idx="3282">
                  <c:v>-6.8400000000000002E-2</c:v>
                </c:pt>
                <c:pt idx="3283">
                  <c:v>-0.16739999999999999</c:v>
                </c:pt>
                <c:pt idx="3284">
                  <c:v>3.0599999999999999E-2</c:v>
                </c:pt>
                <c:pt idx="3285">
                  <c:v>-9.9400000000000002E-2</c:v>
                </c:pt>
                <c:pt idx="3286">
                  <c:v>-5.1400000000000001E-2</c:v>
                </c:pt>
                <c:pt idx="3287">
                  <c:v>-0.12540000000000001</c:v>
                </c:pt>
                <c:pt idx="3288">
                  <c:v>9.8599999999999993E-2</c:v>
                </c:pt>
                <c:pt idx="3289">
                  <c:v>8.1600000000000006E-2</c:v>
                </c:pt>
                <c:pt idx="3290">
                  <c:v>-7.2400000000000006E-2</c:v>
                </c:pt>
                <c:pt idx="3291">
                  <c:v>-0.35039999999999999</c:v>
                </c:pt>
                <c:pt idx="3292">
                  <c:v>-0.16339999999999999</c:v>
                </c:pt>
                <c:pt idx="3293">
                  <c:v>-0.1704</c:v>
                </c:pt>
                <c:pt idx="3294">
                  <c:v>-0.2084</c:v>
                </c:pt>
                <c:pt idx="3295">
                  <c:v>-7.3400000000000007E-2</c:v>
                </c:pt>
                <c:pt idx="3296">
                  <c:v>-0.22939999999999999</c:v>
                </c:pt>
                <c:pt idx="3297">
                  <c:v>-0.37740000000000001</c:v>
                </c:pt>
                <c:pt idx="3298">
                  <c:v>-8.9399999999999993E-2</c:v>
                </c:pt>
                <c:pt idx="3299">
                  <c:v>0.1376</c:v>
                </c:pt>
                <c:pt idx="3300">
                  <c:v>2.86E-2</c:v>
                </c:pt>
                <c:pt idx="3301">
                  <c:v>-0.1174</c:v>
                </c:pt>
                <c:pt idx="3302">
                  <c:v>-0.16739999999999999</c:v>
                </c:pt>
                <c:pt idx="3303">
                  <c:v>-7.4000000000000003E-3</c:v>
                </c:pt>
                <c:pt idx="3304">
                  <c:v>-5.6399999999999999E-2</c:v>
                </c:pt>
                <c:pt idx="3305">
                  <c:v>-8.6400000000000005E-2</c:v>
                </c:pt>
                <c:pt idx="3306">
                  <c:v>-0.19939999999999999</c:v>
                </c:pt>
                <c:pt idx="3307">
                  <c:v>-8.14E-2</c:v>
                </c:pt>
                <c:pt idx="3308">
                  <c:v>8.2600000000000007E-2</c:v>
                </c:pt>
                <c:pt idx="3309">
                  <c:v>-8.8400000000000006E-2</c:v>
                </c:pt>
                <c:pt idx="3310">
                  <c:v>9.1600000000000001E-2</c:v>
                </c:pt>
                <c:pt idx="3311">
                  <c:v>0.1056</c:v>
                </c:pt>
                <c:pt idx="3312">
                  <c:v>-4.3400000000000001E-2</c:v>
                </c:pt>
                <c:pt idx="3313">
                  <c:v>-3.7400000000000003E-2</c:v>
                </c:pt>
                <c:pt idx="3314">
                  <c:v>-0.28139999999999998</c:v>
                </c:pt>
                <c:pt idx="3315">
                  <c:v>0.24260000000000001</c:v>
                </c:pt>
                <c:pt idx="3316">
                  <c:v>-7.7399999999999997E-2</c:v>
                </c:pt>
                <c:pt idx="3317">
                  <c:v>-7.1400000000000005E-2</c:v>
                </c:pt>
                <c:pt idx="3318">
                  <c:v>0.1236</c:v>
                </c:pt>
                <c:pt idx="3319">
                  <c:v>-0.15040000000000001</c:v>
                </c:pt>
                <c:pt idx="3320">
                  <c:v>-0.32640000000000002</c:v>
                </c:pt>
                <c:pt idx="3321">
                  <c:v>-7.4399999999999994E-2</c:v>
                </c:pt>
                <c:pt idx="3322">
                  <c:v>-0.21740000000000001</c:v>
                </c:pt>
                <c:pt idx="3323">
                  <c:v>-0.19139999999999999</c:v>
                </c:pt>
                <c:pt idx="3324">
                  <c:v>0.2016</c:v>
                </c:pt>
                <c:pt idx="3325">
                  <c:v>-0.2944</c:v>
                </c:pt>
                <c:pt idx="3326">
                  <c:v>0.1646</c:v>
                </c:pt>
                <c:pt idx="3327">
                  <c:v>-0.1094</c:v>
                </c:pt>
                <c:pt idx="3328">
                  <c:v>6.3600000000000004E-2</c:v>
                </c:pt>
                <c:pt idx="3329">
                  <c:v>0.1116</c:v>
                </c:pt>
                <c:pt idx="3330">
                  <c:v>0.12559999999999999</c:v>
                </c:pt>
                <c:pt idx="3331">
                  <c:v>6.5600000000000006E-2</c:v>
                </c:pt>
                <c:pt idx="3332">
                  <c:v>-8.5400000000000004E-2</c:v>
                </c:pt>
                <c:pt idx="3333">
                  <c:v>5.3600000000000002E-2</c:v>
                </c:pt>
                <c:pt idx="3334">
                  <c:v>-1.6400000000000001E-2</c:v>
                </c:pt>
                <c:pt idx="3335">
                  <c:v>-7.5399999999999995E-2</c:v>
                </c:pt>
                <c:pt idx="3336">
                  <c:v>0.18360000000000001</c:v>
                </c:pt>
                <c:pt idx="3337">
                  <c:v>1.46E-2</c:v>
                </c:pt>
                <c:pt idx="3338">
                  <c:v>4.0599999999999997E-2</c:v>
                </c:pt>
                <c:pt idx="3339">
                  <c:v>-0.1754</c:v>
                </c:pt>
                <c:pt idx="3340">
                  <c:v>-0.2994</c:v>
                </c:pt>
                <c:pt idx="3341">
                  <c:v>6.8599999999999994E-2</c:v>
                </c:pt>
                <c:pt idx="3342">
                  <c:v>2.1600000000000001E-2</c:v>
                </c:pt>
                <c:pt idx="3343">
                  <c:v>-0.46639999999999998</c:v>
                </c:pt>
                <c:pt idx="3344">
                  <c:v>-9.4399999999999998E-2</c:v>
                </c:pt>
                <c:pt idx="3345">
                  <c:v>-5.4000000000000003E-3</c:v>
                </c:pt>
                <c:pt idx="3346">
                  <c:v>-5.04E-2</c:v>
                </c:pt>
                <c:pt idx="3347">
                  <c:v>-0.2424</c:v>
                </c:pt>
                <c:pt idx="3348">
                  <c:v>0.39960000000000001</c:v>
                </c:pt>
                <c:pt idx="3349">
                  <c:v>0.13159999999999999</c:v>
                </c:pt>
                <c:pt idx="3350">
                  <c:v>-4.24E-2</c:v>
                </c:pt>
                <c:pt idx="3351">
                  <c:v>2.6599999999999999E-2</c:v>
                </c:pt>
                <c:pt idx="3352">
                  <c:v>3.1600000000000003E-2</c:v>
                </c:pt>
                <c:pt idx="3353">
                  <c:v>-0.39939999999999998</c:v>
                </c:pt>
                <c:pt idx="3354">
                  <c:v>4.1599999999999998E-2</c:v>
                </c:pt>
                <c:pt idx="3355">
                  <c:v>9.6600000000000005E-2</c:v>
                </c:pt>
                <c:pt idx="3356">
                  <c:v>9.4600000000000004E-2</c:v>
                </c:pt>
                <c:pt idx="3357">
                  <c:v>-0.15540000000000001</c:v>
                </c:pt>
                <c:pt idx="3358">
                  <c:v>-0.1084</c:v>
                </c:pt>
                <c:pt idx="3359">
                  <c:v>0.1186</c:v>
                </c:pt>
                <c:pt idx="3360">
                  <c:v>0.14560000000000001</c:v>
                </c:pt>
                <c:pt idx="3361">
                  <c:v>-9.8400000000000001E-2</c:v>
                </c:pt>
                <c:pt idx="3362">
                  <c:v>-0.1094</c:v>
                </c:pt>
                <c:pt idx="3363">
                  <c:v>7.7600000000000002E-2</c:v>
                </c:pt>
                <c:pt idx="3364">
                  <c:v>-0.34839999999999999</c:v>
                </c:pt>
                <c:pt idx="3365">
                  <c:v>-2.1399999999999999E-2</c:v>
                </c:pt>
                <c:pt idx="3366">
                  <c:v>-6.7400000000000002E-2</c:v>
                </c:pt>
                <c:pt idx="3367">
                  <c:v>-0.3654</c:v>
                </c:pt>
                <c:pt idx="3368">
                  <c:v>-8.2400000000000001E-2</c:v>
                </c:pt>
                <c:pt idx="3369">
                  <c:v>0.1366</c:v>
                </c:pt>
                <c:pt idx="3370">
                  <c:v>8.1600000000000006E-2</c:v>
                </c:pt>
                <c:pt idx="3371">
                  <c:v>0.14960000000000001</c:v>
                </c:pt>
                <c:pt idx="3372">
                  <c:v>-5.04E-2</c:v>
                </c:pt>
                <c:pt idx="3373">
                  <c:v>-0.1454</c:v>
                </c:pt>
                <c:pt idx="3374">
                  <c:v>-0.15840000000000001</c:v>
                </c:pt>
                <c:pt idx="3375">
                  <c:v>-3.6400000000000002E-2</c:v>
                </c:pt>
                <c:pt idx="3376">
                  <c:v>-6.4399999999999999E-2</c:v>
                </c:pt>
                <c:pt idx="3377">
                  <c:v>-0.1424</c:v>
                </c:pt>
                <c:pt idx="3378">
                  <c:v>0.31459999999999999</c:v>
                </c:pt>
                <c:pt idx="3379">
                  <c:v>8.6E-3</c:v>
                </c:pt>
                <c:pt idx="3380">
                  <c:v>8.8599999999999998E-2</c:v>
                </c:pt>
                <c:pt idx="3381">
                  <c:v>9.6600000000000005E-2</c:v>
                </c:pt>
                <c:pt idx="3382">
                  <c:v>-0.16539999999999999</c:v>
                </c:pt>
                <c:pt idx="3383">
                  <c:v>6.5600000000000006E-2</c:v>
                </c:pt>
                <c:pt idx="3384">
                  <c:v>-0.2014</c:v>
                </c:pt>
                <c:pt idx="3385">
                  <c:v>-0.27339999999999998</c:v>
                </c:pt>
                <c:pt idx="3386">
                  <c:v>4.6600000000000003E-2</c:v>
                </c:pt>
                <c:pt idx="3387">
                  <c:v>-0.21440000000000001</c:v>
                </c:pt>
                <c:pt idx="3388">
                  <c:v>-0.28039999999999998</c:v>
                </c:pt>
                <c:pt idx="3389">
                  <c:v>0.1176</c:v>
                </c:pt>
                <c:pt idx="3390">
                  <c:v>-0.15040000000000001</c:v>
                </c:pt>
                <c:pt idx="3391">
                  <c:v>-6.9400000000000003E-2</c:v>
                </c:pt>
                <c:pt idx="3392">
                  <c:v>0.34060000000000001</c:v>
                </c:pt>
                <c:pt idx="3393">
                  <c:v>-0.19639999999999999</c:v>
                </c:pt>
                <c:pt idx="3394">
                  <c:v>0.24859999999999999</c:v>
                </c:pt>
                <c:pt idx="3395">
                  <c:v>-0.11940000000000001</c:v>
                </c:pt>
                <c:pt idx="3396">
                  <c:v>1.8599999999999998E-2</c:v>
                </c:pt>
                <c:pt idx="3397">
                  <c:v>3.2599999999999997E-2</c:v>
                </c:pt>
                <c:pt idx="3398">
                  <c:v>-0.28039999999999998</c:v>
                </c:pt>
                <c:pt idx="3399">
                  <c:v>0.12559999999999999</c:v>
                </c:pt>
                <c:pt idx="3400">
                  <c:v>-0.26440000000000002</c:v>
                </c:pt>
                <c:pt idx="3401">
                  <c:v>4.36E-2</c:v>
                </c:pt>
                <c:pt idx="3402">
                  <c:v>0.1166</c:v>
                </c:pt>
                <c:pt idx="3403">
                  <c:v>-0.3614</c:v>
                </c:pt>
                <c:pt idx="3404">
                  <c:v>-0.33040000000000003</c:v>
                </c:pt>
                <c:pt idx="3405">
                  <c:v>-9.74E-2</c:v>
                </c:pt>
                <c:pt idx="3406">
                  <c:v>-0.2064</c:v>
                </c:pt>
                <c:pt idx="3407">
                  <c:v>-6.54E-2</c:v>
                </c:pt>
                <c:pt idx="3408">
                  <c:v>-2.3400000000000001E-2</c:v>
                </c:pt>
                <c:pt idx="3409">
                  <c:v>-0.15840000000000001</c:v>
                </c:pt>
                <c:pt idx="3410">
                  <c:v>2.86E-2</c:v>
                </c:pt>
                <c:pt idx="3411">
                  <c:v>-9.74E-2</c:v>
                </c:pt>
                <c:pt idx="3412">
                  <c:v>-3.1399999999999997E-2</c:v>
                </c:pt>
                <c:pt idx="3413">
                  <c:v>-4.8399999999999999E-2</c:v>
                </c:pt>
                <c:pt idx="3414">
                  <c:v>0.1056</c:v>
                </c:pt>
                <c:pt idx="3415">
                  <c:v>-6.0400000000000002E-2</c:v>
                </c:pt>
                <c:pt idx="3416">
                  <c:v>7.0599999999999996E-2</c:v>
                </c:pt>
                <c:pt idx="3417">
                  <c:v>-6.4399999999999999E-2</c:v>
                </c:pt>
                <c:pt idx="3418">
                  <c:v>-5.04E-2</c:v>
                </c:pt>
                <c:pt idx="3419">
                  <c:v>5.6599999999999998E-2</c:v>
                </c:pt>
                <c:pt idx="3420">
                  <c:v>-6.8400000000000002E-2</c:v>
                </c:pt>
                <c:pt idx="3421">
                  <c:v>-1.24E-2</c:v>
                </c:pt>
                <c:pt idx="3422">
                  <c:v>0.1346</c:v>
                </c:pt>
                <c:pt idx="3423">
                  <c:v>-0.54139999999999999</c:v>
                </c:pt>
                <c:pt idx="3424">
                  <c:v>0.11459999999999999</c:v>
                </c:pt>
                <c:pt idx="3425">
                  <c:v>-0.1734</c:v>
                </c:pt>
                <c:pt idx="3426">
                  <c:v>-0.18340000000000001</c:v>
                </c:pt>
                <c:pt idx="3427">
                  <c:v>4.4600000000000001E-2</c:v>
                </c:pt>
                <c:pt idx="3428">
                  <c:v>6.8599999999999994E-2</c:v>
                </c:pt>
                <c:pt idx="3429">
                  <c:v>0.1676</c:v>
                </c:pt>
                <c:pt idx="3430">
                  <c:v>-2.0400000000000001E-2</c:v>
                </c:pt>
                <c:pt idx="3431">
                  <c:v>-8.2400000000000001E-2</c:v>
                </c:pt>
                <c:pt idx="3432">
                  <c:v>0.1656</c:v>
                </c:pt>
                <c:pt idx="3433">
                  <c:v>4.2599999999999999E-2</c:v>
                </c:pt>
                <c:pt idx="3434">
                  <c:v>-0.1464</c:v>
                </c:pt>
                <c:pt idx="3435">
                  <c:v>-0.40439999999999998</c:v>
                </c:pt>
                <c:pt idx="3436">
                  <c:v>-3.2399999999999998E-2</c:v>
                </c:pt>
                <c:pt idx="3437">
                  <c:v>-7.8399999999999997E-2</c:v>
                </c:pt>
                <c:pt idx="3438">
                  <c:v>-1.6400000000000001E-2</c:v>
                </c:pt>
                <c:pt idx="3439">
                  <c:v>-4.9399999999999999E-2</c:v>
                </c:pt>
                <c:pt idx="3440">
                  <c:v>-9.0399999999999994E-2</c:v>
                </c:pt>
                <c:pt idx="3441">
                  <c:v>0.23960000000000001</c:v>
                </c:pt>
                <c:pt idx="3442">
                  <c:v>0.1216</c:v>
                </c:pt>
                <c:pt idx="3443">
                  <c:v>0.1086</c:v>
                </c:pt>
                <c:pt idx="3444">
                  <c:v>6.7599999999999993E-2</c:v>
                </c:pt>
                <c:pt idx="3445">
                  <c:v>-0.26740000000000003</c:v>
                </c:pt>
                <c:pt idx="3446">
                  <c:v>2.5999999999999999E-3</c:v>
                </c:pt>
                <c:pt idx="3447">
                  <c:v>-7.4000000000000003E-3</c:v>
                </c:pt>
                <c:pt idx="3448">
                  <c:v>-0.10539999999999999</c:v>
                </c:pt>
                <c:pt idx="3449">
                  <c:v>-1.4E-3</c:v>
                </c:pt>
                <c:pt idx="3450">
                  <c:v>-0.2034</c:v>
                </c:pt>
                <c:pt idx="3451">
                  <c:v>-5.1400000000000001E-2</c:v>
                </c:pt>
                <c:pt idx="3452">
                  <c:v>-0.26140000000000002</c:v>
                </c:pt>
                <c:pt idx="3453">
                  <c:v>0.18260000000000001</c:v>
                </c:pt>
                <c:pt idx="3454">
                  <c:v>-0.1144</c:v>
                </c:pt>
                <c:pt idx="3455">
                  <c:v>-0.38840000000000002</c:v>
                </c:pt>
                <c:pt idx="3456">
                  <c:v>2.46E-2</c:v>
                </c:pt>
                <c:pt idx="3457">
                  <c:v>-5.5399999999999998E-2</c:v>
                </c:pt>
                <c:pt idx="3458">
                  <c:v>2.06E-2</c:v>
                </c:pt>
                <c:pt idx="3459">
                  <c:v>0.1336</c:v>
                </c:pt>
                <c:pt idx="3460">
                  <c:v>-0.1234</c:v>
                </c:pt>
                <c:pt idx="3461">
                  <c:v>-6.6400000000000001E-2</c:v>
                </c:pt>
                <c:pt idx="3462">
                  <c:v>-0.1024</c:v>
                </c:pt>
                <c:pt idx="3463">
                  <c:v>-0.30840000000000001</c:v>
                </c:pt>
                <c:pt idx="3464">
                  <c:v>-0.1794</c:v>
                </c:pt>
                <c:pt idx="3465">
                  <c:v>-4.0399999999999998E-2</c:v>
                </c:pt>
                <c:pt idx="3466">
                  <c:v>0.1416</c:v>
                </c:pt>
                <c:pt idx="3467">
                  <c:v>8.5599999999999996E-2</c:v>
                </c:pt>
                <c:pt idx="3468">
                  <c:v>-5.3400000000000003E-2</c:v>
                </c:pt>
                <c:pt idx="3469">
                  <c:v>-9.64E-2</c:v>
                </c:pt>
                <c:pt idx="3470">
                  <c:v>0.1376</c:v>
                </c:pt>
                <c:pt idx="3471">
                  <c:v>0.35560000000000003</c:v>
                </c:pt>
                <c:pt idx="3472">
                  <c:v>-2.3400000000000001E-2</c:v>
                </c:pt>
                <c:pt idx="3473">
                  <c:v>-0.1474</c:v>
                </c:pt>
                <c:pt idx="3474">
                  <c:v>-0.13639999999999999</c:v>
                </c:pt>
                <c:pt idx="3475">
                  <c:v>-0.1154</c:v>
                </c:pt>
                <c:pt idx="3476">
                  <c:v>-0.22539999999999999</c:v>
                </c:pt>
                <c:pt idx="3477">
                  <c:v>-5.74E-2</c:v>
                </c:pt>
                <c:pt idx="3478">
                  <c:v>-0.3044</c:v>
                </c:pt>
                <c:pt idx="3479">
                  <c:v>-0.10639999999999999</c:v>
                </c:pt>
                <c:pt idx="3480">
                  <c:v>8.0600000000000005E-2</c:v>
                </c:pt>
                <c:pt idx="3481">
                  <c:v>4.5600000000000002E-2</c:v>
                </c:pt>
                <c:pt idx="3482">
                  <c:v>-0.2354</c:v>
                </c:pt>
                <c:pt idx="3483">
                  <c:v>-0.25940000000000002</c:v>
                </c:pt>
                <c:pt idx="3484">
                  <c:v>6.6E-3</c:v>
                </c:pt>
                <c:pt idx="3485">
                  <c:v>-2.0400000000000001E-2</c:v>
                </c:pt>
                <c:pt idx="3486">
                  <c:v>-0.2034</c:v>
                </c:pt>
                <c:pt idx="3487">
                  <c:v>0.1016</c:v>
                </c:pt>
                <c:pt idx="3488">
                  <c:v>0.1186</c:v>
                </c:pt>
                <c:pt idx="3489">
                  <c:v>8.1600000000000006E-2</c:v>
                </c:pt>
                <c:pt idx="3490">
                  <c:v>8.7599999999999997E-2</c:v>
                </c:pt>
                <c:pt idx="3491">
                  <c:v>2.76E-2</c:v>
                </c:pt>
                <c:pt idx="3492">
                  <c:v>-0.1024</c:v>
                </c:pt>
                <c:pt idx="3493">
                  <c:v>-5.6399999999999999E-2</c:v>
                </c:pt>
                <c:pt idx="3494">
                  <c:v>-0.25140000000000001</c:v>
                </c:pt>
                <c:pt idx="3495">
                  <c:v>-2.7400000000000001E-2</c:v>
                </c:pt>
                <c:pt idx="3496">
                  <c:v>8.4599999999999995E-2</c:v>
                </c:pt>
                <c:pt idx="3497">
                  <c:v>-8.5400000000000004E-2</c:v>
                </c:pt>
                <c:pt idx="3498">
                  <c:v>-0.1774</c:v>
                </c:pt>
                <c:pt idx="3499">
                  <c:v>-4.24E-2</c:v>
                </c:pt>
                <c:pt idx="3500">
                  <c:v>-9.4399999999999998E-2</c:v>
                </c:pt>
                <c:pt idx="3501">
                  <c:v>-4.9399999999999999E-2</c:v>
                </c:pt>
                <c:pt idx="3502">
                  <c:v>-4.0399999999999998E-2</c:v>
                </c:pt>
                <c:pt idx="3503">
                  <c:v>-0.12740000000000001</c:v>
                </c:pt>
                <c:pt idx="3504">
                  <c:v>-0.19539999999999999</c:v>
                </c:pt>
                <c:pt idx="3505">
                  <c:v>3.2599999999999997E-2</c:v>
                </c:pt>
                <c:pt idx="3506">
                  <c:v>-1.34E-2</c:v>
                </c:pt>
                <c:pt idx="3507">
                  <c:v>-8.5400000000000004E-2</c:v>
                </c:pt>
                <c:pt idx="3508">
                  <c:v>0.17460000000000001</c:v>
                </c:pt>
                <c:pt idx="3509">
                  <c:v>0.1246</c:v>
                </c:pt>
                <c:pt idx="3510">
                  <c:v>-0.19739999999999999</c:v>
                </c:pt>
                <c:pt idx="3511">
                  <c:v>5.4600000000000003E-2</c:v>
                </c:pt>
                <c:pt idx="3512">
                  <c:v>-0.1014</c:v>
                </c:pt>
                <c:pt idx="3513">
                  <c:v>-0.15540000000000001</c:v>
                </c:pt>
                <c:pt idx="3514">
                  <c:v>0.1346</c:v>
                </c:pt>
                <c:pt idx="3515">
                  <c:v>-8.14E-2</c:v>
                </c:pt>
                <c:pt idx="3516">
                  <c:v>-0.2374</c:v>
                </c:pt>
                <c:pt idx="3517">
                  <c:v>-0.15440000000000001</c:v>
                </c:pt>
                <c:pt idx="3518">
                  <c:v>-2.1399999999999999E-2</c:v>
                </c:pt>
                <c:pt idx="3519">
                  <c:v>-0.2064</c:v>
                </c:pt>
                <c:pt idx="3520">
                  <c:v>-6.8400000000000002E-2</c:v>
                </c:pt>
                <c:pt idx="3521">
                  <c:v>-0.21640000000000001</c:v>
                </c:pt>
                <c:pt idx="3522">
                  <c:v>-0.1414</c:v>
                </c:pt>
                <c:pt idx="3523">
                  <c:v>-0.19439999999999999</c:v>
                </c:pt>
                <c:pt idx="3524">
                  <c:v>-0.1124</c:v>
                </c:pt>
                <c:pt idx="3525">
                  <c:v>-11.840199999999999</c:v>
                </c:pt>
                <c:pt idx="3526">
                  <c:v>-11.937200000000001</c:v>
                </c:pt>
                <c:pt idx="3527">
                  <c:v>-12.0732</c:v>
                </c:pt>
                <c:pt idx="3528">
                  <c:v>-11.9354</c:v>
                </c:pt>
                <c:pt idx="3529">
                  <c:v>-11.9344</c:v>
                </c:pt>
                <c:pt idx="3530">
                  <c:v>-11.9908</c:v>
                </c:pt>
                <c:pt idx="3531">
                  <c:v>-11.7942</c:v>
                </c:pt>
                <c:pt idx="3532">
                  <c:v>-11.364599999999999</c:v>
                </c:pt>
                <c:pt idx="3533">
                  <c:v>-11.582000000000001</c:v>
                </c:pt>
                <c:pt idx="3534">
                  <c:v>-11.8637</c:v>
                </c:pt>
                <c:pt idx="3535">
                  <c:v>-11.387600000000001</c:v>
                </c:pt>
                <c:pt idx="3536">
                  <c:v>-11.5191</c:v>
                </c:pt>
                <c:pt idx="3537">
                  <c:v>-11.376200000000001</c:v>
                </c:pt>
                <c:pt idx="3538">
                  <c:v>-10.974399999999999</c:v>
                </c:pt>
                <c:pt idx="3539">
                  <c:v>-11.1546</c:v>
                </c:pt>
                <c:pt idx="3540">
                  <c:v>-10.764200000000001</c:v>
                </c:pt>
                <c:pt idx="3541">
                  <c:v>-11.154999999999999</c:v>
                </c:pt>
                <c:pt idx="3542">
                  <c:v>-10.755800000000001</c:v>
                </c:pt>
                <c:pt idx="3543">
                  <c:v>-10.785399999999999</c:v>
                </c:pt>
                <c:pt idx="3544">
                  <c:v>-10.6342</c:v>
                </c:pt>
                <c:pt idx="3545">
                  <c:v>-10.6928</c:v>
                </c:pt>
                <c:pt idx="3546">
                  <c:v>-10.277799999999999</c:v>
                </c:pt>
                <c:pt idx="3547">
                  <c:v>-10.558199999999999</c:v>
                </c:pt>
                <c:pt idx="3548">
                  <c:v>-10.233599999999999</c:v>
                </c:pt>
                <c:pt idx="3549">
                  <c:v>-10.295999999999999</c:v>
                </c:pt>
                <c:pt idx="3550">
                  <c:v>-10.3612</c:v>
                </c:pt>
                <c:pt idx="3551">
                  <c:v>-10.2248</c:v>
                </c:pt>
                <c:pt idx="3552">
                  <c:v>-10.1182</c:v>
                </c:pt>
                <c:pt idx="3553">
                  <c:v>-10.0242</c:v>
                </c:pt>
                <c:pt idx="3554">
                  <c:v>-9.8656000000000006</c:v>
                </c:pt>
                <c:pt idx="3555">
                  <c:v>-9.5570000000000004</c:v>
                </c:pt>
                <c:pt idx="3556">
                  <c:v>-9.6499000000000006</c:v>
                </c:pt>
                <c:pt idx="3557">
                  <c:v>-9.7121999999999993</c:v>
                </c:pt>
                <c:pt idx="3558">
                  <c:v>-11.0715</c:v>
                </c:pt>
                <c:pt idx="3559">
                  <c:v>-10.171200000000001</c:v>
                </c:pt>
                <c:pt idx="3560">
                  <c:v>-10.069599999999999</c:v>
                </c:pt>
                <c:pt idx="3561">
                  <c:v>-10.2514</c:v>
                </c:pt>
                <c:pt idx="3562">
                  <c:v>-9.8209999999999997</c:v>
                </c:pt>
                <c:pt idx="3563">
                  <c:v>-10.001200000000001</c:v>
                </c:pt>
                <c:pt idx="3564">
                  <c:v>-9.7314000000000007</c:v>
                </c:pt>
                <c:pt idx="3565">
                  <c:v>-9.7010000000000005</c:v>
                </c:pt>
                <c:pt idx="3566">
                  <c:v>-9.5980000000000008</c:v>
                </c:pt>
                <c:pt idx="3567">
                  <c:v>-9.5505999999999993</c:v>
                </c:pt>
                <c:pt idx="3568">
                  <c:v>-9.4977</c:v>
                </c:pt>
                <c:pt idx="3569">
                  <c:v>-9.5361999999999991</c:v>
                </c:pt>
                <c:pt idx="3570">
                  <c:v>-9.4187999999999992</c:v>
                </c:pt>
                <c:pt idx="3571">
                  <c:v>-8.8805999999999994</c:v>
                </c:pt>
                <c:pt idx="3572">
                  <c:v>-8.9974000000000007</c:v>
                </c:pt>
                <c:pt idx="3573">
                  <c:v>-9.5090000000000003</c:v>
                </c:pt>
                <c:pt idx="3574">
                  <c:v>-8.9160000000000004</c:v>
                </c:pt>
                <c:pt idx="3575">
                  <c:v>-8.9353999999999996</c:v>
                </c:pt>
                <c:pt idx="3576">
                  <c:v>-8.9263999999999992</c:v>
                </c:pt>
                <c:pt idx="3577">
                  <c:v>-9.1508000000000003</c:v>
                </c:pt>
                <c:pt idx="3578">
                  <c:v>-8.4521999999999995</c:v>
                </c:pt>
                <c:pt idx="3579">
                  <c:v>-8.3252000000000006</c:v>
                </c:pt>
                <c:pt idx="3580">
                  <c:v>-8.7947000000000006</c:v>
                </c:pt>
                <c:pt idx="3581">
                  <c:v>-8.3290000000000006</c:v>
                </c:pt>
                <c:pt idx="3582">
                  <c:v>-8.2024000000000008</c:v>
                </c:pt>
                <c:pt idx="3583">
                  <c:v>-8.2438000000000002</c:v>
                </c:pt>
                <c:pt idx="3584">
                  <c:v>-8.0454000000000008</c:v>
                </c:pt>
                <c:pt idx="3585">
                  <c:v>-8.5532000000000004</c:v>
                </c:pt>
                <c:pt idx="3586">
                  <c:v>-8.1646999999999998</c:v>
                </c:pt>
                <c:pt idx="3587">
                  <c:v>-7.7809999999999997</c:v>
                </c:pt>
                <c:pt idx="3588">
                  <c:v>-7.9290000000000003</c:v>
                </c:pt>
                <c:pt idx="3589">
                  <c:v>-7.3872</c:v>
                </c:pt>
                <c:pt idx="3590">
                  <c:v>-9.3514999999999997</c:v>
                </c:pt>
                <c:pt idx="3591">
                  <c:v>-8.4665999999999997</c:v>
                </c:pt>
                <c:pt idx="3592">
                  <c:v>-8.1956000000000007</c:v>
                </c:pt>
                <c:pt idx="3593">
                  <c:v>-8.1047999999999991</c:v>
                </c:pt>
                <c:pt idx="3594">
                  <c:v>-8.0218000000000007</c:v>
                </c:pt>
                <c:pt idx="3595">
                  <c:v>-8.1305999999999994</c:v>
                </c:pt>
                <c:pt idx="3596">
                  <c:v>-7.8182</c:v>
                </c:pt>
                <c:pt idx="3597">
                  <c:v>-7.8254000000000001</c:v>
                </c:pt>
                <c:pt idx="3598">
                  <c:v>-7.6664000000000003</c:v>
                </c:pt>
                <c:pt idx="3599">
                  <c:v>-7.891</c:v>
                </c:pt>
                <c:pt idx="3600">
                  <c:v>-7.6986999999999997</c:v>
                </c:pt>
                <c:pt idx="3601">
                  <c:v>-7.4096000000000002</c:v>
                </c:pt>
                <c:pt idx="3602">
                  <c:v>-7.4484000000000004</c:v>
                </c:pt>
                <c:pt idx="3603">
                  <c:v>-7.3310000000000004</c:v>
                </c:pt>
                <c:pt idx="3604">
                  <c:v>-7.5289999999999999</c:v>
                </c:pt>
                <c:pt idx="3605">
                  <c:v>-7.8144</c:v>
                </c:pt>
                <c:pt idx="3606">
                  <c:v>-7.3163999999999998</c:v>
                </c:pt>
                <c:pt idx="3607">
                  <c:v>-7.2948000000000004</c:v>
                </c:pt>
                <c:pt idx="3608">
                  <c:v>-7.1947999999999999</c:v>
                </c:pt>
                <c:pt idx="3609">
                  <c:v>-6.8912000000000004</c:v>
                </c:pt>
                <c:pt idx="3610">
                  <c:v>-6.8928000000000003</c:v>
                </c:pt>
                <c:pt idx="3611">
                  <c:v>-6.8815999999999997</c:v>
                </c:pt>
                <c:pt idx="3612">
                  <c:v>-6.7961999999999998</c:v>
                </c:pt>
                <c:pt idx="3613">
                  <c:v>-6.4673999999999996</c:v>
                </c:pt>
                <c:pt idx="3614">
                  <c:v>-6.5157999999999996</c:v>
                </c:pt>
                <c:pt idx="3615">
                  <c:v>-6.9732000000000003</c:v>
                </c:pt>
                <c:pt idx="3616">
                  <c:v>-6.31</c:v>
                </c:pt>
                <c:pt idx="3617">
                  <c:v>-6.7846000000000002</c:v>
                </c:pt>
                <c:pt idx="3618">
                  <c:v>-6.1082000000000001</c:v>
                </c:pt>
                <c:pt idx="3619">
                  <c:v>-6.1883999999999997</c:v>
                </c:pt>
                <c:pt idx="3620">
                  <c:v>-6.3544</c:v>
                </c:pt>
                <c:pt idx="3621">
                  <c:v>-5.9935999999999998</c:v>
                </c:pt>
                <c:pt idx="3622">
                  <c:v>-7.2079000000000004</c:v>
                </c:pt>
                <c:pt idx="3623">
                  <c:v>-6.5895999999999999</c:v>
                </c:pt>
                <c:pt idx="3624">
                  <c:v>-6.3036000000000003</c:v>
                </c:pt>
                <c:pt idx="3625">
                  <c:v>-6.5157999999999996</c:v>
                </c:pt>
                <c:pt idx="3626">
                  <c:v>-6.4387999999999996</c:v>
                </c:pt>
                <c:pt idx="3627">
                  <c:v>-6.1125999999999996</c:v>
                </c:pt>
                <c:pt idx="3628">
                  <c:v>-6.0396000000000001</c:v>
                </c:pt>
                <c:pt idx="3629">
                  <c:v>-6.1314000000000002</c:v>
                </c:pt>
                <c:pt idx="3630">
                  <c:v>-6.1917</c:v>
                </c:pt>
                <c:pt idx="3631">
                  <c:v>-6.2370000000000001</c:v>
                </c:pt>
                <c:pt idx="3632">
                  <c:v>-6.0576999999999996</c:v>
                </c:pt>
                <c:pt idx="3633">
                  <c:v>-5.9016000000000002</c:v>
                </c:pt>
                <c:pt idx="3634">
                  <c:v>-5.4066000000000001</c:v>
                </c:pt>
                <c:pt idx="3635">
                  <c:v>-5.6760000000000002</c:v>
                </c:pt>
                <c:pt idx="3636">
                  <c:v>-5.38</c:v>
                </c:pt>
                <c:pt idx="3637">
                  <c:v>-5.7064000000000004</c:v>
                </c:pt>
                <c:pt idx="3638">
                  <c:v>-5.4775999999999998</c:v>
                </c:pt>
                <c:pt idx="3639">
                  <c:v>-5.6657999999999999</c:v>
                </c:pt>
                <c:pt idx="3640">
                  <c:v>-5.2430000000000003</c:v>
                </c:pt>
                <c:pt idx="3641">
                  <c:v>-5.0612000000000004</c:v>
                </c:pt>
                <c:pt idx="3642">
                  <c:v>-5.2229999999999999</c:v>
                </c:pt>
                <c:pt idx="3643">
                  <c:v>-5.6116000000000001</c:v>
                </c:pt>
                <c:pt idx="3644">
                  <c:v>-4.8285999999999998</c:v>
                </c:pt>
                <c:pt idx="3645">
                  <c:v>-4.7793999999999999</c:v>
                </c:pt>
                <c:pt idx="3646">
                  <c:v>-4.8844000000000003</c:v>
                </c:pt>
                <c:pt idx="3647">
                  <c:v>-5.0852000000000004</c:v>
                </c:pt>
                <c:pt idx="3648">
                  <c:v>-4.6082000000000001</c:v>
                </c:pt>
                <c:pt idx="3649">
                  <c:v>-4.3166000000000002</c:v>
                </c:pt>
                <c:pt idx="3650">
                  <c:v>-4.3586</c:v>
                </c:pt>
                <c:pt idx="3651">
                  <c:v>-4.5354000000000001</c:v>
                </c:pt>
                <c:pt idx="3652">
                  <c:v>-4.3583999999999996</c:v>
                </c:pt>
                <c:pt idx="3653">
                  <c:v>-4.4555999999999996</c:v>
                </c:pt>
                <c:pt idx="3654">
                  <c:v>-5.1683000000000003</c:v>
                </c:pt>
                <c:pt idx="3655">
                  <c:v>-5.0406000000000004</c:v>
                </c:pt>
                <c:pt idx="3656">
                  <c:v>-4.8586</c:v>
                </c:pt>
                <c:pt idx="3657">
                  <c:v>-4.5427999999999997</c:v>
                </c:pt>
                <c:pt idx="3658">
                  <c:v>-4.4458000000000002</c:v>
                </c:pt>
                <c:pt idx="3659">
                  <c:v>-4.5326000000000004</c:v>
                </c:pt>
                <c:pt idx="3660">
                  <c:v>-4.6025999999999998</c:v>
                </c:pt>
                <c:pt idx="3661">
                  <c:v>-4.3673999999999999</c:v>
                </c:pt>
                <c:pt idx="3662">
                  <c:v>-4.2724000000000002</c:v>
                </c:pt>
                <c:pt idx="3663">
                  <c:v>-4.7830000000000004</c:v>
                </c:pt>
                <c:pt idx="3664">
                  <c:v>-4.194</c:v>
                </c:pt>
                <c:pt idx="3665">
                  <c:v>-4.2725999999999997</c:v>
                </c:pt>
                <c:pt idx="3666">
                  <c:v>-4.2366000000000001</c:v>
                </c:pt>
                <c:pt idx="3667">
                  <c:v>-4.0090000000000003</c:v>
                </c:pt>
                <c:pt idx="3668">
                  <c:v>-4.181</c:v>
                </c:pt>
                <c:pt idx="3669">
                  <c:v>-3.5703999999999998</c:v>
                </c:pt>
                <c:pt idx="3670">
                  <c:v>-3.8694000000000002</c:v>
                </c:pt>
                <c:pt idx="3671">
                  <c:v>-3.6448</c:v>
                </c:pt>
                <c:pt idx="3672">
                  <c:v>-4.0598000000000001</c:v>
                </c:pt>
                <c:pt idx="3673">
                  <c:v>-3.6272000000000002</c:v>
                </c:pt>
                <c:pt idx="3674">
                  <c:v>-3.4752000000000001</c:v>
                </c:pt>
                <c:pt idx="3675">
                  <c:v>-3.5686</c:v>
                </c:pt>
                <c:pt idx="3676">
                  <c:v>-3.7406000000000001</c:v>
                </c:pt>
                <c:pt idx="3677">
                  <c:v>-3.0804</c:v>
                </c:pt>
                <c:pt idx="3678">
                  <c:v>-3.2873999999999999</c:v>
                </c:pt>
                <c:pt idx="3679">
                  <c:v>-3.1871999999999998</c:v>
                </c:pt>
                <c:pt idx="3680">
                  <c:v>-3.2511999999999999</c:v>
                </c:pt>
                <c:pt idx="3681">
                  <c:v>-2.4266000000000001</c:v>
                </c:pt>
                <c:pt idx="3682">
                  <c:v>-2.8835999999999999</c:v>
                </c:pt>
                <c:pt idx="3683">
                  <c:v>-2.6334</c:v>
                </c:pt>
                <c:pt idx="3684">
                  <c:v>-2.6354000000000002</c:v>
                </c:pt>
                <c:pt idx="3685">
                  <c:v>-2.3195999999999999</c:v>
                </c:pt>
                <c:pt idx="3686">
                  <c:v>-2.3915999999999999</c:v>
                </c:pt>
                <c:pt idx="3687">
                  <c:v>-3.0394000000000001</c:v>
                </c:pt>
                <c:pt idx="3688">
                  <c:v>-3.2084000000000001</c:v>
                </c:pt>
                <c:pt idx="3689">
                  <c:v>-3.1265999999999998</c:v>
                </c:pt>
                <c:pt idx="3690">
                  <c:v>-2.8075999999999999</c:v>
                </c:pt>
                <c:pt idx="3691">
                  <c:v>-3.0133999999999999</c:v>
                </c:pt>
                <c:pt idx="3692">
                  <c:v>-2.6974</c:v>
                </c:pt>
                <c:pt idx="3693">
                  <c:v>-2.6882000000000001</c:v>
                </c:pt>
                <c:pt idx="3694">
                  <c:v>-2.2612000000000001</c:v>
                </c:pt>
                <c:pt idx="3695">
                  <c:v>-2.4687999999999999</c:v>
                </c:pt>
                <c:pt idx="3696">
                  <c:v>-2.4157999999999999</c:v>
                </c:pt>
                <c:pt idx="3697">
                  <c:v>-2.5044</c:v>
                </c:pt>
                <c:pt idx="3698">
                  <c:v>-2.4714</c:v>
                </c:pt>
                <c:pt idx="3699">
                  <c:v>-1.9157999999999999</c:v>
                </c:pt>
                <c:pt idx="3700">
                  <c:v>-2.2898000000000001</c:v>
                </c:pt>
                <c:pt idx="3701">
                  <c:v>-2.0162</c:v>
                </c:pt>
                <c:pt idx="3702">
                  <c:v>-2.0282</c:v>
                </c:pt>
                <c:pt idx="3703">
                  <c:v>-1.7776000000000001</c:v>
                </c:pt>
                <c:pt idx="3704">
                  <c:v>-1.6146</c:v>
                </c:pt>
                <c:pt idx="3705">
                  <c:v>-1.583</c:v>
                </c:pt>
                <c:pt idx="3706">
                  <c:v>-1.792</c:v>
                </c:pt>
                <c:pt idx="3707">
                  <c:v>-1.6634</c:v>
                </c:pt>
                <c:pt idx="3708">
                  <c:v>-1.4483999999999999</c:v>
                </c:pt>
                <c:pt idx="3709">
                  <c:v>-1.4192</c:v>
                </c:pt>
                <c:pt idx="3710">
                  <c:v>-1.1432</c:v>
                </c:pt>
                <c:pt idx="3711">
                  <c:v>-0.94199999999999995</c:v>
                </c:pt>
                <c:pt idx="3712">
                  <c:v>-1.24</c:v>
                </c:pt>
                <c:pt idx="3713">
                  <c:v>-1.0504</c:v>
                </c:pt>
                <c:pt idx="3714">
                  <c:v>-1.0394000000000001</c:v>
                </c:pt>
                <c:pt idx="3715">
                  <c:v>-1.1142000000000001</c:v>
                </c:pt>
                <c:pt idx="3716">
                  <c:v>-0.9012</c:v>
                </c:pt>
                <c:pt idx="3717">
                  <c:v>-0.6774</c:v>
                </c:pt>
                <c:pt idx="3718">
                  <c:v>-0.37340000000000001</c:v>
                </c:pt>
                <c:pt idx="3719">
                  <c:v>-1.3051999999999999</c:v>
                </c:pt>
                <c:pt idx="3720">
                  <c:v>-1.2882</c:v>
                </c:pt>
                <c:pt idx="3721">
                  <c:v>-1.1004</c:v>
                </c:pt>
                <c:pt idx="3722">
                  <c:v>-1.2163999999999999</c:v>
                </c:pt>
                <c:pt idx="3723">
                  <c:v>-0.97119999999999995</c:v>
                </c:pt>
                <c:pt idx="3724">
                  <c:v>-1.0182</c:v>
                </c:pt>
                <c:pt idx="3725">
                  <c:v>-0.70499999999999996</c:v>
                </c:pt>
                <c:pt idx="3726">
                  <c:v>-0.71</c:v>
                </c:pt>
                <c:pt idx="3727">
                  <c:v>-0.88859999999999995</c:v>
                </c:pt>
                <c:pt idx="3728">
                  <c:v>-0.8206</c:v>
                </c:pt>
                <c:pt idx="3729">
                  <c:v>-0.81420000000000003</c:v>
                </c:pt>
                <c:pt idx="3730">
                  <c:v>-0.64019999999999999</c:v>
                </c:pt>
                <c:pt idx="3731">
                  <c:v>-0.3276</c:v>
                </c:pt>
                <c:pt idx="3732">
                  <c:v>-0.2286</c:v>
                </c:pt>
                <c:pt idx="3733">
                  <c:v>-0.22459999999999999</c:v>
                </c:pt>
                <c:pt idx="3734">
                  <c:v>-0.1638</c:v>
                </c:pt>
                <c:pt idx="3735">
                  <c:v>5.5E-2</c:v>
                </c:pt>
                <c:pt idx="3736">
                  <c:v>-0.222</c:v>
                </c:pt>
                <c:pt idx="3737">
                  <c:v>6.4000000000000001E-2</c:v>
                </c:pt>
                <c:pt idx="3738">
                  <c:v>-0.13500000000000001</c:v>
                </c:pt>
                <c:pt idx="3739">
                  <c:v>-0.222</c:v>
                </c:pt>
                <c:pt idx="3740">
                  <c:v>-0.159</c:v>
                </c:pt>
                <c:pt idx="3741">
                  <c:v>-0.44800000000000001</c:v>
                </c:pt>
                <c:pt idx="3742">
                  <c:v>-0.247</c:v>
                </c:pt>
                <c:pt idx="3743">
                  <c:v>0.1348</c:v>
                </c:pt>
                <c:pt idx="3744">
                  <c:v>-0.3644</c:v>
                </c:pt>
                <c:pt idx="3745">
                  <c:v>0.2626</c:v>
                </c:pt>
                <c:pt idx="3746">
                  <c:v>-4.8399999999999999E-2</c:v>
                </c:pt>
                <c:pt idx="3747">
                  <c:v>7.9600000000000004E-2</c:v>
                </c:pt>
                <c:pt idx="3748">
                  <c:v>-1.4E-3</c:v>
                </c:pt>
                <c:pt idx="3749">
                  <c:v>0.20760000000000001</c:v>
                </c:pt>
                <c:pt idx="3750">
                  <c:v>-0.23039999999999999</c:v>
                </c:pt>
                <c:pt idx="3751">
                  <c:v>-0.1134</c:v>
                </c:pt>
                <c:pt idx="3752">
                  <c:v>-9.2399999999999996E-2</c:v>
                </c:pt>
                <c:pt idx="3753">
                  <c:v>0.2626</c:v>
                </c:pt>
                <c:pt idx="3754">
                  <c:v>6.2600000000000003E-2</c:v>
                </c:pt>
                <c:pt idx="3755">
                  <c:v>0.1176</c:v>
                </c:pt>
                <c:pt idx="3756">
                  <c:v>-4.0399999999999998E-2</c:v>
                </c:pt>
                <c:pt idx="3757">
                  <c:v>-0.19239999999999999</c:v>
                </c:pt>
                <c:pt idx="3758">
                  <c:v>-0.16239999999999999</c:v>
                </c:pt>
                <c:pt idx="3759">
                  <c:v>-0.11840000000000001</c:v>
                </c:pt>
                <c:pt idx="3760">
                  <c:v>7.5600000000000001E-2</c:v>
                </c:pt>
                <c:pt idx="3761">
                  <c:v>0.24959999999999999</c:v>
                </c:pt>
                <c:pt idx="3762">
                  <c:v>-3.44E-2</c:v>
                </c:pt>
                <c:pt idx="3763">
                  <c:v>0.1016</c:v>
                </c:pt>
                <c:pt idx="3764">
                  <c:v>8.5599999999999996E-2</c:v>
                </c:pt>
                <c:pt idx="3765">
                  <c:v>-4.0399999999999998E-2</c:v>
                </c:pt>
                <c:pt idx="3766">
                  <c:v>6.4600000000000005E-2</c:v>
                </c:pt>
                <c:pt idx="3767">
                  <c:v>7.9600000000000004E-2</c:v>
                </c:pt>
                <c:pt idx="3768">
                  <c:v>1.1599999999999999E-2</c:v>
                </c:pt>
                <c:pt idx="3769">
                  <c:v>0.55159999999999998</c:v>
                </c:pt>
                <c:pt idx="3770">
                  <c:v>-0.1174</c:v>
                </c:pt>
                <c:pt idx="3771">
                  <c:v>-0.28139999999999998</c:v>
                </c:pt>
                <c:pt idx="3772">
                  <c:v>-0.1074</c:v>
                </c:pt>
                <c:pt idx="3773">
                  <c:v>-0.13039999999999999</c:v>
                </c:pt>
                <c:pt idx="3774">
                  <c:v>-0.26240000000000002</c:v>
                </c:pt>
                <c:pt idx="3775">
                  <c:v>-0.32840000000000003</c:v>
                </c:pt>
                <c:pt idx="3776">
                  <c:v>-0.18340000000000001</c:v>
                </c:pt>
                <c:pt idx="3777">
                  <c:v>-5.4399999999999997E-2</c:v>
                </c:pt>
                <c:pt idx="3778">
                  <c:v>-0.1154</c:v>
                </c:pt>
                <c:pt idx="3779">
                  <c:v>0.1356</c:v>
                </c:pt>
                <c:pt idx="3780">
                  <c:v>-1.9400000000000001E-2</c:v>
                </c:pt>
                <c:pt idx="3781">
                  <c:v>0.24160000000000001</c:v>
                </c:pt>
                <c:pt idx="3782">
                  <c:v>3.9600000000000003E-2</c:v>
                </c:pt>
                <c:pt idx="3783">
                  <c:v>0.27060000000000001</c:v>
                </c:pt>
                <c:pt idx="3784">
                  <c:v>0.14960000000000001</c:v>
                </c:pt>
                <c:pt idx="3785">
                  <c:v>-0.1094</c:v>
                </c:pt>
                <c:pt idx="3786">
                  <c:v>-0.28639999999999999</c:v>
                </c:pt>
                <c:pt idx="3787">
                  <c:v>0.21060000000000001</c:v>
                </c:pt>
                <c:pt idx="3788">
                  <c:v>-0.19639999999999999</c:v>
                </c:pt>
                <c:pt idx="3789">
                  <c:v>0.37659999999999999</c:v>
                </c:pt>
                <c:pt idx="3790">
                  <c:v>3.2599999999999997E-2</c:v>
                </c:pt>
                <c:pt idx="3791">
                  <c:v>0.19359999999999999</c:v>
                </c:pt>
                <c:pt idx="3792">
                  <c:v>3.6600000000000001E-2</c:v>
                </c:pt>
                <c:pt idx="3793">
                  <c:v>-2.0400000000000001E-2</c:v>
                </c:pt>
                <c:pt idx="3794">
                  <c:v>-0.1694</c:v>
                </c:pt>
                <c:pt idx="3795">
                  <c:v>5.5999999999999999E-3</c:v>
                </c:pt>
                <c:pt idx="3796">
                  <c:v>4.4600000000000001E-2</c:v>
                </c:pt>
                <c:pt idx="3797">
                  <c:v>-0.38640000000000002</c:v>
                </c:pt>
                <c:pt idx="3798">
                  <c:v>-0.1094</c:v>
                </c:pt>
                <c:pt idx="3799">
                  <c:v>1.5599999999999999E-2</c:v>
                </c:pt>
                <c:pt idx="3800">
                  <c:v>-0.27639999999999998</c:v>
                </c:pt>
                <c:pt idx="3801">
                  <c:v>-0.25040000000000001</c:v>
                </c:pt>
                <c:pt idx="3802">
                  <c:v>-0.12039999999999999</c:v>
                </c:pt>
                <c:pt idx="3803">
                  <c:v>0.1186</c:v>
                </c:pt>
                <c:pt idx="3804">
                  <c:v>-7.6399999999999996E-2</c:v>
                </c:pt>
                <c:pt idx="3805">
                  <c:v>0.1346</c:v>
                </c:pt>
                <c:pt idx="3806">
                  <c:v>-0.1394</c:v>
                </c:pt>
                <c:pt idx="3807">
                  <c:v>-0.13239999999999999</c:v>
                </c:pt>
                <c:pt idx="3808">
                  <c:v>-0.25440000000000002</c:v>
                </c:pt>
                <c:pt idx="3809">
                  <c:v>-0.1024</c:v>
                </c:pt>
                <c:pt idx="3810">
                  <c:v>0.1706</c:v>
                </c:pt>
                <c:pt idx="3811">
                  <c:v>-4.4400000000000002E-2</c:v>
                </c:pt>
                <c:pt idx="3812">
                  <c:v>0.17660000000000001</c:v>
                </c:pt>
                <c:pt idx="3813">
                  <c:v>5.9999999999999995E-4</c:v>
                </c:pt>
                <c:pt idx="3814">
                  <c:v>-8.4400000000000003E-2</c:v>
                </c:pt>
                <c:pt idx="3815">
                  <c:v>5.5999999999999999E-3</c:v>
                </c:pt>
                <c:pt idx="3816">
                  <c:v>3.4599999999999999E-2</c:v>
                </c:pt>
                <c:pt idx="3817">
                  <c:v>-0.1714</c:v>
                </c:pt>
                <c:pt idx="3818">
                  <c:v>-9.2399999999999996E-2</c:v>
                </c:pt>
                <c:pt idx="3819">
                  <c:v>-0.45340000000000003</c:v>
                </c:pt>
                <c:pt idx="3820">
                  <c:v>-2.9399999999999999E-2</c:v>
                </c:pt>
                <c:pt idx="3821">
                  <c:v>-0.12139999999999999</c:v>
                </c:pt>
                <c:pt idx="3822">
                  <c:v>-0.1474</c:v>
                </c:pt>
                <c:pt idx="3823">
                  <c:v>-0.12939999999999999</c:v>
                </c:pt>
                <c:pt idx="3824">
                  <c:v>-0.1804</c:v>
                </c:pt>
                <c:pt idx="3825">
                  <c:v>-5.74E-2</c:v>
                </c:pt>
                <c:pt idx="3826">
                  <c:v>-2.3400000000000001E-2</c:v>
                </c:pt>
                <c:pt idx="3827">
                  <c:v>-0.23039999999999999</c:v>
                </c:pt>
                <c:pt idx="3828">
                  <c:v>9.3600000000000003E-2</c:v>
                </c:pt>
                <c:pt idx="3829">
                  <c:v>7.0599999999999996E-2</c:v>
                </c:pt>
                <c:pt idx="3830">
                  <c:v>-3.44E-2</c:v>
                </c:pt>
                <c:pt idx="3831">
                  <c:v>-8.3999999999999995E-3</c:v>
                </c:pt>
                <c:pt idx="3832">
                  <c:v>-0.20039999999999999</c:v>
                </c:pt>
                <c:pt idx="3833">
                  <c:v>-0.33139999999999997</c:v>
                </c:pt>
                <c:pt idx="3834">
                  <c:v>-0.33139999999999997</c:v>
                </c:pt>
                <c:pt idx="3835">
                  <c:v>5.96E-2</c:v>
                </c:pt>
                <c:pt idx="3836">
                  <c:v>-8.6400000000000005E-2</c:v>
                </c:pt>
                <c:pt idx="3837">
                  <c:v>-2.9399999999999999E-2</c:v>
                </c:pt>
                <c:pt idx="3838">
                  <c:v>0.17860000000000001</c:v>
                </c:pt>
                <c:pt idx="3839">
                  <c:v>-0.45639999999999997</c:v>
                </c:pt>
                <c:pt idx="3840">
                  <c:v>7.8600000000000003E-2</c:v>
                </c:pt>
                <c:pt idx="3841">
                  <c:v>-0.1024</c:v>
                </c:pt>
                <c:pt idx="3842">
                  <c:v>7.1599999999999997E-2</c:v>
                </c:pt>
                <c:pt idx="3843">
                  <c:v>-0.1414</c:v>
                </c:pt>
                <c:pt idx="3844">
                  <c:v>0.35260000000000002</c:v>
                </c:pt>
                <c:pt idx="3845">
                  <c:v>-0.21540000000000001</c:v>
                </c:pt>
                <c:pt idx="3846">
                  <c:v>-0.2064</c:v>
                </c:pt>
                <c:pt idx="3847">
                  <c:v>8.6599999999999996E-2</c:v>
                </c:pt>
                <c:pt idx="3848">
                  <c:v>3.1600000000000003E-2</c:v>
                </c:pt>
                <c:pt idx="3849">
                  <c:v>-0.1074</c:v>
                </c:pt>
                <c:pt idx="3850">
                  <c:v>-0.1444</c:v>
                </c:pt>
                <c:pt idx="3851">
                  <c:v>5.5599999999999997E-2</c:v>
                </c:pt>
                <c:pt idx="3852">
                  <c:v>0.18160000000000001</c:v>
                </c:pt>
                <c:pt idx="3853">
                  <c:v>7.3599999999999999E-2</c:v>
                </c:pt>
                <c:pt idx="3854">
                  <c:v>-4.0399999999999998E-2</c:v>
                </c:pt>
                <c:pt idx="3855">
                  <c:v>-0.12640000000000001</c:v>
                </c:pt>
                <c:pt idx="3856">
                  <c:v>-0.22439999999999999</c:v>
                </c:pt>
                <c:pt idx="3857">
                  <c:v>-7.2400000000000006E-2</c:v>
                </c:pt>
                <c:pt idx="3858">
                  <c:v>-2.1399999999999999E-2</c:v>
                </c:pt>
                <c:pt idx="3859">
                  <c:v>-0.18640000000000001</c:v>
                </c:pt>
                <c:pt idx="3860">
                  <c:v>-0.44640000000000002</c:v>
                </c:pt>
                <c:pt idx="3861">
                  <c:v>0.1066</c:v>
                </c:pt>
                <c:pt idx="3862">
                  <c:v>0.31159999999999999</c:v>
                </c:pt>
                <c:pt idx="3863">
                  <c:v>-0.28039999999999998</c:v>
                </c:pt>
                <c:pt idx="3864">
                  <c:v>-0.29039999999999999</c:v>
                </c:pt>
                <c:pt idx="3865">
                  <c:v>5.2600000000000001E-2</c:v>
                </c:pt>
                <c:pt idx="3866">
                  <c:v>-0.1394</c:v>
                </c:pt>
                <c:pt idx="3867">
                  <c:v>-8.14E-2</c:v>
                </c:pt>
                <c:pt idx="3868">
                  <c:v>-0.16739999999999999</c:v>
                </c:pt>
                <c:pt idx="3869">
                  <c:v>9.5600000000000004E-2</c:v>
                </c:pt>
                <c:pt idx="3870">
                  <c:v>-0.19739999999999999</c:v>
                </c:pt>
                <c:pt idx="3871">
                  <c:v>0.21859999999999999</c:v>
                </c:pt>
                <c:pt idx="3872">
                  <c:v>3.3599999999999998E-2</c:v>
                </c:pt>
                <c:pt idx="3873">
                  <c:v>-0.28739999999999999</c:v>
                </c:pt>
                <c:pt idx="3874">
                  <c:v>-2.24E-2</c:v>
                </c:pt>
                <c:pt idx="3875">
                  <c:v>0.2056</c:v>
                </c:pt>
                <c:pt idx="3876">
                  <c:v>-0.2364</c:v>
                </c:pt>
                <c:pt idx="3877">
                  <c:v>3.0599999999999999E-2</c:v>
                </c:pt>
                <c:pt idx="3878">
                  <c:v>0.21859999999999999</c:v>
                </c:pt>
                <c:pt idx="3879">
                  <c:v>5.5599999999999997E-2</c:v>
                </c:pt>
                <c:pt idx="3880">
                  <c:v>-0.37440000000000001</c:v>
                </c:pt>
                <c:pt idx="3881">
                  <c:v>4.6600000000000003E-2</c:v>
                </c:pt>
                <c:pt idx="3882">
                  <c:v>-0.31640000000000001</c:v>
                </c:pt>
                <c:pt idx="3883">
                  <c:v>-0.27339999999999998</c:v>
                </c:pt>
                <c:pt idx="3884">
                  <c:v>0.1356</c:v>
                </c:pt>
                <c:pt idx="3885">
                  <c:v>-0.22939999999999999</c:v>
                </c:pt>
                <c:pt idx="3886">
                  <c:v>-0.1704</c:v>
                </c:pt>
                <c:pt idx="3887">
                  <c:v>-4.4000000000000003E-3</c:v>
                </c:pt>
                <c:pt idx="3888">
                  <c:v>0.28760000000000002</c:v>
                </c:pt>
                <c:pt idx="3889">
                  <c:v>-3.1399999999999997E-2</c:v>
                </c:pt>
                <c:pt idx="3890">
                  <c:v>6.6600000000000006E-2</c:v>
                </c:pt>
                <c:pt idx="3891">
                  <c:v>-1.24E-2</c:v>
                </c:pt>
                <c:pt idx="3892">
                  <c:v>-6.0400000000000002E-2</c:v>
                </c:pt>
                <c:pt idx="3893">
                  <c:v>4.1599999999999998E-2</c:v>
                </c:pt>
                <c:pt idx="3894">
                  <c:v>-0.1024</c:v>
                </c:pt>
                <c:pt idx="3895">
                  <c:v>-0.12839999999999999</c:v>
                </c:pt>
                <c:pt idx="3896">
                  <c:v>0.12859999999999999</c:v>
                </c:pt>
                <c:pt idx="3897">
                  <c:v>2.3599999999999999E-2</c:v>
                </c:pt>
                <c:pt idx="3898">
                  <c:v>-0.35039999999999999</c:v>
                </c:pt>
                <c:pt idx="3899">
                  <c:v>0.2026</c:v>
                </c:pt>
                <c:pt idx="3900">
                  <c:v>-0.19839999999999999</c:v>
                </c:pt>
                <c:pt idx="3901">
                  <c:v>0.22359999999999999</c:v>
                </c:pt>
                <c:pt idx="3902">
                  <c:v>0.12659999999999999</c:v>
                </c:pt>
                <c:pt idx="3903">
                  <c:v>0.25459999999999999</c:v>
                </c:pt>
                <c:pt idx="3904">
                  <c:v>-7.2400000000000006E-2</c:v>
                </c:pt>
                <c:pt idx="3905">
                  <c:v>-7.7399999999999997E-2</c:v>
                </c:pt>
                <c:pt idx="3906">
                  <c:v>-0.1414</c:v>
                </c:pt>
                <c:pt idx="3907">
                  <c:v>-0.13339999999999999</c:v>
                </c:pt>
                <c:pt idx="3908">
                  <c:v>0.50860000000000005</c:v>
                </c:pt>
                <c:pt idx="3909">
                  <c:v>-0.1154</c:v>
                </c:pt>
                <c:pt idx="3910">
                  <c:v>-8.3999999999999995E-3</c:v>
                </c:pt>
                <c:pt idx="3911">
                  <c:v>0.12959999999999999</c:v>
                </c:pt>
                <c:pt idx="3912">
                  <c:v>-7.3400000000000007E-2</c:v>
                </c:pt>
                <c:pt idx="3913">
                  <c:v>-5.2400000000000002E-2</c:v>
                </c:pt>
                <c:pt idx="3914">
                  <c:v>0.1636</c:v>
                </c:pt>
                <c:pt idx="3915">
                  <c:v>-0.40639999999999998</c:v>
                </c:pt>
                <c:pt idx="3916">
                  <c:v>-0.2394</c:v>
                </c:pt>
                <c:pt idx="3917">
                  <c:v>-0.22040000000000001</c:v>
                </c:pt>
                <c:pt idx="3918">
                  <c:v>3.9600000000000003E-2</c:v>
                </c:pt>
                <c:pt idx="3919">
                  <c:v>0.58760000000000001</c:v>
                </c:pt>
                <c:pt idx="3920">
                  <c:v>0.2056</c:v>
                </c:pt>
                <c:pt idx="3921">
                  <c:v>-8.4400000000000003E-2</c:v>
                </c:pt>
                <c:pt idx="3922">
                  <c:v>-0.40739999999999998</c:v>
                </c:pt>
                <c:pt idx="3923">
                  <c:v>-0.26140000000000002</c:v>
                </c:pt>
                <c:pt idx="3924">
                  <c:v>-0.28139999999999998</c:v>
                </c:pt>
                <c:pt idx="3925">
                  <c:v>-0.16839999999999999</c:v>
                </c:pt>
                <c:pt idx="3926">
                  <c:v>-8.8400000000000006E-2</c:v>
                </c:pt>
                <c:pt idx="3927">
                  <c:v>2.06E-2</c:v>
                </c:pt>
                <c:pt idx="3928">
                  <c:v>3.9600000000000003E-2</c:v>
                </c:pt>
                <c:pt idx="3929">
                  <c:v>0.1406</c:v>
                </c:pt>
                <c:pt idx="3930">
                  <c:v>-0.12139999999999999</c:v>
                </c:pt>
                <c:pt idx="3931">
                  <c:v>-0.11840000000000001</c:v>
                </c:pt>
                <c:pt idx="3932">
                  <c:v>-0.10340000000000001</c:v>
                </c:pt>
                <c:pt idx="3933">
                  <c:v>-0.16139999999999999</c:v>
                </c:pt>
                <c:pt idx="3934">
                  <c:v>1.3599999999999999E-2</c:v>
                </c:pt>
                <c:pt idx="3935">
                  <c:v>7.9600000000000004E-2</c:v>
                </c:pt>
                <c:pt idx="3936">
                  <c:v>-0.1024</c:v>
                </c:pt>
                <c:pt idx="3937">
                  <c:v>-6.54E-2</c:v>
                </c:pt>
                <c:pt idx="3938">
                  <c:v>7.7600000000000002E-2</c:v>
                </c:pt>
                <c:pt idx="3939">
                  <c:v>-3.8399999999999997E-2</c:v>
                </c:pt>
                <c:pt idx="3940">
                  <c:v>6.0600000000000001E-2</c:v>
                </c:pt>
                <c:pt idx="3941">
                  <c:v>6.4600000000000005E-2</c:v>
                </c:pt>
                <c:pt idx="3942">
                  <c:v>-4.0000000000000002E-4</c:v>
                </c:pt>
                <c:pt idx="3943">
                  <c:v>0.12759999999999999</c:v>
                </c:pt>
                <c:pt idx="3944">
                  <c:v>1.46E-2</c:v>
                </c:pt>
                <c:pt idx="3945">
                  <c:v>-8.5400000000000004E-2</c:v>
                </c:pt>
                <c:pt idx="3946">
                  <c:v>-2.3400000000000001E-2</c:v>
                </c:pt>
                <c:pt idx="3947">
                  <c:v>-1.14E-2</c:v>
                </c:pt>
                <c:pt idx="3948">
                  <c:v>0.21460000000000001</c:v>
                </c:pt>
                <c:pt idx="3949">
                  <c:v>-5.4399999999999997E-2</c:v>
                </c:pt>
                <c:pt idx="3950">
                  <c:v>0.1676</c:v>
                </c:pt>
                <c:pt idx="3951">
                  <c:v>5.9999999999999995E-4</c:v>
                </c:pt>
                <c:pt idx="3952">
                  <c:v>-0.1134</c:v>
                </c:pt>
                <c:pt idx="3953">
                  <c:v>-0.2064</c:v>
                </c:pt>
                <c:pt idx="3954">
                  <c:v>-6.6400000000000001E-2</c:v>
                </c:pt>
                <c:pt idx="3955">
                  <c:v>-0.35339999999999999</c:v>
                </c:pt>
                <c:pt idx="3956">
                  <c:v>8.6599999999999996E-2</c:v>
                </c:pt>
                <c:pt idx="3957">
                  <c:v>-0.1074</c:v>
                </c:pt>
                <c:pt idx="3958">
                  <c:v>8.1600000000000006E-2</c:v>
                </c:pt>
                <c:pt idx="3959">
                  <c:v>5.4600000000000003E-2</c:v>
                </c:pt>
                <c:pt idx="3960">
                  <c:v>-0.23139999999999999</c:v>
                </c:pt>
                <c:pt idx="3961">
                  <c:v>0.18260000000000001</c:v>
                </c:pt>
                <c:pt idx="3962">
                  <c:v>0.1966</c:v>
                </c:pt>
                <c:pt idx="3963">
                  <c:v>7.6E-3</c:v>
                </c:pt>
                <c:pt idx="3964">
                  <c:v>-0.26240000000000002</c:v>
                </c:pt>
                <c:pt idx="3965">
                  <c:v>-0.28339999999999999</c:v>
                </c:pt>
                <c:pt idx="3966">
                  <c:v>-1.34E-2</c:v>
                </c:pt>
                <c:pt idx="3967">
                  <c:v>9.6600000000000005E-2</c:v>
                </c:pt>
                <c:pt idx="3968">
                  <c:v>-9.4399999999999998E-2</c:v>
                </c:pt>
                <c:pt idx="3969">
                  <c:v>-5.8400000000000001E-2</c:v>
                </c:pt>
                <c:pt idx="3970">
                  <c:v>-0.2344</c:v>
                </c:pt>
                <c:pt idx="3971">
                  <c:v>-0.1754</c:v>
                </c:pt>
                <c:pt idx="3972">
                  <c:v>2.6599999999999999E-2</c:v>
                </c:pt>
                <c:pt idx="3973">
                  <c:v>8.6599999999999996E-2</c:v>
                </c:pt>
                <c:pt idx="3974">
                  <c:v>4.1599999999999998E-2</c:v>
                </c:pt>
                <c:pt idx="3975">
                  <c:v>-0.10639999999999999</c:v>
                </c:pt>
                <c:pt idx="3976">
                  <c:v>-0.18140000000000001</c:v>
                </c:pt>
                <c:pt idx="3977">
                  <c:v>0.13059999999999999</c:v>
                </c:pt>
                <c:pt idx="3978">
                  <c:v>-0.1484</c:v>
                </c:pt>
                <c:pt idx="3979">
                  <c:v>-0.26240000000000002</c:v>
                </c:pt>
                <c:pt idx="3980">
                  <c:v>2.46E-2</c:v>
                </c:pt>
                <c:pt idx="3981">
                  <c:v>-2.5399999999999999E-2</c:v>
                </c:pt>
                <c:pt idx="3982">
                  <c:v>-0.1014</c:v>
                </c:pt>
                <c:pt idx="3983">
                  <c:v>-0.15340000000000001</c:v>
                </c:pt>
                <c:pt idx="3984">
                  <c:v>-0.31140000000000001</c:v>
                </c:pt>
                <c:pt idx="3985">
                  <c:v>-3.8399999999999997E-2</c:v>
                </c:pt>
                <c:pt idx="3986">
                  <c:v>-4.24E-2</c:v>
                </c:pt>
                <c:pt idx="3987">
                  <c:v>-5.2400000000000002E-2</c:v>
                </c:pt>
                <c:pt idx="3988">
                  <c:v>-0.19839999999999999</c:v>
                </c:pt>
                <c:pt idx="3989">
                  <c:v>-2.0400000000000001E-2</c:v>
                </c:pt>
                <c:pt idx="3990">
                  <c:v>-7.9399999999999998E-2</c:v>
                </c:pt>
                <c:pt idx="3991">
                  <c:v>-0.22239999999999999</c:v>
                </c:pt>
                <c:pt idx="3992">
                  <c:v>0.1366</c:v>
                </c:pt>
                <c:pt idx="3993">
                  <c:v>8.0600000000000005E-2</c:v>
                </c:pt>
                <c:pt idx="3994">
                  <c:v>-0.1164</c:v>
                </c:pt>
                <c:pt idx="3995">
                  <c:v>-0.2044</c:v>
                </c:pt>
                <c:pt idx="3996">
                  <c:v>0.18360000000000001</c:v>
                </c:pt>
                <c:pt idx="3997">
                  <c:v>1.9599999999999999E-2</c:v>
                </c:pt>
                <c:pt idx="3998">
                  <c:v>-0.1454</c:v>
                </c:pt>
                <c:pt idx="3999">
                  <c:v>0.18759999999999999</c:v>
                </c:pt>
                <c:pt idx="4000">
                  <c:v>-2.7400000000000001E-2</c:v>
                </c:pt>
                <c:pt idx="4001">
                  <c:v>-5.4399999999999997E-2</c:v>
                </c:pt>
                <c:pt idx="4002">
                  <c:v>-8.5400000000000004E-2</c:v>
                </c:pt>
                <c:pt idx="4003">
                  <c:v>-9.4399999999999998E-2</c:v>
                </c:pt>
                <c:pt idx="4004">
                  <c:v>0.33760000000000001</c:v>
                </c:pt>
                <c:pt idx="4005">
                  <c:v>-0.26340000000000002</c:v>
                </c:pt>
                <c:pt idx="4006">
                  <c:v>-0.32540000000000002</c:v>
                </c:pt>
                <c:pt idx="4007">
                  <c:v>-0.2394</c:v>
                </c:pt>
                <c:pt idx="4008">
                  <c:v>-5.3400000000000003E-2</c:v>
                </c:pt>
                <c:pt idx="4009">
                  <c:v>-4.3400000000000001E-2</c:v>
                </c:pt>
                <c:pt idx="4010">
                  <c:v>-0.27239999999999998</c:v>
                </c:pt>
                <c:pt idx="4011">
                  <c:v>-0.19739999999999999</c:v>
                </c:pt>
                <c:pt idx="4012">
                  <c:v>0.3826</c:v>
                </c:pt>
                <c:pt idx="4013">
                  <c:v>7.3599999999999999E-2</c:v>
                </c:pt>
                <c:pt idx="4014">
                  <c:v>8.5599999999999996E-2</c:v>
                </c:pt>
                <c:pt idx="4015">
                  <c:v>-1.7399999999999999E-2</c:v>
                </c:pt>
                <c:pt idx="4016">
                  <c:v>8.0600000000000005E-2</c:v>
                </c:pt>
                <c:pt idx="4017">
                  <c:v>-0.1134</c:v>
                </c:pt>
                <c:pt idx="4018">
                  <c:v>-0.1784</c:v>
                </c:pt>
                <c:pt idx="4019">
                  <c:v>-0.15240000000000001</c:v>
                </c:pt>
                <c:pt idx="4020">
                  <c:v>-1.84E-2</c:v>
                </c:pt>
                <c:pt idx="4021">
                  <c:v>-0.12640000000000001</c:v>
                </c:pt>
                <c:pt idx="4022">
                  <c:v>-2.0400000000000001E-2</c:v>
                </c:pt>
                <c:pt idx="4023">
                  <c:v>0.21460000000000001</c:v>
                </c:pt>
                <c:pt idx="4024">
                  <c:v>0.18959999999999999</c:v>
                </c:pt>
                <c:pt idx="4025">
                  <c:v>-0.13239999999999999</c:v>
                </c:pt>
                <c:pt idx="4026">
                  <c:v>0.28860000000000002</c:v>
                </c:pt>
                <c:pt idx="4027">
                  <c:v>-11.966200000000001</c:v>
                </c:pt>
                <c:pt idx="4028">
                  <c:v>-11.994199999999999</c:v>
                </c:pt>
                <c:pt idx="4029">
                  <c:v>-11.9582</c:v>
                </c:pt>
                <c:pt idx="4030">
                  <c:v>-11.702400000000001</c:v>
                </c:pt>
                <c:pt idx="4031">
                  <c:v>-11.955399999999999</c:v>
                </c:pt>
                <c:pt idx="4032">
                  <c:v>-11.421799999999999</c:v>
                </c:pt>
                <c:pt idx="4033">
                  <c:v>-11.9232</c:v>
                </c:pt>
                <c:pt idx="4034">
                  <c:v>-12.162599999999999</c:v>
                </c:pt>
                <c:pt idx="4035">
                  <c:v>-11.271000000000001</c:v>
                </c:pt>
                <c:pt idx="4036">
                  <c:v>-11.248699999999999</c:v>
                </c:pt>
                <c:pt idx="4037">
                  <c:v>-11.3666</c:v>
                </c:pt>
                <c:pt idx="4038">
                  <c:v>-10.9291</c:v>
                </c:pt>
                <c:pt idx="4039">
                  <c:v>-11.193199999999999</c:v>
                </c:pt>
                <c:pt idx="4040">
                  <c:v>-10.981400000000001</c:v>
                </c:pt>
                <c:pt idx="4041">
                  <c:v>-10.9306</c:v>
                </c:pt>
                <c:pt idx="4042">
                  <c:v>-11.3332</c:v>
                </c:pt>
                <c:pt idx="4043">
                  <c:v>-10.692</c:v>
                </c:pt>
                <c:pt idx="4044">
                  <c:v>-11.0168</c:v>
                </c:pt>
                <c:pt idx="4045">
                  <c:v>-10.9664</c:v>
                </c:pt>
                <c:pt idx="4046">
                  <c:v>-11.013199999999999</c:v>
                </c:pt>
                <c:pt idx="4047">
                  <c:v>-10.6408</c:v>
                </c:pt>
                <c:pt idx="4048">
                  <c:v>-10.4368</c:v>
                </c:pt>
                <c:pt idx="4049">
                  <c:v>-10.4102</c:v>
                </c:pt>
                <c:pt idx="4050">
                  <c:v>-10.2286</c:v>
                </c:pt>
                <c:pt idx="4051">
                  <c:v>-10.295</c:v>
                </c:pt>
                <c:pt idx="4052">
                  <c:v>-9.9651999999999994</c:v>
                </c:pt>
                <c:pt idx="4053">
                  <c:v>-9.9068000000000005</c:v>
                </c:pt>
                <c:pt idx="4054">
                  <c:v>-10.174200000000001</c:v>
                </c:pt>
                <c:pt idx="4055">
                  <c:v>-10.1632</c:v>
                </c:pt>
                <c:pt idx="4056">
                  <c:v>-9.7346000000000004</c:v>
                </c:pt>
                <c:pt idx="4057">
                  <c:v>-9.5</c:v>
                </c:pt>
                <c:pt idx="4058">
                  <c:v>-9.3429000000000002</c:v>
                </c:pt>
                <c:pt idx="4059">
                  <c:v>-9.5652000000000008</c:v>
                </c:pt>
                <c:pt idx="4060">
                  <c:v>-11.2995</c:v>
                </c:pt>
                <c:pt idx="4061">
                  <c:v>-10.3832</c:v>
                </c:pt>
                <c:pt idx="4062">
                  <c:v>-10.2286</c:v>
                </c:pt>
                <c:pt idx="4063">
                  <c:v>-9.8544</c:v>
                </c:pt>
                <c:pt idx="4064">
                  <c:v>-9.9489999999999998</c:v>
                </c:pt>
                <c:pt idx="4065">
                  <c:v>-9.9971999999999994</c:v>
                </c:pt>
                <c:pt idx="4066">
                  <c:v>-9.5774000000000008</c:v>
                </c:pt>
                <c:pt idx="4067">
                  <c:v>-9.5410000000000004</c:v>
                </c:pt>
                <c:pt idx="4068">
                  <c:v>-9.4730000000000008</c:v>
                </c:pt>
                <c:pt idx="4069">
                  <c:v>-9.5126000000000008</c:v>
                </c:pt>
                <c:pt idx="4070">
                  <c:v>-9.4647000000000006</c:v>
                </c:pt>
                <c:pt idx="4071">
                  <c:v>-9.2021999999999995</c:v>
                </c:pt>
                <c:pt idx="4072">
                  <c:v>-9.0657999999999994</c:v>
                </c:pt>
                <c:pt idx="4073">
                  <c:v>-9.2086000000000006</c:v>
                </c:pt>
                <c:pt idx="4074">
                  <c:v>-9.2843999999999998</c:v>
                </c:pt>
                <c:pt idx="4075">
                  <c:v>-9.3989999999999991</c:v>
                </c:pt>
                <c:pt idx="4076">
                  <c:v>-8.8539999999999992</c:v>
                </c:pt>
                <c:pt idx="4077">
                  <c:v>-8.6964000000000006</c:v>
                </c:pt>
                <c:pt idx="4078">
                  <c:v>-8.8973999999999993</c:v>
                </c:pt>
                <c:pt idx="4079">
                  <c:v>-9.2347999999999999</c:v>
                </c:pt>
                <c:pt idx="4080">
                  <c:v>-9.0841999999999992</c:v>
                </c:pt>
                <c:pt idx="4081">
                  <c:v>-8.7601999999999993</c:v>
                </c:pt>
                <c:pt idx="4082">
                  <c:v>-8.5206999999999997</c:v>
                </c:pt>
                <c:pt idx="4083">
                  <c:v>-8.234</c:v>
                </c:pt>
                <c:pt idx="4084">
                  <c:v>-8.3954000000000004</c:v>
                </c:pt>
                <c:pt idx="4085">
                  <c:v>-8.5787999999999993</c:v>
                </c:pt>
                <c:pt idx="4086">
                  <c:v>-8.1714000000000002</c:v>
                </c:pt>
                <c:pt idx="4087">
                  <c:v>-8.7181999999999995</c:v>
                </c:pt>
                <c:pt idx="4088">
                  <c:v>-7.7386999999999997</c:v>
                </c:pt>
                <c:pt idx="4089">
                  <c:v>-7.9029999999999996</c:v>
                </c:pt>
                <c:pt idx="4090">
                  <c:v>-7.6749999999999998</c:v>
                </c:pt>
                <c:pt idx="4091">
                  <c:v>-7.8742000000000001</c:v>
                </c:pt>
                <c:pt idx="4092">
                  <c:v>-9.1195000000000004</c:v>
                </c:pt>
                <c:pt idx="4093">
                  <c:v>-8.4556000000000004</c:v>
                </c:pt>
                <c:pt idx="4094">
                  <c:v>-8.0785999999999998</c:v>
                </c:pt>
                <c:pt idx="4095">
                  <c:v>-8.3447999999999993</c:v>
                </c:pt>
                <c:pt idx="4096">
                  <c:v>-7.8548</c:v>
                </c:pt>
                <c:pt idx="4097">
                  <c:v>-7.9156000000000004</c:v>
                </c:pt>
                <c:pt idx="4098">
                  <c:v>-8.2731999999999992</c:v>
                </c:pt>
                <c:pt idx="4099">
                  <c:v>-7.6783999999999999</c:v>
                </c:pt>
                <c:pt idx="4100">
                  <c:v>-7.6003999999999996</c:v>
                </c:pt>
                <c:pt idx="4101">
                  <c:v>-7.7069999999999999</c:v>
                </c:pt>
                <c:pt idx="4102">
                  <c:v>-7.6677</c:v>
                </c:pt>
                <c:pt idx="4103">
                  <c:v>-7.6996000000000002</c:v>
                </c:pt>
                <c:pt idx="4104">
                  <c:v>-7.6193999999999997</c:v>
                </c:pt>
                <c:pt idx="4105">
                  <c:v>-7.5039999999999996</c:v>
                </c:pt>
                <c:pt idx="4106">
                  <c:v>-7.3070000000000004</c:v>
                </c:pt>
                <c:pt idx="4107">
                  <c:v>-7.4363999999999999</c:v>
                </c:pt>
                <c:pt idx="4108">
                  <c:v>-6.8754</c:v>
                </c:pt>
                <c:pt idx="4109">
                  <c:v>-6.9508000000000001</c:v>
                </c:pt>
                <c:pt idx="4110">
                  <c:v>-6.7388000000000003</c:v>
                </c:pt>
                <c:pt idx="4111">
                  <c:v>-6.7742000000000004</c:v>
                </c:pt>
                <c:pt idx="4112">
                  <c:v>-6.9207999999999998</c:v>
                </c:pt>
                <c:pt idx="4113">
                  <c:v>-6.9105999999999996</c:v>
                </c:pt>
                <c:pt idx="4114">
                  <c:v>-6.8512000000000004</c:v>
                </c:pt>
                <c:pt idx="4115">
                  <c:v>-6.5843999999999996</c:v>
                </c:pt>
                <c:pt idx="4116">
                  <c:v>-6.6368</c:v>
                </c:pt>
                <c:pt idx="4117">
                  <c:v>-6.6032000000000002</c:v>
                </c:pt>
                <c:pt idx="4118">
                  <c:v>-6.6390000000000002</c:v>
                </c:pt>
                <c:pt idx="4119">
                  <c:v>-6.4725999999999999</c:v>
                </c:pt>
                <c:pt idx="4120">
                  <c:v>-6.0202</c:v>
                </c:pt>
                <c:pt idx="4121">
                  <c:v>-6.1003999999999996</c:v>
                </c:pt>
                <c:pt idx="4122">
                  <c:v>-6.4424000000000001</c:v>
                </c:pt>
                <c:pt idx="4123">
                  <c:v>-5.9135999999999997</c:v>
                </c:pt>
                <c:pt idx="4124">
                  <c:v>-7.3868999999999998</c:v>
                </c:pt>
                <c:pt idx="4125">
                  <c:v>-7.0266000000000002</c:v>
                </c:pt>
                <c:pt idx="4126">
                  <c:v>-6.3246000000000002</c:v>
                </c:pt>
                <c:pt idx="4127">
                  <c:v>-6.5488</c:v>
                </c:pt>
                <c:pt idx="4128">
                  <c:v>-6.2968000000000002</c:v>
                </c:pt>
                <c:pt idx="4129">
                  <c:v>-6.5606</c:v>
                </c:pt>
                <c:pt idx="4130">
                  <c:v>-6.0355999999999996</c:v>
                </c:pt>
                <c:pt idx="4131">
                  <c:v>-6.1454000000000004</c:v>
                </c:pt>
                <c:pt idx="4132">
                  <c:v>-6.1726999999999999</c:v>
                </c:pt>
                <c:pt idx="4133">
                  <c:v>-5.9489999999999998</c:v>
                </c:pt>
                <c:pt idx="4134">
                  <c:v>-5.8087</c:v>
                </c:pt>
                <c:pt idx="4135">
                  <c:v>-5.9736000000000002</c:v>
                </c:pt>
                <c:pt idx="4136">
                  <c:v>-6.0636000000000001</c:v>
                </c:pt>
                <c:pt idx="4137">
                  <c:v>-5.5380000000000003</c:v>
                </c:pt>
                <c:pt idx="4138">
                  <c:v>-5.8140000000000001</c:v>
                </c:pt>
                <c:pt idx="4139">
                  <c:v>-5.4854000000000003</c:v>
                </c:pt>
                <c:pt idx="4140">
                  <c:v>-5.4965999999999999</c:v>
                </c:pt>
                <c:pt idx="4141">
                  <c:v>-5.4408000000000003</c:v>
                </c:pt>
                <c:pt idx="4142">
                  <c:v>-5.343</c:v>
                </c:pt>
                <c:pt idx="4143">
                  <c:v>-5.2611999999999997</c:v>
                </c:pt>
                <c:pt idx="4144">
                  <c:v>-5.2359999999999998</c:v>
                </c:pt>
                <c:pt idx="4145">
                  <c:v>-5.3616000000000001</c:v>
                </c:pt>
                <c:pt idx="4146">
                  <c:v>-5.2135999999999996</c:v>
                </c:pt>
                <c:pt idx="4147">
                  <c:v>-5.3144</c:v>
                </c:pt>
                <c:pt idx="4148">
                  <c:v>-4.7564000000000002</c:v>
                </c:pt>
                <c:pt idx="4149">
                  <c:v>-4.9051999999999998</c:v>
                </c:pt>
                <c:pt idx="4150">
                  <c:v>-4.6452</c:v>
                </c:pt>
                <c:pt idx="4151">
                  <c:v>-4.8186</c:v>
                </c:pt>
                <c:pt idx="4152">
                  <c:v>-4.4546000000000001</c:v>
                </c:pt>
                <c:pt idx="4153">
                  <c:v>-4.2653999999999996</c:v>
                </c:pt>
                <c:pt idx="4154">
                  <c:v>-4.2004000000000001</c:v>
                </c:pt>
                <c:pt idx="4155">
                  <c:v>-4.0206</c:v>
                </c:pt>
                <c:pt idx="4156">
                  <c:v>-4.2405999999999997</c:v>
                </c:pt>
                <c:pt idx="4157">
                  <c:v>-5.0095999999999998</c:v>
                </c:pt>
                <c:pt idx="4158">
                  <c:v>-4.6985999999999999</c:v>
                </c:pt>
                <c:pt idx="4159">
                  <c:v>-4.4497999999999998</c:v>
                </c:pt>
                <c:pt idx="4160">
                  <c:v>-4.9227999999999996</c:v>
                </c:pt>
                <c:pt idx="4161">
                  <c:v>-4.4825999999999997</c:v>
                </c:pt>
                <c:pt idx="4162">
                  <c:v>-4.7476000000000003</c:v>
                </c:pt>
                <c:pt idx="4163">
                  <c:v>-4.1954000000000002</c:v>
                </c:pt>
                <c:pt idx="4164">
                  <c:v>-4.2173999999999996</c:v>
                </c:pt>
                <c:pt idx="4165">
                  <c:v>-4.242</c:v>
                </c:pt>
                <c:pt idx="4166">
                  <c:v>-4.133</c:v>
                </c:pt>
                <c:pt idx="4167">
                  <c:v>-4.1116000000000001</c:v>
                </c:pt>
                <c:pt idx="4168">
                  <c:v>-3.8656000000000001</c:v>
                </c:pt>
                <c:pt idx="4169">
                  <c:v>-4.0659999999999998</c:v>
                </c:pt>
                <c:pt idx="4170">
                  <c:v>-4.2679999999999998</c:v>
                </c:pt>
                <c:pt idx="4171">
                  <c:v>-3.4813999999999998</c:v>
                </c:pt>
                <c:pt idx="4172">
                  <c:v>-3.9123999999999999</c:v>
                </c:pt>
                <c:pt idx="4173">
                  <c:v>-3.7557999999999998</c:v>
                </c:pt>
                <c:pt idx="4174">
                  <c:v>-3.5848</c:v>
                </c:pt>
                <c:pt idx="4175">
                  <c:v>-3.5962000000000001</c:v>
                </c:pt>
                <c:pt idx="4176">
                  <c:v>-3.6831999999999998</c:v>
                </c:pt>
                <c:pt idx="4177">
                  <c:v>-3.3896000000000002</c:v>
                </c:pt>
                <c:pt idx="4178">
                  <c:v>-2.7995999999999999</c:v>
                </c:pt>
                <c:pt idx="4179">
                  <c:v>-3.0604</c:v>
                </c:pt>
                <c:pt idx="4180">
                  <c:v>-3.1044</c:v>
                </c:pt>
                <c:pt idx="4181">
                  <c:v>-2.8622000000000001</c:v>
                </c:pt>
                <c:pt idx="4182">
                  <c:v>-3.2322000000000002</c:v>
                </c:pt>
                <c:pt idx="4183">
                  <c:v>-2.8256000000000001</c:v>
                </c:pt>
                <c:pt idx="4184">
                  <c:v>-3.0996000000000001</c:v>
                </c:pt>
                <c:pt idx="4185">
                  <c:v>-2.7884000000000002</c:v>
                </c:pt>
                <c:pt idx="4186">
                  <c:v>-2.8214000000000001</c:v>
                </c:pt>
                <c:pt idx="4187">
                  <c:v>-2.1126</c:v>
                </c:pt>
                <c:pt idx="4188">
                  <c:v>-2.5466000000000002</c:v>
                </c:pt>
                <c:pt idx="4189">
                  <c:v>-2.8214000000000001</c:v>
                </c:pt>
                <c:pt idx="4190">
                  <c:v>-2.9744000000000002</c:v>
                </c:pt>
                <c:pt idx="4191">
                  <c:v>-2.9935999999999998</c:v>
                </c:pt>
                <c:pt idx="4192">
                  <c:v>-2.8765999999999998</c:v>
                </c:pt>
                <c:pt idx="4193">
                  <c:v>-2.7233999999999998</c:v>
                </c:pt>
                <c:pt idx="4194">
                  <c:v>-2.5884</c:v>
                </c:pt>
                <c:pt idx="4195">
                  <c:v>-2.7972000000000001</c:v>
                </c:pt>
                <c:pt idx="4196">
                  <c:v>-2.6421999999999999</c:v>
                </c:pt>
                <c:pt idx="4197">
                  <c:v>-2.2437999999999998</c:v>
                </c:pt>
                <c:pt idx="4198">
                  <c:v>-2.1987999999999999</c:v>
                </c:pt>
                <c:pt idx="4199">
                  <c:v>-2.5604</c:v>
                </c:pt>
                <c:pt idx="4200">
                  <c:v>-2.3113999999999999</c:v>
                </c:pt>
                <c:pt idx="4201">
                  <c:v>-2.2517999999999998</c:v>
                </c:pt>
                <c:pt idx="4202">
                  <c:v>-2.3748</c:v>
                </c:pt>
                <c:pt idx="4203">
                  <c:v>-1.7891999999999999</c:v>
                </c:pt>
                <c:pt idx="4204">
                  <c:v>-1.9272</c:v>
                </c:pt>
                <c:pt idx="4205">
                  <c:v>-1.9236</c:v>
                </c:pt>
                <c:pt idx="4206">
                  <c:v>-1.8206</c:v>
                </c:pt>
                <c:pt idx="4207">
                  <c:v>-1.6539999999999999</c:v>
                </c:pt>
                <c:pt idx="4208">
                  <c:v>-1.556</c:v>
                </c:pt>
                <c:pt idx="4209">
                  <c:v>-1.7434000000000001</c:v>
                </c:pt>
                <c:pt idx="4210">
                  <c:v>-1.7103999999999999</c:v>
                </c:pt>
                <c:pt idx="4211">
                  <c:v>-1.6412</c:v>
                </c:pt>
                <c:pt idx="4212">
                  <c:v>-1.4452</c:v>
                </c:pt>
                <c:pt idx="4213">
                  <c:v>-1.2809999999999999</c:v>
                </c:pt>
                <c:pt idx="4214">
                  <c:v>-1.1830000000000001</c:v>
                </c:pt>
                <c:pt idx="4215">
                  <c:v>-0.9234</c:v>
                </c:pt>
                <c:pt idx="4216">
                  <c:v>-1.2944</c:v>
                </c:pt>
                <c:pt idx="4217">
                  <c:v>-0.72919999999999996</c:v>
                </c:pt>
                <c:pt idx="4218">
                  <c:v>-0.81120000000000003</c:v>
                </c:pt>
                <c:pt idx="4219">
                  <c:v>-1.2014</c:v>
                </c:pt>
                <c:pt idx="4220">
                  <c:v>-1.1624000000000001</c:v>
                </c:pt>
                <c:pt idx="4221">
                  <c:v>-1.3051999999999999</c:v>
                </c:pt>
                <c:pt idx="4222">
                  <c:v>-1.5102</c:v>
                </c:pt>
                <c:pt idx="4223">
                  <c:v>-0.74139999999999995</c:v>
                </c:pt>
                <c:pt idx="4224">
                  <c:v>-1.0454000000000001</c:v>
                </c:pt>
                <c:pt idx="4225">
                  <c:v>-1.0462</c:v>
                </c:pt>
                <c:pt idx="4226">
                  <c:v>-1.0662</c:v>
                </c:pt>
                <c:pt idx="4227">
                  <c:v>-0.76500000000000001</c:v>
                </c:pt>
                <c:pt idx="4228">
                  <c:v>-0.755</c:v>
                </c:pt>
                <c:pt idx="4229">
                  <c:v>-0.55359999999999998</c:v>
                </c:pt>
                <c:pt idx="4230">
                  <c:v>-0.42359999999999998</c:v>
                </c:pt>
                <c:pt idx="4231">
                  <c:v>-0.25619999999999998</c:v>
                </c:pt>
                <c:pt idx="4232">
                  <c:v>-0.54020000000000001</c:v>
                </c:pt>
                <c:pt idx="4233">
                  <c:v>-0.67720000000000002</c:v>
                </c:pt>
                <c:pt idx="4234">
                  <c:v>-0.44059999999999999</c:v>
                </c:pt>
                <c:pt idx="4235">
                  <c:v>-0.83760000000000001</c:v>
                </c:pt>
                <c:pt idx="4236">
                  <c:v>-0.49159999999999998</c:v>
                </c:pt>
                <c:pt idx="4237">
                  <c:v>-0.15959999999999999</c:v>
                </c:pt>
                <c:pt idx="4238">
                  <c:v>-6.1600000000000002E-2</c:v>
                </c:pt>
                <c:pt idx="4239">
                  <c:v>-0.29659999999999997</c:v>
                </c:pt>
                <c:pt idx="4240">
                  <c:v>-0.17460000000000001</c:v>
                </c:pt>
                <c:pt idx="4241">
                  <c:v>-0.58760000000000001</c:v>
                </c:pt>
                <c:pt idx="4242">
                  <c:v>-0.27460000000000001</c:v>
                </c:pt>
                <c:pt idx="4243">
                  <c:v>-0.14760000000000001</c:v>
                </c:pt>
                <c:pt idx="4244">
                  <c:v>-0.45100000000000001</c:v>
                </c:pt>
                <c:pt idx="4245">
                  <c:v>-0.62</c:v>
                </c:pt>
                <c:pt idx="4246">
                  <c:v>-0.08</c:v>
                </c:pt>
                <c:pt idx="4247">
                  <c:v>-0.21099999999999999</c:v>
                </c:pt>
                <c:pt idx="4248">
                  <c:v>-7.4000000000000003E-3</c:v>
                </c:pt>
                <c:pt idx="4249">
                  <c:v>-2.5399999999999999E-2</c:v>
                </c:pt>
                <c:pt idx="4250">
                  <c:v>-5.9400000000000001E-2</c:v>
                </c:pt>
                <c:pt idx="4251">
                  <c:v>9.2600000000000002E-2</c:v>
                </c:pt>
                <c:pt idx="4252">
                  <c:v>-6.4000000000000003E-3</c:v>
                </c:pt>
                <c:pt idx="4253">
                  <c:v>-4.0399999999999998E-2</c:v>
                </c:pt>
                <c:pt idx="4254">
                  <c:v>1.66E-2</c:v>
                </c:pt>
                <c:pt idx="4255">
                  <c:v>-0.1164</c:v>
                </c:pt>
                <c:pt idx="4256">
                  <c:v>-0.51539999999999997</c:v>
                </c:pt>
                <c:pt idx="4257">
                  <c:v>-8.3999999999999995E-3</c:v>
                </c:pt>
                <c:pt idx="4258">
                  <c:v>0.34560000000000002</c:v>
                </c:pt>
                <c:pt idx="4259">
                  <c:v>0.1026</c:v>
                </c:pt>
                <c:pt idx="4260">
                  <c:v>-2.8400000000000002E-2</c:v>
                </c:pt>
                <c:pt idx="4261">
                  <c:v>0.14560000000000001</c:v>
                </c:pt>
                <c:pt idx="4262">
                  <c:v>-6.1400000000000003E-2</c:v>
                </c:pt>
                <c:pt idx="4263">
                  <c:v>-4.8399999999999999E-2</c:v>
                </c:pt>
                <c:pt idx="4264">
                  <c:v>-0.1804</c:v>
                </c:pt>
                <c:pt idx="4265">
                  <c:v>-0.35139999999999999</c:v>
                </c:pt>
                <c:pt idx="4266">
                  <c:v>-0.1074</c:v>
                </c:pt>
                <c:pt idx="4267">
                  <c:v>-0.19040000000000001</c:v>
                </c:pt>
                <c:pt idx="4268">
                  <c:v>-0.11840000000000001</c:v>
                </c:pt>
                <c:pt idx="4269">
                  <c:v>0.2606</c:v>
                </c:pt>
                <c:pt idx="4270">
                  <c:v>0.1096</c:v>
                </c:pt>
                <c:pt idx="4271">
                  <c:v>-0.1234</c:v>
                </c:pt>
                <c:pt idx="4272">
                  <c:v>-0.1474</c:v>
                </c:pt>
                <c:pt idx="4273">
                  <c:v>-0.19339999999999999</c:v>
                </c:pt>
                <c:pt idx="4274">
                  <c:v>-0.19239999999999999</c:v>
                </c:pt>
                <c:pt idx="4275">
                  <c:v>-0.2384</c:v>
                </c:pt>
                <c:pt idx="4276">
                  <c:v>8.2600000000000007E-2</c:v>
                </c:pt>
                <c:pt idx="4277">
                  <c:v>8.0600000000000005E-2</c:v>
                </c:pt>
                <c:pt idx="4278">
                  <c:v>0.25459999999999999</c:v>
                </c:pt>
                <c:pt idx="4279">
                  <c:v>-8.14E-2</c:v>
                </c:pt>
                <c:pt idx="4280">
                  <c:v>0.30959999999999999</c:v>
                </c:pt>
                <c:pt idx="4281">
                  <c:v>4.1599999999999998E-2</c:v>
                </c:pt>
                <c:pt idx="4282">
                  <c:v>0.14560000000000001</c:v>
                </c:pt>
                <c:pt idx="4283">
                  <c:v>-3.3399999999999999E-2</c:v>
                </c:pt>
                <c:pt idx="4284">
                  <c:v>1.5599999999999999E-2</c:v>
                </c:pt>
                <c:pt idx="4285">
                  <c:v>0.24859999999999999</c:v>
                </c:pt>
                <c:pt idx="4286">
                  <c:v>1.1599999999999999E-2</c:v>
                </c:pt>
                <c:pt idx="4287">
                  <c:v>-0.1744</c:v>
                </c:pt>
                <c:pt idx="4288">
                  <c:v>-0.19939999999999999</c:v>
                </c:pt>
                <c:pt idx="4289">
                  <c:v>-6.7400000000000002E-2</c:v>
                </c:pt>
                <c:pt idx="4290">
                  <c:v>-5.1400000000000001E-2</c:v>
                </c:pt>
                <c:pt idx="4291">
                  <c:v>-0.16739999999999999</c:v>
                </c:pt>
                <c:pt idx="4292">
                  <c:v>-2.3999999999999998E-3</c:v>
                </c:pt>
                <c:pt idx="4293">
                  <c:v>-6.2399999999999997E-2</c:v>
                </c:pt>
                <c:pt idx="4294">
                  <c:v>-1.34E-2</c:v>
                </c:pt>
                <c:pt idx="4295">
                  <c:v>-1.6400000000000001E-2</c:v>
                </c:pt>
                <c:pt idx="4296">
                  <c:v>3.3599999999999998E-2</c:v>
                </c:pt>
                <c:pt idx="4297">
                  <c:v>-0.18140000000000001</c:v>
                </c:pt>
                <c:pt idx="4298">
                  <c:v>-0.34139999999999998</c:v>
                </c:pt>
                <c:pt idx="4299">
                  <c:v>-6.1400000000000003E-2</c:v>
                </c:pt>
                <c:pt idx="4300">
                  <c:v>-0.15740000000000001</c:v>
                </c:pt>
                <c:pt idx="4301">
                  <c:v>-6.9400000000000003E-2</c:v>
                </c:pt>
                <c:pt idx="4302">
                  <c:v>0.1096</c:v>
                </c:pt>
                <c:pt idx="4303">
                  <c:v>0.34760000000000002</c:v>
                </c:pt>
                <c:pt idx="4304">
                  <c:v>0.1956</c:v>
                </c:pt>
                <c:pt idx="4305">
                  <c:v>3.1600000000000003E-2</c:v>
                </c:pt>
                <c:pt idx="4306">
                  <c:v>0.1086</c:v>
                </c:pt>
                <c:pt idx="4307">
                  <c:v>-0.20039999999999999</c:v>
                </c:pt>
                <c:pt idx="4308">
                  <c:v>0.1046</c:v>
                </c:pt>
                <c:pt idx="4309">
                  <c:v>1.06E-2</c:v>
                </c:pt>
                <c:pt idx="4310">
                  <c:v>-0.10440000000000001</c:v>
                </c:pt>
                <c:pt idx="4311">
                  <c:v>0.18559999999999999</c:v>
                </c:pt>
                <c:pt idx="4312">
                  <c:v>-8.7400000000000005E-2</c:v>
                </c:pt>
                <c:pt idx="4313">
                  <c:v>-6.1400000000000003E-2</c:v>
                </c:pt>
                <c:pt idx="4314">
                  <c:v>-0.1014</c:v>
                </c:pt>
                <c:pt idx="4315">
                  <c:v>-5.8400000000000001E-2</c:v>
                </c:pt>
                <c:pt idx="4316">
                  <c:v>-0.26240000000000002</c:v>
                </c:pt>
                <c:pt idx="4317">
                  <c:v>-0.1774</c:v>
                </c:pt>
                <c:pt idx="4318">
                  <c:v>0.43659999999999999</c:v>
                </c:pt>
                <c:pt idx="4319">
                  <c:v>-0.34039999999999998</c:v>
                </c:pt>
                <c:pt idx="4320">
                  <c:v>-0.24640000000000001</c:v>
                </c:pt>
                <c:pt idx="4321">
                  <c:v>-3.1399999999999997E-2</c:v>
                </c:pt>
                <c:pt idx="4322">
                  <c:v>-4.0000000000000002E-4</c:v>
                </c:pt>
                <c:pt idx="4323">
                  <c:v>-0.1234</c:v>
                </c:pt>
                <c:pt idx="4324">
                  <c:v>-9.9400000000000002E-2</c:v>
                </c:pt>
                <c:pt idx="4325">
                  <c:v>-7.8399999999999997E-2</c:v>
                </c:pt>
                <c:pt idx="4326">
                  <c:v>-4.8399999999999999E-2</c:v>
                </c:pt>
                <c:pt idx="4327">
                  <c:v>-0.16739999999999999</c:v>
                </c:pt>
                <c:pt idx="4328">
                  <c:v>1.6000000000000001E-3</c:v>
                </c:pt>
                <c:pt idx="4329">
                  <c:v>-0.23139999999999999</c:v>
                </c:pt>
                <c:pt idx="4330">
                  <c:v>-0.2324</c:v>
                </c:pt>
                <c:pt idx="4331">
                  <c:v>-9.4399999999999998E-2</c:v>
                </c:pt>
                <c:pt idx="4332">
                  <c:v>-0.2064</c:v>
                </c:pt>
                <c:pt idx="4333">
                  <c:v>-0.13139999999999999</c:v>
                </c:pt>
                <c:pt idx="4334">
                  <c:v>-0.31340000000000001</c:v>
                </c:pt>
                <c:pt idx="4335">
                  <c:v>0.2666</c:v>
                </c:pt>
                <c:pt idx="4336">
                  <c:v>-1.4E-3</c:v>
                </c:pt>
                <c:pt idx="4337">
                  <c:v>6.3600000000000004E-2</c:v>
                </c:pt>
                <c:pt idx="4338">
                  <c:v>2.76E-2</c:v>
                </c:pt>
                <c:pt idx="4339">
                  <c:v>-9.9400000000000002E-2</c:v>
                </c:pt>
                <c:pt idx="4340">
                  <c:v>-0.11840000000000001</c:v>
                </c:pt>
                <c:pt idx="4341">
                  <c:v>-7.5399999999999995E-2</c:v>
                </c:pt>
                <c:pt idx="4342">
                  <c:v>3.56E-2</c:v>
                </c:pt>
                <c:pt idx="4343">
                  <c:v>0.15759999999999999</c:v>
                </c:pt>
                <c:pt idx="4344">
                  <c:v>-0.2374</c:v>
                </c:pt>
                <c:pt idx="4345">
                  <c:v>0.18659999999999999</c:v>
                </c:pt>
                <c:pt idx="4346">
                  <c:v>3.56E-2</c:v>
                </c:pt>
                <c:pt idx="4347">
                  <c:v>-0.27339999999999998</c:v>
                </c:pt>
                <c:pt idx="4348">
                  <c:v>-0.10340000000000001</c:v>
                </c:pt>
                <c:pt idx="4349">
                  <c:v>-0.16039999999999999</c:v>
                </c:pt>
                <c:pt idx="4350">
                  <c:v>0.14860000000000001</c:v>
                </c:pt>
                <c:pt idx="4351">
                  <c:v>4.7600000000000003E-2</c:v>
                </c:pt>
                <c:pt idx="4352">
                  <c:v>-0.44840000000000002</c:v>
                </c:pt>
                <c:pt idx="4353">
                  <c:v>-3.2399999999999998E-2</c:v>
                </c:pt>
                <c:pt idx="4354">
                  <c:v>0.12759999999999999</c:v>
                </c:pt>
                <c:pt idx="4355">
                  <c:v>4.6600000000000003E-2</c:v>
                </c:pt>
                <c:pt idx="4356">
                  <c:v>-2.5399999999999999E-2</c:v>
                </c:pt>
                <c:pt idx="4357">
                  <c:v>-3.1399999999999997E-2</c:v>
                </c:pt>
                <c:pt idx="4358">
                  <c:v>-0.16039999999999999</c:v>
                </c:pt>
                <c:pt idx="4359">
                  <c:v>0.1336</c:v>
                </c:pt>
                <c:pt idx="4360">
                  <c:v>0.2606</c:v>
                </c:pt>
                <c:pt idx="4361">
                  <c:v>-0.16039999999999999</c:v>
                </c:pt>
                <c:pt idx="4362">
                  <c:v>0.15359999999999999</c:v>
                </c:pt>
                <c:pt idx="4363">
                  <c:v>9.5999999999999992E-3</c:v>
                </c:pt>
                <c:pt idx="4364">
                  <c:v>0.16159999999999999</c:v>
                </c:pt>
                <c:pt idx="4365">
                  <c:v>-2.5399999999999999E-2</c:v>
                </c:pt>
                <c:pt idx="4366">
                  <c:v>0.1216</c:v>
                </c:pt>
                <c:pt idx="4367">
                  <c:v>-8.8400000000000006E-2</c:v>
                </c:pt>
                <c:pt idx="4368">
                  <c:v>6.0600000000000001E-2</c:v>
                </c:pt>
                <c:pt idx="4369">
                  <c:v>-0.11840000000000001</c:v>
                </c:pt>
                <c:pt idx="4370">
                  <c:v>6.5600000000000006E-2</c:v>
                </c:pt>
                <c:pt idx="4371">
                  <c:v>-7.7399999999999997E-2</c:v>
                </c:pt>
                <c:pt idx="4372">
                  <c:v>2.1600000000000001E-2</c:v>
                </c:pt>
                <c:pt idx="4373">
                  <c:v>-0.16539999999999999</c:v>
                </c:pt>
                <c:pt idx="4374">
                  <c:v>9.9599999999999994E-2</c:v>
                </c:pt>
                <c:pt idx="4375">
                  <c:v>-0.1404</c:v>
                </c:pt>
                <c:pt idx="4376">
                  <c:v>-0.18940000000000001</c:v>
                </c:pt>
                <c:pt idx="4377">
                  <c:v>-2.0400000000000001E-2</c:v>
                </c:pt>
                <c:pt idx="4378">
                  <c:v>-1.7399999999999999E-2</c:v>
                </c:pt>
                <c:pt idx="4379">
                  <c:v>-0.33040000000000003</c:v>
                </c:pt>
                <c:pt idx="4380">
                  <c:v>-4.5400000000000003E-2</c:v>
                </c:pt>
                <c:pt idx="4381">
                  <c:v>-4.0399999999999998E-2</c:v>
                </c:pt>
                <c:pt idx="4382">
                  <c:v>-0.1704</c:v>
                </c:pt>
                <c:pt idx="4383">
                  <c:v>-0.56840000000000002</c:v>
                </c:pt>
                <c:pt idx="4384">
                  <c:v>-0.38140000000000002</c:v>
                </c:pt>
                <c:pt idx="4385">
                  <c:v>-0.33539999999999998</c:v>
                </c:pt>
                <c:pt idx="4386">
                  <c:v>5.5999999999999999E-3</c:v>
                </c:pt>
                <c:pt idx="4387">
                  <c:v>5.9999999999999995E-4</c:v>
                </c:pt>
                <c:pt idx="4388">
                  <c:v>-0.1094</c:v>
                </c:pt>
                <c:pt idx="4389">
                  <c:v>-0.33239999999999997</c:v>
                </c:pt>
                <c:pt idx="4390">
                  <c:v>6.4600000000000005E-2</c:v>
                </c:pt>
                <c:pt idx="4391">
                  <c:v>-0.3014</c:v>
                </c:pt>
                <c:pt idx="4392">
                  <c:v>-0.32340000000000002</c:v>
                </c:pt>
                <c:pt idx="4393">
                  <c:v>-3.7400000000000003E-2</c:v>
                </c:pt>
                <c:pt idx="4394">
                  <c:v>0.2316</c:v>
                </c:pt>
                <c:pt idx="4395">
                  <c:v>0.18459999999999999</c:v>
                </c:pt>
                <c:pt idx="4396">
                  <c:v>-0.12939999999999999</c:v>
                </c:pt>
                <c:pt idx="4397">
                  <c:v>-7.4399999999999994E-2</c:v>
                </c:pt>
                <c:pt idx="4398">
                  <c:v>-0.3584</c:v>
                </c:pt>
                <c:pt idx="4399">
                  <c:v>-0.2094</c:v>
                </c:pt>
                <c:pt idx="4400">
                  <c:v>-4.0399999999999998E-2</c:v>
                </c:pt>
                <c:pt idx="4401">
                  <c:v>8.6599999999999996E-2</c:v>
                </c:pt>
                <c:pt idx="4402">
                  <c:v>-0.18640000000000001</c:v>
                </c:pt>
                <c:pt idx="4403">
                  <c:v>0.2026</c:v>
                </c:pt>
                <c:pt idx="4404">
                  <c:v>-3.3999999999999998E-3</c:v>
                </c:pt>
                <c:pt idx="4405">
                  <c:v>-5.5399999999999998E-2</c:v>
                </c:pt>
                <c:pt idx="4406">
                  <c:v>0.2586</c:v>
                </c:pt>
                <c:pt idx="4407">
                  <c:v>5.2600000000000001E-2</c:v>
                </c:pt>
                <c:pt idx="4408">
                  <c:v>-2.64E-2</c:v>
                </c:pt>
                <c:pt idx="4409">
                  <c:v>0.30859999999999999</c:v>
                </c:pt>
                <c:pt idx="4410">
                  <c:v>-9.3399999999999997E-2</c:v>
                </c:pt>
                <c:pt idx="4411">
                  <c:v>0.42559999999999998</c:v>
                </c:pt>
                <c:pt idx="4412">
                  <c:v>-4.7399999999999998E-2</c:v>
                </c:pt>
                <c:pt idx="4413">
                  <c:v>0.22359999999999999</c:v>
                </c:pt>
                <c:pt idx="4414">
                  <c:v>4.9599999999999998E-2</c:v>
                </c:pt>
                <c:pt idx="4415">
                  <c:v>-0.3674</c:v>
                </c:pt>
                <c:pt idx="4416">
                  <c:v>-1.24E-2</c:v>
                </c:pt>
                <c:pt idx="4417">
                  <c:v>0.27160000000000001</c:v>
                </c:pt>
                <c:pt idx="4418">
                  <c:v>0.1166</c:v>
                </c:pt>
                <c:pt idx="4419">
                  <c:v>-0.13139999999999999</c:v>
                </c:pt>
                <c:pt idx="4420">
                  <c:v>-0.1024</c:v>
                </c:pt>
                <c:pt idx="4421">
                  <c:v>4.1599999999999998E-2</c:v>
                </c:pt>
                <c:pt idx="4422">
                  <c:v>-1.4E-3</c:v>
                </c:pt>
                <c:pt idx="4423">
                  <c:v>-5.1400000000000001E-2</c:v>
                </c:pt>
                <c:pt idx="4424">
                  <c:v>-0.19839999999999999</c:v>
                </c:pt>
                <c:pt idx="4425">
                  <c:v>-0.21740000000000001</c:v>
                </c:pt>
                <c:pt idx="4426">
                  <c:v>-4.9399999999999999E-2</c:v>
                </c:pt>
                <c:pt idx="4427">
                  <c:v>-7.6399999999999996E-2</c:v>
                </c:pt>
                <c:pt idx="4428">
                  <c:v>6.7599999999999993E-2</c:v>
                </c:pt>
                <c:pt idx="4429">
                  <c:v>-4.6399999999999997E-2</c:v>
                </c:pt>
                <c:pt idx="4430">
                  <c:v>5.0599999999999999E-2</c:v>
                </c:pt>
                <c:pt idx="4431">
                  <c:v>-0.28539999999999999</c:v>
                </c:pt>
                <c:pt idx="4432">
                  <c:v>5.4600000000000003E-2</c:v>
                </c:pt>
                <c:pt idx="4433">
                  <c:v>1.06E-2</c:v>
                </c:pt>
                <c:pt idx="4434">
                  <c:v>-1.44E-2</c:v>
                </c:pt>
                <c:pt idx="4435">
                  <c:v>0.11360000000000001</c:v>
                </c:pt>
                <c:pt idx="4436">
                  <c:v>5.7599999999999998E-2</c:v>
                </c:pt>
                <c:pt idx="4437">
                  <c:v>4.0599999999999997E-2</c:v>
                </c:pt>
                <c:pt idx="4438">
                  <c:v>-7.2400000000000006E-2</c:v>
                </c:pt>
                <c:pt idx="4439">
                  <c:v>-0.24440000000000001</c:v>
                </c:pt>
                <c:pt idx="4440">
                  <c:v>-0.11840000000000001</c:v>
                </c:pt>
                <c:pt idx="4441">
                  <c:v>5.2600000000000001E-2</c:v>
                </c:pt>
                <c:pt idx="4442">
                  <c:v>0.1376</c:v>
                </c:pt>
                <c:pt idx="4443">
                  <c:v>-0.1074</c:v>
                </c:pt>
                <c:pt idx="4444">
                  <c:v>-0.1134</c:v>
                </c:pt>
                <c:pt idx="4445">
                  <c:v>4.2599999999999999E-2</c:v>
                </c:pt>
                <c:pt idx="4446">
                  <c:v>-9.9400000000000002E-2</c:v>
                </c:pt>
                <c:pt idx="4447">
                  <c:v>-0.2104</c:v>
                </c:pt>
                <c:pt idx="4448">
                  <c:v>0.25459999999999999</c:v>
                </c:pt>
                <c:pt idx="4449">
                  <c:v>-0.19040000000000001</c:v>
                </c:pt>
                <c:pt idx="4450">
                  <c:v>-5.6399999999999999E-2</c:v>
                </c:pt>
                <c:pt idx="4451">
                  <c:v>-0.1244</c:v>
                </c:pt>
                <c:pt idx="4452">
                  <c:v>0.1656</c:v>
                </c:pt>
                <c:pt idx="4453">
                  <c:v>0.1366</c:v>
                </c:pt>
                <c:pt idx="4454">
                  <c:v>-0.19539999999999999</c:v>
                </c:pt>
                <c:pt idx="4455">
                  <c:v>-6.6400000000000001E-2</c:v>
                </c:pt>
                <c:pt idx="4456">
                  <c:v>7.1599999999999997E-2</c:v>
                </c:pt>
                <c:pt idx="4457">
                  <c:v>0.2626</c:v>
                </c:pt>
                <c:pt idx="4458">
                  <c:v>-0.2974</c:v>
                </c:pt>
                <c:pt idx="4459">
                  <c:v>-0.19539999999999999</c:v>
                </c:pt>
                <c:pt idx="4460">
                  <c:v>-0.32940000000000003</c:v>
                </c:pt>
                <c:pt idx="4461">
                  <c:v>0.1196</c:v>
                </c:pt>
                <c:pt idx="4462">
                  <c:v>1.6000000000000001E-3</c:v>
                </c:pt>
                <c:pt idx="4463">
                  <c:v>-0.1704</c:v>
                </c:pt>
                <c:pt idx="4464">
                  <c:v>-0.5464</c:v>
                </c:pt>
                <c:pt idx="4465">
                  <c:v>-5.4399999999999997E-2</c:v>
                </c:pt>
                <c:pt idx="4466">
                  <c:v>-0.19639999999999999</c:v>
                </c:pt>
                <c:pt idx="4467">
                  <c:v>-0.12839999999999999</c:v>
                </c:pt>
                <c:pt idx="4468">
                  <c:v>0.28360000000000002</c:v>
                </c:pt>
                <c:pt idx="4469">
                  <c:v>-0.3664</c:v>
                </c:pt>
                <c:pt idx="4470">
                  <c:v>-0.33839999999999998</c:v>
                </c:pt>
                <c:pt idx="4471">
                  <c:v>-0.2014</c:v>
                </c:pt>
                <c:pt idx="4472">
                  <c:v>5.6599999999999998E-2</c:v>
                </c:pt>
                <c:pt idx="4473">
                  <c:v>0.1726</c:v>
                </c:pt>
                <c:pt idx="4474">
                  <c:v>0.1186</c:v>
                </c:pt>
                <c:pt idx="4475">
                  <c:v>-0.46039999999999998</c:v>
                </c:pt>
                <c:pt idx="4476">
                  <c:v>-0.2104</c:v>
                </c:pt>
                <c:pt idx="4477">
                  <c:v>0.21859999999999999</c:v>
                </c:pt>
                <c:pt idx="4478">
                  <c:v>9.7600000000000006E-2</c:v>
                </c:pt>
                <c:pt idx="4479">
                  <c:v>-0.16439999999999999</c:v>
                </c:pt>
                <c:pt idx="4480">
                  <c:v>6.5600000000000006E-2</c:v>
                </c:pt>
                <c:pt idx="4481">
                  <c:v>-4.0000000000000002E-4</c:v>
                </c:pt>
                <c:pt idx="4482">
                  <c:v>-0.2384</c:v>
                </c:pt>
                <c:pt idx="4483">
                  <c:v>-0.4224</c:v>
                </c:pt>
                <c:pt idx="4484">
                  <c:v>-0.12139999999999999</c:v>
                </c:pt>
                <c:pt idx="4485">
                  <c:v>0.1406</c:v>
                </c:pt>
                <c:pt idx="4486">
                  <c:v>7.6E-3</c:v>
                </c:pt>
                <c:pt idx="4487">
                  <c:v>-0.28339999999999999</c:v>
                </c:pt>
                <c:pt idx="4488">
                  <c:v>-0.19339999999999999</c:v>
                </c:pt>
                <c:pt idx="4489">
                  <c:v>-0.2334</c:v>
                </c:pt>
                <c:pt idx="4490">
                  <c:v>-9.2399999999999996E-2</c:v>
                </c:pt>
                <c:pt idx="4491">
                  <c:v>-6.1400000000000003E-2</c:v>
                </c:pt>
                <c:pt idx="4492">
                  <c:v>0.2036</c:v>
                </c:pt>
                <c:pt idx="4493">
                  <c:v>-0.28039999999999998</c:v>
                </c:pt>
                <c:pt idx="4494">
                  <c:v>-0.32940000000000003</c:v>
                </c:pt>
                <c:pt idx="4495">
                  <c:v>-9.0399999999999994E-2</c:v>
                </c:pt>
                <c:pt idx="4496">
                  <c:v>-0.43140000000000001</c:v>
                </c:pt>
                <c:pt idx="4497">
                  <c:v>-5.04E-2</c:v>
                </c:pt>
                <c:pt idx="4498">
                  <c:v>0.3256</c:v>
                </c:pt>
                <c:pt idx="4499">
                  <c:v>-6.0400000000000002E-2</c:v>
                </c:pt>
                <c:pt idx="4500">
                  <c:v>0.1186</c:v>
                </c:pt>
                <c:pt idx="4501">
                  <c:v>-0.49840000000000001</c:v>
                </c:pt>
                <c:pt idx="4502">
                  <c:v>4.8599999999999997E-2</c:v>
                </c:pt>
                <c:pt idx="4503">
                  <c:v>-0.22040000000000001</c:v>
                </c:pt>
                <c:pt idx="4504">
                  <c:v>-2.7400000000000001E-2</c:v>
                </c:pt>
                <c:pt idx="4505">
                  <c:v>0.18859999999999999</c:v>
                </c:pt>
                <c:pt idx="4506">
                  <c:v>-0.2354</c:v>
                </c:pt>
                <c:pt idx="4507">
                  <c:v>0.12859999999999999</c:v>
                </c:pt>
                <c:pt idx="4508">
                  <c:v>-0.35239999999999999</c:v>
                </c:pt>
                <c:pt idx="4509">
                  <c:v>-1.9400000000000001E-2</c:v>
                </c:pt>
                <c:pt idx="4510">
                  <c:v>-8.9399999999999993E-2</c:v>
                </c:pt>
                <c:pt idx="4511">
                  <c:v>-9.4000000000000004E-3</c:v>
                </c:pt>
                <c:pt idx="4512">
                  <c:v>-0.18640000000000001</c:v>
                </c:pt>
                <c:pt idx="4513">
                  <c:v>-0.14940000000000001</c:v>
                </c:pt>
                <c:pt idx="4514">
                  <c:v>0.21959999999999999</c:v>
                </c:pt>
                <c:pt idx="4515">
                  <c:v>6.5600000000000006E-2</c:v>
                </c:pt>
                <c:pt idx="4516">
                  <c:v>-0.3034</c:v>
                </c:pt>
                <c:pt idx="4517">
                  <c:v>0.19059999999999999</c:v>
                </c:pt>
                <c:pt idx="4518">
                  <c:v>-0.28139999999999998</c:v>
                </c:pt>
                <c:pt idx="4519">
                  <c:v>4.8599999999999997E-2</c:v>
                </c:pt>
                <c:pt idx="4520">
                  <c:v>-0.37540000000000001</c:v>
                </c:pt>
                <c:pt idx="4521">
                  <c:v>-0.40739999999999998</c:v>
                </c:pt>
                <c:pt idx="4522">
                  <c:v>4.4600000000000001E-2</c:v>
                </c:pt>
                <c:pt idx="4523">
                  <c:v>-0.1734</c:v>
                </c:pt>
                <c:pt idx="4524">
                  <c:v>-6.9400000000000003E-2</c:v>
                </c:pt>
                <c:pt idx="4525">
                  <c:v>3.4599999999999999E-2</c:v>
                </c:pt>
                <c:pt idx="4526">
                  <c:v>0.3306</c:v>
                </c:pt>
                <c:pt idx="4527">
                  <c:v>-0.37140000000000001</c:v>
                </c:pt>
                <c:pt idx="4528">
                  <c:v>-0.15140000000000001</c:v>
                </c:pt>
                <c:pt idx="4529">
                  <c:v>-11.876200000000001</c:v>
                </c:pt>
                <c:pt idx="4530">
                  <c:v>-11.9322</c:v>
                </c:pt>
                <c:pt idx="4531">
                  <c:v>-12.0382</c:v>
                </c:pt>
                <c:pt idx="4532">
                  <c:v>-12.2264</c:v>
                </c:pt>
                <c:pt idx="4533">
                  <c:v>-11.9124</c:v>
                </c:pt>
                <c:pt idx="4534">
                  <c:v>-11.6988</c:v>
                </c:pt>
                <c:pt idx="4535">
                  <c:v>-11.6052</c:v>
                </c:pt>
                <c:pt idx="4536">
                  <c:v>-11.4366</c:v>
                </c:pt>
                <c:pt idx="4537">
                  <c:v>-11.667999999999999</c:v>
                </c:pt>
                <c:pt idx="4538">
                  <c:v>-11.396699999999999</c:v>
                </c:pt>
                <c:pt idx="4539">
                  <c:v>-11.7036</c:v>
                </c:pt>
                <c:pt idx="4540">
                  <c:v>-11.491099999999999</c:v>
                </c:pt>
                <c:pt idx="4541">
                  <c:v>-11.427199999999999</c:v>
                </c:pt>
                <c:pt idx="4542">
                  <c:v>-11.359400000000001</c:v>
                </c:pt>
                <c:pt idx="4543">
                  <c:v>-11.3956</c:v>
                </c:pt>
                <c:pt idx="4544">
                  <c:v>-11.2622</c:v>
                </c:pt>
                <c:pt idx="4545">
                  <c:v>-10.951000000000001</c:v>
                </c:pt>
                <c:pt idx="4546">
                  <c:v>-10.915800000000001</c:v>
                </c:pt>
                <c:pt idx="4547">
                  <c:v>-10.753399999999999</c:v>
                </c:pt>
                <c:pt idx="4548">
                  <c:v>-10.5852</c:v>
                </c:pt>
                <c:pt idx="4549">
                  <c:v>-10.4108</c:v>
                </c:pt>
                <c:pt idx="4550">
                  <c:v>-10.6348</c:v>
                </c:pt>
                <c:pt idx="4551">
                  <c:v>-10.7302</c:v>
                </c:pt>
                <c:pt idx="4552">
                  <c:v>-10.2216</c:v>
                </c:pt>
                <c:pt idx="4553">
                  <c:v>-10.311</c:v>
                </c:pt>
                <c:pt idx="4554">
                  <c:v>-10.167199999999999</c:v>
                </c:pt>
                <c:pt idx="4555">
                  <c:v>-9.9977999999999998</c:v>
                </c:pt>
                <c:pt idx="4556">
                  <c:v>-10.1492</c:v>
                </c:pt>
                <c:pt idx="4557">
                  <c:v>-9.9141999999999992</c:v>
                </c:pt>
                <c:pt idx="4558">
                  <c:v>-10.111599999999999</c:v>
                </c:pt>
                <c:pt idx="4559">
                  <c:v>-10.129</c:v>
                </c:pt>
                <c:pt idx="4560">
                  <c:v>-9.7009000000000007</c:v>
                </c:pt>
                <c:pt idx="4561">
                  <c:v>-9.8772000000000002</c:v>
                </c:pt>
                <c:pt idx="4562">
                  <c:v>-11.1645</c:v>
                </c:pt>
                <c:pt idx="4563">
                  <c:v>-10.328200000000001</c:v>
                </c:pt>
                <c:pt idx="4564">
                  <c:v>-9.9255999999999993</c:v>
                </c:pt>
                <c:pt idx="4565">
                  <c:v>-9.9993999999999996</c:v>
                </c:pt>
                <c:pt idx="4566">
                  <c:v>-10.144</c:v>
                </c:pt>
                <c:pt idx="4567">
                  <c:v>-9.6631999999999998</c:v>
                </c:pt>
                <c:pt idx="4568">
                  <c:v>-9.7393999999999998</c:v>
                </c:pt>
                <c:pt idx="4569">
                  <c:v>-9.8610000000000007</c:v>
                </c:pt>
                <c:pt idx="4570">
                  <c:v>-9.5679999999999996</c:v>
                </c:pt>
                <c:pt idx="4571">
                  <c:v>-9.3556000000000008</c:v>
                </c:pt>
                <c:pt idx="4572">
                  <c:v>-9.7537000000000003</c:v>
                </c:pt>
                <c:pt idx="4573">
                  <c:v>-9.3111999999999995</c:v>
                </c:pt>
                <c:pt idx="4574">
                  <c:v>-9.8178000000000001</c:v>
                </c:pt>
                <c:pt idx="4575">
                  <c:v>-9.3645999999999994</c:v>
                </c:pt>
                <c:pt idx="4576">
                  <c:v>-9.0454000000000008</c:v>
                </c:pt>
                <c:pt idx="4577">
                  <c:v>-9.1920000000000002</c:v>
                </c:pt>
                <c:pt idx="4578">
                  <c:v>-9.0190000000000001</c:v>
                </c:pt>
                <c:pt idx="4579">
                  <c:v>-9.0844000000000005</c:v>
                </c:pt>
                <c:pt idx="4580">
                  <c:v>-9.0744000000000007</c:v>
                </c:pt>
                <c:pt idx="4581">
                  <c:v>-8.8398000000000003</c:v>
                </c:pt>
                <c:pt idx="4582">
                  <c:v>-8.8422000000000001</c:v>
                </c:pt>
                <c:pt idx="4583">
                  <c:v>-8.7352000000000007</c:v>
                </c:pt>
                <c:pt idx="4584">
                  <c:v>-8.5596999999999994</c:v>
                </c:pt>
                <c:pt idx="4585">
                  <c:v>-8.2219999999999995</c:v>
                </c:pt>
                <c:pt idx="4586">
                  <c:v>-8.4974000000000007</c:v>
                </c:pt>
                <c:pt idx="4587">
                  <c:v>-8.2018000000000004</c:v>
                </c:pt>
                <c:pt idx="4588">
                  <c:v>-8.0793999999999997</c:v>
                </c:pt>
                <c:pt idx="4589">
                  <c:v>-8.1522000000000006</c:v>
                </c:pt>
                <c:pt idx="4590">
                  <c:v>-8.1626999999999992</c:v>
                </c:pt>
                <c:pt idx="4591">
                  <c:v>-8.0809999999999995</c:v>
                </c:pt>
                <c:pt idx="4592">
                  <c:v>-8.1259999999999994</c:v>
                </c:pt>
                <c:pt idx="4593">
                  <c:v>-7.8541999999999996</c:v>
                </c:pt>
                <c:pt idx="4594">
                  <c:v>-9.2865000000000002</c:v>
                </c:pt>
                <c:pt idx="4595">
                  <c:v>-8.5486000000000004</c:v>
                </c:pt>
                <c:pt idx="4596">
                  <c:v>-7.8406000000000002</c:v>
                </c:pt>
                <c:pt idx="4597">
                  <c:v>-8.1668000000000003</c:v>
                </c:pt>
                <c:pt idx="4598">
                  <c:v>-7.5528000000000004</c:v>
                </c:pt>
                <c:pt idx="4599">
                  <c:v>-7.8456000000000001</c:v>
                </c:pt>
                <c:pt idx="4600">
                  <c:v>-8.1831999999999994</c:v>
                </c:pt>
                <c:pt idx="4601">
                  <c:v>-8.1684000000000001</c:v>
                </c:pt>
                <c:pt idx="4602">
                  <c:v>-7.8874000000000004</c:v>
                </c:pt>
                <c:pt idx="4603">
                  <c:v>-7.3419999999999996</c:v>
                </c:pt>
                <c:pt idx="4604">
                  <c:v>-7.4657</c:v>
                </c:pt>
                <c:pt idx="4605">
                  <c:v>-7.5625999999999998</c:v>
                </c:pt>
                <c:pt idx="4606">
                  <c:v>-7.6534000000000004</c:v>
                </c:pt>
                <c:pt idx="4607">
                  <c:v>-7.6890000000000001</c:v>
                </c:pt>
                <c:pt idx="4608">
                  <c:v>-7.3529999999999998</c:v>
                </c:pt>
                <c:pt idx="4609">
                  <c:v>-7.3723999999999998</c:v>
                </c:pt>
                <c:pt idx="4610">
                  <c:v>-6.7744</c:v>
                </c:pt>
                <c:pt idx="4611">
                  <c:v>-7.2178000000000004</c:v>
                </c:pt>
                <c:pt idx="4612">
                  <c:v>-7.0468000000000002</c:v>
                </c:pt>
                <c:pt idx="4613">
                  <c:v>-7.1121999999999996</c:v>
                </c:pt>
                <c:pt idx="4614">
                  <c:v>-7.1787999999999998</c:v>
                </c:pt>
                <c:pt idx="4615">
                  <c:v>-6.5045999999999999</c:v>
                </c:pt>
                <c:pt idx="4616">
                  <c:v>-6.4302000000000001</c:v>
                </c:pt>
                <c:pt idx="4617">
                  <c:v>-6.9383999999999997</c:v>
                </c:pt>
                <c:pt idx="4618">
                  <c:v>-6.9968000000000004</c:v>
                </c:pt>
                <c:pt idx="4619">
                  <c:v>-6.5312000000000001</c:v>
                </c:pt>
                <c:pt idx="4620">
                  <c:v>-6.5830000000000002</c:v>
                </c:pt>
                <c:pt idx="4621">
                  <c:v>-6.6306000000000003</c:v>
                </c:pt>
                <c:pt idx="4622">
                  <c:v>-6.4371999999999998</c:v>
                </c:pt>
                <c:pt idx="4623">
                  <c:v>-6.5773999999999999</c:v>
                </c:pt>
                <c:pt idx="4624">
                  <c:v>-6.0903999999999998</c:v>
                </c:pt>
                <c:pt idx="4625">
                  <c:v>-6.4085999999999999</c:v>
                </c:pt>
                <c:pt idx="4626">
                  <c:v>-7.0769000000000002</c:v>
                </c:pt>
                <c:pt idx="4627">
                  <c:v>-6.6105999999999998</c:v>
                </c:pt>
                <c:pt idx="4628">
                  <c:v>-6.6486000000000001</c:v>
                </c:pt>
                <c:pt idx="4629">
                  <c:v>-6.4157999999999999</c:v>
                </c:pt>
                <c:pt idx="4630">
                  <c:v>-6.3478000000000003</c:v>
                </c:pt>
                <c:pt idx="4631">
                  <c:v>-6.5495999999999999</c:v>
                </c:pt>
                <c:pt idx="4632">
                  <c:v>-6.2876000000000003</c:v>
                </c:pt>
                <c:pt idx="4633">
                  <c:v>-6.0823999999999998</c:v>
                </c:pt>
                <c:pt idx="4634">
                  <c:v>-6.5357000000000003</c:v>
                </c:pt>
                <c:pt idx="4635">
                  <c:v>-6.1420000000000003</c:v>
                </c:pt>
                <c:pt idx="4636">
                  <c:v>-5.7226999999999997</c:v>
                </c:pt>
                <c:pt idx="4637">
                  <c:v>-5.6665999999999999</c:v>
                </c:pt>
                <c:pt idx="4638">
                  <c:v>-5.8635999999999999</c:v>
                </c:pt>
                <c:pt idx="4639">
                  <c:v>-5.9260000000000002</c:v>
                </c:pt>
                <c:pt idx="4640">
                  <c:v>-5.4790000000000001</c:v>
                </c:pt>
                <c:pt idx="4641">
                  <c:v>-5.7793999999999999</c:v>
                </c:pt>
                <c:pt idx="4642">
                  <c:v>-5.4516</c:v>
                </c:pt>
                <c:pt idx="4643">
                  <c:v>-5.5998000000000001</c:v>
                </c:pt>
                <c:pt idx="4644">
                  <c:v>-5.4029999999999996</c:v>
                </c:pt>
                <c:pt idx="4645">
                  <c:v>-5.0731999999999999</c:v>
                </c:pt>
                <c:pt idx="4646">
                  <c:v>-5.3159999999999998</c:v>
                </c:pt>
                <c:pt idx="4647">
                  <c:v>-5.3525999999999998</c:v>
                </c:pt>
                <c:pt idx="4648">
                  <c:v>-5.0442</c:v>
                </c:pt>
                <c:pt idx="4649">
                  <c:v>-5.4593999999999996</c:v>
                </c:pt>
                <c:pt idx="4650">
                  <c:v>-4.7953999999999999</c:v>
                </c:pt>
                <c:pt idx="4651">
                  <c:v>-5.1332000000000004</c:v>
                </c:pt>
                <c:pt idx="4652">
                  <c:v>-5.0972</c:v>
                </c:pt>
                <c:pt idx="4653">
                  <c:v>-5.1025999999999998</c:v>
                </c:pt>
                <c:pt idx="4654">
                  <c:v>-4.6635999999999997</c:v>
                </c:pt>
                <c:pt idx="4655">
                  <c:v>-4.5743999999999998</c:v>
                </c:pt>
                <c:pt idx="4656">
                  <c:v>-4.6054000000000004</c:v>
                </c:pt>
                <c:pt idx="4657">
                  <c:v>-4.4416000000000002</c:v>
                </c:pt>
                <c:pt idx="4658">
                  <c:v>-5.3502999999999998</c:v>
                </c:pt>
                <c:pt idx="4659">
                  <c:v>-5.0536000000000003</c:v>
                </c:pt>
                <c:pt idx="4660">
                  <c:v>-4.8426</c:v>
                </c:pt>
                <c:pt idx="4661">
                  <c:v>-5.0137999999999998</c:v>
                </c:pt>
                <c:pt idx="4662">
                  <c:v>-4.9238</c:v>
                </c:pt>
                <c:pt idx="4663">
                  <c:v>-4.5006000000000004</c:v>
                </c:pt>
                <c:pt idx="4664">
                  <c:v>-4.5536000000000003</c:v>
                </c:pt>
                <c:pt idx="4665">
                  <c:v>-4.3033999999999999</c:v>
                </c:pt>
                <c:pt idx="4666">
                  <c:v>-4.2484000000000002</c:v>
                </c:pt>
                <c:pt idx="4667">
                  <c:v>-4.1109999999999998</c:v>
                </c:pt>
                <c:pt idx="4668">
                  <c:v>-4.4210000000000003</c:v>
                </c:pt>
                <c:pt idx="4669">
                  <c:v>-3.9786000000000001</c:v>
                </c:pt>
                <c:pt idx="4670">
                  <c:v>-4.3815999999999997</c:v>
                </c:pt>
                <c:pt idx="4671">
                  <c:v>-4.2779999999999996</c:v>
                </c:pt>
                <c:pt idx="4672">
                  <c:v>-4.0819999999999999</c:v>
                </c:pt>
                <c:pt idx="4673">
                  <c:v>-3.5914000000000001</c:v>
                </c:pt>
                <c:pt idx="4674">
                  <c:v>-3.7214</c:v>
                </c:pt>
                <c:pt idx="4675">
                  <c:v>-3.8578000000000001</c:v>
                </c:pt>
                <c:pt idx="4676">
                  <c:v>-3.6728000000000001</c:v>
                </c:pt>
                <c:pt idx="4677">
                  <c:v>-3.5451999999999999</c:v>
                </c:pt>
                <c:pt idx="4678">
                  <c:v>-3.6352000000000002</c:v>
                </c:pt>
                <c:pt idx="4679">
                  <c:v>-3.5506000000000002</c:v>
                </c:pt>
                <c:pt idx="4680">
                  <c:v>-3.4615999999999998</c:v>
                </c:pt>
                <c:pt idx="4681">
                  <c:v>-3.4834000000000001</c:v>
                </c:pt>
                <c:pt idx="4682">
                  <c:v>-3.3883999999999999</c:v>
                </c:pt>
                <c:pt idx="4683">
                  <c:v>-2.8532000000000002</c:v>
                </c:pt>
                <c:pt idx="4684">
                  <c:v>-2.6951999999999998</c:v>
                </c:pt>
                <c:pt idx="4685">
                  <c:v>-3.2136</c:v>
                </c:pt>
                <c:pt idx="4686">
                  <c:v>-2.8946000000000001</c:v>
                </c:pt>
                <c:pt idx="4687">
                  <c:v>-2.5213999999999999</c:v>
                </c:pt>
                <c:pt idx="4688">
                  <c:v>-2.6204000000000001</c:v>
                </c:pt>
                <c:pt idx="4689">
                  <c:v>-2.4416000000000002</c:v>
                </c:pt>
                <c:pt idx="4690">
                  <c:v>-2.6375999999999999</c:v>
                </c:pt>
                <c:pt idx="4691">
                  <c:v>-3.2574000000000001</c:v>
                </c:pt>
                <c:pt idx="4692">
                  <c:v>-3.3233999999999999</c:v>
                </c:pt>
                <c:pt idx="4693">
                  <c:v>-2.8776000000000002</c:v>
                </c:pt>
                <c:pt idx="4694">
                  <c:v>-3.0756000000000001</c:v>
                </c:pt>
                <c:pt idx="4695">
                  <c:v>-2.8294000000000001</c:v>
                </c:pt>
                <c:pt idx="4696">
                  <c:v>-2.8734000000000002</c:v>
                </c:pt>
                <c:pt idx="4697">
                  <c:v>-2.3081999999999998</c:v>
                </c:pt>
                <c:pt idx="4698">
                  <c:v>-2.4062000000000001</c:v>
                </c:pt>
                <c:pt idx="4699">
                  <c:v>-2.3268</c:v>
                </c:pt>
                <c:pt idx="4700">
                  <c:v>-2.6928000000000001</c:v>
                </c:pt>
                <c:pt idx="4701">
                  <c:v>-2.2124000000000001</c:v>
                </c:pt>
                <c:pt idx="4702">
                  <c:v>-2.6023999999999998</c:v>
                </c:pt>
                <c:pt idx="4703">
                  <c:v>-2.0247999999999999</c:v>
                </c:pt>
                <c:pt idx="4704">
                  <c:v>-2.1337999999999999</c:v>
                </c:pt>
                <c:pt idx="4705">
                  <c:v>-1.8532</c:v>
                </c:pt>
                <c:pt idx="4706">
                  <c:v>-2.1821999999999999</c:v>
                </c:pt>
                <c:pt idx="4707">
                  <c:v>-2.1516000000000002</c:v>
                </c:pt>
                <c:pt idx="4708">
                  <c:v>-1.6486000000000001</c:v>
                </c:pt>
                <c:pt idx="4709">
                  <c:v>-1.7430000000000001</c:v>
                </c:pt>
                <c:pt idx="4710">
                  <c:v>-1.6359999999999999</c:v>
                </c:pt>
                <c:pt idx="4711">
                  <c:v>-1.4294</c:v>
                </c:pt>
                <c:pt idx="4712">
                  <c:v>-1.8124</c:v>
                </c:pt>
                <c:pt idx="4713">
                  <c:v>-1.4292</c:v>
                </c:pt>
                <c:pt idx="4714">
                  <c:v>-1.6182000000000001</c:v>
                </c:pt>
                <c:pt idx="4715">
                  <c:v>-1.288</c:v>
                </c:pt>
                <c:pt idx="4716">
                  <c:v>-1.3959999999999999</c:v>
                </c:pt>
                <c:pt idx="4717">
                  <c:v>-1.0474000000000001</c:v>
                </c:pt>
                <c:pt idx="4718">
                  <c:v>-1.2074</c:v>
                </c:pt>
                <c:pt idx="4719">
                  <c:v>-0.75519999999999998</c:v>
                </c:pt>
                <c:pt idx="4720">
                  <c:v>-1.3592</c:v>
                </c:pt>
                <c:pt idx="4721">
                  <c:v>-0.65139999999999998</c:v>
                </c:pt>
                <c:pt idx="4722">
                  <c:v>-0.88339999999999996</c:v>
                </c:pt>
                <c:pt idx="4723">
                  <c:v>-1.2512000000000001</c:v>
                </c:pt>
                <c:pt idx="4724">
                  <c:v>-1.0662</c:v>
                </c:pt>
                <c:pt idx="4725">
                  <c:v>-0.69940000000000002</c:v>
                </c:pt>
                <c:pt idx="4726">
                  <c:v>-1.1783999999999999</c:v>
                </c:pt>
                <c:pt idx="4727">
                  <c:v>-0.83720000000000006</c:v>
                </c:pt>
                <c:pt idx="4728">
                  <c:v>-0.78620000000000001</c:v>
                </c:pt>
                <c:pt idx="4729">
                  <c:v>-0.78700000000000003</c:v>
                </c:pt>
                <c:pt idx="4730">
                  <c:v>-0.69899999999999995</c:v>
                </c:pt>
                <c:pt idx="4731">
                  <c:v>-0.90459999999999996</c:v>
                </c:pt>
                <c:pt idx="4732">
                  <c:v>-0.58160000000000001</c:v>
                </c:pt>
                <c:pt idx="4733">
                  <c:v>-0.75619999999999998</c:v>
                </c:pt>
                <c:pt idx="4734">
                  <c:v>-0.4662</c:v>
                </c:pt>
                <c:pt idx="4735">
                  <c:v>-0.3276</c:v>
                </c:pt>
                <c:pt idx="4736">
                  <c:v>-5.5999999999999999E-3</c:v>
                </c:pt>
                <c:pt idx="4737">
                  <c:v>-0.40300000000000002</c:v>
                </c:pt>
                <c:pt idx="4738">
                  <c:v>5.8999999999999997E-2</c:v>
                </c:pt>
                <c:pt idx="4739">
                  <c:v>-0.49099999999999999</c:v>
                </c:pt>
                <c:pt idx="4740">
                  <c:v>-0.11899999999999999</c:v>
                </c:pt>
                <c:pt idx="4741">
                  <c:v>-0.32100000000000001</c:v>
                </c:pt>
                <c:pt idx="4742">
                  <c:v>-0.313</c:v>
                </c:pt>
                <c:pt idx="4743">
                  <c:v>-0.08</c:v>
                </c:pt>
                <c:pt idx="4744">
                  <c:v>-2.5999999999999999E-2</c:v>
                </c:pt>
                <c:pt idx="4745">
                  <c:v>-0.27900000000000003</c:v>
                </c:pt>
                <c:pt idx="4746">
                  <c:v>-0.10100000000000001</c:v>
                </c:pt>
                <c:pt idx="4747">
                  <c:v>-0.23039999999999999</c:v>
                </c:pt>
                <c:pt idx="4748">
                  <c:v>-5.74E-2</c:v>
                </c:pt>
                <c:pt idx="4749">
                  <c:v>-3.04E-2</c:v>
                </c:pt>
                <c:pt idx="4750">
                  <c:v>0.31859999999999999</c:v>
                </c:pt>
                <c:pt idx="4751">
                  <c:v>0.14360000000000001</c:v>
                </c:pt>
                <c:pt idx="4752">
                  <c:v>-9.74E-2</c:v>
                </c:pt>
                <c:pt idx="4753">
                  <c:v>-0.28739999999999999</c:v>
                </c:pt>
                <c:pt idx="4754">
                  <c:v>-0.2074</c:v>
                </c:pt>
                <c:pt idx="4755">
                  <c:v>-0.18440000000000001</c:v>
                </c:pt>
                <c:pt idx="4756">
                  <c:v>0.1966</c:v>
                </c:pt>
                <c:pt idx="4757">
                  <c:v>-0.46439999999999998</c:v>
                </c:pt>
                <c:pt idx="4758">
                  <c:v>0.2606</c:v>
                </c:pt>
                <c:pt idx="4759">
                  <c:v>5.5999999999999999E-3</c:v>
                </c:pt>
                <c:pt idx="4760">
                  <c:v>0.20960000000000001</c:v>
                </c:pt>
                <c:pt idx="4761">
                  <c:v>-2.5399999999999999E-2</c:v>
                </c:pt>
                <c:pt idx="4762">
                  <c:v>-0.2084</c:v>
                </c:pt>
                <c:pt idx="4763">
                  <c:v>-0.15540000000000001</c:v>
                </c:pt>
                <c:pt idx="4764">
                  <c:v>-5.74E-2</c:v>
                </c:pt>
                <c:pt idx="4765">
                  <c:v>-1.9400000000000001E-2</c:v>
                </c:pt>
                <c:pt idx="4766">
                  <c:v>4.1599999999999998E-2</c:v>
                </c:pt>
                <c:pt idx="4767">
                  <c:v>-0.12740000000000001</c:v>
                </c:pt>
                <c:pt idx="4768">
                  <c:v>-0.19239999999999999</c:v>
                </c:pt>
                <c:pt idx="4769">
                  <c:v>-0.15240000000000001</c:v>
                </c:pt>
                <c:pt idx="4770">
                  <c:v>-0.26240000000000002</c:v>
                </c:pt>
                <c:pt idx="4771">
                  <c:v>-0.29039999999999999</c:v>
                </c:pt>
                <c:pt idx="4772">
                  <c:v>6.1600000000000002E-2</c:v>
                </c:pt>
                <c:pt idx="4773">
                  <c:v>0.15759999999999999</c:v>
                </c:pt>
                <c:pt idx="4774">
                  <c:v>-0.1174</c:v>
                </c:pt>
                <c:pt idx="4775">
                  <c:v>0.43359999999999999</c:v>
                </c:pt>
                <c:pt idx="4776">
                  <c:v>2.46E-2</c:v>
                </c:pt>
                <c:pt idx="4777">
                  <c:v>-0.12939999999999999</c:v>
                </c:pt>
                <c:pt idx="4778">
                  <c:v>-0.2084</c:v>
                </c:pt>
                <c:pt idx="4779">
                  <c:v>-1.9400000000000001E-2</c:v>
                </c:pt>
                <c:pt idx="4780">
                  <c:v>-6.3399999999999998E-2</c:v>
                </c:pt>
                <c:pt idx="4781">
                  <c:v>1.7600000000000001E-2</c:v>
                </c:pt>
                <c:pt idx="4782">
                  <c:v>-0.32840000000000003</c:v>
                </c:pt>
                <c:pt idx="4783">
                  <c:v>-0.3604</c:v>
                </c:pt>
                <c:pt idx="4784">
                  <c:v>0.1706</c:v>
                </c:pt>
                <c:pt idx="4785">
                  <c:v>-8.4400000000000003E-2</c:v>
                </c:pt>
                <c:pt idx="4786">
                  <c:v>0.14860000000000001</c:v>
                </c:pt>
                <c:pt idx="4787">
                  <c:v>-0.21940000000000001</c:v>
                </c:pt>
                <c:pt idx="4788">
                  <c:v>0.30959999999999999</c:v>
                </c:pt>
                <c:pt idx="4789">
                  <c:v>-8.3400000000000002E-2</c:v>
                </c:pt>
                <c:pt idx="4790">
                  <c:v>-8.5400000000000004E-2</c:v>
                </c:pt>
                <c:pt idx="4791">
                  <c:v>3.0599999999999999E-2</c:v>
                </c:pt>
                <c:pt idx="4792">
                  <c:v>-0.25240000000000001</c:v>
                </c:pt>
                <c:pt idx="4793">
                  <c:v>-0.31440000000000001</c:v>
                </c:pt>
                <c:pt idx="4794">
                  <c:v>4.6600000000000003E-2</c:v>
                </c:pt>
                <c:pt idx="4795">
                  <c:v>-0.16739999999999999</c:v>
                </c:pt>
                <c:pt idx="4796">
                  <c:v>-8.8400000000000006E-2</c:v>
                </c:pt>
                <c:pt idx="4797">
                  <c:v>-0.24440000000000001</c:v>
                </c:pt>
                <c:pt idx="4798">
                  <c:v>-7.5399999999999995E-2</c:v>
                </c:pt>
                <c:pt idx="4799">
                  <c:v>-0.2104</c:v>
                </c:pt>
                <c:pt idx="4800">
                  <c:v>-8.6400000000000005E-2</c:v>
                </c:pt>
                <c:pt idx="4801">
                  <c:v>4.36E-2</c:v>
                </c:pt>
                <c:pt idx="4802">
                  <c:v>0.2036</c:v>
                </c:pt>
                <c:pt idx="4803">
                  <c:v>-0.38040000000000002</c:v>
                </c:pt>
                <c:pt idx="4804">
                  <c:v>-2.0400000000000001E-2</c:v>
                </c:pt>
                <c:pt idx="4805">
                  <c:v>-0.26040000000000002</c:v>
                </c:pt>
                <c:pt idx="4806">
                  <c:v>-8.14E-2</c:v>
                </c:pt>
                <c:pt idx="4807">
                  <c:v>-0.31740000000000002</c:v>
                </c:pt>
                <c:pt idx="4808">
                  <c:v>0.31759999999999999</c:v>
                </c:pt>
                <c:pt idx="4809">
                  <c:v>1.46E-2</c:v>
                </c:pt>
                <c:pt idx="4810">
                  <c:v>4.36E-2</c:v>
                </c:pt>
                <c:pt idx="4811">
                  <c:v>2.2599999999999999E-2</c:v>
                </c:pt>
                <c:pt idx="4812">
                  <c:v>-0.34839999999999999</c:v>
                </c:pt>
                <c:pt idx="4813">
                  <c:v>-1.4E-3</c:v>
                </c:pt>
                <c:pt idx="4814">
                  <c:v>0.19259999999999999</c:v>
                </c:pt>
                <c:pt idx="4815">
                  <c:v>-0.3024</c:v>
                </c:pt>
                <c:pt idx="4816">
                  <c:v>7.2599999999999998E-2</c:v>
                </c:pt>
                <c:pt idx="4817">
                  <c:v>5.3600000000000002E-2</c:v>
                </c:pt>
                <c:pt idx="4818">
                  <c:v>0.30659999999999998</c:v>
                </c:pt>
                <c:pt idx="4819">
                  <c:v>-2.24E-2</c:v>
                </c:pt>
                <c:pt idx="4820">
                  <c:v>-0.33040000000000003</c:v>
                </c:pt>
                <c:pt idx="4821">
                  <c:v>-7.0400000000000004E-2</c:v>
                </c:pt>
                <c:pt idx="4822">
                  <c:v>-4.5400000000000003E-2</c:v>
                </c:pt>
                <c:pt idx="4823">
                  <c:v>-0.21740000000000001</c:v>
                </c:pt>
                <c:pt idx="4824">
                  <c:v>0.14660000000000001</c:v>
                </c:pt>
                <c:pt idx="4825">
                  <c:v>0.11559999999999999</c:v>
                </c:pt>
                <c:pt idx="4826">
                  <c:v>-3.7400000000000003E-2</c:v>
                </c:pt>
                <c:pt idx="4827">
                  <c:v>0.3266</c:v>
                </c:pt>
                <c:pt idx="4828">
                  <c:v>1.6000000000000001E-3</c:v>
                </c:pt>
                <c:pt idx="4829">
                  <c:v>0.1966</c:v>
                </c:pt>
                <c:pt idx="4830">
                  <c:v>-0.4214</c:v>
                </c:pt>
                <c:pt idx="4831">
                  <c:v>-8.7400000000000005E-2</c:v>
                </c:pt>
                <c:pt idx="4832">
                  <c:v>-0.2074</c:v>
                </c:pt>
                <c:pt idx="4833">
                  <c:v>-0.1794</c:v>
                </c:pt>
                <c:pt idx="4834">
                  <c:v>-0.37940000000000002</c:v>
                </c:pt>
                <c:pt idx="4835">
                  <c:v>-0.33040000000000003</c:v>
                </c:pt>
                <c:pt idx="4836">
                  <c:v>-0.31240000000000001</c:v>
                </c:pt>
                <c:pt idx="4837">
                  <c:v>-0.35339999999999999</c:v>
                </c:pt>
                <c:pt idx="4838">
                  <c:v>0.19159999999999999</c:v>
                </c:pt>
                <c:pt idx="4839">
                  <c:v>-0.1414</c:v>
                </c:pt>
                <c:pt idx="4840">
                  <c:v>0.1966</c:v>
                </c:pt>
                <c:pt idx="4841">
                  <c:v>-5.8400000000000001E-2</c:v>
                </c:pt>
                <c:pt idx="4842">
                  <c:v>0.12959999999999999</c:v>
                </c:pt>
                <c:pt idx="4843">
                  <c:v>0.50660000000000005</c:v>
                </c:pt>
                <c:pt idx="4844">
                  <c:v>-1.54E-2</c:v>
                </c:pt>
                <c:pt idx="4845">
                  <c:v>3.2599999999999997E-2</c:v>
                </c:pt>
                <c:pt idx="4846">
                  <c:v>-0.26540000000000002</c:v>
                </c:pt>
                <c:pt idx="4847">
                  <c:v>-0.44440000000000002</c:v>
                </c:pt>
                <c:pt idx="4848">
                  <c:v>0.1206</c:v>
                </c:pt>
                <c:pt idx="4849">
                  <c:v>0.2676</c:v>
                </c:pt>
                <c:pt idx="4850">
                  <c:v>-3.5400000000000001E-2</c:v>
                </c:pt>
                <c:pt idx="4851">
                  <c:v>-0.16239999999999999</c:v>
                </c:pt>
                <c:pt idx="4852">
                  <c:v>-0.22140000000000001</c:v>
                </c:pt>
                <c:pt idx="4853">
                  <c:v>-0.15340000000000001</c:v>
                </c:pt>
                <c:pt idx="4854">
                  <c:v>0.3216</c:v>
                </c:pt>
                <c:pt idx="4855">
                  <c:v>0.21759999999999999</c:v>
                </c:pt>
                <c:pt idx="4856">
                  <c:v>3.1600000000000003E-2</c:v>
                </c:pt>
                <c:pt idx="4857">
                  <c:v>4.6600000000000003E-2</c:v>
                </c:pt>
                <c:pt idx="4858">
                  <c:v>-0.21440000000000001</c:v>
                </c:pt>
                <c:pt idx="4859">
                  <c:v>-0.15740000000000001</c:v>
                </c:pt>
                <c:pt idx="4860">
                  <c:v>-0.36840000000000001</c:v>
                </c:pt>
                <c:pt idx="4861">
                  <c:v>-0.6744</c:v>
                </c:pt>
                <c:pt idx="4862">
                  <c:v>-0.39040000000000002</c:v>
                </c:pt>
                <c:pt idx="4863">
                  <c:v>0.16159999999999999</c:v>
                </c:pt>
                <c:pt idx="4864">
                  <c:v>-0.15640000000000001</c:v>
                </c:pt>
                <c:pt idx="4865">
                  <c:v>0.3226</c:v>
                </c:pt>
                <c:pt idx="4866">
                  <c:v>0.1636</c:v>
                </c:pt>
                <c:pt idx="4867">
                  <c:v>-0.1074</c:v>
                </c:pt>
                <c:pt idx="4868">
                  <c:v>-0.46839999999999998</c:v>
                </c:pt>
                <c:pt idx="4869">
                  <c:v>-0.15340000000000001</c:v>
                </c:pt>
                <c:pt idx="4870">
                  <c:v>-0.19739999999999999</c:v>
                </c:pt>
                <c:pt idx="4871">
                  <c:v>3.6600000000000001E-2</c:v>
                </c:pt>
                <c:pt idx="4872">
                  <c:v>0.1176</c:v>
                </c:pt>
                <c:pt idx="4873">
                  <c:v>0.1096</c:v>
                </c:pt>
                <c:pt idx="4874">
                  <c:v>-0.47339999999999999</c:v>
                </c:pt>
                <c:pt idx="4875">
                  <c:v>0.18959999999999999</c:v>
                </c:pt>
                <c:pt idx="4876">
                  <c:v>-2.3999999999999998E-3</c:v>
                </c:pt>
                <c:pt idx="4877">
                  <c:v>4.36E-2</c:v>
                </c:pt>
                <c:pt idx="4878">
                  <c:v>-1.24E-2</c:v>
                </c:pt>
                <c:pt idx="4879">
                  <c:v>-0.1154</c:v>
                </c:pt>
                <c:pt idx="4880">
                  <c:v>4.9599999999999998E-2</c:v>
                </c:pt>
                <c:pt idx="4881">
                  <c:v>-4.0000000000000002E-4</c:v>
                </c:pt>
                <c:pt idx="4882">
                  <c:v>-0.32440000000000002</c:v>
                </c:pt>
                <c:pt idx="4883">
                  <c:v>-0.20039999999999999</c:v>
                </c:pt>
                <c:pt idx="4884">
                  <c:v>-0.16139999999999999</c:v>
                </c:pt>
                <c:pt idx="4885">
                  <c:v>-0.1084</c:v>
                </c:pt>
                <c:pt idx="4886">
                  <c:v>-1.7399999999999999E-2</c:v>
                </c:pt>
                <c:pt idx="4887">
                  <c:v>9.3600000000000003E-2</c:v>
                </c:pt>
                <c:pt idx="4888">
                  <c:v>-0.2404</c:v>
                </c:pt>
                <c:pt idx="4889">
                  <c:v>0.1216</c:v>
                </c:pt>
                <c:pt idx="4890">
                  <c:v>-0.37840000000000001</c:v>
                </c:pt>
                <c:pt idx="4891">
                  <c:v>-0.1804</c:v>
                </c:pt>
                <c:pt idx="4892">
                  <c:v>5.2600000000000001E-2</c:v>
                </c:pt>
                <c:pt idx="4893">
                  <c:v>-0.19239999999999999</c:v>
                </c:pt>
                <c:pt idx="4894">
                  <c:v>-9.74E-2</c:v>
                </c:pt>
                <c:pt idx="4895">
                  <c:v>0.11360000000000001</c:v>
                </c:pt>
                <c:pt idx="4896">
                  <c:v>9.5600000000000004E-2</c:v>
                </c:pt>
                <c:pt idx="4897">
                  <c:v>-2.4400000000000002E-2</c:v>
                </c:pt>
                <c:pt idx="4898">
                  <c:v>0.11260000000000001</c:v>
                </c:pt>
                <c:pt idx="4899">
                  <c:v>0.14960000000000001</c:v>
                </c:pt>
                <c:pt idx="4900">
                  <c:v>-0.2064</c:v>
                </c:pt>
                <c:pt idx="4901">
                  <c:v>-0.21540000000000001</c:v>
                </c:pt>
                <c:pt idx="4902">
                  <c:v>-0.56540000000000001</c:v>
                </c:pt>
                <c:pt idx="4903">
                  <c:v>0.27560000000000001</c:v>
                </c:pt>
                <c:pt idx="4904">
                  <c:v>0.13159999999999999</c:v>
                </c:pt>
                <c:pt idx="4905">
                  <c:v>-0.50139999999999996</c:v>
                </c:pt>
                <c:pt idx="4906">
                  <c:v>-0.10539999999999999</c:v>
                </c:pt>
                <c:pt idx="4907">
                  <c:v>-6.9400000000000003E-2</c:v>
                </c:pt>
                <c:pt idx="4908">
                  <c:v>0.54459999999999997</c:v>
                </c:pt>
                <c:pt idx="4909">
                  <c:v>-0.16139999999999999</c:v>
                </c:pt>
                <c:pt idx="4910">
                  <c:v>-0.21840000000000001</c:v>
                </c:pt>
                <c:pt idx="4911">
                  <c:v>0.2006</c:v>
                </c:pt>
                <c:pt idx="4912">
                  <c:v>0.30159999999999998</c:v>
                </c:pt>
                <c:pt idx="4913">
                  <c:v>-0.1004</c:v>
                </c:pt>
                <c:pt idx="4914">
                  <c:v>0.14560000000000001</c:v>
                </c:pt>
                <c:pt idx="4915">
                  <c:v>0.22059999999999999</c:v>
                </c:pt>
                <c:pt idx="4916">
                  <c:v>0.2676</c:v>
                </c:pt>
                <c:pt idx="4917">
                  <c:v>0.28960000000000002</c:v>
                </c:pt>
                <c:pt idx="4918">
                  <c:v>0.42559999999999998</c:v>
                </c:pt>
                <c:pt idx="4919">
                  <c:v>-7.4000000000000003E-3</c:v>
                </c:pt>
                <c:pt idx="4920">
                  <c:v>-6.54E-2</c:v>
                </c:pt>
                <c:pt idx="4921">
                  <c:v>-0.16339999999999999</c:v>
                </c:pt>
                <c:pt idx="4922">
                  <c:v>-0.30840000000000001</c:v>
                </c:pt>
                <c:pt idx="4923">
                  <c:v>-2.24E-2</c:v>
                </c:pt>
                <c:pt idx="4924">
                  <c:v>-0.3614</c:v>
                </c:pt>
                <c:pt idx="4925">
                  <c:v>0.18360000000000001</c:v>
                </c:pt>
                <c:pt idx="4926">
                  <c:v>-8.9399999999999993E-2</c:v>
                </c:pt>
                <c:pt idx="4927">
                  <c:v>0.43359999999999999</c:v>
                </c:pt>
                <c:pt idx="4928">
                  <c:v>2.3599999999999999E-2</c:v>
                </c:pt>
                <c:pt idx="4929">
                  <c:v>-0.16539999999999999</c:v>
                </c:pt>
                <c:pt idx="4930">
                  <c:v>-4.0399999999999998E-2</c:v>
                </c:pt>
                <c:pt idx="4931">
                  <c:v>-3.6400000000000002E-2</c:v>
                </c:pt>
                <c:pt idx="4932">
                  <c:v>4.2599999999999999E-2</c:v>
                </c:pt>
                <c:pt idx="4933">
                  <c:v>0.20960000000000001</c:v>
                </c:pt>
                <c:pt idx="4934">
                  <c:v>-1.9400000000000001E-2</c:v>
                </c:pt>
                <c:pt idx="4935">
                  <c:v>-0.1104</c:v>
                </c:pt>
                <c:pt idx="4936">
                  <c:v>-0.2424</c:v>
                </c:pt>
                <c:pt idx="4937">
                  <c:v>0.19159999999999999</c:v>
                </c:pt>
                <c:pt idx="4938">
                  <c:v>-0.2324</c:v>
                </c:pt>
                <c:pt idx="4939">
                  <c:v>-0.1744</c:v>
                </c:pt>
                <c:pt idx="4940">
                  <c:v>-0.15440000000000001</c:v>
                </c:pt>
                <c:pt idx="4941">
                  <c:v>-4.1399999999999999E-2</c:v>
                </c:pt>
                <c:pt idx="4942">
                  <c:v>-0.33739999999999998</c:v>
                </c:pt>
                <c:pt idx="4943">
                  <c:v>1.8599999999999998E-2</c:v>
                </c:pt>
                <c:pt idx="4944">
                  <c:v>-7.4000000000000003E-3</c:v>
                </c:pt>
                <c:pt idx="4945">
                  <c:v>-9.9400000000000002E-2</c:v>
                </c:pt>
                <c:pt idx="4946">
                  <c:v>-0.31840000000000002</c:v>
                </c:pt>
                <c:pt idx="4947">
                  <c:v>0.34060000000000001</c:v>
                </c:pt>
                <c:pt idx="4948">
                  <c:v>3.8600000000000002E-2</c:v>
                </c:pt>
                <c:pt idx="4949">
                  <c:v>0.2266</c:v>
                </c:pt>
                <c:pt idx="4950">
                  <c:v>-0.50139999999999996</c:v>
                </c:pt>
                <c:pt idx="4951">
                  <c:v>-0.31140000000000001</c:v>
                </c:pt>
                <c:pt idx="4952">
                  <c:v>0.1386</c:v>
                </c:pt>
                <c:pt idx="4953">
                  <c:v>0.53259999999999996</c:v>
                </c:pt>
                <c:pt idx="4954">
                  <c:v>-0.19040000000000001</c:v>
                </c:pt>
                <c:pt idx="4955">
                  <c:v>-0.31640000000000001</c:v>
                </c:pt>
                <c:pt idx="4956">
                  <c:v>9.3600000000000003E-2</c:v>
                </c:pt>
                <c:pt idx="4957">
                  <c:v>-0.24540000000000001</c:v>
                </c:pt>
                <c:pt idx="4958">
                  <c:v>5.7599999999999998E-2</c:v>
                </c:pt>
                <c:pt idx="4959">
                  <c:v>0.2366</c:v>
                </c:pt>
                <c:pt idx="4960">
                  <c:v>0.1676</c:v>
                </c:pt>
                <c:pt idx="4961">
                  <c:v>-1.04E-2</c:v>
                </c:pt>
                <c:pt idx="4962">
                  <c:v>-0.2064</c:v>
                </c:pt>
                <c:pt idx="4963">
                  <c:v>-0.35339999999999999</c:v>
                </c:pt>
                <c:pt idx="4964">
                  <c:v>-0.35239999999999999</c:v>
                </c:pt>
                <c:pt idx="4965">
                  <c:v>7.5600000000000001E-2</c:v>
                </c:pt>
                <c:pt idx="4966">
                  <c:v>-1.34E-2</c:v>
                </c:pt>
                <c:pt idx="4967">
                  <c:v>-0.15540000000000001</c:v>
                </c:pt>
                <c:pt idx="4968">
                  <c:v>0.21060000000000001</c:v>
                </c:pt>
                <c:pt idx="4969">
                  <c:v>0.49759999999999999</c:v>
                </c:pt>
                <c:pt idx="4970">
                  <c:v>-0.1174</c:v>
                </c:pt>
                <c:pt idx="4971">
                  <c:v>-4.0399999999999998E-2</c:v>
                </c:pt>
                <c:pt idx="4972">
                  <c:v>-9.4000000000000004E-3</c:v>
                </c:pt>
                <c:pt idx="4973">
                  <c:v>-0.34339999999999998</c:v>
                </c:pt>
                <c:pt idx="4974">
                  <c:v>0.21360000000000001</c:v>
                </c:pt>
                <c:pt idx="4975">
                  <c:v>-9.74E-2</c:v>
                </c:pt>
                <c:pt idx="4976">
                  <c:v>0.50660000000000005</c:v>
                </c:pt>
                <c:pt idx="4977">
                  <c:v>-0.21540000000000001</c:v>
                </c:pt>
                <c:pt idx="4978">
                  <c:v>0.18759999999999999</c:v>
                </c:pt>
                <c:pt idx="4979">
                  <c:v>-0.1154</c:v>
                </c:pt>
                <c:pt idx="4980">
                  <c:v>-0.24940000000000001</c:v>
                </c:pt>
                <c:pt idx="4981">
                  <c:v>0.1996</c:v>
                </c:pt>
                <c:pt idx="4982">
                  <c:v>-5.04E-2</c:v>
                </c:pt>
                <c:pt idx="4983">
                  <c:v>-0.19040000000000001</c:v>
                </c:pt>
                <c:pt idx="4984">
                  <c:v>-0.26640000000000003</c:v>
                </c:pt>
                <c:pt idx="4985">
                  <c:v>-0.27939999999999998</c:v>
                </c:pt>
                <c:pt idx="4986">
                  <c:v>0.18360000000000001</c:v>
                </c:pt>
                <c:pt idx="4987">
                  <c:v>-0.16339999999999999</c:v>
                </c:pt>
                <c:pt idx="4988">
                  <c:v>0.1666</c:v>
                </c:pt>
                <c:pt idx="4989">
                  <c:v>4.5999999999999999E-3</c:v>
                </c:pt>
                <c:pt idx="4990">
                  <c:v>-0.2044</c:v>
                </c:pt>
                <c:pt idx="4991">
                  <c:v>8.9599999999999999E-2</c:v>
                </c:pt>
                <c:pt idx="4992">
                  <c:v>-4.7399999999999998E-2</c:v>
                </c:pt>
                <c:pt idx="4993">
                  <c:v>-0.25540000000000002</c:v>
                </c:pt>
                <c:pt idx="4994">
                  <c:v>-0.18540000000000001</c:v>
                </c:pt>
                <c:pt idx="4995">
                  <c:v>-0.20039999999999999</c:v>
                </c:pt>
                <c:pt idx="4996">
                  <c:v>5.8599999999999999E-2</c:v>
                </c:pt>
                <c:pt idx="4997">
                  <c:v>-0.18340000000000001</c:v>
                </c:pt>
                <c:pt idx="4998">
                  <c:v>-0.18640000000000001</c:v>
                </c:pt>
                <c:pt idx="4999">
                  <c:v>-0.47239999999999999</c:v>
                </c:pt>
                <c:pt idx="5000">
                  <c:v>-8.5400000000000004E-2</c:v>
                </c:pt>
                <c:pt idx="5001">
                  <c:v>-0.2334</c:v>
                </c:pt>
                <c:pt idx="5002">
                  <c:v>2.3599999999999999E-2</c:v>
                </c:pt>
                <c:pt idx="5003">
                  <c:v>-0.2414</c:v>
                </c:pt>
                <c:pt idx="5004">
                  <c:v>0.14760000000000001</c:v>
                </c:pt>
                <c:pt idx="5005">
                  <c:v>0.12959999999999999</c:v>
                </c:pt>
                <c:pt idx="5006">
                  <c:v>3.5999999999999999E-3</c:v>
                </c:pt>
                <c:pt idx="5007">
                  <c:v>-8.6400000000000005E-2</c:v>
                </c:pt>
                <c:pt idx="5008">
                  <c:v>0.29260000000000003</c:v>
                </c:pt>
                <c:pt idx="5009">
                  <c:v>0.1206</c:v>
                </c:pt>
                <c:pt idx="5010">
                  <c:v>-0.44640000000000002</c:v>
                </c:pt>
                <c:pt idx="5011">
                  <c:v>0.14560000000000001</c:v>
                </c:pt>
                <c:pt idx="5012">
                  <c:v>0.25459999999999999</c:v>
                </c:pt>
                <c:pt idx="5013">
                  <c:v>0.30359999999999998</c:v>
                </c:pt>
                <c:pt idx="5014">
                  <c:v>-0.28439999999999999</c:v>
                </c:pt>
                <c:pt idx="5015">
                  <c:v>-0.12939999999999999</c:v>
                </c:pt>
                <c:pt idx="5016">
                  <c:v>-0.2954</c:v>
                </c:pt>
                <c:pt idx="5017">
                  <c:v>0.44359999999999999</c:v>
                </c:pt>
                <c:pt idx="5018">
                  <c:v>0.40360000000000001</c:v>
                </c:pt>
                <c:pt idx="5019">
                  <c:v>9.7600000000000006E-2</c:v>
                </c:pt>
                <c:pt idx="5020">
                  <c:v>-0.40539999999999998</c:v>
                </c:pt>
                <c:pt idx="5021">
                  <c:v>-0.15939999999999999</c:v>
                </c:pt>
                <c:pt idx="5022">
                  <c:v>4.8599999999999997E-2</c:v>
                </c:pt>
                <c:pt idx="5023">
                  <c:v>-0.1714</c:v>
                </c:pt>
                <c:pt idx="5024">
                  <c:v>2.2599999999999999E-2</c:v>
                </c:pt>
                <c:pt idx="5025">
                  <c:v>0.14760000000000001</c:v>
                </c:pt>
                <c:pt idx="5026">
                  <c:v>-0.43840000000000001</c:v>
                </c:pt>
                <c:pt idx="5027">
                  <c:v>0.1406</c:v>
                </c:pt>
                <c:pt idx="5028">
                  <c:v>6.2600000000000003E-2</c:v>
                </c:pt>
                <c:pt idx="5029">
                  <c:v>-0.33339999999999997</c:v>
                </c:pt>
                <c:pt idx="5030">
                  <c:v>-6.4399999999999999E-2</c:v>
                </c:pt>
                <c:pt idx="5031">
                  <c:v>0.1396</c:v>
                </c:pt>
                <c:pt idx="5032">
                  <c:v>6.3600000000000004E-2</c:v>
                </c:pt>
                <c:pt idx="5033">
                  <c:v>8.6E-3</c:v>
                </c:pt>
                <c:pt idx="5034">
                  <c:v>5.5999999999999999E-3</c:v>
                </c:pt>
                <c:pt idx="5035">
                  <c:v>7.7600000000000002E-2</c:v>
                </c:pt>
                <c:pt idx="5036">
                  <c:v>-8.4400000000000003E-2</c:v>
                </c:pt>
                <c:pt idx="5037">
                  <c:v>-0.21540000000000001</c:v>
                </c:pt>
                <c:pt idx="5038">
                  <c:v>0.1206</c:v>
                </c:pt>
                <c:pt idx="5039">
                  <c:v>-6.0400000000000002E-2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642-4EA2-B98A-DA70E6B620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4532368"/>
        <c:axId val="574534008"/>
      </c:scatterChart>
      <c:valAx>
        <c:axId val="574532368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34008"/>
        <c:crossesAt val="-14"/>
        <c:crossBetween val="midCat"/>
      </c:valAx>
      <c:valAx>
        <c:axId val="574534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[ns]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323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0.36889</cdr:x>
      <cdr:y>0.33575</cdr:y>
    </cdr:from>
    <cdr:to>
      <cdr:x>0.79892</cdr:x>
      <cdr:y>0.49126</cdr:y>
    </cdr:to>
    <cdr:sp macro="" textlink="">
      <cdr:nvSpPr>
        <cdr:cNvPr id="2" name="Rounded Rectangular Callout 1"/>
        <cdr:cNvSpPr/>
      </cdr:nvSpPr>
      <cdr:spPr>
        <a:xfrm xmlns:a="http://schemas.openxmlformats.org/drawingml/2006/main">
          <a:off x="1620179" y="1692188"/>
          <a:ext cx="1888653" cy="783767"/>
        </a:xfrm>
        <a:prstGeom xmlns:a="http://schemas.openxmlformats.org/drawingml/2006/main" prst="wedgeRoundRectCallout">
          <a:avLst>
            <a:gd name="adj1" fmla="val 56974"/>
            <a:gd name="adj2" fmla="val 53597"/>
            <a:gd name="adj3" fmla="val 16667"/>
          </a:avLst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b="1" dirty="0" smtClean="0">
              <a:solidFill>
                <a:schemeClr val="tx1"/>
              </a:solidFill>
            </a:rPr>
            <a:t>C1: 59.3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dirty="0" smtClean="0">
              <a:solidFill>
                <a:schemeClr val="tx1"/>
              </a:solidFill>
            </a:rPr>
            <a:t> 3.8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baseline="-25000" dirty="0" err="1" smtClean="0">
              <a:solidFill>
                <a:schemeClr val="tx1"/>
              </a:solidFill>
            </a:rPr>
            <a:t>FWHM</a:t>
          </a:r>
          <a:r>
            <a:rPr lang="en-GB" sz="1200" b="1" dirty="0" smtClean="0">
              <a:solidFill>
                <a:schemeClr val="tx1"/>
              </a:solidFill>
            </a:rPr>
            <a:t> </a:t>
          </a:r>
        </a:p>
        <a:p xmlns:a="http://schemas.openxmlformats.org/drawingml/2006/main">
          <a:r>
            <a:rPr lang="en-GB" sz="1200" b="1" dirty="0">
              <a:solidFill>
                <a:schemeClr val="tx1"/>
              </a:solidFill>
            </a:rPr>
            <a:t>C1: </a:t>
          </a:r>
          <a:r>
            <a:rPr lang="en-GB" sz="1200" b="1" dirty="0" smtClean="0">
              <a:solidFill>
                <a:schemeClr val="tx1"/>
              </a:solidFill>
            </a:rPr>
            <a:t>59.9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dirty="0" smtClean="0">
              <a:solidFill>
                <a:schemeClr val="tx1"/>
              </a:solidFill>
            </a:rPr>
            <a:t> 3.9 </a:t>
          </a:r>
          <a:r>
            <a:rPr lang="en-GB" sz="1200" b="1" dirty="0" err="1">
              <a:solidFill>
                <a:schemeClr val="tx1"/>
              </a:solidFill>
            </a:rPr>
            <a:t>KeV</a:t>
          </a:r>
          <a:r>
            <a:rPr lang="en-GB" sz="1200" b="1" baseline="-25000" dirty="0" err="1">
              <a:solidFill>
                <a:schemeClr val="tx1"/>
              </a:solidFill>
            </a:rPr>
            <a:t>FWHM</a:t>
          </a:r>
          <a:r>
            <a:rPr lang="en-GB" sz="1200" b="1" dirty="0">
              <a:solidFill>
                <a:schemeClr val="tx1"/>
              </a:solidFill>
            </a:rPr>
            <a:t> </a:t>
          </a:r>
        </a:p>
        <a:p xmlns:a="http://schemas.openxmlformats.org/drawingml/2006/main">
          <a:r>
            <a:rPr lang="en-GB" sz="1200" b="1" dirty="0" smtClean="0">
              <a:solidFill>
                <a:schemeClr val="tx1"/>
              </a:solidFill>
            </a:rPr>
            <a:t>C3: 56.8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dirty="0" smtClean="0">
              <a:solidFill>
                <a:schemeClr val="tx1"/>
              </a:solidFill>
            </a:rPr>
            <a:t> 6.4 </a:t>
          </a:r>
          <a:r>
            <a:rPr lang="en-GB" sz="1200" b="1" dirty="0" err="1">
              <a:solidFill>
                <a:schemeClr val="tx1"/>
              </a:solidFill>
            </a:rPr>
            <a:t>KeV</a:t>
          </a:r>
          <a:r>
            <a:rPr lang="en-GB" sz="1200" b="1" baseline="-25000" dirty="0" err="1">
              <a:solidFill>
                <a:schemeClr val="tx1"/>
              </a:solidFill>
            </a:rPr>
            <a:t>FWHM</a:t>
          </a:r>
          <a:r>
            <a:rPr lang="en-GB" sz="1200" b="1" dirty="0">
              <a:solidFill>
                <a:schemeClr val="tx1"/>
              </a:solidFill>
            </a:rPr>
            <a:t> </a:t>
          </a:r>
        </a:p>
        <a:p xmlns:a="http://schemas.openxmlformats.org/drawingml/2006/main">
          <a:r>
            <a:rPr lang="en-GB" sz="1200" b="1" dirty="0">
              <a:solidFill>
                <a:schemeClr val="tx1"/>
              </a:solidFill>
            </a:rPr>
            <a:t>C1: </a:t>
          </a:r>
          <a:r>
            <a:rPr lang="en-GB" sz="1200" b="1" dirty="0" smtClean="0">
              <a:solidFill>
                <a:schemeClr val="tx1"/>
              </a:solidFill>
            </a:rPr>
            <a:t>59.9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dirty="0" smtClean="0">
              <a:solidFill>
                <a:schemeClr val="tx1"/>
              </a:solidFill>
            </a:rPr>
            <a:t> 4.7 </a:t>
          </a:r>
          <a:r>
            <a:rPr lang="en-GB" sz="1200" b="1" dirty="0" err="1">
              <a:solidFill>
                <a:schemeClr val="tx1"/>
              </a:solidFill>
            </a:rPr>
            <a:t>KeV</a:t>
          </a:r>
          <a:r>
            <a:rPr lang="en-GB" sz="1200" b="1" baseline="-25000" dirty="0" err="1">
              <a:solidFill>
                <a:schemeClr val="tx1"/>
              </a:solidFill>
            </a:rPr>
            <a:t>FWHM</a:t>
          </a:r>
          <a:r>
            <a:rPr lang="en-GB" sz="1200" b="1" dirty="0">
              <a:solidFill>
                <a:schemeClr val="tx1"/>
              </a:solidFill>
            </a:rPr>
            <a:t>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0.35443</cdr:x>
      <cdr:y>0.37147</cdr:y>
    </cdr:from>
    <cdr:to>
      <cdr:x>0.80121</cdr:x>
      <cdr:y>0.52698</cdr:y>
    </cdr:to>
    <cdr:sp macro="" textlink="">
      <cdr:nvSpPr>
        <cdr:cNvPr id="2" name="Rounded Rectangular Callout 1"/>
        <cdr:cNvSpPr/>
      </cdr:nvSpPr>
      <cdr:spPr>
        <a:xfrm xmlns:a="http://schemas.openxmlformats.org/drawingml/2006/main">
          <a:off x="1556665" y="1872208"/>
          <a:ext cx="1962218" cy="783767"/>
        </a:xfrm>
        <a:prstGeom xmlns:a="http://schemas.openxmlformats.org/drawingml/2006/main" prst="wedgeRoundRectCallout">
          <a:avLst>
            <a:gd name="adj1" fmla="val 56237"/>
            <a:gd name="adj2" fmla="val 46569"/>
            <a:gd name="adj3" fmla="val 16667"/>
          </a:avLst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b="1" dirty="0" smtClean="0">
              <a:solidFill>
                <a:schemeClr val="tx1"/>
              </a:solidFill>
            </a:rPr>
            <a:t>C1: 58.9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dirty="0" smtClean="0">
              <a:solidFill>
                <a:schemeClr val="tx1"/>
              </a:solidFill>
            </a:rPr>
            <a:t> 3.4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baseline="-25000" dirty="0" err="1" smtClean="0">
              <a:solidFill>
                <a:schemeClr val="tx1"/>
              </a:solidFill>
            </a:rPr>
            <a:t>FWHM</a:t>
          </a:r>
          <a:r>
            <a:rPr lang="en-GB" sz="1200" b="1" dirty="0" smtClean="0">
              <a:solidFill>
                <a:schemeClr val="tx1"/>
              </a:solidFill>
            </a:rPr>
            <a:t> </a:t>
          </a:r>
        </a:p>
        <a:p xmlns:a="http://schemas.openxmlformats.org/drawingml/2006/main">
          <a:r>
            <a:rPr lang="en-GB" sz="1200" b="1" dirty="0" smtClean="0">
              <a:solidFill>
                <a:schemeClr val="tx1"/>
              </a:solidFill>
            </a:rPr>
            <a:t>C2: 59.6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dirty="0" smtClean="0">
              <a:solidFill>
                <a:schemeClr val="tx1"/>
              </a:solidFill>
            </a:rPr>
            <a:t> 3.9 </a:t>
          </a:r>
          <a:r>
            <a:rPr lang="en-GB" sz="1200" b="1" dirty="0" err="1">
              <a:solidFill>
                <a:schemeClr val="tx1"/>
              </a:solidFill>
            </a:rPr>
            <a:t>KeV</a:t>
          </a:r>
          <a:r>
            <a:rPr lang="en-GB" sz="1200" b="1" baseline="-25000" dirty="0" err="1">
              <a:solidFill>
                <a:schemeClr val="tx1"/>
              </a:solidFill>
            </a:rPr>
            <a:t>FWHM</a:t>
          </a:r>
          <a:r>
            <a:rPr lang="en-GB" sz="1200" b="1" dirty="0">
              <a:solidFill>
                <a:schemeClr val="tx1"/>
              </a:solidFill>
            </a:rPr>
            <a:t> </a:t>
          </a:r>
        </a:p>
        <a:p xmlns:a="http://schemas.openxmlformats.org/drawingml/2006/main">
          <a:r>
            <a:rPr lang="en-GB" sz="1200" b="1" dirty="0" smtClean="0">
              <a:solidFill>
                <a:schemeClr val="tx1"/>
              </a:solidFill>
            </a:rPr>
            <a:t>C3: 59.4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dirty="0" smtClean="0">
              <a:solidFill>
                <a:schemeClr val="tx1"/>
              </a:solidFill>
            </a:rPr>
            <a:t> 4.9 </a:t>
          </a:r>
          <a:r>
            <a:rPr lang="en-GB" sz="1200" b="1" dirty="0" err="1">
              <a:solidFill>
                <a:schemeClr val="tx1"/>
              </a:solidFill>
            </a:rPr>
            <a:t>KeV</a:t>
          </a:r>
          <a:r>
            <a:rPr lang="en-GB" sz="1200" b="1" baseline="-25000" dirty="0" err="1">
              <a:solidFill>
                <a:schemeClr val="tx1"/>
              </a:solidFill>
            </a:rPr>
            <a:t>FWHM</a:t>
          </a:r>
          <a:r>
            <a:rPr lang="en-GB" sz="1200" b="1" dirty="0">
              <a:solidFill>
                <a:schemeClr val="tx1"/>
              </a:solidFill>
            </a:rPr>
            <a:t> </a:t>
          </a:r>
        </a:p>
        <a:p xmlns:a="http://schemas.openxmlformats.org/drawingml/2006/main">
          <a:r>
            <a:rPr lang="en-GB" sz="1200" b="1" dirty="0" smtClean="0">
              <a:solidFill>
                <a:schemeClr val="tx1"/>
              </a:solidFill>
            </a:rPr>
            <a:t>C4: 60.1 </a:t>
          </a:r>
          <a:r>
            <a:rPr lang="en-GB" sz="1200" b="1" dirty="0" err="1" smtClean="0">
              <a:solidFill>
                <a:schemeClr val="tx1"/>
              </a:solidFill>
            </a:rPr>
            <a:t>KeV</a:t>
          </a:r>
          <a:r>
            <a:rPr lang="en-GB" sz="1200" b="1" dirty="0" smtClean="0">
              <a:solidFill>
                <a:schemeClr val="tx1"/>
              </a:solidFill>
            </a:rPr>
            <a:t> 5.2 </a:t>
          </a:r>
          <a:r>
            <a:rPr lang="en-GB" sz="1200" b="1" dirty="0" err="1">
              <a:solidFill>
                <a:schemeClr val="tx1"/>
              </a:solidFill>
            </a:rPr>
            <a:t>KeV</a:t>
          </a:r>
          <a:r>
            <a:rPr lang="en-GB" sz="1200" b="1" baseline="-25000" dirty="0" err="1">
              <a:solidFill>
                <a:schemeClr val="tx1"/>
              </a:solidFill>
            </a:rPr>
            <a:t>FWHM</a:t>
          </a:r>
          <a:r>
            <a:rPr lang="en-GB" sz="1200" b="1" dirty="0">
              <a:solidFill>
                <a:schemeClr val="tx1"/>
              </a:solidFill>
            </a:rPr>
            <a:t>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1CA8A-2FDB-4A10-95C9-8D7659447252}" type="datetimeFigureOut">
              <a:rPr lang="en-US" smtClean="0"/>
              <a:pPr/>
              <a:t>21-May-18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E91F1-3144-43FA-A31D-3E3A939B1C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2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idea behind this slide is that in order to have a “reasonable” spectrum the incoming flux should be at least 5 times lower than the dead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591C0-3BA5-4E6D-842D-B3EF900CED3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5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laceHolder 1"/>
          <p:cNvSpPr>
            <a:spLocks noGrp="1"/>
          </p:cNvSpPr>
          <p:nvPr>
            <p:ph type="body"/>
          </p:nvPr>
        </p:nvSpPr>
        <p:spPr>
          <a:xfrm>
            <a:off x="710640" y="4861440"/>
            <a:ext cx="5676840" cy="4604400"/>
          </a:xfrm>
          <a:prstGeom prst="rect">
            <a:avLst/>
          </a:prstGeom>
        </p:spPr>
        <p:txBody>
          <a:bodyPr lIns="101880" tIns="51120" rIns="101880" bIns="51120"/>
          <a:lstStyle/>
          <a:p>
            <a:endParaRPr lang="en-GB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9" name="CustomShape 2"/>
          <p:cNvSpPr/>
          <p:nvPr/>
        </p:nvSpPr>
        <p:spPr>
          <a:xfrm>
            <a:off x="4021200" y="9721080"/>
            <a:ext cx="3075480" cy="51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53636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body"/>
          </p:nvPr>
        </p:nvSpPr>
        <p:spPr>
          <a:xfrm>
            <a:off x="710640" y="4861440"/>
            <a:ext cx="5676840" cy="4604400"/>
          </a:xfrm>
          <a:prstGeom prst="rect">
            <a:avLst/>
          </a:prstGeom>
        </p:spPr>
        <p:txBody>
          <a:bodyPr lIns="101880" tIns="51120" rIns="101880" bIns="51120"/>
          <a:lstStyle/>
          <a:p>
            <a:endParaRPr lang="en-GB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1" name="CustomShape 2"/>
          <p:cNvSpPr/>
          <p:nvPr/>
        </p:nvSpPr>
        <p:spPr>
          <a:xfrm>
            <a:off x="4021200" y="9721080"/>
            <a:ext cx="3075480" cy="51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650867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95145C8-B015-485D-A999-772091AB2E7F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244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452C91-CA2A-4827-ABD1-88A74120FBD7}" type="slidenum">
              <a:rPr lang="el-GR" smtClean="0"/>
              <a:pPr>
                <a:defRPr/>
              </a:pPr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1334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53512-2D6D-4BFF-BC4A-F290BB8ABEC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981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031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79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039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0" y="2133600"/>
            <a:ext cx="9144000" cy="1752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9" name="Picture 8" descr="CERN logo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718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medipixlogo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76400" y="2133600"/>
            <a:ext cx="7010400" cy="1752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438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047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025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857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20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076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6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2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17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7886700" cy="527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7888" y="942860"/>
            <a:ext cx="7886700" cy="4790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81775"/>
            <a:ext cx="9144000" cy="2762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tx1"/>
                </a:solidFill>
                <a:latin typeface="+mn-lt"/>
              </a:rPr>
              <a:t>xavier.llopart@cern.ch</a:t>
            </a:r>
            <a:endParaRPr lang="en-US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209800" y="6581001"/>
            <a:ext cx="4724400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Front-End Electronics</a:t>
            </a:r>
            <a:r>
              <a:rPr lang="en-US" sz="1200" baseline="0" dirty="0" smtClean="0"/>
              <a:t> 2018</a:t>
            </a:r>
            <a:endParaRPr lang="en-US" sz="1200" dirty="0" smtClean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" y="24321"/>
            <a:ext cx="857274" cy="340805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2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685" r:id="rId12"/>
    <p:sldLayoutId id="2147483705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24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Towards a new generation of Medipix and </a:t>
            </a:r>
            <a:r>
              <a:rPr lang="en-GB" dirty="0" err="1"/>
              <a:t>Timepix</a:t>
            </a:r>
            <a:r>
              <a:rPr lang="en-GB" dirty="0"/>
              <a:t> ASICs</a:t>
            </a:r>
            <a:r>
              <a:rPr lang="en-US" sz="4000" i="1" dirty="0" smtClean="0"/>
              <a:t> 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1"/>
            <a:r>
              <a:rPr lang="en-US" sz="2000" dirty="0" smtClean="0"/>
              <a:t>X. Llopart,</a:t>
            </a:r>
            <a:endParaRPr lang="en-US" sz="1800" dirty="0"/>
          </a:p>
          <a:p>
            <a:pPr lvl="1"/>
            <a:r>
              <a:rPr lang="en-US" sz="1800" dirty="0" smtClean="0"/>
              <a:t>On behalf of the Medipix </a:t>
            </a:r>
            <a:r>
              <a:rPr lang="en-US" sz="1800" dirty="0" smtClean="0"/>
              <a:t>Collaborations</a:t>
            </a:r>
            <a:endParaRPr lang="en-US" sz="2000" dirty="0" smtClean="0"/>
          </a:p>
          <a:p>
            <a:r>
              <a:rPr lang="en-US" sz="1800" dirty="0" smtClean="0"/>
              <a:t>22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May 2018</a:t>
            </a:r>
          </a:p>
          <a:p>
            <a:r>
              <a:rPr lang="en-US" sz="1800" dirty="0"/>
              <a:t>Front-End Electronics 2018</a:t>
            </a:r>
            <a:endParaRPr lang="en-US" sz="1800" strike="sngStrik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t="5136" r="27950" b="3712"/>
          <a:stretch/>
        </p:blipFill>
        <p:spPr>
          <a:xfrm>
            <a:off x="5673919" y="2821389"/>
            <a:ext cx="3186134" cy="36412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Velopix (2016)</a:t>
            </a:r>
            <a:endParaRPr lang="en-GB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538747" y="2641103"/>
            <a:ext cx="3497749" cy="3816646"/>
            <a:chOff x="3201179" y="110210"/>
            <a:chExt cx="5887373" cy="6424135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3526619" y="282821"/>
              <a:ext cx="5150559" cy="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646656" y="110210"/>
              <a:ext cx="1152377" cy="259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000" b="1" dirty="0" smtClean="0"/>
                <a:t>14140 µm</a:t>
              </a:r>
              <a:endParaRPr lang="en-GB" sz="1000" b="1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 flipV="1">
              <a:off x="3354492" y="413665"/>
              <a:ext cx="0" cy="612068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200000">
              <a:off x="2721814" y="3131059"/>
              <a:ext cx="1217753" cy="259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000" b="1" dirty="0" smtClean="0"/>
                <a:t>16600 µm</a:t>
              </a:r>
              <a:endParaRPr lang="en-GB" sz="1000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 flipV="1">
              <a:off x="8945882" y="413667"/>
              <a:ext cx="0" cy="5204227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16200000">
              <a:off x="7644740" y="2425634"/>
              <a:ext cx="2628602" cy="259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000" b="1" dirty="0" smtClean="0"/>
                <a:t>Sensitive Area (14080 µm)</a:t>
              </a:r>
              <a:endParaRPr lang="en-GB" sz="10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4407" y="413665"/>
              <a:ext cx="5164859" cy="6104496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aphicFrame>
        <p:nvGraphicFramePr>
          <p:cNvPr id="2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595187"/>
              </p:ext>
            </p:extLst>
          </p:nvPr>
        </p:nvGraphicFramePr>
        <p:xfrm>
          <a:off x="358775" y="1124744"/>
          <a:ext cx="4977070" cy="496265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5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Application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LHCb</a:t>
                      </a:r>
                      <a:r>
                        <a:rPr lang="en-US" sz="1400" b="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Vertex Locator upgrade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91792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Technology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CMOS </a:t>
                      </a:r>
                      <a:r>
                        <a:rPr lang="en-US" sz="1400" dirty="0" smtClean="0">
                          <a:latin typeface="+mj-lt"/>
                        </a:rPr>
                        <a:t>130nm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349459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Pixel size 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55 </a:t>
                      </a:r>
                      <a:r>
                        <a:rPr lang="en-US" sz="1400" dirty="0" smtClean="0">
                          <a:latin typeface="+mj-lt"/>
                        </a:rPr>
                        <a:t>x </a:t>
                      </a:r>
                      <a:r>
                        <a:rPr lang="en-US" sz="1400" dirty="0">
                          <a:latin typeface="+mj-lt"/>
                        </a:rPr>
                        <a:t>55 </a:t>
                      </a:r>
                      <a:r>
                        <a:rPr lang="en-US" sz="1400" dirty="0" smtClean="0">
                          <a:latin typeface="+mj-lt"/>
                        </a:rPr>
                        <a:t>µm</a:t>
                      </a:r>
                      <a:r>
                        <a:rPr lang="en-US" sz="1400" baseline="30000" dirty="0" smtClean="0">
                          <a:latin typeface="+mj-lt"/>
                        </a:rPr>
                        <a:t>2</a:t>
                      </a:r>
                      <a:endParaRPr lang="en-US" sz="1400" b="0" baseline="30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Pixel</a:t>
                      </a:r>
                      <a:r>
                        <a:rPr lang="en-US" sz="1400" b="1" baseline="0" dirty="0" smtClean="0">
                          <a:latin typeface="+mj-lt"/>
                        </a:rPr>
                        <a:t> arrangement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256 x </a:t>
                      </a:r>
                      <a:r>
                        <a:rPr lang="en-US" sz="1400" dirty="0" smtClean="0">
                          <a:latin typeface="+mj-lt"/>
                        </a:rPr>
                        <a:t>256 (2x4 </a:t>
                      </a:r>
                      <a:r>
                        <a:rPr lang="en-US" sz="1400" dirty="0" err="1" smtClean="0">
                          <a:latin typeface="+mj-lt"/>
                        </a:rPr>
                        <a:t>superpixels</a:t>
                      </a:r>
                      <a:r>
                        <a:rPr lang="en-US" sz="1400" dirty="0" smtClean="0">
                          <a:latin typeface="+mj-lt"/>
                        </a:rPr>
                        <a:t>)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Acquisition modes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Time (TOA) </a:t>
                      </a:r>
                    </a:p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 or  charge (TOT) 6-bits</a:t>
                      </a: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icrosoft YaHei" charset="-122"/>
                        <a:cs typeface="+mn-cs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Readout Type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Data driven (Shutter-less)</a:t>
                      </a:r>
                    </a:p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Frame-based (Shutter)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Thresholds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1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Minimum threshold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&gt; 500 e-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4522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Time resolution  (TOA)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 25</a:t>
                      </a:r>
                      <a:r>
                        <a:rPr lang="en-US" sz="1400" baseline="0" dirty="0" smtClean="0">
                          <a:latin typeface="+mj-lt"/>
                        </a:rPr>
                        <a:t> </a:t>
                      </a:r>
                      <a:r>
                        <a:rPr lang="en-US" sz="1400" dirty="0" smtClean="0">
                          <a:latin typeface="+mj-lt"/>
                        </a:rPr>
                        <a:t>ns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Power consumption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&lt;</a:t>
                      </a:r>
                      <a:r>
                        <a:rPr lang="en-US" sz="1400" dirty="0" smtClean="0">
                          <a:latin typeface="+mj-lt"/>
                        </a:rPr>
                        <a:t>1.5W @1.2 </a:t>
                      </a:r>
                      <a:r>
                        <a:rPr lang="en-US" sz="1400" dirty="0">
                          <a:latin typeface="+mj-lt"/>
                        </a:rPr>
                        <a:t>V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Floorplan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3 sides </a:t>
                      </a:r>
                      <a:r>
                        <a:rPr lang="en-US" sz="1400" dirty="0" err="1">
                          <a:latin typeface="+mj-lt"/>
                        </a:rPr>
                        <a:t>buttable</a:t>
                      </a:r>
                      <a:r>
                        <a:rPr lang="en-US" sz="1400" dirty="0">
                          <a:latin typeface="+mj-lt"/>
                        </a:rPr>
                        <a:t> and minimum periphery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TSVs </a:t>
                      </a:r>
                      <a:r>
                        <a:rPr lang="en-US" sz="1400" b="1" dirty="0" smtClean="0">
                          <a:latin typeface="+mj-lt"/>
                        </a:rPr>
                        <a:t>possibility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YES. Multi-dicing</a:t>
                      </a:r>
                      <a:r>
                        <a:rPr lang="en-US" sz="1400" baseline="0" dirty="0" smtClean="0">
                          <a:latin typeface="+mj-lt"/>
                        </a:rPr>
                        <a:t> scheme as Medipix3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Count Rate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Data-Driven:</a:t>
                      </a:r>
                      <a:r>
                        <a:rPr lang="en-US" sz="1400" b="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~5</a:t>
                      </a:r>
                      <a:r>
                        <a:rPr lang="en-US" sz="1400" b="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latin typeface="+mj-lt"/>
                        </a:rPr>
                        <a:t>x</a:t>
                      </a:r>
                      <a:r>
                        <a:rPr lang="en-US" sz="1400" baseline="0" dirty="0" smtClean="0">
                          <a:latin typeface="+mj-lt"/>
                        </a:rPr>
                        <a:t> 10</a:t>
                      </a:r>
                      <a:r>
                        <a:rPr lang="en-US" sz="1400" baseline="30000" dirty="0" smtClean="0">
                          <a:latin typeface="+mj-lt"/>
                        </a:rPr>
                        <a:t>6</a:t>
                      </a:r>
                      <a:r>
                        <a:rPr lang="en-US" sz="1400" b="0" baseline="0" dirty="0" smtClean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+mn-cs"/>
                        </a:rPr>
                        <a:t>hits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/mm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Microsoft YaHei" charset="-122"/>
                        </a:rPr>
                        <a:t>Output bandwidth</a:t>
                      </a: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4 </a:t>
                      </a:r>
                      <a:r>
                        <a:rPr lang="en-GB" sz="1400" dirty="0" err="1" smtClean="0">
                          <a:latin typeface="+mj-lt"/>
                        </a:rPr>
                        <a:t>serializers</a:t>
                      </a:r>
                      <a:r>
                        <a:rPr lang="en-GB" sz="1400" baseline="0" dirty="0" smtClean="0">
                          <a:latin typeface="+mj-lt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Microsoft YaHei" charset="-122"/>
                        </a:rPr>
                        <a:t>@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Microsoft YaHei" charset="-122"/>
                        </a:rPr>
                        <a:t>5.12 </a:t>
                      </a:r>
                      <a:r>
                        <a:rPr lang="en-GB" sz="1400" baseline="0" dirty="0" err="1" smtClean="0">
                          <a:latin typeface="+mj-lt"/>
                        </a:rPr>
                        <a:t>Gbps</a:t>
                      </a:r>
                      <a:r>
                        <a:rPr lang="en-GB" sz="1400" baseline="0" dirty="0" smtClean="0">
                          <a:latin typeface="+mj-lt"/>
                        </a:rPr>
                        <a:t> each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229970"/>
                  </a:ext>
                </a:extLst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3" r="20862" b="3800"/>
          <a:stretch/>
        </p:blipFill>
        <p:spPr>
          <a:xfrm>
            <a:off x="6275793" y="229435"/>
            <a:ext cx="2529424" cy="230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4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5.12 </a:t>
            </a:r>
            <a:r>
              <a:rPr lang="en-US" dirty="0" err="1" smtClean="0"/>
              <a:t>Gbps</a:t>
            </a:r>
            <a:r>
              <a:rPr lang="en-US" dirty="0" smtClean="0"/>
              <a:t> Velopix High Speed link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1" t="8116"/>
          <a:stretch/>
        </p:blipFill>
        <p:spPr>
          <a:xfrm>
            <a:off x="3300806" y="1880828"/>
            <a:ext cx="5618448" cy="4076228"/>
          </a:xfrm>
          <a:ln w="381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29040" y="93543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link 3-chip module with all links at 5.12 </a:t>
            </a:r>
            <a:r>
              <a:rPr lang="en-US" dirty="0" err="1" smtClean="0"/>
              <a:t>Gbps</a:t>
            </a:r>
            <a:r>
              <a:rPr lang="en-US" dirty="0" smtClean="0"/>
              <a:t> over a 1m copper line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2" t="45507" r="28587" b="8551"/>
          <a:stretch/>
        </p:blipFill>
        <p:spPr>
          <a:xfrm>
            <a:off x="323528" y="3046315"/>
            <a:ext cx="4581940" cy="31507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4951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ClicPix2 (2017)</a:t>
            </a:r>
            <a:endParaRPr lang="en-GB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1929273"/>
              </p:ext>
            </p:extLst>
          </p:nvPr>
        </p:nvGraphicFramePr>
        <p:xfrm>
          <a:off x="358775" y="936704"/>
          <a:ext cx="4977070" cy="526777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5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Application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CLIC</a:t>
                      </a:r>
                      <a:r>
                        <a:rPr lang="en-US" sz="1400" b="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Vertex detector prototype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37931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Technology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CMOS </a:t>
                      </a:r>
                      <a:r>
                        <a:rPr lang="en-US" sz="1400" dirty="0" smtClean="0">
                          <a:latin typeface="+mj-lt"/>
                        </a:rPr>
                        <a:t>65nm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349459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Pixel size 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2</a:t>
                      </a:r>
                      <a:r>
                        <a:rPr lang="en-US" sz="1400" dirty="0" smtClean="0">
                          <a:latin typeface="+mj-lt"/>
                        </a:rPr>
                        <a:t>5 x 25 µm</a:t>
                      </a:r>
                      <a:r>
                        <a:rPr lang="en-US" sz="1400" baseline="30000" dirty="0" smtClean="0">
                          <a:latin typeface="+mj-lt"/>
                        </a:rPr>
                        <a:t>2</a:t>
                      </a:r>
                      <a:endParaRPr lang="en-US" sz="1400" b="0" baseline="30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Pixel</a:t>
                      </a:r>
                      <a:r>
                        <a:rPr lang="en-US" sz="1400" b="1" baseline="0" dirty="0" smtClean="0">
                          <a:latin typeface="+mj-lt"/>
                        </a:rPr>
                        <a:t> arrangement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128 </a:t>
                      </a:r>
                      <a:r>
                        <a:rPr lang="en-US" sz="1400" dirty="0">
                          <a:latin typeface="+mj-lt"/>
                        </a:rPr>
                        <a:t>x </a:t>
                      </a:r>
                      <a:r>
                        <a:rPr lang="en-US" sz="1400" dirty="0" smtClean="0">
                          <a:latin typeface="+mj-lt"/>
                        </a:rPr>
                        <a:t>128 (2x8 </a:t>
                      </a:r>
                      <a:r>
                        <a:rPr lang="en-US" sz="1400" dirty="0" err="1" smtClean="0">
                          <a:latin typeface="+mj-lt"/>
                        </a:rPr>
                        <a:t>superpixels</a:t>
                      </a:r>
                      <a:r>
                        <a:rPr lang="en-US" sz="1400" dirty="0" smtClean="0">
                          <a:latin typeface="+mj-lt"/>
                        </a:rPr>
                        <a:t>)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Acquisition modes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Time (TOA) 8-bits and Charge (TOT) 5-bits</a:t>
                      </a:r>
                    </a:p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 or  charge (</a:t>
                      </a:r>
                      <a:r>
                        <a:rPr kumimoji="0" lang="en-GB" sz="14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iTOT</a:t>
                      </a: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13-bits</a:t>
                      </a: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icrosoft YaHei" charset="-122"/>
                        <a:cs typeface="+mn-cs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Readout Type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lang="en-GB" sz="1400" dirty="0" smtClean="0"/>
                        <a:t>Full Frame Zero compression (pixel, super-pixel and column skipping)</a:t>
                      </a: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Thresholds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1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Minimum threshold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&gt; 500 e-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4522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Time resolution  (TOA)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 10</a:t>
                      </a:r>
                      <a:r>
                        <a:rPr lang="en-US" sz="1400" baseline="0" dirty="0" smtClean="0">
                          <a:latin typeface="+mj-lt"/>
                        </a:rPr>
                        <a:t> </a:t>
                      </a:r>
                      <a:r>
                        <a:rPr lang="en-US" sz="1400" dirty="0" smtClean="0">
                          <a:latin typeface="+mj-lt"/>
                        </a:rPr>
                        <a:t>ns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Power consumption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&lt; 80mW @1.2 V 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(power-pulsing 156ns/20ms)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Floorplan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3 sides </a:t>
                      </a:r>
                      <a:r>
                        <a:rPr lang="en-US" sz="1400" dirty="0" err="1">
                          <a:latin typeface="+mj-lt"/>
                        </a:rPr>
                        <a:t>buttable</a:t>
                      </a:r>
                      <a:r>
                        <a:rPr lang="en-US" sz="1400" dirty="0">
                          <a:latin typeface="+mj-lt"/>
                        </a:rPr>
                        <a:t> and minimum periphery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TSVs </a:t>
                      </a:r>
                      <a:r>
                        <a:rPr lang="en-US" sz="1400" b="1" dirty="0" smtClean="0">
                          <a:latin typeface="+mj-lt"/>
                        </a:rPr>
                        <a:t>possibility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NO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Readout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&lt; 800 µs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Microsoft YaHei" charset="-122"/>
                        </a:rPr>
                        <a:t>Output bandwidth</a:t>
                      </a: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1 CML</a:t>
                      </a:r>
                      <a:r>
                        <a:rPr lang="en-GB" sz="1400" baseline="0" dirty="0" smtClean="0">
                          <a:latin typeface="+mj-lt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Microsoft YaHei" charset="-122"/>
                        </a:rPr>
                        <a:t>@ 640 Mbps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229970"/>
                  </a:ext>
                </a:extLst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5928204" y="3067719"/>
            <a:ext cx="2887062" cy="3136761"/>
            <a:chOff x="5507794" y="3320987"/>
            <a:chExt cx="2887062" cy="313676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56" t="16344" r="7432" b="10282"/>
            <a:stretch/>
          </p:blipFill>
          <p:spPr>
            <a:xfrm>
              <a:off x="5732094" y="3497497"/>
              <a:ext cx="2430156" cy="2937778"/>
            </a:xfrm>
            <a:prstGeom prst="rect">
              <a:avLst/>
            </a:prstGeom>
          </p:spPr>
        </p:pic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5507794" y="3320987"/>
              <a:ext cx="2887062" cy="3136761"/>
              <a:chOff x="3137048" y="35617"/>
              <a:chExt cx="5981405" cy="6498728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 flipV="1">
                <a:off x="3570281" y="208229"/>
                <a:ext cx="4997173" cy="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5646657" y="35617"/>
                <a:ext cx="1152377" cy="3188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GB" sz="1000" b="1" dirty="0" smtClean="0"/>
                  <a:t>3340 µm</a:t>
                </a:r>
                <a:endParaRPr lang="en-GB" sz="1000" b="1" dirty="0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 flipH="1" flipV="1">
                <a:off x="3354492" y="413665"/>
                <a:ext cx="0" cy="612068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 rot="16200000">
                <a:off x="2610330" y="3023903"/>
                <a:ext cx="1372262" cy="3188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GB" sz="1000" b="1" dirty="0" smtClean="0"/>
                  <a:t>3700 µm</a:t>
                </a:r>
                <a:endParaRPr lang="en-GB" sz="1000" b="1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8940421" y="557770"/>
                <a:ext cx="6101" cy="477001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 rot="16200000">
                <a:off x="7452387" y="2770534"/>
                <a:ext cx="3013307" cy="3188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GB" sz="1000" b="1" dirty="0" smtClean="0"/>
                  <a:t>Sensitive Area (3200 µm)</a:t>
                </a:r>
                <a:endParaRPr lang="en-GB" sz="1000" b="1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618958" y="413666"/>
                <a:ext cx="4969927" cy="6074120"/>
              </a:xfrm>
              <a:prstGeom prst="rect">
                <a:avLst/>
              </a:prstGeom>
              <a:noFill/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2" t="58364" r="41340" b="33107"/>
          <a:stretch/>
        </p:blipFill>
        <p:spPr>
          <a:xfrm>
            <a:off x="6042573" y="936704"/>
            <a:ext cx="2658324" cy="177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4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2036774"/>
              </p:ext>
            </p:extLst>
          </p:nvPr>
        </p:nvGraphicFramePr>
        <p:xfrm>
          <a:off x="304800" y="1143000"/>
          <a:ext cx="8610600" cy="49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Pixel detectors ASICs </a:t>
            </a:r>
            <a:r>
              <a:rPr lang="en-GB" dirty="0"/>
              <a:t>developed </a:t>
            </a:r>
            <a:r>
              <a:rPr lang="en-GB" dirty="0" smtClean="0"/>
              <a:t>@</a:t>
            </a:r>
            <a:r>
              <a:rPr lang="en-GB" dirty="0"/>
              <a:t>CERN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3239852" y="2744924"/>
            <a:ext cx="2196244" cy="324026"/>
          </a:xfrm>
          <a:prstGeom prst="wedgeRoundRectCallout">
            <a:avLst>
              <a:gd name="adj1" fmla="val -65715"/>
              <a:gd name="adj2" fmla="val 33782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Medipix3RX (2011)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6768244" y="4185084"/>
            <a:ext cx="1800200" cy="504046"/>
          </a:xfrm>
          <a:prstGeom prst="wedgeRoundRectCallout">
            <a:avLst>
              <a:gd name="adj1" fmla="val 595"/>
              <a:gd name="adj2" fmla="val 122984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Medipix1 (1998)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4535996" y="3241899"/>
            <a:ext cx="1800200" cy="324026"/>
          </a:xfrm>
          <a:prstGeom prst="wedgeRoundRectCallout">
            <a:avLst>
              <a:gd name="adj1" fmla="val -72786"/>
              <a:gd name="adj2" fmla="val 68825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 smtClean="0">
                <a:solidFill>
                  <a:schemeClr val="tx1"/>
                </a:solidFill>
              </a:rPr>
              <a:t>Timepix</a:t>
            </a:r>
            <a:r>
              <a:rPr lang="en-US" sz="1800" b="1" dirty="0" smtClean="0">
                <a:solidFill>
                  <a:schemeClr val="tx1"/>
                </a:solidFill>
              </a:rPr>
              <a:t> (2006)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3023828" y="2111443"/>
            <a:ext cx="1800200" cy="324026"/>
          </a:xfrm>
          <a:prstGeom prst="wedgeRoundRectCallout">
            <a:avLst>
              <a:gd name="adj1" fmla="val -56547"/>
              <a:gd name="adj2" fmla="val 127031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Timepix3 (2013)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1967097" y="1345553"/>
            <a:ext cx="1800200" cy="601550"/>
          </a:xfrm>
          <a:prstGeom prst="wedgeRoundRectCallout">
            <a:avLst>
              <a:gd name="adj1" fmla="val -36862"/>
              <a:gd name="adj2" fmla="val 97366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b="1" dirty="0" err="1" smtClean="0">
                <a:solidFill>
                  <a:schemeClr val="tx1"/>
                </a:solidFill>
              </a:rPr>
              <a:t>ClicPix</a:t>
            </a:r>
            <a:r>
              <a:rPr lang="en-US" sz="1800" b="1" dirty="0" smtClean="0">
                <a:solidFill>
                  <a:schemeClr val="tx1"/>
                </a:solidFill>
              </a:rPr>
              <a:t> (2013)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ClickPix2 (2016)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755576" y="2744924"/>
            <a:ext cx="1592932" cy="324026"/>
          </a:xfrm>
          <a:prstGeom prst="wedgeRoundRectCallout">
            <a:avLst>
              <a:gd name="adj1" fmla="val 72469"/>
              <a:gd name="adj2" fmla="val 11851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VeloPix (2016)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1139005" y="3539727"/>
            <a:ext cx="1656184" cy="324026"/>
          </a:xfrm>
          <a:prstGeom prst="wedgeRoundRectCallout">
            <a:avLst>
              <a:gd name="adj1" fmla="val 47722"/>
              <a:gd name="adj2" fmla="val -136763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 smtClean="0">
                <a:solidFill>
                  <a:schemeClr val="tx1"/>
                </a:solidFill>
              </a:rPr>
              <a:t>Dosepix</a:t>
            </a:r>
            <a:r>
              <a:rPr lang="en-US" sz="1800" b="1" dirty="0" smtClean="0">
                <a:solidFill>
                  <a:schemeClr val="tx1"/>
                </a:solidFill>
              </a:rPr>
              <a:t> (2010)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4572000" y="3619499"/>
            <a:ext cx="1800200" cy="324026"/>
          </a:xfrm>
          <a:prstGeom prst="wedgeRoundRectCallout">
            <a:avLst>
              <a:gd name="adj1" fmla="val -74451"/>
              <a:gd name="adj2" fmla="val -19073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Medipix2 (2004)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2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Through Silicon Via (TSV)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942860"/>
            <a:ext cx="8169012" cy="479039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The goal is to </a:t>
            </a:r>
            <a:r>
              <a:rPr lang="en-GB" b="1" dirty="0" smtClean="0"/>
              <a:t>develop a reliable "Via-last" TSV </a:t>
            </a:r>
            <a:r>
              <a:rPr lang="en-GB" dirty="0" smtClean="0"/>
              <a:t>(Though Silicon Via) process for the Medipix Hybrid Pixel Detectors </a:t>
            </a:r>
          </a:p>
          <a:p>
            <a:endParaRPr lang="en-GB" dirty="0" smtClean="0"/>
          </a:p>
          <a:p>
            <a:r>
              <a:rPr lang="en-GB" dirty="0" smtClean="0"/>
              <a:t>The main benefit is to limit the need of classical wire bonding to sensor biasing only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b="1" dirty="0" smtClean="0"/>
              <a:t>Large area tiling </a:t>
            </a:r>
            <a:r>
              <a:rPr lang="en-GB" dirty="0" smtClean="0"/>
              <a:t>with high percentage of active area</a:t>
            </a:r>
          </a:p>
          <a:p>
            <a:endParaRPr lang="en-GB" dirty="0" smtClean="0"/>
          </a:p>
          <a:p>
            <a:r>
              <a:rPr lang="en-GB" dirty="0" smtClean="0"/>
              <a:t>Medipix3RX, Timepix3 and Velopix are TSV compatible chips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TSV process development by CEA-LETI 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Sensor fabrication and flip-chip assembly ADVACAM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CERN </a:t>
            </a:r>
            <a:r>
              <a:rPr lang="en-GB" dirty="0">
                <a:sym typeface="Wingdings" panose="05000000000000000000" pitchFamily="2" charset="2"/>
              </a:rPr>
              <a:t>Medipix TSV project supported by AIDA, CERN-LCD and Medipix3 </a:t>
            </a:r>
            <a:r>
              <a:rPr lang="en-GB" dirty="0" smtClean="0">
                <a:sym typeface="Wingdings" panose="05000000000000000000" pitchFamily="2" charset="2"/>
              </a:rPr>
              <a:t>collaboration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/>
              <a:t>“TSV </a:t>
            </a:r>
            <a:r>
              <a:rPr lang="en-GB" dirty="0"/>
              <a:t>last for hybrid pixel detectors: Application to particle physics and imaging </a:t>
            </a:r>
            <a:r>
              <a:rPr lang="en-GB" dirty="0" smtClean="0"/>
              <a:t>experiments”, D. Henry, et al</a:t>
            </a:r>
            <a:r>
              <a:rPr lang="en-GB" dirty="0"/>
              <a:t>, </a:t>
            </a:r>
            <a:r>
              <a:rPr lang="en-GB" dirty="0" smtClean="0"/>
              <a:t>(</a:t>
            </a:r>
            <a:r>
              <a:rPr lang="en-GB" dirty="0"/>
              <a:t>ECTC), 2013 IEEE </a:t>
            </a:r>
            <a:r>
              <a:rPr lang="en-GB" dirty="0" smtClean="0"/>
              <a:t>63rd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3660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TSV Process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6741" y="1215132"/>
            <a:ext cx="5723930" cy="1869076"/>
            <a:chOff x="1065944" y="3223262"/>
            <a:chExt cx="5723930" cy="1869076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1" t="7628" r="3030" b="2868"/>
            <a:stretch/>
          </p:blipFill>
          <p:spPr bwMode="auto">
            <a:xfrm>
              <a:off x="1104900" y="3223262"/>
              <a:ext cx="5668259" cy="18483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065944" y="4831412"/>
              <a:ext cx="2437027" cy="260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MEDIPIX3 pixel side native thickness </a:t>
              </a:r>
              <a:endParaRPr lang="en-GB" sz="11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21711" y="4809313"/>
              <a:ext cx="18288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TSV processed chip</a:t>
              </a:r>
              <a:endParaRPr lang="en-GB" sz="11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61074" y="4787898"/>
              <a:ext cx="18288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“BGA” bottom distribution</a:t>
              </a:r>
              <a:endParaRPr lang="en-GB" sz="11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260976" y="660496"/>
            <a:ext cx="2667000" cy="2399290"/>
            <a:chOff x="6889804" y="3055951"/>
            <a:chExt cx="2196000" cy="1836000"/>
          </a:xfrm>
        </p:grpSpPr>
        <p:sp>
          <p:nvSpPr>
            <p:cNvPr id="11" name="Rectangle 10"/>
            <p:cNvSpPr/>
            <p:nvPr/>
          </p:nvSpPr>
          <p:spPr>
            <a:xfrm>
              <a:off x="6889804" y="3055951"/>
              <a:ext cx="2196000" cy="183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6950613" y="3092946"/>
              <a:ext cx="2102431" cy="1769320"/>
              <a:chOff x="6950613" y="3092946"/>
              <a:chExt cx="2102431" cy="1769320"/>
            </a:xfrm>
          </p:grpSpPr>
          <p:pic>
            <p:nvPicPr>
              <p:cNvPr id="13" name="Picture 4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50613" y="3092946"/>
                <a:ext cx="2102431" cy="15750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7050215" y="4667963"/>
                <a:ext cx="1954142" cy="194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50" dirty="0" smtClean="0"/>
                  <a:t>SEM cross section of  </a:t>
                </a:r>
                <a:r>
                  <a:rPr lang="fr-FR" sz="1050" dirty="0" err="1" smtClean="0"/>
                  <a:t>TSVs</a:t>
                </a:r>
                <a:r>
                  <a:rPr lang="fr-FR" sz="1050" dirty="0" smtClean="0"/>
                  <a:t> (CEA-LETI)</a:t>
                </a:r>
                <a:endParaRPr lang="en-GB" sz="1050" dirty="0"/>
              </a:p>
            </p:txBody>
          </p:sp>
        </p:grp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3245643"/>
            <a:ext cx="5044784" cy="28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544108" y="3936338"/>
            <a:ext cx="3464988" cy="1949056"/>
            <a:chOff x="5544108" y="3653585"/>
            <a:chExt cx="3464988" cy="19490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4108" y="3653585"/>
              <a:ext cx="3464988" cy="194905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243061" y="5338689"/>
              <a:ext cx="20650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First 2x2 TSV Medipix3RX (ESRF)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3802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Medipix4 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88" y="980728"/>
            <a:ext cx="8313028" cy="4790396"/>
          </a:xfrm>
        </p:spPr>
        <p:txBody>
          <a:bodyPr>
            <a:noAutofit/>
          </a:bodyPr>
          <a:lstStyle/>
          <a:p>
            <a:r>
              <a:rPr lang="en-GB" sz="2000" dirty="0" smtClean="0"/>
              <a:t>Medipix4 Collaboration is set to provide the next generation of Medipix4 family chips (Medipix4 and Timepix4)</a:t>
            </a:r>
          </a:p>
          <a:p>
            <a:endParaRPr lang="en-GB" sz="2000" dirty="0"/>
          </a:p>
          <a:p>
            <a:r>
              <a:rPr lang="en-GB" sz="2000" dirty="0" smtClean="0"/>
              <a:t>Main characteristics:</a:t>
            </a:r>
          </a:p>
          <a:p>
            <a:pPr lvl="1"/>
            <a:r>
              <a:rPr lang="en-GB" sz="2000" dirty="0" smtClean="0"/>
              <a:t>Use of a </a:t>
            </a:r>
            <a:r>
              <a:rPr lang="en-GB" sz="2000" b="1" dirty="0" smtClean="0"/>
              <a:t>commercial 65nm CMOS </a:t>
            </a:r>
            <a:r>
              <a:rPr lang="en-GB" sz="2000" dirty="0" smtClean="0"/>
              <a:t>technology</a:t>
            </a:r>
          </a:p>
          <a:p>
            <a:pPr lvl="1"/>
            <a:r>
              <a:rPr lang="en-GB" sz="2000" b="1" dirty="0" smtClean="0"/>
              <a:t>4-side </a:t>
            </a:r>
            <a:r>
              <a:rPr lang="en-GB" sz="2000" b="1" dirty="0" err="1" smtClean="0"/>
              <a:t>buttable</a:t>
            </a:r>
            <a:r>
              <a:rPr lang="en-GB" sz="2000" b="1" dirty="0" smtClean="0"/>
              <a:t> </a:t>
            </a:r>
            <a:r>
              <a:rPr lang="en-GB" sz="2000" dirty="0" smtClean="0"/>
              <a:t>architecture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/>
              <a:t>periphery integrated inside the pixel matrix</a:t>
            </a:r>
          </a:p>
          <a:p>
            <a:pPr lvl="1"/>
            <a:r>
              <a:rPr lang="en-GB" sz="2000" b="1" dirty="0" smtClean="0"/>
              <a:t>Performance improvements </a:t>
            </a:r>
            <a:r>
              <a:rPr lang="en-GB" sz="2000" dirty="0" smtClean="0"/>
              <a:t>from previous generation:</a:t>
            </a:r>
          </a:p>
          <a:p>
            <a:pPr lvl="2"/>
            <a:r>
              <a:rPr lang="en-GB" sz="2000" dirty="0" smtClean="0"/>
              <a:t>Medipix4: Count rate, gain linearity</a:t>
            </a:r>
          </a:p>
          <a:p>
            <a:pPr lvl="2"/>
            <a:r>
              <a:rPr lang="en-GB" sz="2000" dirty="0" smtClean="0"/>
              <a:t>Timepix4: Count rate, TOA and TOT resolution</a:t>
            </a:r>
          </a:p>
          <a:p>
            <a:pPr lvl="1"/>
            <a:r>
              <a:rPr lang="en-GB" sz="2000" b="1" dirty="0"/>
              <a:t>Larger </a:t>
            </a:r>
            <a:r>
              <a:rPr lang="en-GB" sz="2000" b="1" dirty="0" smtClean="0"/>
              <a:t>ASICs</a:t>
            </a:r>
            <a:endParaRPr lang="en-GB" sz="2000" b="1" dirty="0" smtClean="0"/>
          </a:p>
          <a:p>
            <a:pPr lvl="1"/>
            <a:r>
              <a:rPr lang="en-GB" sz="2000" b="1" dirty="0" smtClean="0"/>
              <a:t>Digital-On-Top</a:t>
            </a:r>
            <a:r>
              <a:rPr lang="en-GB" sz="2000" dirty="0" smtClean="0"/>
              <a:t> design methodology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Agreement </a:t>
            </a:r>
            <a:r>
              <a:rPr lang="en-GB" sz="2000" dirty="0" smtClean="0"/>
              <a:t>signed on May 2016 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Today already 14 groups</a:t>
            </a:r>
          </a:p>
        </p:txBody>
      </p:sp>
    </p:spTree>
    <p:extLst>
      <p:ext uri="{BB962C8B-B14F-4D97-AF65-F5344CB8AC3E}">
        <p14:creationId xmlns:p14="http://schemas.microsoft.com/office/powerpoint/2010/main" val="412954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Medipix4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GB" dirty="0" smtClean="0">
                <a:latin typeface="Arial" charset="0"/>
              </a:rPr>
              <a:t>CEA</a:t>
            </a:r>
            <a:r>
              <a:rPr lang="en-GB" dirty="0">
                <a:latin typeface="Arial" charset="0"/>
              </a:rPr>
              <a:t>, Paris, France 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CERN, Geneva, Switzerland, 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DESY-Hamburg, Germany 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Diamond Light Source, Oxfordshire, England, UK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IEAP, Czech Technical University, Prague, Czech Republic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JINR, </a:t>
            </a:r>
            <a:r>
              <a:rPr lang="en-GB" dirty="0" err="1">
                <a:latin typeface="Arial" charset="0"/>
              </a:rPr>
              <a:t>Dubna</a:t>
            </a:r>
            <a:r>
              <a:rPr lang="en-GB" dirty="0">
                <a:latin typeface="Arial" charset="0"/>
              </a:rPr>
              <a:t>, Russian Federation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NIKHEF, Amsterdam, The Netherlands 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University of California, Berkeley, USA </a:t>
            </a:r>
          </a:p>
          <a:p>
            <a:pPr>
              <a:spcBef>
                <a:spcPts val="400"/>
              </a:spcBef>
            </a:pPr>
            <a:r>
              <a:rPr lang="de-DE" dirty="0">
                <a:latin typeface="Arial" charset="0"/>
              </a:rPr>
              <a:t>University </a:t>
            </a:r>
            <a:r>
              <a:rPr lang="de-DE" dirty="0" err="1">
                <a:latin typeface="Arial" charset="0"/>
              </a:rPr>
              <a:t>of</a:t>
            </a:r>
            <a:r>
              <a:rPr lang="de-DE" dirty="0">
                <a:latin typeface="Arial" charset="0"/>
              </a:rPr>
              <a:t> Houston, USA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University of Maastricht, The Netherlands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University of Canterbury, New Zealand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University of Oxford, England, UK</a:t>
            </a:r>
          </a:p>
          <a:p>
            <a:pPr>
              <a:spcBef>
                <a:spcPts val="400"/>
              </a:spcBef>
            </a:pPr>
            <a:r>
              <a:rPr lang="en-GB" dirty="0">
                <a:latin typeface="Arial" charset="0"/>
              </a:rPr>
              <a:t>University of Geneva, </a:t>
            </a:r>
            <a:r>
              <a:rPr lang="en-GB" dirty="0" smtClean="0">
                <a:latin typeface="Arial" charset="0"/>
              </a:rPr>
              <a:t>Switzerland</a:t>
            </a:r>
          </a:p>
          <a:p>
            <a:pPr>
              <a:spcBef>
                <a:spcPts val="400"/>
              </a:spcBef>
            </a:pPr>
            <a:r>
              <a:rPr lang="en-GB" dirty="0" smtClean="0">
                <a:latin typeface="Arial" charset="0"/>
              </a:rPr>
              <a:t>IFAE, Barcelona, Spain (In signature process)</a:t>
            </a:r>
            <a:endParaRPr lang="en-GB" dirty="0"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3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6096436"/>
              </p:ext>
            </p:extLst>
          </p:nvPr>
        </p:nvGraphicFramePr>
        <p:xfrm>
          <a:off x="304800" y="1143000"/>
          <a:ext cx="8610600" cy="49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Pixel detectors ASICs </a:t>
            </a:r>
            <a:r>
              <a:rPr lang="en-GB" dirty="0"/>
              <a:t>developed </a:t>
            </a:r>
            <a:r>
              <a:rPr lang="en-GB" dirty="0" smtClean="0"/>
              <a:t>@</a:t>
            </a:r>
            <a:r>
              <a:rPr lang="en-GB" dirty="0"/>
              <a:t>CERN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3239852" y="2744924"/>
            <a:ext cx="2196244" cy="324026"/>
          </a:xfrm>
          <a:prstGeom prst="wedgeRoundRectCallout">
            <a:avLst>
              <a:gd name="adj1" fmla="val -65715"/>
              <a:gd name="adj2" fmla="val 33782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Medipix3RX (2011)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6768244" y="4185084"/>
            <a:ext cx="1800200" cy="504046"/>
          </a:xfrm>
          <a:prstGeom prst="wedgeRoundRectCallout">
            <a:avLst>
              <a:gd name="adj1" fmla="val 595"/>
              <a:gd name="adj2" fmla="val 122984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Medipix1 (1998)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4594096" y="3351500"/>
            <a:ext cx="1800200" cy="324026"/>
          </a:xfrm>
          <a:prstGeom prst="wedgeRoundRectCallout">
            <a:avLst>
              <a:gd name="adj1" fmla="val -73202"/>
              <a:gd name="adj2" fmla="val 41068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 smtClean="0">
                <a:solidFill>
                  <a:schemeClr val="tx1"/>
                </a:solidFill>
              </a:rPr>
              <a:t>Timepix</a:t>
            </a:r>
            <a:r>
              <a:rPr lang="en-US" sz="1800" b="1" dirty="0" smtClean="0">
                <a:solidFill>
                  <a:schemeClr val="tx1"/>
                </a:solidFill>
              </a:rPr>
              <a:t> (2006)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3023828" y="2111443"/>
            <a:ext cx="1800200" cy="324026"/>
          </a:xfrm>
          <a:prstGeom prst="wedgeRoundRectCallout">
            <a:avLst>
              <a:gd name="adj1" fmla="val -56547"/>
              <a:gd name="adj2" fmla="val 127031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Timepix3 (2013)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1967097" y="1345553"/>
            <a:ext cx="1800200" cy="601550"/>
          </a:xfrm>
          <a:prstGeom prst="wedgeRoundRectCallout">
            <a:avLst>
              <a:gd name="adj1" fmla="val -36862"/>
              <a:gd name="adj2" fmla="val 97366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b="1" dirty="0" err="1" smtClean="0">
                <a:solidFill>
                  <a:schemeClr val="tx1"/>
                </a:solidFill>
              </a:rPr>
              <a:t>ClicPix</a:t>
            </a:r>
            <a:r>
              <a:rPr lang="en-US" sz="1800" b="1" dirty="0" smtClean="0">
                <a:solidFill>
                  <a:schemeClr val="tx1"/>
                </a:solidFill>
              </a:rPr>
              <a:t> (2013)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ClickPix2 (2016)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755576" y="2744924"/>
            <a:ext cx="1592932" cy="324026"/>
          </a:xfrm>
          <a:prstGeom prst="wedgeRoundRectCallout">
            <a:avLst>
              <a:gd name="adj1" fmla="val 72469"/>
              <a:gd name="adj2" fmla="val 11851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VeloPix (2016)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1139005" y="3539727"/>
            <a:ext cx="1656184" cy="324026"/>
          </a:xfrm>
          <a:prstGeom prst="wedgeRoundRectCallout">
            <a:avLst>
              <a:gd name="adj1" fmla="val 47722"/>
              <a:gd name="adj2" fmla="val -136763"/>
              <a:gd name="adj3" fmla="val 16667"/>
            </a:avLst>
          </a:prstGeom>
          <a:solidFill>
            <a:schemeClr val="bg1"/>
          </a:solidFill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 smtClean="0">
                <a:solidFill>
                  <a:schemeClr val="tx1"/>
                </a:solidFill>
              </a:rPr>
              <a:t>Dosepix</a:t>
            </a:r>
            <a:r>
              <a:rPr lang="en-US" sz="1800" b="1" dirty="0" smtClean="0">
                <a:solidFill>
                  <a:schemeClr val="tx1"/>
                </a:solidFill>
              </a:rPr>
              <a:t> (2010)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2700000">
            <a:off x="2050813" y="2265715"/>
            <a:ext cx="180000" cy="18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ular Callout 16"/>
          <p:cNvSpPr/>
          <p:nvPr/>
        </p:nvSpPr>
        <p:spPr>
          <a:xfrm>
            <a:off x="749612" y="1526702"/>
            <a:ext cx="1134075" cy="601550"/>
          </a:xfrm>
          <a:prstGeom prst="wedgeRoundRectCallout">
            <a:avLst>
              <a:gd name="adj1" fmla="val 59192"/>
              <a:gd name="adj2" fmla="val 72251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Medipix4 Timepix4 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0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Timepix3 </a:t>
            </a:r>
            <a:r>
              <a:rPr lang="en-GB" dirty="0" smtClean="0">
                <a:sym typeface="Wingdings" panose="05000000000000000000" pitchFamily="2" charset="2"/>
              </a:rPr>
              <a:t> Timepix4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094525"/>
              </p:ext>
            </p:extLst>
          </p:nvPr>
        </p:nvGraphicFramePr>
        <p:xfrm>
          <a:off x="269687" y="1628800"/>
          <a:ext cx="8586789" cy="5020985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90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6164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59796">
                  <a:extLst>
                    <a:ext uri="{9D8B030D-6E8A-4147-A177-3AD203B41FA5}">
                      <a16:colId xmlns:a16="http://schemas.microsoft.com/office/drawing/2014/main" val="3241361480"/>
                    </a:ext>
                  </a:extLst>
                </a:gridCol>
              </a:tblGrid>
              <a:tr h="319051">
                <a:tc gridSpan="3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Timepix3 (2013)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Timepix4 (2018/19)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Technology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CMOS 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130nm – 8 metal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CMOS 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65nm – 10 metal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Pixel Size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55 x 55 µm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55 x 55 µm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7202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Pixel arrangement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+mn-lt"/>
                        </a:rPr>
                        <a:t>3-side </a:t>
                      </a:r>
                      <a:r>
                        <a:rPr lang="en-GB" sz="1600" dirty="0" err="1" smtClean="0">
                          <a:effectLst/>
                          <a:latin typeface="+mn-lt"/>
                        </a:rPr>
                        <a:t>buttable</a:t>
                      </a:r>
                      <a:endParaRPr lang="en-US" sz="1600" dirty="0" smtClean="0">
                        <a:effectLst/>
                        <a:latin typeface="+mn-lt"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256 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x 256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</a:rPr>
                        <a:t>4-side </a:t>
                      </a:r>
                      <a:r>
                        <a:rPr lang="en-GB" sz="1600" dirty="0" err="1" smtClean="0">
                          <a:effectLst/>
                          <a:latin typeface="+mn-lt"/>
                        </a:rPr>
                        <a:t>buttable</a:t>
                      </a:r>
                      <a:endParaRPr lang="en-GB" sz="1600" dirty="0" smtClean="0">
                        <a:effectLst/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512 x 448</a:t>
                      </a:r>
                      <a:endParaRPr lang="en-GB" sz="16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Sensitive area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1.98</a:t>
                      </a:r>
                      <a:r>
                        <a:rPr lang="en-GB" sz="16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</a:t>
                      </a:r>
                      <a:r>
                        <a:rPr lang="en-GB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6.94</a:t>
                      </a:r>
                      <a:r>
                        <a:rPr lang="en-GB" sz="16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</a:t>
                      </a:r>
                      <a:r>
                        <a:rPr lang="en-GB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GB" sz="16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283601">
                <a:tc rowSpan="6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Readout Modes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vert="vert27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Data </a:t>
                      </a:r>
                      <a:r>
                        <a:rPr lang="en-US" sz="1600" dirty="0" smtClean="0">
                          <a:effectLst/>
                        </a:rPr>
                        <a:t>driven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(Tracking)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Mode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TOT and TOA</a:t>
                      </a:r>
                      <a:endParaRPr lang="en-GB" sz="16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6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Event Packet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48-bit</a:t>
                      </a:r>
                      <a:endParaRPr lang="en-GB" sz="1600" dirty="0" smtClean="0">
                        <a:effectLst/>
                        <a:latin typeface="+mn-lt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64-bit</a:t>
                      </a:r>
                      <a:endParaRPr lang="en-GB" sz="1600" dirty="0" smtClean="0">
                        <a:effectLst/>
                        <a:latin typeface="+mn-lt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Max rate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&lt; </a:t>
                      </a:r>
                      <a:r>
                        <a:rPr lang="en-US" sz="1600" dirty="0" smtClean="0">
                          <a:effectLst/>
                          <a:latin typeface="+mn-lt"/>
                        </a:rPr>
                        <a:t>43 </a:t>
                      </a:r>
                      <a:r>
                        <a:rPr lang="en-GB" sz="160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Mhits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/cm</a:t>
                      </a:r>
                      <a:r>
                        <a:rPr lang="en-GB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/s</a:t>
                      </a:r>
                      <a:endParaRPr lang="en-GB" sz="1600" baseline="300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178.8</a:t>
                      </a:r>
                      <a:r>
                        <a:rPr lang="en-US" sz="16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GB" sz="160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Mhits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/cm</a:t>
                      </a:r>
                      <a:r>
                        <a:rPr lang="en-GB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/s</a:t>
                      </a:r>
                      <a:endParaRPr lang="en-GB" sz="1600" baseline="300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283601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row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Frame based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(Imaging)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Mode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PC (10-bit) and </a:t>
                      </a:r>
                      <a:r>
                        <a:rPr lang="en-US" sz="1600" dirty="0" err="1" smtClean="0">
                          <a:effectLst/>
                          <a:latin typeface="+mn-lt"/>
                        </a:rPr>
                        <a:t>iTOT</a:t>
                      </a:r>
                      <a:r>
                        <a:rPr lang="en-US" sz="1600" dirty="0" smtClean="0">
                          <a:effectLst/>
                          <a:latin typeface="+mn-lt"/>
                        </a:rPr>
                        <a:t> (14-bit)</a:t>
                      </a:r>
                      <a:endParaRPr lang="en-GB" sz="1600" dirty="0" smtClean="0">
                        <a:effectLst/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CRW: PC (8 or 16-bit)</a:t>
                      </a:r>
                      <a:endParaRPr lang="en-GB" sz="1600" dirty="0" smtClean="0">
                        <a:effectLst/>
                        <a:latin typeface="+mn-lt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0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Frame </a:t>
                      </a:r>
                      <a:endParaRPr lang="en-US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Zero-suppressed </a:t>
                      </a:r>
                      <a:r>
                        <a:rPr lang="en-US" sz="120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(with pixel </a:t>
                      </a:r>
                      <a:r>
                        <a:rPr lang="en-US" sz="1200" dirty="0" err="1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addr</a:t>
                      </a:r>
                      <a:r>
                        <a:rPr lang="en-US" sz="120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Full Frame </a:t>
                      </a:r>
                      <a:r>
                        <a:rPr lang="en-US" sz="120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(without pixel </a:t>
                      </a:r>
                      <a:r>
                        <a:rPr lang="en-US" sz="1200" dirty="0" err="1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addr</a:t>
                      </a:r>
                      <a:r>
                        <a:rPr lang="en-US" sz="120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CRW (8-bit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 / 16-bit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Up to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 44 KHz frame @8b</a:t>
                      </a:r>
                      <a:endParaRPr lang="en-US" sz="1600" dirty="0" smtClean="0">
                        <a:effectLst/>
                        <a:latin typeface="+mn-lt"/>
                        <a:sym typeface="Wingdings" panose="05000000000000000000" pitchFamily="2" charset="2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Max count</a:t>
                      </a:r>
                      <a:r>
                        <a:rPr lang="en-GB" sz="16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r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ate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82</a:t>
                      </a:r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Ghits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/cm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</a:t>
                      </a: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~800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Ghits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/cm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59288567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TOT energy resolution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&lt; 2KeV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&lt; </a:t>
                      </a:r>
                      <a:r>
                        <a:rPr lang="en-US" sz="1600" b="1" dirty="0" smtClean="0">
                          <a:effectLst/>
                          <a:latin typeface="+mn-lt"/>
                        </a:rPr>
                        <a:t>1Kev</a:t>
                      </a:r>
                      <a:endParaRPr lang="en-GB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Time resolution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1.56ns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~200ps</a:t>
                      </a:r>
                      <a:endParaRPr lang="en-GB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Readout bandwidth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≤5.12Gb 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(8x SLVS@640 </a:t>
                      </a:r>
                      <a:r>
                        <a:rPr lang="en-US" sz="1600" dirty="0" smtClean="0">
                          <a:effectLst/>
                          <a:latin typeface="+mn-lt"/>
                        </a:rPr>
                        <a:t>Mbps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)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≤81.92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Gbps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+mn-lt"/>
                        </a:rPr>
                        <a:t>(16x @5.12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Gbps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)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Target</a:t>
                      </a:r>
                      <a:r>
                        <a:rPr lang="en-GB" sz="16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global minimum threshold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&lt;500 e</a:t>
                      </a:r>
                      <a:r>
                        <a:rPr lang="en-GB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&lt;500 e</a:t>
                      </a:r>
                      <a:r>
                        <a:rPr lang="en-GB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en-GB" sz="1600" baseline="30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3410920" y="2528902"/>
            <a:ext cx="5445556" cy="828093"/>
          </a:xfrm>
          <a:prstGeom prst="roundRect">
            <a:avLst>
              <a:gd name="adj" fmla="val 9341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3.5x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410920" y="3933057"/>
            <a:ext cx="5424093" cy="2880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4x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419870" y="5495614"/>
            <a:ext cx="5424093" cy="30507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2x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419870" y="5800685"/>
            <a:ext cx="5433043" cy="27557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8x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419870" y="5229200"/>
            <a:ext cx="5433043" cy="2706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10x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419870" y="3655829"/>
            <a:ext cx="5424093" cy="2880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33%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958" y="798360"/>
            <a:ext cx="8441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Timepix4: A 4-side tillable </a:t>
            </a:r>
            <a:r>
              <a:rPr lang="en-GB" dirty="0" smtClean="0"/>
              <a:t>large single </a:t>
            </a:r>
            <a:r>
              <a:rPr lang="en-GB" dirty="0"/>
              <a:t>threshold particle detector chip with improved energy and time resolution and with high-rate imaging capabilities</a:t>
            </a:r>
          </a:p>
        </p:txBody>
      </p:sp>
    </p:spTree>
    <p:extLst>
      <p:ext uri="{BB962C8B-B14F-4D97-AF65-F5344CB8AC3E}">
        <p14:creationId xmlns:p14="http://schemas.microsoft.com/office/powerpoint/2010/main" val="128820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Medipix3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35280" cy="5238328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University </a:t>
            </a:r>
            <a:r>
              <a:rPr lang="en-GB" dirty="0">
                <a:solidFill>
                  <a:srgbClr val="000000"/>
                </a:solidFill>
                <a:latin typeface="Arial" charset="0"/>
              </a:rPr>
              <a:t>of Canterbury, Christchurch, New Zealand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CEA, Paris, France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CERN, Geneva, Switzerland,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DESY-Hamburg, Germany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Albert-</a:t>
            </a:r>
            <a:r>
              <a:rPr lang="en-GB" dirty="0" err="1">
                <a:latin typeface="Arial" charset="0"/>
              </a:rPr>
              <a:t>Ludwigs</a:t>
            </a:r>
            <a:r>
              <a:rPr lang="en-GB" dirty="0">
                <a:latin typeface="Arial" charset="0"/>
              </a:rPr>
              <a:t>-</a:t>
            </a:r>
            <a:r>
              <a:rPr lang="en-GB" dirty="0" err="1">
                <a:latin typeface="Arial" charset="0"/>
              </a:rPr>
              <a:t>Universität</a:t>
            </a:r>
            <a:r>
              <a:rPr lang="en-GB" dirty="0">
                <a:latin typeface="Arial" charset="0"/>
              </a:rPr>
              <a:t>  Freiburg, Germany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University of Glasgow, Scotland, UK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Leiden University, The Netherlands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NIKHEF, Amsterdam, The Netherlands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Mid Sweden University, Sundsvall, Sweden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IEAP, Czech Technical University, Prague, Czech Republic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ESRF, Grenoble, France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 err="1">
                <a:latin typeface="Arial" charset="0"/>
              </a:rPr>
              <a:t>Universität</a:t>
            </a:r>
            <a:r>
              <a:rPr lang="en-GB" dirty="0">
                <a:latin typeface="Arial" charset="0"/>
              </a:rPr>
              <a:t> Erlangen-Nurnberg, Erlangen, Germany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University of California, Berkeley, USA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VTT, Information Technology, Espoo, Finland 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US" dirty="0">
                <a:latin typeface="Arial" charset="0"/>
              </a:rPr>
              <a:t>KIT/ANKA, </a:t>
            </a:r>
            <a:r>
              <a:rPr lang="de-DE" dirty="0">
                <a:latin typeface="Arial" charset="0"/>
              </a:rPr>
              <a:t>Forschungszentrum Karlsruhe, Germany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de-DE" dirty="0">
                <a:latin typeface="Arial" charset="0"/>
              </a:rPr>
              <a:t>University </a:t>
            </a:r>
            <a:r>
              <a:rPr lang="de-DE" dirty="0" err="1">
                <a:latin typeface="Arial" charset="0"/>
              </a:rPr>
              <a:t>of</a:t>
            </a:r>
            <a:r>
              <a:rPr lang="de-DE" dirty="0">
                <a:latin typeface="Arial" charset="0"/>
              </a:rPr>
              <a:t> Houston, USA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GB" dirty="0">
                <a:latin typeface="Arial" charset="0"/>
              </a:rPr>
              <a:t>Diamond Light Source, Oxfordshire, England, UK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US" dirty="0">
                <a:latin typeface="Arial" charset="0"/>
              </a:rPr>
              <a:t>Universidad de los Andes, Bogota, Colombia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US" dirty="0">
                <a:latin typeface="Arial" charset="0"/>
              </a:rPr>
              <a:t>University of Bonn, Germany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US" dirty="0">
                <a:latin typeface="Arial" charset="0"/>
              </a:rPr>
              <a:t>AMOLF, </a:t>
            </a:r>
            <a:r>
              <a:rPr lang="en-US" dirty="0" err="1">
                <a:latin typeface="Arial" charset="0"/>
              </a:rPr>
              <a:t>Amsterdan</a:t>
            </a:r>
            <a:r>
              <a:rPr lang="en-US" dirty="0">
                <a:latin typeface="Arial" charset="0"/>
              </a:rPr>
              <a:t>, The Netherlands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US" dirty="0">
                <a:latin typeface="Arial" charset="0"/>
              </a:rPr>
              <a:t>Technical University of Munich, Germany</a:t>
            </a:r>
          </a:p>
          <a:p>
            <a:pPr marL="285750" indent="-285750">
              <a:spcBef>
                <a:spcPts val="400"/>
              </a:spcBef>
              <a:buFont typeface="Arial"/>
              <a:buChar char="•"/>
            </a:pPr>
            <a:r>
              <a:rPr lang="en-US" dirty="0">
                <a:latin typeface="Arial" charset="0"/>
              </a:rPr>
              <a:t>Brazilian Light Source, Campinas, Brazil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53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2"/>
          <p:cNvSpPr/>
          <p:nvPr/>
        </p:nvSpPr>
        <p:spPr>
          <a:xfrm>
            <a:off x="6553080" y="6308640"/>
            <a:ext cx="2132640" cy="24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4"/>
          <p:cNvSpPr/>
          <p:nvPr/>
        </p:nvSpPr>
        <p:spPr>
          <a:xfrm>
            <a:off x="741960" y="2103120"/>
            <a:ext cx="7007760" cy="2692800"/>
          </a:xfrm>
          <a:prstGeom prst="cube">
            <a:avLst>
              <a:gd name="adj" fmla="val 83485"/>
            </a:avLst>
          </a:prstGeom>
          <a:solidFill>
            <a:srgbClr val="00B050"/>
          </a:solidFill>
          <a:ln w="284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CustomShape 5"/>
          <p:cNvSpPr/>
          <p:nvPr/>
        </p:nvSpPr>
        <p:spPr>
          <a:xfrm>
            <a:off x="741960" y="1804680"/>
            <a:ext cx="7007760" cy="2456280"/>
          </a:xfrm>
          <a:prstGeom prst="cube">
            <a:avLst>
              <a:gd name="adj" fmla="val 91734"/>
            </a:avLst>
          </a:prstGeom>
          <a:solidFill>
            <a:schemeClr val="bg2">
              <a:lumMod val="40000"/>
              <a:lumOff val="60000"/>
            </a:schemeClr>
          </a:solidFill>
          <a:ln w="284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6"/>
          <p:cNvSpPr/>
          <p:nvPr/>
        </p:nvSpPr>
        <p:spPr>
          <a:xfrm>
            <a:off x="741960" y="1284120"/>
            <a:ext cx="7007760" cy="2692800"/>
          </a:xfrm>
          <a:prstGeom prst="cube">
            <a:avLst>
              <a:gd name="adj" fmla="val 83485"/>
            </a:avLst>
          </a:prstGeom>
          <a:solidFill>
            <a:schemeClr val="tx2">
              <a:lumMod val="65000"/>
              <a:lumOff val="35000"/>
            </a:schemeClr>
          </a:solidFill>
          <a:ln w="284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Line 7"/>
          <p:cNvSpPr/>
          <p:nvPr/>
        </p:nvSpPr>
        <p:spPr>
          <a:xfrm>
            <a:off x="1495800" y="2769840"/>
            <a:ext cx="4754520" cy="36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Line 8"/>
          <p:cNvSpPr/>
          <p:nvPr/>
        </p:nvSpPr>
        <p:spPr>
          <a:xfrm>
            <a:off x="2219760" y="2053800"/>
            <a:ext cx="4754520" cy="36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" name="Line 9"/>
          <p:cNvSpPr/>
          <p:nvPr/>
        </p:nvSpPr>
        <p:spPr>
          <a:xfrm flipV="1">
            <a:off x="2259360" y="1283760"/>
            <a:ext cx="2232000" cy="226368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Line 10"/>
          <p:cNvSpPr/>
          <p:nvPr/>
        </p:nvSpPr>
        <p:spPr>
          <a:xfrm flipV="1">
            <a:off x="3795840" y="1277640"/>
            <a:ext cx="2232000" cy="226368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Line 11"/>
          <p:cNvSpPr/>
          <p:nvPr/>
        </p:nvSpPr>
        <p:spPr>
          <a:xfrm flipV="1">
            <a:off x="2278440" y="3541320"/>
            <a:ext cx="360" cy="43668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1" name="Line 12"/>
          <p:cNvSpPr/>
          <p:nvPr/>
        </p:nvSpPr>
        <p:spPr>
          <a:xfrm flipV="1">
            <a:off x="3827880" y="3528720"/>
            <a:ext cx="360" cy="43632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Line 13"/>
          <p:cNvSpPr/>
          <p:nvPr/>
        </p:nvSpPr>
        <p:spPr>
          <a:xfrm flipV="1">
            <a:off x="6259680" y="2769840"/>
            <a:ext cx="360" cy="43812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Line 14"/>
          <p:cNvSpPr/>
          <p:nvPr/>
        </p:nvSpPr>
        <p:spPr>
          <a:xfrm flipV="1">
            <a:off x="6983640" y="2055240"/>
            <a:ext cx="360" cy="43812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Line 15"/>
          <p:cNvSpPr/>
          <p:nvPr/>
        </p:nvSpPr>
        <p:spPr>
          <a:xfrm flipV="1">
            <a:off x="6983640" y="2580840"/>
            <a:ext cx="360" cy="18900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Line 16"/>
          <p:cNvSpPr/>
          <p:nvPr/>
        </p:nvSpPr>
        <p:spPr>
          <a:xfrm flipV="1">
            <a:off x="6267600" y="3304800"/>
            <a:ext cx="360" cy="18900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Line 17"/>
          <p:cNvSpPr/>
          <p:nvPr/>
        </p:nvSpPr>
        <p:spPr>
          <a:xfrm flipV="1">
            <a:off x="6282000" y="3584160"/>
            <a:ext cx="360" cy="43812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Line 18"/>
          <p:cNvSpPr/>
          <p:nvPr/>
        </p:nvSpPr>
        <p:spPr>
          <a:xfrm flipV="1">
            <a:off x="6983640" y="2879280"/>
            <a:ext cx="360" cy="43812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Line 19"/>
          <p:cNvSpPr/>
          <p:nvPr/>
        </p:nvSpPr>
        <p:spPr>
          <a:xfrm flipV="1">
            <a:off x="3827880" y="4063680"/>
            <a:ext cx="360" cy="18864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9" name="Line 20"/>
          <p:cNvSpPr/>
          <p:nvPr/>
        </p:nvSpPr>
        <p:spPr>
          <a:xfrm flipV="1">
            <a:off x="2273400" y="4065120"/>
            <a:ext cx="360" cy="18900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Line 21"/>
          <p:cNvSpPr/>
          <p:nvPr/>
        </p:nvSpPr>
        <p:spPr>
          <a:xfrm flipV="1">
            <a:off x="3827880" y="4360320"/>
            <a:ext cx="360" cy="43668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Line 22"/>
          <p:cNvSpPr/>
          <p:nvPr/>
        </p:nvSpPr>
        <p:spPr>
          <a:xfrm flipV="1">
            <a:off x="2273400" y="4360320"/>
            <a:ext cx="360" cy="43668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CustomShape 23"/>
          <p:cNvSpPr/>
          <p:nvPr/>
        </p:nvSpPr>
        <p:spPr>
          <a:xfrm>
            <a:off x="7772760" y="1299600"/>
            <a:ext cx="126252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20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DejaVu Sans"/>
              </a:rPr>
              <a:t>Sensor</a:t>
            </a:r>
            <a:endParaRPr lang="en-GB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113" name="CustomShape 24"/>
          <p:cNvSpPr/>
          <p:nvPr/>
        </p:nvSpPr>
        <p:spPr>
          <a:xfrm>
            <a:off x="7771320" y="1660680"/>
            <a:ext cx="126252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20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DejaVu Sans"/>
              </a:rPr>
              <a:t>ASIC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114" name="CustomShape 25"/>
          <p:cNvSpPr/>
          <p:nvPr/>
        </p:nvSpPr>
        <p:spPr>
          <a:xfrm>
            <a:off x="7763400" y="2134800"/>
            <a:ext cx="112932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20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DejaVu Sans"/>
              </a:rPr>
              <a:t>PCB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4-side </a:t>
            </a:r>
            <a:r>
              <a:rPr lang="en-GB" dirty="0" err="1" smtClean="0"/>
              <a:t>buttable</a:t>
            </a:r>
            <a:r>
              <a:rPr lang="en-GB" dirty="0" smtClean="0"/>
              <a:t>: Motivation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5255640"/>
            <a:ext cx="8229600" cy="870523"/>
          </a:xfrm>
        </p:spPr>
        <p:txBody>
          <a:bodyPr/>
          <a:lstStyle/>
          <a:p>
            <a:r>
              <a:rPr lang="en-GB" dirty="0"/>
              <a:t>Build </a:t>
            </a:r>
            <a:r>
              <a:rPr lang="en-GB" b="1" dirty="0"/>
              <a:t>large area detectors </a:t>
            </a:r>
            <a:r>
              <a:rPr lang="en-GB" dirty="0"/>
              <a:t>by combining smaller modules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3999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5046120" y="2672280"/>
            <a:ext cx="3566880" cy="1777320"/>
          </a:xfrm>
          <a:prstGeom prst="cube">
            <a:avLst>
              <a:gd name="adj" fmla="val 81648"/>
            </a:avLst>
          </a:prstGeom>
          <a:solidFill>
            <a:srgbClr val="00B050"/>
          </a:solidFill>
          <a:ln w="284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CustomShape 2"/>
          <p:cNvSpPr/>
          <p:nvPr/>
        </p:nvSpPr>
        <p:spPr>
          <a:xfrm rot="19119000">
            <a:off x="6355440" y="3307320"/>
            <a:ext cx="40356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CustomShape 3"/>
          <p:cNvSpPr/>
          <p:nvPr/>
        </p:nvSpPr>
        <p:spPr>
          <a:xfrm rot="19119000">
            <a:off x="5958360" y="3760200"/>
            <a:ext cx="32940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CustomShape 4"/>
          <p:cNvSpPr/>
          <p:nvPr/>
        </p:nvSpPr>
        <p:spPr>
          <a:xfrm rot="19119000">
            <a:off x="6411600" y="3759480"/>
            <a:ext cx="32940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5"/>
          <p:cNvSpPr/>
          <p:nvPr/>
        </p:nvSpPr>
        <p:spPr>
          <a:xfrm rot="19119000">
            <a:off x="6810480" y="3306600"/>
            <a:ext cx="40356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6"/>
          <p:cNvSpPr/>
          <p:nvPr/>
        </p:nvSpPr>
        <p:spPr>
          <a:xfrm rot="19119000">
            <a:off x="6859440" y="3759480"/>
            <a:ext cx="32940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CustomShape 7"/>
          <p:cNvSpPr/>
          <p:nvPr/>
        </p:nvSpPr>
        <p:spPr>
          <a:xfrm rot="19119000">
            <a:off x="7314480" y="3281400"/>
            <a:ext cx="32940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CustomShape 8"/>
          <p:cNvSpPr/>
          <p:nvPr/>
        </p:nvSpPr>
        <p:spPr>
          <a:xfrm rot="19119000">
            <a:off x="5900400" y="3301200"/>
            <a:ext cx="40356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CustomShape 9"/>
          <p:cNvSpPr/>
          <p:nvPr/>
        </p:nvSpPr>
        <p:spPr>
          <a:xfrm rot="19119000">
            <a:off x="5503320" y="3754440"/>
            <a:ext cx="32940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4" name="CustomShape 10"/>
          <p:cNvSpPr/>
          <p:nvPr/>
        </p:nvSpPr>
        <p:spPr>
          <a:xfrm rot="19119000">
            <a:off x="6847200" y="2816280"/>
            <a:ext cx="40356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11"/>
          <p:cNvSpPr/>
          <p:nvPr/>
        </p:nvSpPr>
        <p:spPr>
          <a:xfrm rot="19119000">
            <a:off x="7301880" y="2815560"/>
            <a:ext cx="40356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6" name="CustomShape 12"/>
          <p:cNvSpPr/>
          <p:nvPr/>
        </p:nvSpPr>
        <p:spPr>
          <a:xfrm rot="19119000">
            <a:off x="7814520" y="2790360"/>
            <a:ext cx="32940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CustomShape 13"/>
          <p:cNvSpPr/>
          <p:nvPr/>
        </p:nvSpPr>
        <p:spPr>
          <a:xfrm rot="19119000">
            <a:off x="6392160" y="2810160"/>
            <a:ext cx="403560" cy="227520"/>
          </a:xfrm>
          <a:prstGeom prst="ellipse">
            <a:avLst/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CustomShape 15"/>
          <p:cNvSpPr/>
          <p:nvPr/>
        </p:nvSpPr>
        <p:spPr>
          <a:xfrm>
            <a:off x="6553080" y="6308640"/>
            <a:ext cx="2132640" cy="24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16"/>
          <p:cNvSpPr/>
          <p:nvPr/>
        </p:nvSpPr>
        <p:spPr>
          <a:xfrm>
            <a:off x="392040" y="2263680"/>
            <a:ext cx="4521240" cy="2846160"/>
          </a:xfrm>
          <a:prstGeom prst="cube">
            <a:avLst>
              <a:gd name="adj" fmla="val 81648"/>
            </a:avLst>
          </a:prstGeom>
          <a:solidFill>
            <a:srgbClr val="00B050"/>
          </a:solidFill>
          <a:ln w="284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CustomShape 17"/>
          <p:cNvSpPr/>
          <p:nvPr/>
        </p:nvSpPr>
        <p:spPr>
          <a:xfrm>
            <a:off x="873360" y="2071440"/>
            <a:ext cx="4039920" cy="2048760"/>
          </a:xfrm>
          <a:prstGeom prst="cube">
            <a:avLst>
              <a:gd name="adj" fmla="val 91852"/>
            </a:avLst>
          </a:prstGeom>
          <a:solidFill>
            <a:schemeClr val="bg2">
              <a:lumMod val="40000"/>
              <a:lumOff val="60000"/>
            </a:schemeClr>
          </a:solidFill>
          <a:ln w="284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Line 18"/>
          <p:cNvSpPr/>
          <p:nvPr/>
        </p:nvSpPr>
        <p:spPr>
          <a:xfrm>
            <a:off x="1330560" y="3522240"/>
            <a:ext cx="2116440" cy="360"/>
          </a:xfrm>
          <a:prstGeom prst="line">
            <a:avLst/>
          </a:prstGeom>
          <a:ln w="2844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Line 19"/>
          <p:cNvSpPr/>
          <p:nvPr/>
        </p:nvSpPr>
        <p:spPr>
          <a:xfrm flipH="1">
            <a:off x="3442680" y="3522240"/>
            <a:ext cx="4320" cy="199800"/>
          </a:xfrm>
          <a:prstGeom prst="line">
            <a:avLst/>
          </a:prstGeom>
          <a:ln w="2844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20"/>
          <p:cNvSpPr/>
          <p:nvPr/>
        </p:nvSpPr>
        <p:spPr>
          <a:xfrm>
            <a:off x="1561320" y="327636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CustomShape 21"/>
          <p:cNvSpPr/>
          <p:nvPr/>
        </p:nvSpPr>
        <p:spPr>
          <a:xfrm>
            <a:off x="1888200" y="327780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CustomShape 22"/>
          <p:cNvSpPr/>
          <p:nvPr/>
        </p:nvSpPr>
        <p:spPr>
          <a:xfrm>
            <a:off x="2213640" y="327960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CustomShape 23"/>
          <p:cNvSpPr/>
          <p:nvPr/>
        </p:nvSpPr>
        <p:spPr>
          <a:xfrm>
            <a:off x="2547000" y="327780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CustomShape 24"/>
          <p:cNvSpPr/>
          <p:nvPr/>
        </p:nvSpPr>
        <p:spPr>
          <a:xfrm>
            <a:off x="2873880" y="327960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CustomShape 25"/>
          <p:cNvSpPr/>
          <p:nvPr/>
        </p:nvSpPr>
        <p:spPr>
          <a:xfrm>
            <a:off x="3194640" y="328284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CustomShape 26"/>
          <p:cNvSpPr/>
          <p:nvPr/>
        </p:nvSpPr>
        <p:spPr>
          <a:xfrm>
            <a:off x="1791360" y="305424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CustomShape 27"/>
          <p:cNvSpPr/>
          <p:nvPr/>
        </p:nvSpPr>
        <p:spPr>
          <a:xfrm>
            <a:off x="2118240" y="305568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CustomShape 28"/>
          <p:cNvSpPr/>
          <p:nvPr/>
        </p:nvSpPr>
        <p:spPr>
          <a:xfrm>
            <a:off x="2443680" y="30571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29"/>
          <p:cNvSpPr/>
          <p:nvPr/>
        </p:nvSpPr>
        <p:spPr>
          <a:xfrm>
            <a:off x="2777040" y="305568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CustomShape 30"/>
          <p:cNvSpPr/>
          <p:nvPr/>
        </p:nvSpPr>
        <p:spPr>
          <a:xfrm>
            <a:off x="3104280" y="30571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CustomShape 31"/>
          <p:cNvSpPr/>
          <p:nvPr/>
        </p:nvSpPr>
        <p:spPr>
          <a:xfrm>
            <a:off x="3425040" y="306036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6" name="CustomShape 32"/>
          <p:cNvSpPr/>
          <p:nvPr/>
        </p:nvSpPr>
        <p:spPr>
          <a:xfrm>
            <a:off x="2015280" y="28285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CustomShape 33"/>
          <p:cNvSpPr/>
          <p:nvPr/>
        </p:nvSpPr>
        <p:spPr>
          <a:xfrm>
            <a:off x="2342160" y="283032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CustomShape 34"/>
          <p:cNvSpPr/>
          <p:nvPr/>
        </p:nvSpPr>
        <p:spPr>
          <a:xfrm>
            <a:off x="2667600" y="283176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35"/>
          <p:cNvSpPr/>
          <p:nvPr/>
        </p:nvSpPr>
        <p:spPr>
          <a:xfrm>
            <a:off x="3000960" y="283032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0" name="CustomShape 36"/>
          <p:cNvSpPr/>
          <p:nvPr/>
        </p:nvSpPr>
        <p:spPr>
          <a:xfrm>
            <a:off x="3328200" y="283176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CustomShape 37"/>
          <p:cNvSpPr/>
          <p:nvPr/>
        </p:nvSpPr>
        <p:spPr>
          <a:xfrm>
            <a:off x="3648600" y="283500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2" name="CustomShape 38"/>
          <p:cNvSpPr/>
          <p:nvPr/>
        </p:nvSpPr>
        <p:spPr>
          <a:xfrm>
            <a:off x="2229480" y="261288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CustomShape 39"/>
          <p:cNvSpPr/>
          <p:nvPr/>
        </p:nvSpPr>
        <p:spPr>
          <a:xfrm>
            <a:off x="2556720" y="261432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CustomShape 40"/>
          <p:cNvSpPr/>
          <p:nvPr/>
        </p:nvSpPr>
        <p:spPr>
          <a:xfrm>
            <a:off x="2882160" y="26161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CustomShape 41"/>
          <p:cNvSpPr/>
          <p:nvPr/>
        </p:nvSpPr>
        <p:spPr>
          <a:xfrm>
            <a:off x="3215520" y="261432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CustomShape 42"/>
          <p:cNvSpPr/>
          <p:nvPr/>
        </p:nvSpPr>
        <p:spPr>
          <a:xfrm>
            <a:off x="3542400" y="26161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7" name="CustomShape 43"/>
          <p:cNvSpPr/>
          <p:nvPr/>
        </p:nvSpPr>
        <p:spPr>
          <a:xfrm>
            <a:off x="3863160" y="261900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44"/>
          <p:cNvSpPr/>
          <p:nvPr/>
        </p:nvSpPr>
        <p:spPr>
          <a:xfrm>
            <a:off x="2461320" y="238104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CustomShape 45"/>
          <p:cNvSpPr/>
          <p:nvPr/>
        </p:nvSpPr>
        <p:spPr>
          <a:xfrm>
            <a:off x="2788200" y="238248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0" name="CustomShape 46"/>
          <p:cNvSpPr/>
          <p:nvPr/>
        </p:nvSpPr>
        <p:spPr>
          <a:xfrm>
            <a:off x="3113640" y="238428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47"/>
          <p:cNvSpPr/>
          <p:nvPr/>
        </p:nvSpPr>
        <p:spPr>
          <a:xfrm>
            <a:off x="3447000" y="238248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CustomShape 48"/>
          <p:cNvSpPr/>
          <p:nvPr/>
        </p:nvSpPr>
        <p:spPr>
          <a:xfrm>
            <a:off x="3774240" y="238428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3" name="CustomShape 49"/>
          <p:cNvSpPr/>
          <p:nvPr/>
        </p:nvSpPr>
        <p:spPr>
          <a:xfrm>
            <a:off x="4095000" y="238752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50"/>
          <p:cNvSpPr/>
          <p:nvPr/>
        </p:nvSpPr>
        <p:spPr>
          <a:xfrm>
            <a:off x="2696400" y="214920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CustomShape 51"/>
          <p:cNvSpPr/>
          <p:nvPr/>
        </p:nvSpPr>
        <p:spPr>
          <a:xfrm>
            <a:off x="3023280" y="215100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6" name="CustomShape 52"/>
          <p:cNvSpPr/>
          <p:nvPr/>
        </p:nvSpPr>
        <p:spPr>
          <a:xfrm>
            <a:off x="3348720" y="215244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53"/>
          <p:cNvSpPr/>
          <p:nvPr/>
        </p:nvSpPr>
        <p:spPr>
          <a:xfrm>
            <a:off x="3682080" y="215100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8" name="CustomShape 54"/>
          <p:cNvSpPr/>
          <p:nvPr/>
        </p:nvSpPr>
        <p:spPr>
          <a:xfrm>
            <a:off x="4008960" y="215244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CustomShape 55"/>
          <p:cNvSpPr/>
          <p:nvPr/>
        </p:nvSpPr>
        <p:spPr>
          <a:xfrm>
            <a:off x="4329720" y="215568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CustomShape 56"/>
          <p:cNvSpPr/>
          <p:nvPr/>
        </p:nvSpPr>
        <p:spPr>
          <a:xfrm>
            <a:off x="1330560" y="1340640"/>
            <a:ext cx="3582720" cy="1787400"/>
          </a:xfrm>
          <a:prstGeom prst="cube">
            <a:avLst>
              <a:gd name="adj" fmla="val 83485"/>
            </a:avLst>
          </a:prstGeom>
          <a:solidFill>
            <a:schemeClr val="tx2">
              <a:lumMod val="65000"/>
              <a:lumOff val="35000"/>
            </a:schemeClr>
          </a:solidFill>
          <a:ln w="284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CustomShape 57"/>
          <p:cNvSpPr/>
          <p:nvPr/>
        </p:nvSpPr>
        <p:spPr>
          <a:xfrm>
            <a:off x="2586960" y="1928160"/>
            <a:ext cx="12625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Sensor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CustomShape 58"/>
          <p:cNvSpPr/>
          <p:nvPr/>
        </p:nvSpPr>
        <p:spPr>
          <a:xfrm>
            <a:off x="1760760" y="3110760"/>
            <a:ext cx="194220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ASIC Pixel Matrix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CustomShape 59"/>
          <p:cNvSpPr/>
          <p:nvPr/>
        </p:nvSpPr>
        <p:spPr>
          <a:xfrm>
            <a:off x="1475640" y="3476160"/>
            <a:ext cx="163260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ASIC Periphery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60"/>
          <p:cNvSpPr/>
          <p:nvPr/>
        </p:nvSpPr>
        <p:spPr>
          <a:xfrm>
            <a:off x="97164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5" name="CustomShape 61"/>
          <p:cNvSpPr/>
          <p:nvPr/>
        </p:nvSpPr>
        <p:spPr>
          <a:xfrm>
            <a:off x="115884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62"/>
          <p:cNvSpPr/>
          <p:nvPr/>
        </p:nvSpPr>
        <p:spPr>
          <a:xfrm>
            <a:off x="135252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7" name="CustomShape 63"/>
          <p:cNvSpPr/>
          <p:nvPr/>
        </p:nvSpPr>
        <p:spPr>
          <a:xfrm>
            <a:off x="154008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8" name="CustomShape 64"/>
          <p:cNvSpPr/>
          <p:nvPr/>
        </p:nvSpPr>
        <p:spPr>
          <a:xfrm>
            <a:off x="172728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9" name="CustomShape 65"/>
          <p:cNvSpPr/>
          <p:nvPr/>
        </p:nvSpPr>
        <p:spPr>
          <a:xfrm>
            <a:off x="192096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0" name="CustomShape 66"/>
          <p:cNvSpPr/>
          <p:nvPr/>
        </p:nvSpPr>
        <p:spPr>
          <a:xfrm>
            <a:off x="210816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CustomShape 67"/>
          <p:cNvSpPr/>
          <p:nvPr/>
        </p:nvSpPr>
        <p:spPr>
          <a:xfrm>
            <a:off x="229572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CustomShape 68"/>
          <p:cNvSpPr/>
          <p:nvPr/>
        </p:nvSpPr>
        <p:spPr>
          <a:xfrm>
            <a:off x="248940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CustomShape 69"/>
          <p:cNvSpPr/>
          <p:nvPr/>
        </p:nvSpPr>
        <p:spPr>
          <a:xfrm>
            <a:off x="267660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CustomShape 70"/>
          <p:cNvSpPr/>
          <p:nvPr/>
        </p:nvSpPr>
        <p:spPr>
          <a:xfrm>
            <a:off x="2863800" y="3775320"/>
            <a:ext cx="243360" cy="14508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71"/>
          <p:cNvSpPr/>
          <p:nvPr/>
        </p:nvSpPr>
        <p:spPr>
          <a:xfrm>
            <a:off x="55872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CustomShape 72"/>
          <p:cNvSpPr/>
          <p:nvPr/>
        </p:nvSpPr>
        <p:spPr>
          <a:xfrm>
            <a:off x="74628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7" name="CustomShape 73"/>
          <p:cNvSpPr/>
          <p:nvPr/>
        </p:nvSpPr>
        <p:spPr>
          <a:xfrm>
            <a:off x="93996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CustomShape 74"/>
          <p:cNvSpPr/>
          <p:nvPr/>
        </p:nvSpPr>
        <p:spPr>
          <a:xfrm>
            <a:off x="112716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CustomShape 75"/>
          <p:cNvSpPr/>
          <p:nvPr/>
        </p:nvSpPr>
        <p:spPr>
          <a:xfrm>
            <a:off x="131436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CustomShape 76"/>
          <p:cNvSpPr/>
          <p:nvPr/>
        </p:nvSpPr>
        <p:spPr>
          <a:xfrm>
            <a:off x="150804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CustomShape 77"/>
          <p:cNvSpPr/>
          <p:nvPr/>
        </p:nvSpPr>
        <p:spPr>
          <a:xfrm>
            <a:off x="169560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CustomShape 78"/>
          <p:cNvSpPr/>
          <p:nvPr/>
        </p:nvSpPr>
        <p:spPr>
          <a:xfrm>
            <a:off x="188280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CustomShape 79"/>
          <p:cNvSpPr/>
          <p:nvPr/>
        </p:nvSpPr>
        <p:spPr>
          <a:xfrm>
            <a:off x="207648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80"/>
          <p:cNvSpPr/>
          <p:nvPr/>
        </p:nvSpPr>
        <p:spPr>
          <a:xfrm>
            <a:off x="226368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CustomShape 81"/>
          <p:cNvSpPr/>
          <p:nvPr/>
        </p:nvSpPr>
        <p:spPr>
          <a:xfrm>
            <a:off x="2451240" y="4293000"/>
            <a:ext cx="319680" cy="240120"/>
          </a:xfrm>
          <a:prstGeom prst="parallelogram">
            <a:avLst>
              <a:gd name="adj" fmla="val 100295"/>
            </a:avLst>
          </a:prstGeom>
          <a:solidFill>
            <a:srgbClr val="5F5F5F"/>
          </a:solidFill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CustomShape 82"/>
          <p:cNvSpPr/>
          <p:nvPr/>
        </p:nvSpPr>
        <p:spPr>
          <a:xfrm>
            <a:off x="812160" y="3848040"/>
            <a:ext cx="42840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7" name="CustomShape 83"/>
          <p:cNvSpPr/>
          <p:nvPr/>
        </p:nvSpPr>
        <p:spPr>
          <a:xfrm>
            <a:off x="628200" y="3848040"/>
            <a:ext cx="42840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8" name="CustomShape 84"/>
          <p:cNvSpPr/>
          <p:nvPr/>
        </p:nvSpPr>
        <p:spPr>
          <a:xfrm>
            <a:off x="1015560" y="3848040"/>
            <a:ext cx="42840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CustomShape 85"/>
          <p:cNvSpPr/>
          <p:nvPr/>
        </p:nvSpPr>
        <p:spPr>
          <a:xfrm>
            <a:off x="1193400" y="3848040"/>
            <a:ext cx="42840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CustomShape 86"/>
          <p:cNvSpPr/>
          <p:nvPr/>
        </p:nvSpPr>
        <p:spPr>
          <a:xfrm>
            <a:off x="1567800" y="3848040"/>
            <a:ext cx="42840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CustomShape 87"/>
          <p:cNvSpPr/>
          <p:nvPr/>
        </p:nvSpPr>
        <p:spPr>
          <a:xfrm>
            <a:off x="1383840" y="3848040"/>
            <a:ext cx="42840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CustomShape 88"/>
          <p:cNvSpPr/>
          <p:nvPr/>
        </p:nvSpPr>
        <p:spPr>
          <a:xfrm>
            <a:off x="1771200" y="3848040"/>
            <a:ext cx="42840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89"/>
          <p:cNvSpPr/>
          <p:nvPr/>
        </p:nvSpPr>
        <p:spPr>
          <a:xfrm>
            <a:off x="1953000" y="3848040"/>
            <a:ext cx="424080" cy="63108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CustomShape 90"/>
          <p:cNvSpPr/>
          <p:nvPr/>
        </p:nvSpPr>
        <p:spPr>
          <a:xfrm>
            <a:off x="2359440" y="3841560"/>
            <a:ext cx="41148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CustomShape 91"/>
          <p:cNvSpPr/>
          <p:nvPr/>
        </p:nvSpPr>
        <p:spPr>
          <a:xfrm>
            <a:off x="2158560" y="3841560"/>
            <a:ext cx="42840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CustomShape 92"/>
          <p:cNvSpPr/>
          <p:nvPr/>
        </p:nvSpPr>
        <p:spPr>
          <a:xfrm>
            <a:off x="2545920" y="3841560"/>
            <a:ext cx="428400" cy="635760"/>
          </a:xfrm>
          <a:custGeom>
            <a:avLst/>
            <a:gdLst/>
            <a:ahLst/>
            <a:cxnLst/>
            <a:rect l="l" t="t" r="r" b="b"/>
            <a:pathLst>
              <a:path w="571500" h="901700">
                <a:moveTo>
                  <a:pt x="571500" y="0"/>
                </a:moveTo>
                <a:cubicBezTo>
                  <a:pt x="560916" y="16404"/>
                  <a:pt x="550333" y="32808"/>
                  <a:pt x="508000" y="63500"/>
                </a:cubicBezTo>
                <a:cubicBezTo>
                  <a:pt x="465667" y="94192"/>
                  <a:pt x="369358" y="115358"/>
                  <a:pt x="317500" y="184150"/>
                </a:cubicBezTo>
                <a:cubicBezTo>
                  <a:pt x="265642" y="252942"/>
                  <a:pt x="226483" y="389467"/>
                  <a:pt x="196850" y="476250"/>
                </a:cubicBezTo>
                <a:cubicBezTo>
                  <a:pt x="167217" y="563033"/>
                  <a:pt x="153458" y="651933"/>
                  <a:pt x="139700" y="704850"/>
                </a:cubicBezTo>
                <a:cubicBezTo>
                  <a:pt x="125942" y="757767"/>
                  <a:pt x="137583" y="760942"/>
                  <a:pt x="114300" y="793750"/>
                </a:cubicBezTo>
                <a:cubicBezTo>
                  <a:pt x="91017" y="826558"/>
                  <a:pt x="45508" y="864129"/>
                  <a:pt x="0" y="901700"/>
                </a:cubicBezTo>
              </a:path>
            </a:pathLst>
          </a:cu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CustomShape 93"/>
          <p:cNvSpPr/>
          <p:nvPr/>
        </p:nvSpPr>
        <p:spPr>
          <a:xfrm>
            <a:off x="4688640" y="1870560"/>
            <a:ext cx="127440" cy="245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CustomShape 94"/>
          <p:cNvSpPr/>
          <p:nvPr/>
        </p:nvSpPr>
        <p:spPr>
          <a:xfrm>
            <a:off x="4763880" y="1782720"/>
            <a:ext cx="12625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CustomShape 95"/>
          <p:cNvSpPr/>
          <p:nvPr/>
        </p:nvSpPr>
        <p:spPr>
          <a:xfrm>
            <a:off x="1113120" y="3933000"/>
            <a:ext cx="187380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Wire Bonding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0" name="CustomShape 96"/>
          <p:cNvSpPr/>
          <p:nvPr/>
        </p:nvSpPr>
        <p:spPr>
          <a:xfrm>
            <a:off x="1055520" y="4690440"/>
            <a:ext cx="69444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PCB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CustomShape 97"/>
          <p:cNvSpPr/>
          <p:nvPr/>
        </p:nvSpPr>
        <p:spPr>
          <a:xfrm>
            <a:off x="5030280" y="2059920"/>
            <a:ext cx="3582720" cy="1604520"/>
          </a:xfrm>
          <a:prstGeom prst="cube">
            <a:avLst>
              <a:gd name="adj" fmla="val 91852"/>
            </a:avLst>
          </a:prstGeom>
          <a:solidFill>
            <a:schemeClr val="bg2">
              <a:lumMod val="40000"/>
              <a:lumOff val="60000"/>
            </a:schemeClr>
          </a:solidFill>
          <a:ln w="284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98"/>
          <p:cNvSpPr/>
          <p:nvPr/>
        </p:nvSpPr>
        <p:spPr>
          <a:xfrm>
            <a:off x="5260680" y="326484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CustomShape 99"/>
          <p:cNvSpPr/>
          <p:nvPr/>
        </p:nvSpPr>
        <p:spPr>
          <a:xfrm>
            <a:off x="5587920" y="326628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CustomShape 100"/>
          <p:cNvSpPr/>
          <p:nvPr/>
        </p:nvSpPr>
        <p:spPr>
          <a:xfrm>
            <a:off x="5913360" y="32677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CustomShape 101"/>
          <p:cNvSpPr/>
          <p:nvPr/>
        </p:nvSpPr>
        <p:spPr>
          <a:xfrm>
            <a:off x="6246720" y="326628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6" name="CustomShape 102"/>
          <p:cNvSpPr/>
          <p:nvPr/>
        </p:nvSpPr>
        <p:spPr>
          <a:xfrm>
            <a:off x="6573600" y="32677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CustomShape 103"/>
          <p:cNvSpPr/>
          <p:nvPr/>
        </p:nvSpPr>
        <p:spPr>
          <a:xfrm>
            <a:off x="6894360" y="327096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CustomShape 104"/>
          <p:cNvSpPr/>
          <p:nvPr/>
        </p:nvSpPr>
        <p:spPr>
          <a:xfrm>
            <a:off x="5491080" y="304236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CustomShape 105"/>
          <p:cNvSpPr/>
          <p:nvPr/>
        </p:nvSpPr>
        <p:spPr>
          <a:xfrm>
            <a:off x="5817960" y="304416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0" name="CustomShape 106"/>
          <p:cNvSpPr/>
          <p:nvPr/>
        </p:nvSpPr>
        <p:spPr>
          <a:xfrm>
            <a:off x="6143400" y="304560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1" name="CustomShape 107"/>
          <p:cNvSpPr/>
          <p:nvPr/>
        </p:nvSpPr>
        <p:spPr>
          <a:xfrm>
            <a:off x="6476760" y="304416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2" name="CustomShape 108"/>
          <p:cNvSpPr/>
          <p:nvPr/>
        </p:nvSpPr>
        <p:spPr>
          <a:xfrm>
            <a:off x="6804000" y="304560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3" name="CustomShape 109"/>
          <p:cNvSpPr/>
          <p:nvPr/>
        </p:nvSpPr>
        <p:spPr>
          <a:xfrm>
            <a:off x="7124760" y="304884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4" name="CustomShape 110"/>
          <p:cNvSpPr/>
          <p:nvPr/>
        </p:nvSpPr>
        <p:spPr>
          <a:xfrm>
            <a:off x="5715000" y="281700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5" name="CustomShape 111"/>
          <p:cNvSpPr/>
          <p:nvPr/>
        </p:nvSpPr>
        <p:spPr>
          <a:xfrm>
            <a:off x="6041880" y="281844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6" name="CustomShape 112"/>
          <p:cNvSpPr/>
          <p:nvPr/>
        </p:nvSpPr>
        <p:spPr>
          <a:xfrm>
            <a:off x="6367320" y="282024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7" name="CustomShape 113"/>
          <p:cNvSpPr/>
          <p:nvPr/>
        </p:nvSpPr>
        <p:spPr>
          <a:xfrm>
            <a:off x="6700680" y="281844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8" name="CustomShape 114"/>
          <p:cNvSpPr/>
          <p:nvPr/>
        </p:nvSpPr>
        <p:spPr>
          <a:xfrm>
            <a:off x="7027920" y="282024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9" name="CustomShape 115"/>
          <p:cNvSpPr/>
          <p:nvPr/>
        </p:nvSpPr>
        <p:spPr>
          <a:xfrm>
            <a:off x="7348320" y="282348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0" name="CustomShape 116"/>
          <p:cNvSpPr/>
          <p:nvPr/>
        </p:nvSpPr>
        <p:spPr>
          <a:xfrm>
            <a:off x="5929200" y="260100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1" name="CustomShape 117"/>
          <p:cNvSpPr/>
          <p:nvPr/>
        </p:nvSpPr>
        <p:spPr>
          <a:xfrm>
            <a:off x="6256080" y="260280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2" name="CustomShape 118"/>
          <p:cNvSpPr/>
          <p:nvPr/>
        </p:nvSpPr>
        <p:spPr>
          <a:xfrm>
            <a:off x="6581520" y="260424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3" name="CustomShape 119"/>
          <p:cNvSpPr/>
          <p:nvPr/>
        </p:nvSpPr>
        <p:spPr>
          <a:xfrm>
            <a:off x="6914880" y="260280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4" name="CustomShape 120"/>
          <p:cNvSpPr/>
          <p:nvPr/>
        </p:nvSpPr>
        <p:spPr>
          <a:xfrm>
            <a:off x="7242120" y="260424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5" name="CustomShape 121"/>
          <p:cNvSpPr/>
          <p:nvPr/>
        </p:nvSpPr>
        <p:spPr>
          <a:xfrm>
            <a:off x="7562880" y="260748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6" name="CustomShape 122"/>
          <p:cNvSpPr/>
          <p:nvPr/>
        </p:nvSpPr>
        <p:spPr>
          <a:xfrm>
            <a:off x="6161040" y="23695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7" name="CustomShape 123"/>
          <p:cNvSpPr/>
          <p:nvPr/>
        </p:nvSpPr>
        <p:spPr>
          <a:xfrm>
            <a:off x="6487920" y="237096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8" name="CustomShape 124"/>
          <p:cNvSpPr/>
          <p:nvPr/>
        </p:nvSpPr>
        <p:spPr>
          <a:xfrm>
            <a:off x="6813360" y="237240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9" name="CustomShape 125"/>
          <p:cNvSpPr/>
          <p:nvPr/>
        </p:nvSpPr>
        <p:spPr>
          <a:xfrm>
            <a:off x="7146720" y="237096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0" name="CustomShape 126"/>
          <p:cNvSpPr/>
          <p:nvPr/>
        </p:nvSpPr>
        <p:spPr>
          <a:xfrm>
            <a:off x="7473960" y="237240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1" name="CustomShape 127"/>
          <p:cNvSpPr/>
          <p:nvPr/>
        </p:nvSpPr>
        <p:spPr>
          <a:xfrm>
            <a:off x="7794360" y="237564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2" name="CustomShape 128"/>
          <p:cNvSpPr/>
          <p:nvPr/>
        </p:nvSpPr>
        <p:spPr>
          <a:xfrm>
            <a:off x="6395760" y="213768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3" name="CustomShape 129"/>
          <p:cNvSpPr/>
          <p:nvPr/>
        </p:nvSpPr>
        <p:spPr>
          <a:xfrm>
            <a:off x="6723000" y="213912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4" name="CustomShape 130"/>
          <p:cNvSpPr/>
          <p:nvPr/>
        </p:nvSpPr>
        <p:spPr>
          <a:xfrm>
            <a:off x="7048440" y="21409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5" name="CustomShape 131"/>
          <p:cNvSpPr/>
          <p:nvPr/>
        </p:nvSpPr>
        <p:spPr>
          <a:xfrm>
            <a:off x="7381800" y="213912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6" name="CustomShape 132"/>
          <p:cNvSpPr/>
          <p:nvPr/>
        </p:nvSpPr>
        <p:spPr>
          <a:xfrm>
            <a:off x="7708680" y="2140920"/>
            <a:ext cx="317880" cy="1134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7" name="CustomShape 133"/>
          <p:cNvSpPr/>
          <p:nvPr/>
        </p:nvSpPr>
        <p:spPr>
          <a:xfrm>
            <a:off x="8029440" y="2143800"/>
            <a:ext cx="317880" cy="111600"/>
          </a:xfrm>
          <a:prstGeom prst="parallelogram">
            <a:avLst>
              <a:gd name="adj" fmla="val 10029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8" name="CustomShape 134"/>
          <p:cNvSpPr/>
          <p:nvPr/>
        </p:nvSpPr>
        <p:spPr>
          <a:xfrm>
            <a:off x="8394120" y="2438280"/>
            <a:ext cx="127440" cy="245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9" name="CustomShape 135"/>
          <p:cNvSpPr/>
          <p:nvPr/>
        </p:nvSpPr>
        <p:spPr>
          <a:xfrm>
            <a:off x="8447400" y="1766160"/>
            <a:ext cx="4525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136"/>
          <p:cNvSpPr/>
          <p:nvPr/>
        </p:nvSpPr>
        <p:spPr>
          <a:xfrm>
            <a:off x="8457120" y="2332080"/>
            <a:ext cx="66564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BGA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1" name="CustomShape 137"/>
          <p:cNvSpPr/>
          <p:nvPr/>
        </p:nvSpPr>
        <p:spPr>
          <a:xfrm>
            <a:off x="5811480" y="3078720"/>
            <a:ext cx="12625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ASIC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CustomShape 138"/>
          <p:cNvSpPr/>
          <p:nvPr/>
        </p:nvSpPr>
        <p:spPr>
          <a:xfrm>
            <a:off x="5767200" y="4132080"/>
            <a:ext cx="69444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PCB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CustomShape 139"/>
          <p:cNvSpPr/>
          <p:nvPr/>
        </p:nvSpPr>
        <p:spPr>
          <a:xfrm>
            <a:off x="5127120" y="34311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4" name="CustomShape 140"/>
          <p:cNvSpPr/>
          <p:nvPr/>
        </p:nvSpPr>
        <p:spPr>
          <a:xfrm>
            <a:off x="5341320" y="34311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5" name="CustomShape 141"/>
          <p:cNvSpPr/>
          <p:nvPr/>
        </p:nvSpPr>
        <p:spPr>
          <a:xfrm>
            <a:off x="5540400" y="34311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6" name="CustomShape 142"/>
          <p:cNvSpPr/>
          <p:nvPr/>
        </p:nvSpPr>
        <p:spPr>
          <a:xfrm>
            <a:off x="5739120" y="34311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7" name="CustomShape 143"/>
          <p:cNvSpPr/>
          <p:nvPr/>
        </p:nvSpPr>
        <p:spPr>
          <a:xfrm>
            <a:off x="5953320" y="34311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8" name="CustomShape 144"/>
          <p:cNvSpPr/>
          <p:nvPr/>
        </p:nvSpPr>
        <p:spPr>
          <a:xfrm>
            <a:off x="6152400" y="34311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9" name="CustomShape 145"/>
          <p:cNvSpPr/>
          <p:nvPr/>
        </p:nvSpPr>
        <p:spPr>
          <a:xfrm>
            <a:off x="6365880" y="34311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0" name="CustomShape 146"/>
          <p:cNvSpPr/>
          <p:nvPr/>
        </p:nvSpPr>
        <p:spPr>
          <a:xfrm>
            <a:off x="6580440" y="343080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1" name="CustomShape 147"/>
          <p:cNvSpPr/>
          <p:nvPr/>
        </p:nvSpPr>
        <p:spPr>
          <a:xfrm>
            <a:off x="6779160" y="343080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2" name="CustomShape 148"/>
          <p:cNvSpPr/>
          <p:nvPr/>
        </p:nvSpPr>
        <p:spPr>
          <a:xfrm>
            <a:off x="6977880" y="34311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3" name="CustomShape 149"/>
          <p:cNvSpPr/>
          <p:nvPr/>
        </p:nvSpPr>
        <p:spPr>
          <a:xfrm>
            <a:off x="5822280" y="274068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4" name="CustomShape 150"/>
          <p:cNvSpPr/>
          <p:nvPr/>
        </p:nvSpPr>
        <p:spPr>
          <a:xfrm>
            <a:off x="6036840" y="274068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5" name="CustomShape 151"/>
          <p:cNvSpPr/>
          <p:nvPr/>
        </p:nvSpPr>
        <p:spPr>
          <a:xfrm>
            <a:off x="6235560" y="274068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6" name="CustomShape 152"/>
          <p:cNvSpPr/>
          <p:nvPr/>
        </p:nvSpPr>
        <p:spPr>
          <a:xfrm>
            <a:off x="6434280" y="274068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7" name="CustomShape 153"/>
          <p:cNvSpPr/>
          <p:nvPr/>
        </p:nvSpPr>
        <p:spPr>
          <a:xfrm>
            <a:off x="6648840" y="274068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8" name="CustomShape 154"/>
          <p:cNvSpPr/>
          <p:nvPr/>
        </p:nvSpPr>
        <p:spPr>
          <a:xfrm>
            <a:off x="6847560" y="274068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9" name="CustomShape 155"/>
          <p:cNvSpPr/>
          <p:nvPr/>
        </p:nvSpPr>
        <p:spPr>
          <a:xfrm>
            <a:off x="7061400" y="274068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0" name="CustomShape 156"/>
          <p:cNvSpPr/>
          <p:nvPr/>
        </p:nvSpPr>
        <p:spPr>
          <a:xfrm>
            <a:off x="7275600" y="274032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1" name="CustomShape 157"/>
          <p:cNvSpPr/>
          <p:nvPr/>
        </p:nvSpPr>
        <p:spPr>
          <a:xfrm>
            <a:off x="7474320" y="274032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2" name="CustomShape 158"/>
          <p:cNvSpPr/>
          <p:nvPr/>
        </p:nvSpPr>
        <p:spPr>
          <a:xfrm>
            <a:off x="7673400" y="274068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3" name="CustomShape 159"/>
          <p:cNvSpPr/>
          <p:nvPr/>
        </p:nvSpPr>
        <p:spPr>
          <a:xfrm>
            <a:off x="6491520" y="20703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4" name="CustomShape 160"/>
          <p:cNvSpPr/>
          <p:nvPr/>
        </p:nvSpPr>
        <p:spPr>
          <a:xfrm>
            <a:off x="6705720" y="20703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5" name="CustomShape 161"/>
          <p:cNvSpPr/>
          <p:nvPr/>
        </p:nvSpPr>
        <p:spPr>
          <a:xfrm>
            <a:off x="6904440" y="20703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6" name="CustomShape 162"/>
          <p:cNvSpPr/>
          <p:nvPr/>
        </p:nvSpPr>
        <p:spPr>
          <a:xfrm>
            <a:off x="7103520" y="20703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7" name="CustomShape 163"/>
          <p:cNvSpPr/>
          <p:nvPr/>
        </p:nvSpPr>
        <p:spPr>
          <a:xfrm>
            <a:off x="7317720" y="20703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8" name="CustomShape 164"/>
          <p:cNvSpPr/>
          <p:nvPr/>
        </p:nvSpPr>
        <p:spPr>
          <a:xfrm>
            <a:off x="7516440" y="20703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9" name="CustomShape 165"/>
          <p:cNvSpPr/>
          <p:nvPr/>
        </p:nvSpPr>
        <p:spPr>
          <a:xfrm>
            <a:off x="7730280" y="20703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0" name="CustomShape 166"/>
          <p:cNvSpPr/>
          <p:nvPr/>
        </p:nvSpPr>
        <p:spPr>
          <a:xfrm>
            <a:off x="7944480" y="207000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1" name="CustomShape 167"/>
          <p:cNvSpPr/>
          <p:nvPr/>
        </p:nvSpPr>
        <p:spPr>
          <a:xfrm>
            <a:off x="8143560" y="207000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2" name="CustomShape 168"/>
          <p:cNvSpPr/>
          <p:nvPr/>
        </p:nvSpPr>
        <p:spPr>
          <a:xfrm>
            <a:off x="8342280" y="2070360"/>
            <a:ext cx="153360" cy="56160"/>
          </a:xfrm>
          <a:prstGeom prst="parallelogram">
            <a:avLst>
              <a:gd name="adj" fmla="val 100295"/>
            </a:avLst>
          </a:prstGeom>
          <a:solidFill>
            <a:srgbClr val="FFC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3" name="CustomShape 169"/>
          <p:cNvSpPr/>
          <p:nvPr/>
        </p:nvSpPr>
        <p:spPr>
          <a:xfrm>
            <a:off x="5020200" y="1342080"/>
            <a:ext cx="3582720" cy="1787400"/>
          </a:xfrm>
          <a:prstGeom prst="cube">
            <a:avLst>
              <a:gd name="adj" fmla="val 83485"/>
            </a:avLst>
          </a:prstGeom>
          <a:solidFill>
            <a:schemeClr val="tx2">
              <a:lumMod val="65000"/>
              <a:lumOff val="35000"/>
            </a:schemeClr>
          </a:solidFill>
          <a:ln w="2844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4" name="CustomShape 170"/>
          <p:cNvSpPr/>
          <p:nvPr/>
        </p:nvSpPr>
        <p:spPr>
          <a:xfrm>
            <a:off x="6286680" y="1916640"/>
            <a:ext cx="12625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Sensor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5" name="CustomShape 171"/>
          <p:cNvSpPr/>
          <p:nvPr/>
        </p:nvSpPr>
        <p:spPr>
          <a:xfrm>
            <a:off x="8388000" y="1858680"/>
            <a:ext cx="127440" cy="245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6" name="CustomShape 172"/>
          <p:cNvSpPr/>
          <p:nvPr/>
        </p:nvSpPr>
        <p:spPr>
          <a:xfrm>
            <a:off x="4978800" y="3277800"/>
            <a:ext cx="69444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TSVs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7" name="CustomShape 173"/>
          <p:cNvSpPr/>
          <p:nvPr/>
        </p:nvSpPr>
        <p:spPr>
          <a:xfrm>
            <a:off x="4095000" y="3648960"/>
            <a:ext cx="753840" cy="340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FF"/>
          </a:solidFill>
          <a:ln>
            <a:solidFill>
              <a:srgbClr val="0000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4-side </a:t>
            </a:r>
            <a:r>
              <a:rPr lang="en-GB" dirty="0" err="1"/>
              <a:t>buttable</a:t>
            </a:r>
            <a:r>
              <a:rPr lang="en-GB" dirty="0"/>
              <a:t>: </a:t>
            </a:r>
            <a:r>
              <a:rPr lang="en-GB" dirty="0" smtClean="0"/>
              <a:t>Challenge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329799"/>
            <a:ext cx="8229600" cy="1017361"/>
          </a:xfrm>
        </p:spPr>
        <p:txBody>
          <a:bodyPr/>
          <a:lstStyle/>
          <a:p>
            <a:r>
              <a:rPr lang="en-GB" dirty="0"/>
              <a:t>The through-silicon </a:t>
            </a:r>
            <a:r>
              <a:rPr lang="en-GB" dirty="0" err="1"/>
              <a:t>vias</a:t>
            </a:r>
            <a:r>
              <a:rPr lang="en-GB" dirty="0"/>
              <a:t> (TSVs) are the key technology for this paradigm shift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2378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3-side vs 4-side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2421" y="1052736"/>
            <a:ext cx="7886700" cy="479039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Advantages:</a:t>
            </a:r>
          </a:p>
          <a:p>
            <a:pPr lvl="1"/>
            <a:r>
              <a:rPr lang="en-GB" sz="2000" dirty="0" smtClean="0"/>
              <a:t>Build large area detectors without dead area</a:t>
            </a:r>
          </a:p>
          <a:p>
            <a:pPr lvl="1"/>
            <a:r>
              <a:rPr lang="en-GB" sz="2000" dirty="0" smtClean="0"/>
              <a:t>Better power distribution on chip (TSV) </a:t>
            </a:r>
            <a:r>
              <a:rPr lang="en-GB" sz="2000" dirty="0" smtClean="0">
                <a:sym typeface="Wingdings" panose="05000000000000000000" pitchFamily="2" charset="2"/>
              </a:rPr>
              <a:t> Larger single ASICs</a:t>
            </a:r>
          </a:p>
          <a:p>
            <a:pPr lvl="1"/>
            <a:r>
              <a:rPr lang="en-GB" sz="2000" dirty="0" smtClean="0"/>
              <a:t>Mechanically more robust (no wire-bonds)</a:t>
            </a:r>
          </a:p>
          <a:p>
            <a:endParaRPr lang="en-GB" sz="2000" dirty="0" smtClean="0"/>
          </a:p>
          <a:p>
            <a:r>
              <a:rPr lang="en-GB" sz="2000" dirty="0" smtClean="0"/>
              <a:t>Disadvantages:</a:t>
            </a:r>
          </a:p>
          <a:p>
            <a:pPr lvl="1"/>
            <a:r>
              <a:rPr lang="en-GB" sz="2000" dirty="0" smtClean="0"/>
              <a:t>Periphery hidden or integrated in the pixels </a:t>
            </a:r>
            <a:r>
              <a:rPr lang="en-GB" sz="2000" dirty="0" smtClean="0">
                <a:sym typeface="Wingdings" panose="05000000000000000000" pitchFamily="2" charset="2"/>
              </a:rPr>
              <a:t> RDL between sensor and pixel input</a:t>
            </a:r>
          </a:p>
          <a:p>
            <a:pPr lvl="2"/>
            <a:r>
              <a:rPr lang="en-GB" sz="2000" dirty="0" smtClean="0">
                <a:sym typeface="Wingdings" panose="05000000000000000000" pitchFamily="2" charset="2"/>
              </a:rPr>
              <a:t>RDL  Increase input capacitance and crosstalk (~30-50fF)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Top metal layers “blocked”  No </a:t>
            </a:r>
            <a:r>
              <a:rPr lang="en-GB" sz="2000" dirty="0" err="1" smtClean="0">
                <a:sym typeface="Wingdings" panose="05000000000000000000" pitchFamily="2" charset="2"/>
              </a:rPr>
              <a:t>MiMCaps</a:t>
            </a:r>
            <a:r>
              <a:rPr lang="en-GB" sz="2000" dirty="0" smtClean="0">
                <a:sym typeface="Wingdings" panose="05000000000000000000" pitchFamily="2" charset="2"/>
              </a:rPr>
              <a:t>, Inductors…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Devices are only available after TSV processing (no wire-bonds)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116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131" y="109025"/>
            <a:ext cx="4499369" cy="636248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3608" y="201404"/>
            <a:ext cx="3384376" cy="5272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Timepix4 Floorplan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9532" y="1088740"/>
            <a:ext cx="3852428" cy="5148572"/>
          </a:xfrm>
        </p:spPr>
        <p:txBody>
          <a:bodyPr/>
          <a:lstStyle/>
          <a:p>
            <a:r>
              <a:rPr lang="en-GB" sz="1400" dirty="0" smtClean="0"/>
              <a:t>Chip size 28.16mm x 24.64 mm (no </a:t>
            </a:r>
            <a:r>
              <a:rPr lang="en-GB" sz="1400" dirty="0" err="1" smtClean="0"/>
              <a:t>Wirebonds</a:t>
            </a:r>
            <a:r>
              <a:rPr lang="en-GB" sz="1400" dirty="0"/>
              <a:t>)</a:t>
            </a:r>
            <a:endParaRPr lang="en-GB" sz="1400" dirty="0" smtClean="0"/>
          </a:p>
          <a:p>
            <a:r>
              <a:rPr lang="en-GB" sz="1400" dirty="0" smtClean="0"/>
              <a:t>512 x 448 </a:t>
            </a:r>
            <a:r>
              <a:rPr lang="en-GB" sz="1400" dirty="0" smtClean="0">
                <a:sym typeface="Wingdings" panose="05000000000000000000" pitchFamily="2" charset="2"/>
              </a:rPr>
              <a:t> 229376 pixels</a:t>
            </a:r>
            <a:endParaRPr lang="en-GB" sz="1400" dirty="0" smtClean="0"/>
          </a:p>
          <a:p>
            <a:r>
              <a:rPr lang="en-GB" sz="1400" dirty="0" smtClean="0"/>
              <a:t>Pixel size 55µm x 55µm</a:t>
            </a:r>
          </a:p>
          <a:p>
            <a:r>
              <a:rPr lang="en-GB" sz="1400" dirty="0" smtClean="0"/>
              <a:t>Analog Periphery </a:t>
            </a:r>
            <a:r>
              <a:rPr lang="en-GB" sz="1400" dirty="0" smtClean="0"/>
              <a:t>(&lt; 800 </a:t>
            </a:r>
            <a:r>
              <a:rPr lang="en-GB" sz="1400" dirty="0" smtClean="0"/>
              <a:t>µm):</a:t>
            </a:r>
          </a:p>
          <a:p>
            <a:pPr lvl="1"/>
            <a:r>
              <a:rPr lang="en-GB" sz="1400" dirty="0" err="1" smtClean="0"/>
              <a:t>BandGap</a:t>
            </a:r>
            <a:r>
              <a:rPr lang="en-GB" sz="1400" dirty="0" smtClean="0"/>
              <a:t> + Temperature sensor</a:t>
            </a:r>
          </a:p>
          <a:p>
            <a:pPr lvl="1"/>
            <a:r>
              <a:rPr lang="en-GB" sz="1400" dirty="0" smtClean="0"/>
              <a:t>Biasing DACs</a:t>
            </a:r>
          </a:p>
          <a:p>
            <a:pPr lvl="1"/>
            <a:r>
              <a:rPr lang="en-GB" sz="1400" dirty="0" smtClean="0"/>
              <a:t>Monitoring ADC</a:t>
            </a:r>
          </a:p>
          <a:p>
            <a:pPr lvl="1"/>
            <a:r>
              <a:rPr lang="en-GB" sz="1400" dirty="0" smtClean="0"/>
              <a:t>Analog supply </a:t>
            </a:r>
          </a:p>
          <a:p>
            <a:pPr lvl="1"/>
            <a:r>
              <a:rPr lang="en-GB" sz="1400" dirty="0" smtClean="0"/>
              <a:t>Digital supply</a:t>
            </a:r>
          </a:p>
          <a:p>
            <a:r>
              <a:rPr lang="en-GB" sz="1400" dirty="0" smtClean="0"/>
              <a:t>2 x Digital Periphery </a:t>
            </a:r>
            <a:r>
              <a:rPr lang="en-GB" sz="1400" dirty="0" smtClean="0"/>
              <a:t>( &lt; 400 </a:t>
            </a:r>
            <a:r>
              <a:rPr lang="en-GB" sz="1400" dirty="0" smtClean="0"/>
              <a:t>µm):</a:t>
            </a:r>
          </a:p>
          <a:p>
            <a:pPr lvl="1"/>
            <a:r>
              <a:rPr lang="en-GB" sz="1400" dirty="0" smtClean="0"/>
              <a:t>8 x 5.12Gbps </a:t>
            </a:r>
            <a:r>
              <a:rPr lang="en-GB" sz="1400" dirty="0" err="1" smtClean="0"/>
              <a:t>serializers</a:t>
            </a:r>
            <a:r>
              <a:rPr lang="en-GB" sz="1400" dirty="0" smtClean="0"/>
              <a:t> (configurable)</a:t>
            </a:r>
            <a:endParaRPr lang="en-GB" sz="1400" dirty="0" smtClean="0"/>
          </a:p>
          <a:p>
            <a:pPr lvl="1"/>
            <a:r>
              <a:rPr lang="en-GB" sz="1400" dirty="0" smtClean="0"/>
              <a:t>PLL(s)</a:t>
            </a:r>
          </a:p>
          <a:p>
            <a:pPr lvl="1"/>
            <a:r>
              <a:rPr lang="en-GB" sz="1400" dirty="0" smtClean="0"/>
              <a:t>Analog supply </a:t>
            </a:r>
          </a:p>
          <a:p>
            <a:pPr lvl="1"/>
            <a:r>
              <a:rPr lang="en-GB" sz="1400" dirty="0" smtClean="0"/>
              <a:t>Digital supply</a:t>
            </a:r>
          </a:p>
          <a:p>
            <a:r>
              <a:rPr lang="en-GB" sz="1400" dirty="0" smtClean="0"/>
              <a:t>2 x Pixel matrix (13.28 mm x 24.64mm):</a:t>
            </a:r>
          </a:p>
          <a:p>
            <a:pPr lvl="1"/>
            <a:r>
              <a:rPr lang="en-GB" sz="1400" dirty="0" smtClean="0"/>
              <a:t>256 x 448 pixels 55 µm x 51.875 µm</a:t>
            </a:r>
          </a:p>
          <a:p>
            <a:pPr lvl="1"/>
            <a:r>
              <a:rPr lang="en-GB" sz="1400" dirty="0" smtClean="0"/>
              <a:t>5.68% smaller than 55 µm x 55 µm</a:t>
            </a:r>
          </a:p>
          <a:p>
            <a:pPr lvl="1"/>
            <a:r>
              <a:rPr lang="en-GB" sz="1400" dirty="0" smtClean="0"/>
              <a:t>RDL to compensate up to 400 µm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05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564" y="341870"/>
            <a:ext cx="4303390" cy="4355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On-chip pad to pixel RDL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380" y="916574"/>
            <a:ext cx="5668764" cy="2841356"/>
          </a:xfrm>
        </p:spPr>
        <p:txBody>
          <a:bodyPr/>
          <a:lstStyle/>
          <a:p>
            <a:r>
              <a:rPr lang="en-GB" dirty="0" smtClean="0"/>
              <a:t>Use of 10 metal option (1p9m + RDL)</a:t>
            </a:r>
          </a:p>
          <a:p>
            <a:r>
              <a:rPr lang="en-GB" dirty="0" smtClean="0"/>
              <a:t>Use of internal metal layers for vertical redistribution:</a:t>
            </a:r>
          </a:p>
          <a:p>
            <a:pPr lvl="1"/>
            <a:r>
              <a:rPr lang="en-GB" dirty="0" smtClean="0"/>
              <a:t>Equalized </a:t>
            </a:r>
            <a:r>
              <a:rPr lang="en-GB" dirty="0" err="1" smtClean="0"/>
              <a:t>Cin</a:t>
            </a:r>
            <a:r>
              <a:rPr lang="en-GB" dirty="0" smtClean="0"/>
              <a:t> for all pixels </a:t>
            </a:r>
            <a:r>
              <a:rPr lang="en-GB" dirty="0" smtClean="0">
                <a:sym typeface="Wingdings" panose="05000000000000000000" pitchFamily="2" charset="2"/>
              </a:rPr>
              <a:t> ~40 </a:t>
            </a:r>
            <a:r>
              <a:rPr lang="en-GB" dirty="0" err="1" smtClean="0">
                <a:sym typeface="Wingdings" panose="05000000000000000000" pitchFamily="2" charset="2"/>
              </a:rPr>
              <a:t>fF</a:t>
            </a:r>
            <a:r>
              <a:rPr lang="en-GB" dirty="0" smtClean="0">
                <a:sym typeface="Wingdings" panose="05000000000000000000" pitchFamily="2" charset="2"/>
              </a:rPr>
              <a:t> increase in </a:t>
            </a:r>
            <a:r>
              <a:rPr lang="en-GB" dirty="0" err="1" smtClean="0">
                <a:sym typeface="Wingdings" panose="05000000000000000000" pitchFamily="2" charset="2"/>
              </a:rPr>
              <a:t>Cin</a:t>
            </a:r>
            <a:r>
              <a:rPr lang="en-GB" dirty="0" smtClean="0">
                <a:sym typeface="Wingdings" panose="05000000000000000000" pitchFamily="2" charset="2"/>
              </a:rPr>
              <a:t> for a 400 µm periphery</a:t>
            </a:r>
            <a:endParaRPr lang="en-GB" dirty="0" smtClean="0"/>
          </a:p>
          <a:p>
            <a:pPr lvl="1"/>
            <a:r>
              <a:rPr lang="en-GB" dirty="0" smtClean="0"/>
              <a:t>Shielding of RDL layers to minimize/eliminate cross-coupling</a:t>
            </a:r>
          </a:p>
          <a:p>
            <a:r>
              <a:rPr lang="en-GB" dirty="0" smtClean="0"/>
              <a:t>RDL routing over </a:t>
            </a:r>
            <a:r>
              <a:rPr lang="en-GB" dirty="0" err="1" smtClean="0"/>
              <a:t>analog</a:t>
            </a:r>
            <a:r>
              <a:rPr lang="en-GB" dirty="0" smtClean="0"/>
              <a:t> pixel circuitry and periphery </a:t>
            </a:r>
            <a:r>
              <a:rPr lang="en-GB" dirty="0" smtClean="0">
                <a:sym typeface="Wingdings" panose="05000000000000000000" pitchFamily="2" charset="2"/>
              </a:rPr>
              <a:t> M6 used as shield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100645"/>
            <a:ext cx="3158389" cy="2405770"/>
          </a:xfrm>
          <a:prstGeom prst="rect">
            <a:avLst/>
          </a:prstGeom>
        </p:spPr>
      </p:pic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6455524"/>
              </p:ext>
            </p:extLst>
          </p:nvPr>
        </p:nvGraphicFramePr>
        <p:xfrm>
          <a:off x="4142729" y="4020005"/>
          <a:ext cx="4795580" cy="2262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496985"/>
              </p:ext>
            </p:extLst>
          </p:nvPr>
        </p:nvGraphicFramePr>
        <p:xfrm>
          <a:off x="401277" y="3897052"/>
          <a:ext cx="3741453" cy="2385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764928" y="5384162"/>
            <a:ext cx="175042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~0.1fF/µm [0.1/1.2/GNDA] 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011863" y="3831595"/>
            <a:ext cx="252028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384 µm periphery </a:t>
            </a:r>
            <a:r>
              <a:rPr lang="en-GB" sz="1100" dirty="0" smtClean="0">
                <a:sym typeface="Wingdings" panose="05000000000000000000" pitchFamily="2" charset="2"/>
              </a:rPr>
              <a:t> 55</a:t>
            </a:r>
            <a:r>
              <a:rPr lang="en-GB" sz="1100" dirty="0" smtClean="0"/>
              <a:t> µm/52 µm pixel </a:t>
            </a:r>
            <a:r>
              <a:rPr lang="en-GB" sz="1100" dirty="0" smtClean="0">
                <a:sym typeface="Wingdings" panose="05000000000000000000" pitchFamily="2" charset="2"/>
              </a:rPr>
              <a:t> </a:t>
            </a:r>
            <a:endParaRPr lang="en-GB" sz="11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392" y="2580080"/>
            <a:ext cx="2765917" cy="130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36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3" name="Straight Arrow Connector 212"/>
          <p:cNvCxnSpPr/>
          <p:nvPr/>
        </p:nvCxnSpPr>
        <p:spPr>
          <a:xfrm>
            <a:off x="7949702" y="1362986"/>
            <a:ext cx="1086286" cy="0"/>
          </a:xfrm>
          <a:prstGeom prst="straightConnector1">
            <a:avLst/>
          </a:prstGeom>
          <a:noFill/>
          <a:ln w="38100" cap="flat" cmpd="sng" algn="ctr">
            <a:solidFill>
              <a:schemeClr val="bg2">
                <a:lumMod val="75000"/>
              </a:schemeClr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53" name="Straight Connector 152"/>
          <p:cNvCxnSpPr/>
          <p:nvPr/>
        </p:nvCxnSpPr>
        <p:spPr>
          <a:xfrm flipV="1">
            <a:off x="6172292" y="1654167"/>
            <a:ext cx="0" cy="3740427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6" name="Straight Arrow Connector 195"/>
          <p:cNvCxnSpPr>
            <a:stCxn id="29" idx="1"/>
          </p:cNvCxnSpPr>
          <p:nvPr/>
        </p:nvCxnSpPr>
        <p:spPr>
          <a:xfrm flipH="1" flipV="1">
            <a:off x="6128749" y="3400947"/>
            <a:ext cx="2207929" cy="234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23" name="Straight Connector 222"/>
          <p:cNvCxnSpPr/>
          <p:nvPr/>
        </p:nvCxnSpPr>
        <p:spPr>
          <a:xfrm flipV="1">
            <a:off x="8280412" y="1269220"/>
            <a:ext cx="0" cy="41400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Timepix4 </a:t>
            </a:r>
            <a:r>
              <a:rPr lang="en-US" dirty="0" smtClean="0"/>
              <a:t>Pixel Schematic</a:t>
            </a:r>
            <a:endParaRPr lang="en-GB" dirty="0"/>
          </a:p>
        </p:txBody>
      </p:sp>
      <p:sp>
        <p:nvSpPr>
          <p:cNvPr id="95" name="Isosceles Triangle 94"/>
          <p:cNvSpPr/>
          <p:nvPr/>
        </p:nvSpPr>
        <p:spPr>
          <a:xfrm rot="5400000">
            <a:off x="1379312" y="3649874"/>
            <a:ext cx="533400" cy="533400"/>
          </a:xfrm>
          <a:prstGeom prst="triangl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409792" y="3474532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3" name="Straight Connector 122"/>
          <p:cNvCxnSpPr/>
          <p:nvPr/>
        </p:nvCxnSpPr>
        <p:spPr>
          <a:xfrm flipV="1">
            <a:off x="1638392" y="3322132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1" name="Straight Connector 130"/>
          <p:cNvCxnSpPr/>
          <p:nvPr/>
        </p:nvCxnSpPr>
        <p:spPr>
          <a:xfrm>
            <a:off x="1714592" y="3474532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3" name="Straight Connector 132"/>
          <p:cNvCxnSpPr/>
          <p:nvPr/>
        </p:nvCxnSpPr>
        <p:spPr>
          <a:xfrm flipV="1">
            <a:off x="1714592" y="3322132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5" name="Straight Connector 134"/>
          <p:cNvCxnSpPr/>
          <p:nvPr/>
        </p:nvCxnSpPr>
        <p:spPr>
          <a:xfrm>
            <a:off x="1943192" y="3474532"/>
            <a:ext cx="35052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6" name="Straight Connector 135"/>
          <p:cNvCxnSpPr/>
          <p:nvPr/>
        </p:nvCxnSpPr>
        <p:spPr>
          <a:xfrm>
            <a:off x="2293712" y="3268874"/>
            <a:ext cx="0" cy="64769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7" name="Straight Connector 136"/>
          <p:cNvCxnSpPr>
            <a:endCxn id="95" idx="0"/>
          </p:cNvCxnSpPr>
          <p:nvPr/>
        </p:nvCxnSpPr>
        <p:spPr>
          <a:xfrm flipH="1">
            <a:off x="1912712" y="3916573"/>
            <a:ext cx="381000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9" name="Straight Connector 138"/>
          <p:cNvCxnSpPr/>
          <p:nvPr/>
        </p:nvCxnSpPr>
        <p:spPr>
          <a:xfrm>
            <a:off x="998312" y="3268874"/>
            <a:ext cx="0" cy="64769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0" name="Straight Connector 139"/>
          <p:cNvCxnSpPr>
            <a:endCxn id="95" idx="3"/>
          </p:cNvCxnSpPr>
          <p:nvPr/>
        </p:nvCxnSpPr>
        <p:spPr>
          <a:xfrm>
            <a:off x="998312" y="3916574"/>
            <a:ext cx="3810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1" name="Isosceles Triangle 140"/>
          <p:cNvSpPr/>
          <p:nvPr/>
        </p:nvSpPr>
        <p:spPr>
          <a:xfrm rot="5400000">
            <a:off x="2643057" y="3785830"/>
            <a:ext cx="533400" cy="533400"/>
          </a:xfrm>
          <a:prstGeom prst="triangl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2293712" y="3916573"/>
            <a:ext cx="349345" cy="47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3" name="Straight Arrow Connector 142"/>
          <p:cNvCxnSpPr/>
          <p:nvPr/>
        </p:nvCxnSpPr>
        <p:spPr>
          <a:xfrm>
            <a:off x="2467092" y="4183274"/>
            <a:ext cx="17596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4" name="TextBox 143"/>
          <p:cNvSpPr txBox="1"/>
          <p:nvPr/>
        </p:nvSpPr>
        <p:spPr>
          <a:xfrm>
            <a:off x="1786530" y="5599687"/>
            <a:ext cx="1256626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black"/>
                </a:solidFill>
                <a:latin typeface="Calibri"/>
                <a:ea typeface="Microsoft YaHei"/>
              </a:rPr>
              <a:t>Global threshold </a:t>
            </a:r>
          </a:p>
        </p:txBody>
      </p:sp>
      <p:cxnSp>
        <p:nvCxnSpPr>
          <p:cNvPr id="145" name="Elbow Connector 144"/>
          <p:cNvCxnSpPr/>
          <p:nvPr/>
        </p:nvCxnSpPr>
        <p:spPr>
          <a:xfrm rot="10800000" flipV="1">
            <a:off x="2696406" y="3957278"/>
            <a:ext cx="217715" cy="190501"/>
          </a:xfrm>
          <a:prstGeom prst="bentConnector3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7" name="Straight Connector 146"/>
          <p:cNvCxnSpPr/>
          <p:nvPr/>
        </p:nvCxnSpPr>
        <p:spPr>
          <a:xfrm>
            <a:off x="464912" y="3916573"/>
            <a:ext cx="5334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9" name="Straight Connector 148"/>
          <p:cNvCxnSpPr/>
          <p:nvPr/>
        </p:nvCxnSpPr>
        <p:spPr>
          <a:xfrm flipH="1" flipV="1">
            <a:off x="3239852" y="1663066"/>
            <a:ext cx="0" cy="373152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2" name="Straight Connector 151"/>
          <p:cNvCxnSpPr>
            <a:stCxn id="141" idx="0"/>
          </p:cNvCxnSpPr>
          <p:nvPr/>
        </p:nvCxnSpPr>
        <p:spPr>
          <a:xfrm flipV="1">
            <a:off x="3176457" y="4052528"/>
            <a:ext cx="298747" cy="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5" name="Straight Connector 154"/>
          <p:cNvCxnSpPr/>
          <p:nvPr/>
        </p:nvCxnSpPr>
        <p:spPr>
          <a:xfrm>
            <a:off x="3657692" y="5232486"/>
            <a:ext cx="251460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6" name="Straight Connector 155"/>
          <p:cNvCxnSpPr/>
          <p:nvPr/>
        </p:nvCxnSpPr>
        <p:spPr>
          <a:xfrm flipH="1">
            <a:off x="76292" y="5232486"/>
            <a:ext cx="358140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7" name="TextBox 156"/>
          <p:cNvSpPr txBox="1"/>
          <p:nvPr/>
        </p:nvSpPr>
        <p:spPr>
          <a:xfrm>
            <a:off x="1088520" y="1619508"/>
            <a:ext cx="111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Front-end</a:t>
            </a:r>
            <a:endParaRPr lang="en-GB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308385" y="2319263"/>
            <a:ext cx="780983" cy="461665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Leakage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Current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compensation</a:t>
            </a:r>
            <a:endParaRPr lang="en-GB" sz="800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65" name="Straight Connector 164"/>
          <p:cNvCxnSpPr/>
          <p:nvPr/>
        </p:nvCxnSpPr>
        <p:spPr>
          <a:xfrm flipV="1">
            <a:off x="998312" y="2528900"/>
            <a:ext cx="0" cy="94563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6" name="Straight Connector 165"/>
          <p:cNvCxnSpPr/>
          <p:nvPr/>
        </p:nvCxnSpPr>
        <p:spPr>
          <a:xfrm>
            <a:off x="998312" y="2528900"/>
            <a:ext cx="310073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7" name="Straight Connector 166"/>
          <p:cNvCxnSpPr/>
          <p:nvPr/>
        </p:nvCxnSpPr>
        <p:spPr>
          <a:xfrm flipV="1">
            <a:off x="2293712" y="2528900"/>
            <a:ext cx="0" cy="94563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8" name="Straight Connector 167"/>
          <p:cNvCxnSpPr/>
          <p:nvPr/>
        </p:nvCxnSpPr>
        <p:spPr>
          <a:xfrm flipH="1">
            <a:off x="2089368" y="2528900"/>
            <a:ext cx="204344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9" name="TextBox 168"/>
          <p:cNvSpPr txBox="1"/>
          <p:nvPr/>
        </p:nvSpPr>
        <p:spPr>
          <a:xfrm>
            <a:off x="1314964" y="3770948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050" dirty="0" smtClean="0">
                <a:solidFill>
                  <a:schemeClr val="bg1"/>
                </a:solidFill>
                <a:latin typeface="Calibri"/>
                <a:ea typeface="Microsoft YaHei"/>
              </a:rPr>
              <a:t>Preamp</a:t>
            </a:r>
            <a:endParaRPr lang="en-GB" sz="1050" dirty="0">
              <a:solidFill>
                <a:schemeClr val="bg1"/>
              </a:solidFill>
              <a:latin typeface="Calibri"/>
              <a:ea typeface="Microsoft YaHei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35496" y="3199656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Input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pad</a:t>
            </a:r>
            <a:endParaRPr lang="en-GB" sz="14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cxnSp>
        <p:nvCxnSpPr>
          <p:cNvPr id="184" name="Straight Arrow Connector 183"/>
          <p:cNvCxnSpPr/>
          <p:nvPr/>
        </p:nvCxnSpPr>
        <p:spPr>
          <a:xfrm>
            <a:off x="160112" y="1369690"/>
            <a:ext cx="601218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85" name="TextBox 184"/>
          <p:cNvSpPr txBox="1"/>
          <p:nvPr/>
        </p:nvSpPr>
        <p:spPr>
          <a:xfrm>
            <a:off x="2942970" y="876195"/>
            <a:ext cx="662361" cy="30777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1 pixel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91" name="Straight Connector 190"/>
          <p:cNvCxnSpPr/>
          <p:nvPr/>
        </p:nvCxnSpPr>
        <p:spPr>
          <a:xfrm>
            <a:off x="2467092" y="4194471"/>
            <a:ext cx="0" cy="131726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8" name="Straight Arrow Connector 187"/>
          <p:cNvCxnSpPr/>
          <p:nvPr/>
        </p:nvCxnSpPr>
        <p:spPr>
          <a:xfrm flipV="1">
            <a:off x="5530725" y="4275004"/>
            <a:ext cx="4025" cy="42450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4" name="TextBox 153"/>
          <p:cNvSpPr txBox="1"/>
          <p:nvPr/>
        </p:nvSpPr>
        <p:spPr>
          <a:xfrm>
            <a:off x="6256323" y="4264576"/>
            <a:ext cx="728023" cy="79440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180000" rIns="0" bIns="180000" rtlCol="0" anchor="ctr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6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VCO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@640MHz</a:t>
            </a:r>
            <a:endParaRPr lang="en-GB" sz="1200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580621" y="1619508"/>
            <a:ext cx="127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>
                <a:solidFill>
                  <a:prstClr val="black"/>
                </a:solidFill>
                <a:latin typeface="Calibri"/>
                <a:ea typeface="Microsoft YaHei"/>
              </a:rPr>
              <a:t>S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uper pixel </a:t>
            </a:r>
          </a:p>
        </p:txBody>
      </p:sp>
      <p:cxnSp>
        <p:nvCxnSpPr>
          <p:cNvPr id="172" name="Straight Arrow Connector 171"/>
          <p:cNvCxnSpPr/>
          <p:nvPr/>
        </p:nvCxnSpPr>
        <p:spPr>
          <a:xfrm>
            <a:off x="4152991" y="4951914"/>
            <a:ext cx="2111406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3" name="Straight Connector 172"/>
          <p:cNvCxnSpPr>
            <a:endCxn id="154" idx="1"/>
          </p:cNvCxnSpPr>
          <p:nvPr/>
        </p:nvCxnSpPr>
        <p:spPr>
          <a:xfrm flipV="1">
            <a:off x="5534750" y="4681171"/>
            <a:ext cx="721573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2" name="Straight Arrow Connector 181"/>
          <p:cNvCxnSpPr/>
          <p:nvPr/>
        </p:nvCxnSpPr>
        <p:spPr>
          <a:xfrm flipV="1">
            <a:off x="6631204" y="5074623"/>
            <a:ext cx="0" cy="44239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83" name="TextBox 182"/>
          <p:cNvSpPr txBox="1"/>
          <p:nvPr/>
        </p:nvSpPr>
        <p:spPr>
          <a:xfrm>
            <a:off x="6322126" y="5518393"/>
            <a:ext cx="6094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Control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voltage</a:t>
            </a:r>
            <a:endParaRPr lang="en-GB" sz="11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86" name="Straight Arrow Connector 185"/>
          <p:cNvCxnSpPr/>
          <p:nvPr/>
        </p:nvCxnSpPr>
        <p:spPr>
          <a:xfrm>
            <a:off x="6172292" y="1369690"/>
            <a:ext cx="1762746" cy="0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87" name="TextBox 186"/>
          <p:cNvSpPr txBox="1"/>
          <p:nvPr/>
        </p:nvSpPr>
        <p:spPr>
          <a:xfrm>
            <a:off x="6488797" y="945070"/>
            <a:ext cx="1173613" cy="30777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8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pixels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5284302" y="4571412"/>
            <a:ext cx="531162" cy="2342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640MHz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171" name="Straight Connector 170"/>
          <p:cNvCxnSpPr/>
          <p:nvPr/>
        </p:nvCxnSpPr>
        <p:spPr>
          <a:xfrm>
            <a:off x="4152992" y="4436347"/>
            <a:ext cx="0" cy="50482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" name="Octagon 2"/>
          <p:cNvSpPr/>
          <p:nvPr/>
        </p:nvSpPr>
        <p:spPr>
          <a:xfrm>
            <a:off x="91160" y="3723098"/>
            <a:ext cx="388620" cy="387044"/>
          </a:xfrm>
          <a:prstGeom prst="oct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/>
          <p:nvPr/>
        </p:nvCxnSpPr>
        <p:spPr>
          <a:xfrm rot="16200000">
            <a:off x="731612" y="4694104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2" name="Straight Connector 91"/>
          <p:cNvCxnSpPr/>
          <p:nvPr/>
        </p:nvCxnSpPr>
        <p:spPr>
          <a:xfrm rot="16200000" flipV="1">
            <a:off x="845912" y="4427404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4" name="Straight Connector 93"/>
          <p:cNvCxnSpPr/>
          <p:nvPr/>
        </p:nvCxnSpPr>
        <p:spPr>
          <a:xfrm rot="16200000">
            <a:off x="731612" y="4389304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6" name="Straight Connector 95"/>
          <p:cNvCxnSpPr/>
          <p:nvPr/>
        </p:nvCxnSpPr>
        <p:spPr>
          <a:xfrm rot="16200000" flipV="1">
            <a:off x="845912" y="4351204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7" name="Straight Arrow Connector 96"/>
          <p:cNvCxnSpPr/>
          <p:nvPr/>
        </p:nvCxnSpPr>
        <p:spPr>
          <a:xfrm flipV="1">
            <a:off x="693512" y="4978130"/>
            <a:ext cx="0" cy="540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8" name="Straight Arrow Connector 97"/>
          <p:cNvCxnSpPr/>
          <p:nvPr/>
        </p:nvCxnSpPr>
        <p:spPr>
          <a:xfrm flipV="1">
            <a:off x="1026376" y="4978129"/>
            <a:ext cx="0" cy="540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9" name="TextBox 98"/>
          <p:cNvSpPr txBox="1"/>
          <p:nvPr/>
        </p:nvSpPr>
        <p:spPr>
          <a:xfrm>
            <a:off x="462545" y="5507354"/>
            <a:ext cx="42037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err="1" smtClean="0">
                <a:solidFill>
                  <a:prstClr val="black"/>
                </a:solidFill>
                <a:latin typeface="Calibri"/>
              </a:rPr>
              <a:t>TpA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16190" y="5507354"/>
            <a:ext cx="41395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err="1" smtClean="0">
                <a:solidFill>
                  <a:prstClr val="black"/>
                </a:solidFill>
                <a:latin typeface="Calibri"/>
              </a:rPr>
              <a:t>TpB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1" name="Straight Arrow Connector 100"/>
          <p:cNvCxnSpPr/>
          <p:nvPr/>
        </p:nvCxnSpPr>
        <p:spPr>
          <a:xfrm flipH="1" flipV="1">
            <a:off x="849834" y="4799237"/>
            <a:ext cx="176542" cy="17889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Arc 18"/>
          <p:cNvSpPr/>
          <p:nvPr/>
        </p:nvSpPr>
        <p:spPr>
          <a:xfrm rot="6582075">
            <a:off x="707704" y="4630948"/>
            <a:ext cx="332864" cy="267855"/>
          </a:xfrm>
          <a:prstGeom prst="arc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Straight Arrow Connector 103"/>
          <p:cNvCxnSpPr/>
          <p:nvPr/>
        </p:nvCxnSpPr>
        <p:spPr>
          <a:xfrm flipH="1" flipV="1">
            <a:off x="845912" y="4092268"/>
            <a:ext cx="92193" cy="15291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6" name="Straight Arrow Connector 105"/>
          <p:cNvCxnSpPr/>
          <p:nvPr/>
        </p:nvCxnSpPr>
        <p:spPr>
          <a:xfrm flipV="1">
            <a:off x="845911" y="3916573"/>
            <a:ext cx="0" cy="17569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8" name="Straight Arrow Connector 117"/>
          <p:cNvCxnSpPr/>
          <p:nvPr/>
        </p:nvCxnSpPr>
        <p:spPr>
          <a:xfrm flipV="1">
            <a:off x="3475576" y="3916573"/>
            <a:ext cx="143644" cy="1359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1" name="Rectangular Callout 70"/>
          <p:cNvSpPr/>
          <p:nvPr/>
        </p:nvSpPr>
        <p:spPr>
          <a:xfrm>
            <a:off x="126832" y="4185084"/>
            <a:ext cx="571500" cy="189332"/>
          </a:xfrm>
          <a:prstGeom prst="wedgeRectCallout">
            <a:avLst>
              <a:gd name="adj1" fmla="val 72109"/>
              <a:gd name="adj2" fmla="val -3271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/>
              <a:t>TestBit</a:t>
            </a:r>
            <a:endParaRPr lang="en-GB" sz="1000" b="1" dirty="0"/>
          </a:p>
        </p:txBody>
      </p:sp>
      <p:sp>
        <p:nvSpPr>
          <p:cNvPr id="132" name="Rectangular Callout 131"/>
          <p:cNvSpPr/>
          <p:nvPr/>
        </p:nvSpPr>
        <p:spPr>
          <a:xfrm>
            <a:off x="3048950" y="4213502"/>
            <a:ext cx="684942" cy="145704"/>
          </a:xfrm>
          <a:prstGeom prst="wedgeRectCallout">
            <a:avLst>
              <a:gd name="adj1" fmla="val 19202"/>
              <a:gd name="adj2" fmla="val -13897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/>
              <a:t>MaskBit</a:t>
            </a:r>
            <a:endParaRPr lang="en-GB" sz="1000" b="1" dirty="0"/>
          </a:p>
        </p:txBody>
      </p:sp>
      <p:cxnSp>
        <p:nvCxnSpPr>
          <p:cNvPr id="179" name="Straight Connector 178"/>
          <p:cNvCxnSpPr/>
          <p:nvPr/>
        </p:nvCxnSpPr>
        <p:spPr>
          <a:xfrm>
            <a:off x="6172292" y="5232486"/>
            <a:ext cx="243840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8" name="Rectangle 147"/>
          <p:cNvSpPr/>
          <p:nvPr/>
        </p:nvSpPr>
        <p:spPr>
          <a:xfrm>
            <a:off x="3810092" y="3537887"/>
            <a:ext cx="685800" cy="71871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 flipV="1">
            <a:off x="3619220" y="3834994"/>
            <a:ext cx="180000" cy="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3" name="L-Shape 82"/>
          <p:cNvSpPr/>
          <p:nvPr/>
        </p:nvSpPr>
        <p:spPr>
          <a:xfrm rot="10800000">
            <a:off x="3511208" y="2338217"/>
            <a:ext cx="2556284" cy="1908509"/>
          </a:xfrm>
          <a:prstGeom prst="corner">
            <a:avLst>
              <a:gd name="adj1" fmla="val 58943"/>
              <a:gd name="adj2" fmla="val 782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1" name="Straight Connector 150"/>
          <p:cNvCxnSpPr/>
          <p:nvPr/>
        </p:nvCxnSpPr>
        <p:spPr>
          <a:xfrm>
            <a:off x="4495892" y="3839213"/>
            <a:ext cx="203449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8" name="TextBox 157"/>
          <p:cNvSpPr txBox="1"/>
          <p:nvPr/>
        </p:nvSpPr>
        <p:spPr>
          <a:xfrm>
            <a:off x="4162275" y="1619508"/>
            <a:ext cx="1167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Front-end </a:t>
            </a:r>
            <a:endParaRPr lang="en-GB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3675732" y="2504820"/>
            <a:ext cx="95823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white"/>
                </a:solidFill>
                <a:latin typeface="Calibri"/>
                <a:ea typeface="Microsoft YaHei"/>
              </a:rPr>
              <a:t>Counters 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white"/>
                </a:solidFill>
                <a:latin typeface="Calibri"/>
                <a:ea typeface="Microsoft YaHei"/>
              </a:rPr>
              <a:t>&amp; 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white"/>
                </a:solidFill>
                <a:latin typeface="Calibri"/>
                <a:ea typeface="Microsoft YaHei"/>
              </a:rPr>
              <a:t>Latches</a:t>
            </a:r>
            <a:endParaRPr lang="en-GB" sz="1200" dirty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555324" y="5439498"/>
            <a:ext cx="916854" cy="3068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Time stamp</a:t>
            </a:r>
          </a:p>
        </p:txBody>
      </p:sp>
      <p:sp>
        <p:nvSpPr>
          <p:cNvPr id="227" name="Down Arrow 226"/>
          <p:cNvSpPr/>
          <p:nvPr/>
        </p:nvSpPr>
        <p:spPr>
          <a:xfrm rot="10800000">
            <a:off x="4899451" y="4236883"/>
            <a:ext cx="228600" cy="1181571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lIns="0" tIns="0" rIns="0" bIns="0"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Microsoft YaHei"/>
              </a:rPr>
              <a:t>14-bits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756889" y="3611547"/>
            <a:ext cx="792205" cy="56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900" dirty="0" smtClean="0">
                <a:solidFill>
                  <a:prstClr val="white"/>
                </a:solidFill>
                <a:latin typeface="Calibri"/>
                <a:ea typeface="Microsoft YaHei"/>
              </a:rPr>
              <a:t>Synchronizer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900" dirty="0" smtClean="0">
                <a:solidFill>
                  <a:prstClr val="white"/>
                </a:solidFill>
                <a:latin typeface="Calibri"/>
                <a:ea typeface="Microsoft YaHei"/>
              </a:rPr>
              <a:t>&amp;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900" dirty="0" smtClean="0">
                <a:solidFill>
                  <a:prstClr val="white"/>
                </a:solidFill>
                <a:latin typeface="Calibri"/>
                <a:ea typeface="Microsoft YaHei"/>
              </a:rPr>
              <a:t>Clock gating</a:t>
            </a:r>
            <a:endParaRPr lang="en-GB" sz="900" dirty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5491428" y="5492261"/>
            <a:ext cx="77296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OP Mode</a:t>
            </a:r>
          </a:p>
        </p:txBody>
      </p:sp>
      <p:sp>
        <p:nvSpPr>
          <p:cNvPr id="88" name="Trapezoid 87"/>
          <p:cNvSpPr/>
          <p:nvPr/>
        </p:nvSpPr>
        <p:spPr>
          <a:xfrm rot="5400000">
            <a:off x="5589076" y="2819322"/>
            <a:ext cx="608330" cy="171502"/>
          </a:xfrm>
          <a:prstGeom prst="trapezoi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8" name="Straight Arrow Connector 227"/>
          <p:cNvCxnSpPr>
            <a:stCxn id="231" idx="0"/>
            <a:endCxn id="88" idx="3"/>
          </p:cNvCxnSpPr>
          <p:nvPr/>
        </p:nvCxnSpPr>
        <p:spPr>
          <a:xfrm flipV="1">
            <a:off x="5877913" y="3187800"/>
            <a:ext cx="15328" cy="230446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44" name="Straight Arrow Connector 243"/>
          <p:cNvCxnSpPr/>
          <p:nvPr/>
        </p:nvCxnSpPr>
        <p:spPr>
          <a:xfrm>
            <a:off x="5981106" y="2905548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ular Callout 119"/>
          <p:cNvSpPr/>
          <p:nvPr/>
        </p:nvSpPr>
        <p:spPr>
          <a:xfrm>
            <a:off x="2215064" y="4473116"/>
            <a:ext cx="801466" cy="343702"/>
          </a:xfrm>
          <a:prstGeom prst="wedgeRectCallout">
            <a:avLst>
              <a:gd name="adj1" fmla="val 15878"/>
              <a:gd name="adj2" fmla="val -9532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prstClr val="black"/>
                </a:solidFill>
              </a:rPr>
              <a:t>5</a:t>
            </a:r>
            <a:r>
              <a:rPr lang="en-GB" sz="1000" b="1" dirty="0" smtClean="0">
                <a:solidFill>
                  <a:prstClr val="black"/>
                </a:solidFill>
              </a:rPr>
              <a:t>-bit </a:t>
            </a:r>
            <a:r>
              <a:rPr lang="en-GB" sz="1000" b="1" dirty="0">
                <a:solidFill>
                  <a:prstClr val="black"/>
                </a:solidFill>
              </a:rPr>
              <a:t>Local</a:t>
            </a:r>
          </a:p>
          <a:p>
            <a:pPr algn="ctr"/>
            <a:r>
              <a:rPr lang="en-GB" sz="1000" b="1" dirty="0">
                <a:solidFill>
                  <a:prstClr val="black"/>
                </a:solidFill>
              </a:rPr>
              <a:t>Threshold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188632" y="4237347"/>
            <a:ext cx="990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~50mV/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  <a:ea typeface="Microsoft YaHei"/>
              </a:rPr>
              <a:t>ke</a:t>
            </a:r>
            <a:r>
              <a:rPr lang="en-US" sz="1400" baseline="30000" dirty="0" smtClean="0">
                <a:solidFill>
                  <a:prstClr val="black"/>
                </a:solidFill>
                <a:latin typeface="Calibri"/>
                <a:ea typeface="Microsoft YaHei"/>
              </a:rPr>
              <a:t>-</a:t>
            </a:r>
            <a:endParaRPr lang="en-GB" sz="1400" baseline="300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674031" y="3203764"/>
            <a:ext cx="660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2.5</a:t>
            </a: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fF</a:t>
            </a:r>
            <a:endParaRPr lang="en-GB" sz="1400" baseline="300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0868" y="4525379"/>
            <a:ext cx="46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3fF</a:t>
            </a:r>
            <a:endParaRPr lang="en-GB" sz="1400" baseline="300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926365" y="3108372"/>
            <a:ext cx="808075" cy="10860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Sync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Readout</a:t>
            </a:r>
            <a:endParaRPr lang="en-GB" sz="1400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6940984" y="5433070"/>
            <a:ext cx="99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Data out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to EOC</a:t>
            </a:r>
            <a:endParaRPr lang="en-GB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80" name="Down Arrow 179"/>
          <p:cNvSpPr/>
          <p:nvPr/>
        </p:nvSpPr>
        <p:spPr>
          <a:xfrm>
            <a:off x="7258159" y="4262053"/>
            <a:ext cx="236598" cy="1177443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lIns="0" tIns="0" rIns="0" bIns="0"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Microsoft YaHei"/>
              </a:rPr>
              <a:t>8-bits</a:t>
            </a:r>
            <a:endParaRPr lang="en-GB" sz="1050" b="1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95" name="Straight Connector 194"/>
          <p:cNvCxnSpPr>
            <a:endCxn id="29" idx="3"/>
          </p:cNvCxnSpPr>
          <p:nvPr/>
        </p:nvCxnSpPr>
        <p:spPr>
          <a:xfrm flipV="1">
            <a:off x="8493005" y="3777262"/>
            <a:ext cx="0" cy="161733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8" name="TextBox 197"/>
          <p:cNvSpPr txBox="1"/>
          <p:nvPr/>
        </p:nvSpPr>
        <p:spPr>
          <a:xfrm>
            <a:off x="8139611" y="5450177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clock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(40MHz)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" name="Down Arrow 198"/>
          <p:cNvSpPr/>
          <p:nvPr/>
        </p:nvSpPr>
        <p:spPr>
          <a:xfrm>
            <a:off x="7216533" y="2178044"/>
            <a:ext cx="221477" cy="580304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lIns="0" tIns="0" rIns="0" bIns="0"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50" b="1" kern="0" dirty="0">
                <a:solidFill>
                  <a:prstClr val="white"/>
                </a:solidFill>
                <a:latin typeface="Calibri"/>
                <a:ea typeface="Microsoft YaHei"/>
              </a:rPr>
              <a:t>8</a:t>
            </a: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Microsoft YaHei"/>
              </a:rPr>
              <a:t>-bits</a:t>
            </a:r>
            <a:endParaRPr lang="en-GB" sz="1050" b="1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pic>
        <p:nvPicPr>
          <p:cNvPr id="170" name="Picture 169"/>
          <p:cNvPicPr>
            <a:picLocks noChangeAspect="1"/>
          </p:cNvPicPr>
          <p:nvPr/>
        </p:nvPicPr>
        <p:blipFill rotWithShape="1">
          <a:blip r:embed="rId4"/>
          <a:srcRect l="82194" t="65811" r="11854" b="26501"/>
          <a:stretch/>
        </p:blipFill>
        <p:spPr>
          <a:xfrm>
            <a:off x="1348954" y="2783204"/>
            <a:ext cx="542195" cy="474997"/>
          </a:xfrm>
          <a:prstGeom prst="rect">
            <a:avLst/>
          </a:prstGeom>
        </p:spPr>
      </p:pic>
      <p:cxnSp>
        <p:nvCxnSpPr>
          <p:cNvPr id="189" name="Straight Connector 188"/>
          <p:cNvCxnSpPr/>
          <p:nvPr/>
        </p:nvCxnSpPr>
        <p:spPr>
          <a:xfrm flipV="1">
            <a:off x="1866992" y="3020702"/>
            <a:ext cx="42672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3" name="Straight Connector 192"/>
          <p:cNvCxnSpPr/>
          <p:nvPr/>
        </p:nvCxnSpPr>
        <p:spPr>
          <a:xfrm>
            <a:off x="988131" y="3029325"/>
            <a:ext cx="200501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0" name="Straight Arrow Connector 199"/>
          <p:cNvCxnSpPr/>
          <p:nvPr/>
        </p:nvCxnSpPr>
        <p:spPr>
          <a:xfrm flipV="1">
            <a:off x="1180666" y="2901934"/>
            <a:ext cx="143644" cy="1359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1" name="Straight Connector 200"/>
          <p:cNvCxnSpPr/>
          <p:nvPr/>
        </p:nvCxnSpPr>
        <p:spPr>
          <a:xfrm>
            <a:off x="1002172" y="3471368"/>
            <a:ext cx="200501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2" name="Straight Arrow Connector 201"/>
          <p:cNvCxnSpPr/>
          <p:nvPr/>
        </p:nvCxnSpPr>
        <p:spPr>
          <a:xfrm flipV="1">
            <a:off x="1194707" y="3343977"/>
            <a:ext cx="143644" cy="1359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6" name="Straight Arrow Connector 205"/>
          <p:cNvCxnSpPr/>
          <p:nvPr/>
        </p:nvCxnSpPr>
        <p:spPr>
          <a:xfrm flipV="1">
            <a:off x="5447031" y="4424856"/>
            <a:ext cx="171361" cy="8891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07" name="TextBox 206"/>
          <p:cNvSpPr txBox="1"/>
          <p:nvPr/>
        </p:nvSpPr>
        <p:spPr>
          <a:xfrm>
            <a:off x="5601086" y="4352170"/>
            <a:ext cx="141633" cy="2342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27" name="Trapezoid 26"/>
          <p:cNvSpPr/>
          <p:nvPr/>
        </p:nvSpPr>
        <p:spPr>
          <a:xfrm rot="10800000">
            <a:off x="7075604" y="2780928"/>
            <a:ext cx="540060" cy="256964"/>
          </a:xfrm>
          <a:prstGeom prst="trapezoid">
            <a:avLst>
              <a:gd name="adj" fmla="val 3982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Down Arrow 207"/>
          <p:cNvSpPr/>
          <p:nvPr/>
        </p:nvSpPr>
        <p:spPr>
          <a:xfrm rot="16200000" flipH="1">
            <a:off x="6495782" y="2582845"/>
            <a:ext cx="228600" cy="653131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" lIns="0" tIns="0" rIns="0" bIns="0"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50" b="1" kern="0" dirty="0">
                <a:solidFill>
                  <a:prstClr val="white"/>
                </a:solidFill>
                <a:latin typeface="Calibri"/>
                <a:ea typeface="Microsoft YaHei"/>
              </a:rPr>
              <a:t>8</a:t>
            </a: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Microsoft YaHei"/>
              </a:rPr>
              <a:t>-bits</a:t>
            </a:r>
            <a:endParaRPr lang="en-GB" sz="1050" b="1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29" name="Isosceles Triangle 28"/>
          <p:cNvSpPr/>
          <p:nvPr/>
        </p:nvSpPr>
        <p:spPr>
          <a:xfrm>
            <a:off x="8175434" y="3029325"/>
            <a:ext cx="644977" cy="747937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ADB</a:t>
            </a:r>
            <a:endParaRPr lang="en-US" sz="1400" dirty="0"/>
          </a:p>
        </p:txBody>
      </p:sp>
      <p:cxnSp>
        <p:nvCxnSpPr>
          <p:cNvPr id="209" name="Straight Connector 208"/>
          <p:cNvCxnSpPr>
            <a:stCxn id="29" idx="0"/>
            <a:endCxn id="212" idx="2"/>
          </p:cNvCxnSpPr>
          <p:nvPr/>
        </p:nvCxnSpPr>
        <p:spPr>
          <a:xfrm flipV="1">
            <a:off x="8497923" y="1258929"/>
            <a:ext cx="0" cy="177039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11" name="Straight Connector 210"/>
          <p:cNvCxnSpPr/>
          <p:nvPr/>
        </p:nvCxnSpPr>
        <p:spPr>
          <a:xfrm flipH="1" flipV="1">
            <a:off x="7935038" y="1672123"/>
            <a:ext cx="0" cy="373152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12" name="TextBox 211"/>
          <p:cNvSpPr txBox="1"/>
          <p:nvPr/>
        </p:nvSpPr>
        <p:spPr>
          <a:xfrm>
            <a:off x="8135858" y="951152"/>
            <a:ext cx="824265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prstClr val="white"/>
                </a:solidFill>
                <a:latin typeface="Calibri"/>
              </a:rPr>
              <a:t>32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pixels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238" name="Straight Arrow Connector 237"/>
          <p:cNvCxnSpPr/>
          <p:nvPr/>
        </p:nvCxnSpPr>
        <p:spPr>
          <a:xfrm flipV="1">
            <a:off x="8192824" y="4217596"/>
            <a:ext cx="171361" cy="8891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39" name="TextBox 238"/>
          <p:cNvSpPr txBox="1"/>
          <p:nvPr/>
        </p:nvSpPr>
        <p:spPr>
          <a:xfrm>
            <a:off x="8041110" y="4180668"/>
            <a:ext cx="141633" cy="2342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8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7821865" y="2842684"/>
            <a:ext cx="407731" cy="461665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Clock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local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253" name="Table 2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305090"/>
              </p:ext>
            </p:extLst>
          </p:nvPr>
        </p:nvGraphicFramePr>
        <p:xfrm>
          <a:off x="4770545" y="2537279"/>
          <a:ext cx="900101" cy="1510488"/>
        </p:xfrm>
        <a:graphic>
          <a:graphicData uri="http://schemas.openxmlformats.org/drawingml/2006/table">
            <a:tbl>
              <a:tblPr firstRow="1" firstCol="1">
                <a:tableStyleId>{69CF1AB2-1976-4502-BF36-3FF5EA218861}</a:tableStyleId>
              </a:tblPr>
              <a:tblGrid>
                <a:gridCol w="556272">
                  <a:extLst>
                    <a:ext uri="{9D8B030D-6E8A-4147-A177-3AD203B41FA5}">
                      <a16:colId xmlns:a16="http://schemas.microsoft.com/office/drawing/2014/main" val="1356082551"/>
                    </a:ext>
                  </a:extLst>
                </a:gridCol>
                <a:gridCol w="343829">
                  <a:extLst>
                    <a:ext uri="{9D8B030D-6E8A-4147-A177-3AD203B41FA5}">
                      <a16:colId xmlns:a16="http://schemas.microsoft.com/office/drawing/2014/main" val="918504653"/>
                    </a:ext>
                  </a:extLst>
                </a:gridCol>
              </a:tblGrid>
              <a:tr h="167832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</a:rPr>
                        <a:t>bits</a:t>
                      </a:r>
                      <a:endParaRPr lang="en-GB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666777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</a:rPr>
                        <a:t>ADDR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</a:rPr>
                        <a:t>9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132954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>
                          <a:effectLst/>
                        </a:rPr>
                        <a:t>ToA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16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826882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 smtClean="0">
                          <a:effectLst/>
                        </a:rPr>
                        <a:t>ufToA_r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564540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 smtClean="0">
                          <a:effectLst/>
                        </a:rPr>
                        <a:t>ufToA_f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367304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 smtClean="0">
                          <a:effectLst/>
                        </a:rPr>
                        <a:t>fToA_r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5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443349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 smtClean="0">
                          <a:effectLst/>
                        </a:rPr>
                        <a:t>fToA_f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4936075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>
                          <a:effectLst/>
                        </a:rPr>
                        <a:t>ToT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3085386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Pileup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47680"/>
                  </a:ext>
                </a:extLst>
              </a:tr>
            </a:tbl>
          </a:graphicData>
        </a:graphic>
      </p:graphicFrame>
      <p:sp>
        <p:nvSpPr>
          <p:cNvPr id="255" name="TextBox 254"/>
          <p:cNvSpPr txBox="1"/>
          <p:nvPr/>
        </p:nvSpPr>
        <p:spPr>
          <a:xfrm>
            <a:off x="8182744" y="1619508"/>
            <a:ext cx="55511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SPG</a:t>
            </a:r>
            <a:endParaRPr lang="en-US" dirty="0" smtClean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348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532"/>
    </mc:Choice>
    <mc:Fallback xmlns="">
      <p:transition spd="slow" advTm="208532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820054" y="4310015"/>
            <a:ext cx="7200793" cy="431749"/>
            <a:chOff x="1871707" y="5444658"/>
            <a:chExt cx="7200793" cy="431749"/>
          </a:xfrm>
        </p:grpSpPr>
        <p:sp>
          <p:nvSpPr>
            <p:cNvPr id="364" name="Hexagon 363"/>
            <p:cNvSpPr/>
            <p:nvPr/>
          </p:nvSpPr>
          <p:spPr>
            <a:xfrm>
              <a:off x="3059832" y="5444831"/>
              <a:ext cx="6012668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200" dirty="0" smtClean="0"/>
                <a:t>65534</a:t>
              </a:r>
              <a:endParaRPr lang="en-GB" sz="1200" dirty="0"/>
            </a:p>
          </p:txBody>
        </p:sp>
        <p:sp>
          <p:nvSpPr>
            <p:cNvPr id="372" name="Hexagon 371"/>
            <p:cNvSpPr/>
            <p:nvPr/>
          </p:nvSpPr>
          <p:spPr>
            <a:xfrm>
              <a:off x="1871707" y="5444658"/>
              <a:ext cx="1178551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X</a:t>
              </a:r>
            </a:p>
          </p:txBody>
        </p:sp>
        <p:sp>
          <p:nvSpPr>
            <p:cNvPr id="373" name="Rounded Rectangular Callout 372"/>
            <p:cNvSpPr/>
            <p:nvPr/>
          </p:nvSpPr>
          <p:spPr>
            <a:xfrm>
              <a:off x="4427984" y="5498428"/>
              <a:ext cx="1628185" cy="324036"/>
            </a:xfrm>
            <a:prstGeom prst="wedgeRoundRectCallout">
              <a:avLst>
                <a:gd name="adj1" fmla="val -71104"/>
                <a:gd name="adj2" fmla="val 1717"/>
                <a:gd name="adj3" fmla="val 16667"/>
              </a:avLst>
            </a:prstGeom>
            <a:solidFill>
              <a:schemeClr val="bg1"/>
            </a:solidFill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TOA (</a:t>
              </a:r>
              <a:r>
                <a:rPr lang="en-GB" sz="1100" dirty="0" smtClean="0"/>
                <a:t>16 </a:t>
              </a:r>
              <a:r>
                <a:rPr lang="en-GB" sz="1100" dirty="0"/>
                <a:t>bits</a:t>
              </a:r>
              <a:r>
                <a:rPr lang="en-GB" sz="1100" dirty="0" smtClean="0"/>
                <a:t>)=65534</a:t>
              </a:r>
              <a:endParaRPr lang="en-GB" sz="1100" dirty="0"/>
            </a:p>
          </p:txBody>
        </p:sp>
      </p:grpSp>
      <p:cxnSp>
        <p:nvCxnSpPr>
          <p:cNvPr id="219" name="Curved Connector 218"/>
          <p:cNvCxnSpPr/>
          <p:nvPr/>
        </p:nvCxnSpPr>
        <p:spPr>
          <a:xfrm rot="16200000" flipH="1">
            <a:off x="6118690" y="3267915"/>
            <a:ext cx="800425" cy="42476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Curved Connector 217"/>
          <p:cNvCxnSpPr/>
          <p:nvPr/>
        </p:nvCxnSpPr>
        <p:spPr>
          <a:xfrm rot="16200000" flipH="1">
            <a:off x="5052265" y="2943140"/>
            <a:ext cx="1455562" cy="20338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Curved Connector 373"/>
          <p:cNvCxnSpPr/>
          <p:nvPr/>
        </p:nvCxnSpPr>
        <p:spPr>
          <a:xfrm rot="5400000">
            <a:off x="1943126" y="3964222"/>
            <a:ext cx="2179987" cy="28366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1763688" y="16289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48364" y="1628956"/>
            <a:ext cx="10503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74569" y="1426507"/>
            <a:ext cx="7135014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3081443" y="1098314"/>
            <a:ext cx="1" cy="6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>
            <a:off x="2213692" y="1314512"/>
            <a:ext cx="854522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ounded Rectangular Callout 214"/>
          <p:cNvSpPr/>
          <p:nvPr/>
        </p:nvSpPr>
        <p:spPr>
          <a:xfrm>
            <a:off x="1506284" y="872716"/>
            <a:ext cx="1044116" cy="324036"/>
          </a:xfrm>
          <a:prstGeom prst="wedgeRoundRectCallout">
            <a:avLst>
              <a:gd name="adj1" fmla="val 68640"/>
              <a:gd name="adj2" fmla="val 50743"/>
              <a:gd name="adj3" fmla="val 1666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err="1"/>
              <a:t>Tpeak</a:t>
            </a:r>
            <a:r>
              <a:rPr lang="en-GB" sz="1100" dirty="0"/>
              <a:t> &lt; 25ns</a:t>
            </a:r>
          </a:p>
        </p:txBody>
      </p:sp>
      <p:sp>
        <p:nvSpPr>
          <p:cNvPr id="148" name="Title 14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Pixel Operation in </a:t>
            </a:r>
            <a:r>
              <a:rPr lang="en-GB" b="1" dirty="0"/>
              <a:t>TOA &amp; TOT </a:t>
            </a:r>
            <a:r>
              <a:rPr lang="en-GB" dirty="0"/>
              <a:t>[DD]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1763688" y="2457048"/>
            <a:ext cx="7135014" cy="432048"/>
            <a:chOff x="1763688" y="4581128"/>
            <a:chExt cx="7135014" cy="432048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218616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19573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62778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62778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05025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3059832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349188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3491880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391435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923928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355976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4355976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477845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522007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5220072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4788024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1763688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>
              <a:off x="5642546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608416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>
              <a:off x="6084168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5652120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>
              <a:off x="650664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694826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>
              <a:off x="694826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651621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738031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782193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>
              <a:off x="782193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738988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827083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>
              <a:off x="871246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8712460" y="5013176"/>
              <a:ext cx="186242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/>
          </p:nvCxnSpPr>
          <p:spPr>
            <a:xfrm>
              <a:off x="8280412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720681" y="4905081"/>
            <a:ext cx="7135014" cy="432048"/>
            <a:chOff x="1763688" y="6048000"/>
            <a:chExt cx="7135014" cy="432048"/>
          </a:xfrm>
        </p:grpSpPr>
        <p:cxnSp>
          <p:nvCxnSpPr>
            <p:cNvPr id="321" name="Straight Connector 320"/>
            <p:cNvCxnSpPr/>
            <p:nvPr/>
          </p:nvCxnSpPr>
          <p:spPr>
            <a:xfrm>
              <a:off x="1763688" y="6480048"/>
              <a:ext cx="129614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/>
          </p:nvCxnSpPr>
          <p:spPr>
            <a:xfrm>
              <a:off x="3050258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>
              <a:off x="3059832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/>
          </p:nvCxnSpPr>
          <p:spPr>
            <a:xfrm>
              <a:off x="3491880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>
              <a:off x="3491880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>
              <a:off x="3914354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/>
          </p:nvCxnSpPr>
          <p:spPr>
            <a:xfrm>
              <a:off x="3923928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>
              <a:off x="4355976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/>
          </p:nvCxnSpPr>
          <p:spPr>
            <a:xfrm>
              <a:off x="4355976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/>
          </p:nvCxnSpPr>
          <p:spPr>
            <a:xfrm>
              <a:off x="4778450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>
              <a:off x="5220072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>
            <a:xfrm>
              <a:off x="5220072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>
              <a:off x="4788024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>
              <a:off x="5642546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>
              <a:off x="6084168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>
              <a:off x="5652120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>
              <a:off x="6084168" y="6480048"/>
              <a:ext cx="281453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9" name="Rounded Rectangular Callout 338"/>
            <p:cNvSpPr/>
            <p:nvPr/>
          </p:nvSpPr>
          <p:spPr>
            <a:xfrm>
              <a:off x="6444208" y="6084004"/>
              <a:ext cx="1278142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TOT (10 bits) =4</a:t>
              </a:r>
            </a:p>
          </p:txBody>
        </p:sp>
      </p:grpSp>
      <p:cxnSp>
        <p:nvCxnSpPr>
          <p:cNvPr id="341" name="Straight Connector 340"/>
          <p:cNvCxnSpPr/>
          <p:nvPr/>
        </p:nvCxnSpPr>
        <p:spPr>
          <a:xfrm>
            <a:off x="2208948" y="1098314"/>
            <a:ext cx="16" cy="6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TextBox 345"/>
          <p:cNvSpPr txBox="1"/>
          <p:nvPr/>
        </p:nvSpPr>
        <p:spPr>
          <a:xfrm>
            <a:off x="71500" y="1295628"/>
            <a:ext cx="14175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Preamp Out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71500" y="1907696"/>
            <a:ext cx="14175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Disc Out</a:t>
            </a:r>
          </a:p>
        </p:txBody>
      </p:sp>
      <p:sp>
        <p:nvSpPr>
          <p:cNvPr id="348" name="TextBox 347"/>
          <p:cNvSpPr txBox="1"/>
          <p:nvPr/>
        </p:nvSpPr>
        <p:spPr>
          <a:xfrm>
            <a:off x="71500" y="2555768"/>
            <a:ext cx="14175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Clk</a:t>
            </a:r>
            <a:r>
              <a:rPr lang="en-US" sz="1200" dirty="0"/>
              <a:t> (40MHz)</a:t>
            </a:r>
          </a:p>
        </p:txBody>
      </p:sp>
      <p:sp>
        <p:nvSpPr>
          <p:cNvPr id="349" name="TextBox 348"/>
          <p:cNvSpPr txBox="1"/>
          <p:nvPr/>
        </p:nvSpPr>
        <p:spPr>
          <a:xfrm>
            <a:off x="71500" y="3779904"/>
            <a:ext cx="18856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VCO </a:t>
            </a:r>
            <a:r>
              <a:rPr lang="en-US" sz="1200" dirty="0" err="1"/>
              <a:t>Clk</a:t>
            </a:r>
            <a:r>
              <a:rPr lang="en-US" sz="1200" dirty="0"/>
              <a:t> (640MHz)</a:t>
            </a:r>
          </a:p>
        </p:txBody>
      </p:sp>
      <p:sp>
        <p:nvSpPr>
          <p:cNvPr id="350" name="TextBox 349"/>
          <p:cNvSpPr txBox="1"/>
          <p:nvPr/>
        </p:nvSpPr>
        <p:spPr>
          <a:xfrm>
            <a:off x="28493" y="5013093"/>
            <a:ext cx="18856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TOT </a:t>
            </a:r>
            <a:r>
              <a:rPr lang="en-US" sz="1200" dirty="0" err="1"/>
              <a:t>Clk</a:t>
            </a:r>
            <a:r>
              <a:rPr lang="en-US" sz="1200" dirty="0"/>
              <a:t> (40MHz)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763688" y="1426506"/>
            <a:ext cx="7135014" cy="814518"/>
            <a:chOff x="1763688" y="2578478"/>
            <a:chExt cx="7135014" cy="814518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760132" y="2960948"/>
              <a:ext cx="0" cy="4320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1763688" y="2578478"/>
              <a:ext cx="7135014" cy="814518"/>
              <a:chOff x="1763688" y="2578478"/>
              <a:chExt cx="7135014" cy="814518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763688" y="2960948"/>
                <a:ext cx="7135014" cy="432048"/>
                <a:chOff x="1763688" y="2960948"/>
                <a:chExt cx="7135014" cy="432048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763688" y="3392996"/>
                  <a:ext cx="828092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591780" y="2960948"/>
                  <a:ext cx="0" cy="43204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2591780" y="2960948"/>
                  <a:ext cx="3168352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760132" y="3392996"/>
                  <a:ext cx="313857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9" name="Curved Connector 128"/>
              <p:cNvCxnSpPr/>
              <p:nvPr/>
            </p:nvCxnSpPr>
            <p:spPr>
              <a:xfrm rot="16200000" flipH="1">
                <a:off x="2364911" y="2734078"/>
                <a:ext cx="382469" cy="71270"/>
              </a:xfrm>
              <a:prstGeom prst="curvedConnector3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Curved Connector 359"/>
              <p:cNvCxnSpPr/>
              <p:nvPr/>
            </p:nvCxnSpPr>
            <p:spPr>
              <a:xfrm rot="16200000" flipH="1">
                <a:off x="5575247" y="2763363"/>
                <a:ext cx="382470" cy="12700"/>
              </a:xfrm>
              <a:prstGeom prst="curvedConnector3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61" name="Curved Connector 360"/>
          <p:cNvCxnSpPr/>
          <p:nvPr/>
        </p:nvCxnSpPr>
        <p:spPr>
          <a:xfrm rot="16200000" flipH="1">
            <a:off x="1918015" y="2976202"/>
            <a:ext cx="1399538" cy="10426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Curved Connector 361"/>
          <p:cNvCxnSpPr/>
          <p:nvPr/>
        </p:nvCxnSpPr>
        <p:spPr>
          <a:xfrm rot="16200000" flipH="1">
            <a:off x="2663194" y="3276163"/>
            <a:ext cx="792086" cy="17955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Curved Connector 362"/>
          <p:cNvCxnSpPr/>
          <p:nvPr/>
        </p:nvCxnSpPr>
        <p:spPr>
          <a:xfrm rot="5400000">
            <a:off x="4320115" y="3474195"/>
            <a:ext cx="2664567" cy="19720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" name="TextBox 370"/>
          <p:cNvSpPr txBox="1"/>
          <p:nvPr/>
        </p:nvSpPr>
        <p:spPr>
          <a:xfrm>
            <a:off x="19847" y="4346019"/>
            <a:ext cx="1463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TOA (</a:t>
            </a:r>
            <a:r>
              <a:rPr lang="en-US" sz="1200" dirty="0" smtClean="0"/>
              <a:t>16-bit</a:t>
            </a:r>
            <a:r>
              <a:rPr lang="en-US" sz="1200" dirty="0"/>
              <a:t>)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8855695" y="4229014"/>
            <a:ext cx="245298" cy="6033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871708" y="3069116"/>
            <a:ext cx="6984768" cy="432614"/>
            <a:chOff x="1871708" y="4221088"/>
            <a:chExt cx="6984768" cy="432614"/>
          </a:xfrm>
        </p:grpSpPr>
        <p:sp>
          <p:nvSpPr>
            <p:cNvPr id="353" name="Hexagon 352"/>
            <p:cNvSpPr/>
            <p:nvPr/>
          </p:nvSpPr>
          <p:spPr>
            <a:xfrm>
              <a:off x="3617900" y="4221434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65535 </a:t>
              </a:r>
            </a:p>
          </p:txBody>
        </p:sp>
        <p:sp>
          <p:nvSpPr>
            <p:cNvPr id="354" name="Hexagon 353"/>
            <p:cNvSpPr/>
            <p:nvPr/>
          </p:nvSpPr>
          <p:spPr>
            <a:xfrm>
              <a:off x="4499996" y="4221607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0</a:t>
              </a:r>
            </a:p>
          </p:txBody>
        </p:sp>
        <p:sp>
          <p:nvSpPr>
            <p:cNvPr id="356" name="Hexagon 355"/>
            <p:cNvSpPr/>
            <p:nvPr/>
          </p:nvSpPr>
          <p:spPr>
            <a:xfrm>
              <a:off x="6246188" y="4221780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2</a:t>
              </a:r>
            </a:p>
          </p:txBody>
        </p:sp>
        <p:sp>
          <p:nvSpPr>
            <p:cNvPr id="357" name="Hexagon 356"/>
            <p:cNvSpPr/>
            <p:nvPr/>
          </p:nvSpPr>
          <p:spPr>
            <a:xfrm>
              <a:off x="7110284" y="4221953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3</a:t>
              </a:r>
            </a:p>
          </p:txBody>
        </p:sp>
        <p:sp>
          <p:nvSpPr>
            <p:cNvPr id="358" name="Hexagon 357"/>
            <p:cNvSpPr/>
            <p:nvPr/>
          </p:nvSpPr>
          <p:spPr>
            <a:xfrm>
              <a:off x="7992380" y="4222126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4</a:t>
              </a:r>
            </a:p>
          </p:txBody>
        </p:sp>
        <p:sp>
          <p:nvSpPr>
            <p:cNvPr id="352" name="Hexagon 351"/>
            <p:cNvSpPr/>
            <p:nvPr/>
          </p:nvSpPr>
          <p:spPr>
            <a:xfrm>
              <a:off x="2753804" y="4221261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65534</a:t>
              </a:r>
            </a:p>
          </p:txBody>
        </p:sp>
        <p:sp>
          <p:nvSpPr>
            <p:cNvPr id="351" name="Hexagon 350"/>
            <p:cNvSpPr/>
            <p:nvPr/>
          </p:nvSpPr>
          <p:spPr>
            <a:xfrm>
              <a:off x="1871708" y="4221088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65533</a:t>
              </a:r>
            </a:p>
          </p:txBody>
        </p:sp>
        <p:sp>
          <p:nvSpPr>
            <p:cNvPr id="355" name="Hexagon 354"/>
            <p:cNvSpPr/>
            <p:nvPr/>
          </p:nvSpPr>
          <p:spPr>
            <a:xfrm>
              <a:off x="5364092" y="4221607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1</a:t>
              </a:r>
            </a:p>
          </p:txBody>
        </p:sp>
      </p:grpSp>
      <p:sp>
        <p:nvSpPr>
          <p:cNvPr id="359" name="TextBox 358"/>
          <p:cNvSpPr txBox="1"/>
          <p:nvPr/>
        </p:nvSpPr>
        <p:spPr>
          <a:xfrm>
            <a:off x="71500" y="3095828"/>
            <a:ext cx="198022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Global TOA (16-bit)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 flipV="1">
            <a:off x="3063473" y="1135086"/>
            <a:ext cx="4784891" cy="5039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V="1">
            <a:off x="2195736" y="1138257"/>
            <a:ext cx="872478" cy="4906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5" name="Picture 1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grpSp>
        <p:nvGrpSpPr>
          <p:cNvPr id="8" name="Group 7"/>
          <p:cNvGrpSpPr/>
          <p:nvPr/>
        </p:nvGrpSpPr>
        <p:grpSpPr>
          <a:xfrm>
            <a:off x="1763688" y="3681088"/>
            <a:ext cx="7135014" cy="432144"/>
            <a:chOff x="1763688" y="3681088"/>
            <a:chExt cx="7135014" cy="432144"/>
          </a:xfrm>
        </p:grpSpPr>
        <p:cxnSp>
          <p:nvCxnSpPr>
            <p:cNvPr id="200" name="Straight Connector 199"/>
            <p:cNvCxnSpPr/>
            <p:nvPr/>
          </p:nvCxnSpPr>
          <p:spPr>
            <a:xfrm>
              <a:off x="2627784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627784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2663788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2663792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>
              <a:off x="2699792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2699792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>
              <a:off x="2735796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2735800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2780184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2780184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>
              <a:off x="2816188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2816192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2852192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2852192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2888196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2888200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2915816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2915816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2951820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2951824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2987824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>
              <a:off x="2987824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3023828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3023832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3068216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>
              <a:off x="3068216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>
              <a:off x="3104220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flipV="1">
              <a:off x="3104224" y="4113136"/>
              <a:ext cx="2683528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>
              <a:off x="1763688" y="4113184"/>
              <a:ext cx="864064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Rounded Rectangular Callout 337"/>
            <p:cNvSpPr/>
            <p:nvPr/>
          </p:nvSpPr>
          <p:spPr>
            <a:xfrm>
              <a:off x="3473878" y="3681184"/>
              <a:ext cx="1278142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FTOA_R (4 bits)=7</a:t>
              </a:r>
            </a:p>
          </p:txBody>
        </p:sp>
        <p:cxnSp>
          <p:nvCxnSpPr>
            <p:cNvPr id="167" name="Straight Connector 166"/>
            <p:cNvCxnSpPr/>
            <p:nvPr/>
          </p:nvCxnSpPr>
          <p:spPr>
            <a:xfrm>
              <a:off x="5787752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5787752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5823756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5823760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859760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5859760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5895764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5895768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5940152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5940152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5976156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5976160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6012160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6012160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6048164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6048168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6075784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6075784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6111788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6111792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6147792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6147792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6183796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6183800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6228184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6228184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6264188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>
              <a:off x="6255808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6300192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6300192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>
              <a:off x="6336196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6336200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/>
          </p:nvCxnSpPr>
          <p:spPr>
            <a:xfrm>
              <a:off x="6372200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>
              <a:off x="6372200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>
              <a:off x="6408204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>
              <a:off x="6408208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>
              <a:off x="6435824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>
              <a:off x="6435824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>
              <a:off x="6471828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>
              <a:off x="6471832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>
              <a:off x="6507832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/>
          </p:nvCxnSpPr>
          <p:spPr>
            <a:xfrm>
              <a:off x="6507832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/>
          </p:nvCxnSpPr>
          <p:spPr>
            <a:xfrm>
              <a:off x="6543836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 flipV="1">
              <a:off x="6543840" y="4113088"/>
              <a:ext cx="2354862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Rounded Rectangular Callout 284"/>
            <p:cNvSpPr/>
            <p:nvPr/>
          </p:nvSpPr>
          <p:spPr>
            <a:xfrm>
              <a:off x="6903261" y="3683391"/>
              <a:ext cx="1350722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FTOA_F (4 bits)=11</a:t>
              </a: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1820054" y="5466880"/>
            <a:ext cx="6937874" cy="431749"/>
            <a:chOff x="1871708" y="4221088"/>
            <a:chExt cx="6937874" cy="431749"/>
          </a:xfrm>
        </p:grpSpPr>
        <p:sp>
          <p:nvSpPr>
            <p:cNvPr id="292" name="Hexagon 291"/>
            <p:cNvSpPr/>
            <p:nvPr/>
          </p:nvSpPr>
          <p:spPr>
            <a:xfrm>
              <a:off x="2753803" y="4221261"/>
              <a:ext cx="6055779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0</a:t>
              </a:r>
            </a:p>
          </p:txBody>
        </p:sp>
        <p:sp>
          <p:nvSpPr>
            <p:cNvPr id="293" name="Hexagon 292"/>
            <p:cNvSpPr/>
            <p:nvPr/>
          </p:nvSpPr>
          <p:spPr>
            <a:xfrm>
              <a:off x="1871708" y="4221088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X</a:t>
              </a:r>
            </a:p>
          </p:txBody>
        </p:sp>
      </p:grpSp>
      <p:sp>
        <p:nvSpPr>
          <p:cNvPr id="295" name="TextBox 294"/>
          <p:cNvSpPr txBox="1"/>
          <p:nvPr/>
        </p:nvSpPr>
        <p:spPr>
          <a:xfrm>
            <a:off x="28585" y="5527108"/>
            <a:ext cx="165618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UFTOA_Start</a:t>
            </a:r>
            <a:r>
              <a:rPr lang="en-US" sz="1200" dirty="0"/>
              <a:t> (4-bits)</a:t>
            </a:r>
          </a:p>
        </p:txBody>
      </p:sp>
      <p:grpSp>
        <p:nvGrpSpPr>
          <p:cNvPr id="296" name="Group 295"/>
          <p:cNvGrpSpPr/>
          <p:nvPr/>
        </p:nvGrpSpPr>
        <p:grpSpPr>
          <a:xfrm>
            <a:off x="1820054" y="5971408"/>
            <a:ext cx="6937874" cy="431749"/>
            <a:chOff x="1871708" y="4221088"/>
            <a:chExt cx="6937874" cy="431749"/>
          </a:xfrm>
        </p:grpSpPr>
        <p:sp>
          <p:nvSpPr>
            <p:cNvPr id="297" name="Hexagon 296"/>
            <p:cNvSpPr/>
            <p:nvPr/>
          </p:nvSpPr>
          <p:spPr>
            <a:xfrm>
              <a:off x="3104216" y="4221261"/>
              <a:ext cx="570536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8</a:t>
              </a:r>
            </a:p>
          </p:txBody>
        </p:sp>
        <p:sp>
          <p:nvSpPr>
            <p:cNvPr id="298" name="Hexagon 297"/>
            <p:cNvSpPr/>
            <p:nvPr/>
          </p:nvSpPr>
          <p:spPr>
            <a:xfrm>
              <a:off x="1871708" y="4221088"/>
              <a:ext cx="1232508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X</a:t>
              </a:r>
            </a:p>
          </p:txBody>
        </p:sp>
      </p:grpSp>
      <p:sp>
        <p:nvSpPr>
          <p:cNvPr id="299" name="TextBox 298"/>
          <p:cNvSpPr txBox="1"/>
          <p:nvPr/>
        </p:nvSpPr>
        <p:spPr>
          <a:xfrm>
            <a:off x="28585" y="6031636"/>
            <a:ext cx="165618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UFTOA_Stop</a:t>
            </a:r>
            <a:r>
              <a:rPr lang="en-US" sz="1200" dirty="0"/>
              <a:t> (4-bits)</a:t>
            </a:r>
          </a:p>
        </p:txBody>
      </p:sp>
    </p:spTree>
    <p:extLst>
      <p:ext uri="{BB962C8B-B14F-4D97-AF65-F5344CB8AC3E}">
        <p14:creationId xmlns:p14="http://schemas.microsoft.com/office/powerpoint/2010/main" val="291446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On-pixel &lt; 200ps time resolution </a:t>
            </a:r>
            <a:endParaRPr lang="en-US" dirty="0"/>
          </a:p>
        </p:txBody>
      </p:sp>
      <p:sp>
        <p:nvSpPr>
          <p:cNvPr id="258" name="Content Placeholder 257"/>
          <p:cNvSpPr>
            <a:spLocks noGrp="1"/>
          </p:cNvSpPr>
          <p:nvPr>
            <p:ph idx="1"/>
          </p:nvPr>
        </p:nvSpPr>
        <p:spPr>
          <a:xfrm>
            <a:off x="323528" y="1052736"/>
            <a:ext cx="4356484" cy="5040560"/>
          </a:xfrm>
        </p:spPr>
        <p:txBody>
          <a:bodyPr>
            <a:normAutofit/>
          </a:bodyPr>
          <a:lstStyle/>
          <a:p>
            <a:r>
              <a:rPr lang="en-US" dirty="0" smtClean="0"/>
              <a:t>FE + discriminator jitter &lt; 50 </a:t>
            </a:r>
            <a:r>
              <a:rPr lang="en-US" dirty="0" err="1" smtClean="0"/>
              <a:t>ps</a:t>
            </a:r>
            <a:r>
              <a:rPr lang="en-US" baseline="-25000" dirty="0" err="1" smtClean="0"/>
              <a:t>rms</a:t>
            </a:r>
            <a:endParaRPr lang="en-US" baseline="-25000" dirty="0" smtClean="0"/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Column </a:t>
            </a:r>
            <a:r>
              <a:rPr lang="en-US" dirty="0" err="1" smtClean="0">
                <a:sym typeface="Wingdings" panose="05000000000000000000" pitchFamily="2" charset="2"/>
              </a:rPr>
              <a:t>dDLL</a:t>
            </a:r>
            <a:r>
              <a:rPr lang="en-US" dirty="0" smtClean="0">
                <a:sym typeface="Wingdings" panose="05000000000000000000" pitchFamily="2" charset="2"/>
              </a:rPr>
              <a:t> to distribute the 40 MHz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Controlled skew on the stop signal (&lt;100ps)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Minimizes noise from pixel matrix clock distribution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/>
              <a:t>Share an on-pixel 640 MHz VCO among 8-pixels:</a:t>
            </a:r>
          </a:p>
          <a:p>
            <a:pPr lvl="1"/>
            <a:r>
              <a:rPr lang="en-US" dirty="0" smtClean="0"/>
              <a:t>Oscillation frequency locked (</a:t>
            </a:r>
            <a:r>
              <a:rPr lang="en-US" dirty="0" err="1" smtClean="0"/>
              <a:t>Vcntrl</a:t>
            </a:r>
            <a:r>
              <a:rPr lang="en-US" dirty="0" smtClean="0"/>
              <a:t>) with periphery PLL for PVT control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1.56 ns resolution (as in Timepix3)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195 </a:t>
            </a:r>
            <a:r>
              <a:rPr lang="en-US" dirty="0" err="1" smtClean="0">
                <a:sym typeface="Wingdings" panose="05000000000000000000" pitchFamily="2" charset="2"/>
              </a:rPr>
              <a:t>ps</a:t>
            </a:r>
            <a:r>
              <a:rPr lang="en-US" dirty="0" smtClean="0">
                <a:sym typeface="Wingdings" panose="05000000000000000000" pitchFamily="2" charset="2"/>
              </a:rPr>
              <a:t> obtained latching the internal VCO phases</a:t>
            </a:r>
          </a:p>
          <a:p>
            <a:pPr lvl="1"/>
            <a:endParaRPr lang="en-US" dirty="0"/>
          </a:p>
        </p:txBody>
      </p:sp>
      <p:pic>
        <p:nvPicPr>
          <p:cNvPr id="508" name="Picture 50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3542207"/>
              </p:ext>
            </p:extLst>
          </p:nvPr>
        </p:nvGraphicFramePr>
        <p:xfrm>
          <a:off x="4680012" y="736064"/>
          <a:ext cx="4250296" cy="542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62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Timepix4 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942860"/>
            <a:ext cx="8565056" cy="4790396"/>
          </a:xfrm>
        </p:spPr>
        <p:txBody>
          <a:bodyPr/>
          <a:lstStyle/>
          <a:p>
            <a:r>
              <a:rPr lang="en-GB" dirty="0" smtClean="0"/>
              <a:t>The Timepix4 chip front-end has to be versatile in order to be used:</a:t>
            </a:r>
          </a:p>
          <a:p>
            <a:pPr lvl="1"/>
            <a:r>
              <a:rPr lang="en-GB" dirty="0" smtClean="0"/>
              <a:t>With different types of sensors: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Bipolar detection and &lt;10nA leakage currents (high-Z materials)</a:t>
            </a:r>
            <a:endParaRPr lang="en-GB" dirty="0" smtClean="0"/>
          </a:p>
          <a:p>
            <a:pPr lvl="1"/>
            <a:r>
              <a:rPr lang="en-GB" dirty="0" smtClean="0"/>
              <a:t>In tracking and as well in imaging:</a:t>
            </a:r>
          </a:p>
          <a:p>
            <a:pPr lvl="2"/>
            <a:r>
              <a:rPr lang="en-GB" b="1" dirty="0" smtClean="0"/>
              <a:t>Imaging at high rates </a:t>
            </a:r>
            <a:r>
              <a:rPr lang="en-GB" dirty="0" smtClean="0"/>
              <a:t>(e.g. synchrotrons) imposes a minimum pulse width. In order to be at the state of the art in terms of rate capability, the dead time of the front-end should be smaller than ~200ns.   </a:t>
            </a:r>
          </a:p>
          <a:p>
            <a:pPr lvl="2"/>
            <a:r>
              <a:rPr lang="en-GB" b="1" dirty="0" smtClean="0"/>
              <a:t>Tracking applications </a:t>
            </a:r>
            <a:r>
              <a:rPr lang="en-GB" dirty="0" smtClean="0"/>
              <a:t>impose an input jitter in the front-end below 50ps</a:t>
            </a:r>
            <a:r>
              <a:rPr lang="en-GB" baseline="-25000" dirty="0" smtClean="0"/>
              <a:t>rms </a:t>
            </a:r>
            <a:r>
              <a:rPr lang="en-GB" dirty="0" smtClean="0"/>
              <a:t>(time bin 200ps)</a:t>
            </a:r>
          </a:p>
          <a:p>
            <a:pPr marL="685800" lvl="2" indent="0">
              <a:buNone/>
            </a:pPr>
            <a:endParaRPr lang="en-GB" dirty="0" smtClean="0"/>
          </a:p>
          <a:p>
            <a:r>
              <a:rPr lang="en-GB" dirty="0" smtClean="0"/>
              <a:t>FE architecture follows the “classic” Medipix approach (</a:t>
            </a:r>
            <a:r>
              <a:rPr lang="en-GB" dirty="0" err="1" smtClean="0"/>
              <a:t>Krummenacher</a:t>
            </a:r>
            <a:r>
              <a:rPr lang="en-GB" dirty="0" smtClean="0"/>
              <a:t> FE)</a:t>
            </a:r>
          </a:p>
          <a:p>
            <a:pPr lvl="1"/>
            <a:r>
              <a:rPr lang="en-GB" dirty="0" smtClean="0"/>
              <a:t>Gain adjustment (log gain in hole collection)</a:t>
            </a:r>
          </a:p>
          <a:p>
            <a:pPr lvl="1"/>
            <a:r>
              <a:rPr lang="en-GB" dirty="0" smtClean="0"/>
              <a:t>Improved for low jitter and fast count-rate when required </a:t>
            </a:r>
            <a:r>
              <a:rPr lang="en-GB" dirty="0" smtClean="0">
                <a:sym typeface="Wingdings" panose="05000000000000000000" pitchFamily="2" charset="2"/>
              </a:rPr>
              <a:t> power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76" y="4349088"/>
            <a:ext cx="2845600" cy="21358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1820" y="4253024"/>
            <a:ext cx="2758663" cy="23279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34361" b="29272"/>
          <a:stretch/>
        </p:blipFill>
        <p:spPr>
          <a:xfrm>
            <a:off x="5400092" y="4253025"/>
            <a:ext cx="3856577" cy="24011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60384" y="461713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</a:t>
            </a:r>
            <a:r>
              <a:rPr lang="en-GB" baseline="-25000" dirty="0"/>
              <a:t>in</a:t>
            </a:r>
            <a:r>
              <a:rPr lang="en-GB" dirty="0"/>
              <a:t>=2.2ke</a:t>
            </a:r>
            <a:r>
              <a:rPr lang="en-GB" baseline="30000" dirty="0"/>
              <a:t>-</a:t>
            </a:r>
          </a:p>
          <a:p>
            <a:r>
              <a:rPr lang="en-GB" dirty="0"/>
              <a:t>I</a:t>
            </a:r>
            <a:r>
              <a:rPr lang="en-GB" baseline="-25000" dirty="0"/>
              <a:t>KRUM</a:t>
            </a:r>
            <a:r>
              <a:rPr lang="en-GB" dirty="0"/>
              <a:t>=20nA</a:t>
            </a:r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25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920108"/>
              </p:ext>
            </p:extLst>
          </p:nvPr>
        </p:nvGraphicFramePr>
        <p:xfrm>
          <a:off x="493235" y="1448780"/>
          <a:ext cx="8209669" cy="303992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321058">
                  <a:extLst>
                    <a:ext uri="{9D8B030D-6E8A-4147-A177-3AD203B41FA5}">
                      <a16:colId xmlns:a16="http://schemas.microsoft.com/office/drawing/2014/main" val="768059373"/>
                    </a:ext>
                  </a:extLst>
                </a:gridCol>
                <a:gridCol w="2335173">
                  <a:extLst>
                    <a:ext uri="{9D8B030D-6E8A-4147-A177-3AD203B41FA5}">
                      <a16:colId xmlns:a16="http://schemas.microsoft.com/office/drawing/2014/main" val="8819232"/>
                    </a:ext>
                  </a:extLst>
                </a:gridCol>
                <a:gridCol w="1501021">
                  <a:extLst>
                    <a:ext uri="{9D8B030D-6E8A-4147-A177-3AD203B41FA5}">
                      <a16:colId xmlns:a16="http://schemas.microsoft.com/office/drawing/2014/main" val="310772031"/>
                    </a:ext>
                  </a:extLst>
                </a:gridCol>
                <a:gridCol w="2052417">
                  <a:extLst>
                    <a:ext uri="{9D8B030D-6E8A-4147-A177-3AD203B41FA5}">
                      <a16:colId xmlns:a16="http://schemas.microsoft.com/office/drawing/2014/main" val="2096609895"/>
                    </a:ext>
                  </a:extLst>
                </a:gridCol>
              </a:tblGrid>
              <a:tr h="508521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r>
                        <a:rPr lang="en-US" sz="1600" baseline="30000" dirty="0" smtClean="0"/>
                        <a:t>-</a:t>
                      </a:r>
                      <a:r>
                        <a:rPr lang="en-US" sz="1600" dirty="0" smtClean="0"/>
                        <a:t> collection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</a:t>
                      </a:r>
                      <a:r>
                        <a:rPr lang="en-US" sz="1600" baseline="30000" dirty="0" smtClean="0"/>
                        <a:t>+</a:t>
                      </a:r>
                      <a:r>
                        <a:rPr lang="en-US" sz="1600" dirty="0" smtClean="0"/>
                        <a:t> collection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</a:t>
                      </a:r>
                      <a:r>
                        <a:rPr lang="en-US" sz="1600" baseline="30000" dirty="0" smtClean="0"/>
                        <a:t>+</a:t>
                      </a:r>
                      <a:r>
                        <a:rPr lang="en-US" sz="1600" dirty="0" smtClean="0"/>
                        <a:t> collection</a:t>
                      </a:r>
                      <a:r>
                        <a:rPr lang="en-US" sz="1600" baseline="0" dirty="0" smtClean="0"/>
                        <a:t> (log gain)</a:t>
                      </a:r>
                      <a:endParaRPr lang="en-US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3888124"/>
                  </a:ext>
                </a:extLst>
              </a:tr>
              <a:tr h="2944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Gain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~50 mV/</a:t>
                      </a:r>
                      <a:r>
                        <a:rPr lang="en-US" sz="1600" dirty="0" err="1" smtClean="0"/>
                        <a:t>ke</a:t>
                      </a:r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~50 mV/</a:t>
                      </a:r>
                      <a:r>
                        <a:rPr lang="en-US" sz="1600" dirty="0" err="1" smtClean="0"/>
                        <a:t>ke</a:t>
                      </a:r>
                      <a:r>
                        <a:rPr lang="en-US" sz="1600" dirty="0" smtClean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~25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mV/</a:t>
                      </a:r>
                      <a:r>
                        <a:rPr lang="en-US" sz="1600" dirty="0" err="1" smtClean="0"/>
                        <a:t>ke</a:t>
                      </a:r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355296"/>
                  </a:ext>
                </a:extLst>
              </a:tr>
              <a:tr h="2944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ENC (@</a:t>
                      </a:r>
                      <a:r>
                        <a:rPr lang="en-US" sz="1600" dirty="0" err="1" smtClean="0"/>
                        <a:t>Cin</a:t>
                      </a:r>
                      <a:r>
                        <a:rPr lang="en-US" sz="1600" dirty="0" smtClean="0"/>
                        <a:t>=50fF)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~60 e-</a:t>
                      </a:r>
                      <a:r>
                        <a:rPr lang="en-US" sz="1600" baseline="-25000" dirty="0" err="1" smtClean="0"/>
                        <a:t>rms</a:t>
                      </a:r>
                      <a:endParaRPr lang="en-US" sz="1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~60 e-</a:t>
                      </a:r>
                      <a:r>
                        <a:rPr lang="en-US" sz="1600" baseline="-25000" dirty="0" err="1" smtClean="0"/>
                        <a:t>rms</a:t>
                      </a:r>
                      <a:endParaRPr lang="en-US" sz="1600" baseline="-25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~65 mV/</a:t>
                      </a:r>
                      <a:r>
                        <a:rPr lang="en-US" sz="1600" dirty="0" err="1" smtClean="0"/>
                        <a:t>ke</a:t>
                      </a:r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401373"/>
                  </a:ext>
                </a:extLst>
              </a:tr>
              <a:tr h="294407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Minimum threshold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&lt; 400 e-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&lt; 400 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&lt; 450 e-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9723308"/>
                  </a:ext>
                </a:extLst>
              </a:tr>
              <a:tr h="508521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TOA Jitter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&lt;40 </a:t>
                      </a:r>
                      <a:r>
                        <a:rPr lang="en-US" sz="1600" dirty="0" err="1" smtClean="0"/>
                        <a:t>ps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baseline="-25000" dirty="0" err="1" smtClean="0"/>
                        <a:t>rms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baseline="0" dirty="0" smtClean="0"/>
                        <a:t>Qin &gt; 10Ke-</a:t>
                      </a:r>
                      <a:endParaRPr lang="en-US" sz="16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0250676"/>
                  </a:ext>
                </a:extLst>
              </a:tr>
              <a:tr h="50852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/>
                        <a:t>TOT linearity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&lt; 250 </a:t>
                      </a:r>
                      <a:r>
                        <a:rPr lang="en-US" sz="1600" baseline="0" dirty="0" err="1" smtClean="0"/>
                        <a:t>ke</a:t>
                      </a:r>
                      <a:r>
                        <a:rPr lang="en-US" sz="1600" baseline="0" dirty="0" smtClean="0"/>
                        <a:t>-</a:t>
                      </a:r>
                      <a:endParaRPr lang="en-US" sz="16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&lt; 200 </a:t>
                      </a:r>
                      <a:r>
                        <a:rPr lang="en-US" sz="1600" baseline="0" dirty="0" err="1" smtClean="0"/>
                        <a:t>ke</a:t>
                      </a:r>
                      <a:r>
                        <a:rPr lang="en-US" sz="1600" baseline="0" dirty="0" smtClean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&lt; 800 </a:t>
                      </a:r>
                      <a:r>
                        <a:rPr lang="en-US" sz="1600" baseline="0" dirty="0" err="1" smtClean="0"/>
                        <a:t>ke</a:t>
                      </a:r>
                      <a:r>
                        <a:rPr lang="en-US" sz="1600" baseline="0" dirty="0" smtClean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0157121"/>
                  </a:ext>
                </a:extLst>
              </a:tr>
              <a:tr h="50852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/>
                        <a:t>Pixel</a:t>
                      </a:r>
                      <a:r>
                        <a:rPr lang="en-US" sz="1600" b="1" baseline="0" dirty="0" smtClean="0"/>
                        <a:t> analog power</a:t>
                      </a:r>
                      <a:endParaRPr lang="en-US" sz="1600" b="1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&lt;7.5uA (@1.2V, 9 µW)</a:t>
                      </a:r>
                      <a:endParaRPr lang="en-US" sz="1600" baseline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3306941"/>
                  </a:ext>
                </a:extLst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Timepix4 FE summary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3568" y="4797152"/>
            <a:ext cx="8241020" cy="1368152"/>
          </a:xfrm>
        </p:spPr>
        <p:txBody>
          <a:bodyPr/>
          <a:lstStyle/>
          <a:p>
            <a:r>
              <a:rPr lang="en-US" dirty="0" smtClean="0"/>
              <a:t>ENC vs </a:t>
            </a:r>
            <a:r>
              <a:rPr lang="en-US" dirty="0" err="1" smtClean="0"/>
              <a:t>Cin</a:t>
            </a:r>
            <a:r>
              <a:rPr lang="en-US" dirty="0" smtClean="0"/>
              <a:t> slope ~0.3 e</a:t>
            </a:r>
            <a:r>
              <a:rPr lang="en-US" baseline="30000" dirty="0" smtClean="0"/>
              <a:t>-</a:t>
            </a:r>
            <a:r>
              <a:rPr lang="en-US" dirty="0" smtClean="0"/>
              <a:t>/</a:t>
            </a:r>
            <a:r>
              <a:rPr lang="en-US" dirty="0" err="1" smtClean="0"/>
              <a:t>fF</a:t>
            </a:r>
            <a:endParaRPr lang="en-US" dirty="0" smtClean="0"/>
          </a:p>
          <a:p>
            <a:r>
              <a:rPr lang="en-US" dirty="0"/>
              <a:t>ENC vs </a:t>
            </a:r>
            <a:r>
              <a:rPr lang="en-US" dirty="0" err="1" smtClean="0"/>
              <a:t>Ileak</a:t>
            </a:r>
            <a:r>
              <a:rPr lang="en-US" dirty="0" smtClean="0"/>
              <a:t> </a:t>
            </a:r>
            <a:r>
              <a:rPr lang="en-US" dirty="0"/>
              <a:t>slope </a:t>
            </a:r>
            <a:r>
              <a:rPr lang="en-US" dirty="0" smtClean="0"/>
              <a:t>~4 </a:t>
            </a:r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 smtClean="0"/>
              <a:t>/</a:t>
            </a:r>
            <a:r>
              <a:rPr lang="en-US" dirty="0" err="1" smtClean="0"/>
              <a:t>nA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19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rrowheads="1"/>
          </p:cNvPicPr>
          <p:nvPr/>
        </p:nvPicPr>
        <p:blipFill rotWithShape="1">
          <a:blip r:embed="rId2" cstate="print"/>
          <a:srcRect l="28875" t="13706" r="15417" b="2729"/>
          <a:stretch/>
        </p:blipFill>
        <p:spPr bwMode="auto">
          <a:xfrm>
            <a:off x="5716488" y="2821389"/>
            <a:ext cx="3175108" cy="363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82033"/>
            <a:ext cx="8229600" cy="654050"/>
          </a:xfrm>
        </p:spPr>
        <p:txBody>
          <a:bodyPr/>
          <a:lstStyle/>
          <a:p>
            <a:r>
              <a:rPr lang="en-GB" dirty="0" smtClean="0"/>
              <a:t>Medipix3RX (2011)</a:t>
            </a:r>
            <a:endParaRPr lang="en-GB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562600" y="2657005"/>
            <a:ext cx="3495554" cy="3800744"/>
            <a:chOff x="3241328" y="136976"/>
            <a:chExt cx="5883680" cy="6397369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3526618" y="309587"/>
              <a:ext cx="5265585" cy="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646655" y="136976"/>
              <a:ext cx="1152377" cy="259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000" b="1" dirty="0" smtClean="0"/>
                <a:t>14100 µm</a:t>
              </a:r>
              <a:endParaRPr lang="en-GB" sz="1000" b="1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 flipV="1">
              <a:off x="3394641" y="413665"/>
              <a:ext cx="0" cy="612068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200000">
              <a:off x="2761963" y="3131059"/>
              <a:ext cx="1217753" cy="259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000" b="1" dirty="0" smtClean="0"/>
                <a:t>15880 µm</a:t>
              </a:r>
              <a:endParaRPr lang="en-GB" sz="1000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8958286" y="413666"/>
              <a:ext cx="0" cy="5310589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16200000">
              <a:off x="7681196" y="2425634"/>
              <a:ext cx="2628602" cy="259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000" b="1" dirty="0" smtClean="0"/>
                <a:t>Sensitive Area (14080 µm)</a:t>
              </a:r>
              <a:endParaRPr lang="en-GB" sz="10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4406" y="413665"/>
              <a:ext cx="5310252" cy="6104496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aphicFrame>
        <p:nvGraphicFramePr>
          <p:cNvPr id="2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27776"/>
              </p:ext>
            </p:extLst>
          </p:nvPr>
        </p:nvGraphicFramePr>
        <p:xfrm>
          <a:off x="277449" y="1088601"/>
          <a:ext cx="4977070" cy="535953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5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Application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Photon</a:t>
                      </a:r>
                      <a:r>
                        <a:rPr lang="en-US" sz="1400" b="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counting</a:t>
                      </a: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0" dirty="0" err="1" smtClean="0">
                          <a:latin typeface="+mj-lt"/>
                          <a:ea typeface="Times New Roman"/>
                          <a:cs typeface="Times New Roman"/>
                        </a:rPr>
                        <a:t>Colour</a:t>
                      </a: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 imaging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04594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Technology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IBM 130nm DM </a:t>
                      </a:r>
                      <a:r>
                        <a:rPr lang="en-US" sz="1400" dirty="0" smtClean="0">
                          <a:latin typeface="+mj-lt"/>
                        </a:rPr>
                        <a:t>4-1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349459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Pixel size 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55 </a:t>
                      </a:r>
                      <a:r>
                        <a:rPr lang="en-US" sz="1400" dirty="0" smtClean="0">
                          <a:latin typeface="+mj-lt"/>
                        </a:rPr>
                        <a:t>x 55 / 110</a:t>
                      </a:r>
                      <a:r>
                        <a:rPr lang="en-US" sz="1400" baseline="0" dirty="0" smtClean="0">
                          <a:latin typeface="+mj-lt"/>
                        </a:rPr>
                        <a:t> x 110</a:t>
                      </a:r>
                      <a:r>
                        <a:rPr lang="en-US" sz="1400" dirty="0" smtClean="0">
                          <a:latin typeface="+mj-lt"/>
                        </a:rPr>
                        <a:t> µm</a:t>
                      </a:r>
                      <a:r>
                        <a:rPr lang="en-US" sz="1400" baseline="30000" dirty="0" smtClean="0">
                          <a:latin typeface="+mj-lt"/>
                        </a:rPr>
                        <a:t>2</a:t>
                      </a:r>
                      <a:endParaRPr lang="en-US" sz="1400" b="0" baseline="30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Pixel</a:t>
                      </a:r>
                      <a:r>
                        <a:rPr lang="en-US" sz="1400" b="1" baseline="0" dirty="0" smtClean="0">
                          <a:latin typeface="+mj-lt"/>
                        </a:rPr>
                        <a:t> arrangement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256 x </a:t>
                      </a:r>
                      <a:r>
                        <a:rPr lang="en-US" sz="1400" dirty="0" smtClean="0">
                          <a:latin typeface="+mj-lt"/>
                        </a:rPr>
                        <a:t>256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Acquisition modes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32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Single Pixel Mode (55/110)</a:t>
                      </a:r>
                    </a:p>
                    <a:p>
                      <a:pPr marL="432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Charge Summing Mode </a:t>
                      </a: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(55/110)</a:t>
                      </a:r>
                      <a:endParaRPr kumimoji="0" lang="en-GB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+mj-lt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Readout Type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32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Frame-based (up to 24-bit)</a:t>
                      </a:r>
                    </a:p>
                    <a:p>
                      <a:pPr marL="432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Continuous RW (up to 12-bit)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Minimum threshold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040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n-US" sz="1400" dirty="0" smtClean="0">
                          <a:latin typeface="+mj-lt"/>
                        </a:rPr>
                        <a:t>~ 500 e-  (SPM)</a:t>
                      </a:r>
                    </a:p>
                    <a:p>
                      <a:pPr marL="5040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n-US" sz="1400" baseline="0" dirty="0" smtClean="0">
                          <a:latin typeface="+mj-lt"/>
                        </a:rPr>
                        <a:t>~ 1000 e-  (CSM)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Power consumption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&lt;</a:t>
                      </a:r>
                      <a:r>
                        <a:rPr lang="en-US" sz="1400" dirty="0" smtClean="0">
                          <a:latin typeface="+mj-lt"/>
                        </a:rPr>
                        <a:t>1W @1.5 </a:t>
                      </a:r>
                      <a:r>
                        <a:rPr lang="en-US" sz="1400" dirty="0">
                          <a:latin typeface="+mj-lt"/>
                        </a:rPr>
                        <a:t>V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Number</a:t>
                      </a:r>
                      <a:r>
                        <a:rPr lang="en-US" sz="1400" b="1" baseline="0" dirty="0" smtClean="0">
                          <a:latin typeface="+mj-lt"/>
                          <a:ea typeface="Times New Roman"/>
                          <a:cs typeface="Times New Roman"/>
                        </a:rPr>
                        <a:t> of Thresholds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32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Frame-based 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2/4/8</a:t>
                      </a:r>
                    </a:p>
                    <a:p>
                      <a:pPr marL="432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Continuous RW 1/4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57014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Floorplan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3 sides </a:t>
                      </a:r>
                      <a:r>
                        <a:rPr lang="en-US" sz="1400" dirty="0" err="1">
                          <a:latin typeface="+mj-lt"/>
                        </a:rPr>
                        <a:t>buttable</a:t>
                      </a:r>
                      <a:r>
                        <a:rPr lang="en-US" sz="1400" dirty="0">
                          <a:latin typeface="+mj-lt"/>
                        </a:rPr>
                        <a:t> and minimum periphery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TSVs </a:t>
                      </a:r>
                      <a:r>
                        <a:rPr lang="en-US" sz="1400" b="1" dirty="0" smtClean="0">
                          <a:latin typeface="+mj-lt"/>
                        </a:rPr>
                        <a:t>possibility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YES. </a:t>
                      </a:r>
                      <a:r>
                        <a:rPr lang="en-US" sz="1400" dirty="0" smtClean="0">
                          <a:latin typeface="+mj-lt"/>
                        </a:rPr>
                        <a:t>With 0.8mm periphery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Max Count Rate</a:t>
                      </a:r>
                    </a:p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latin typeface="+mj-lt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1200" b="0" dirty="0" err="1" smtClean="0">
                          <a:latin typeface="+mj-lt"/>
                          <a:ea typeface="Times New Roman"/>
                          <a:cs typeface="Times New Roman"/>
                        </a:rPr>
                        <a:t>E.Frojdh</a:t>
                      </a:r>
                      <a:r>
                        <a:rPr lang="en-US" sz="1200" b="0" dirty="0" smtClean="0">
                          <a:latin typeface="+mj-lt"/>
                          <a:ea typeface="Times New Roman"/>
                          <a:cs typeface="Times New Roman"/>
                        </a:rPr>
                        <a:t> JINST/2014]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614</a:t>
                      </a:r>
                      <a:r>
                        <a:rPr lang="en-US" sz="1400" b="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latin typeface="+mj-lt"/>
                        </a:rPr>
                        <a:t>x</a:t>
                      </a:r>
                      <a:r>
                        <a:rPr lang="en-US" sz="1400" baseline="0" dirty="0" smtClean="0">
                          <a:latin typeface="+mj-lt"/>
                        </a:rPr>
                        <a:t> 10</a:t>
                      </a:r>
                      <a:r>
                        <a:rPr lang="en-US" sz="1400" baseline="30000" dirty="0" smtClean="0">
                          <a:latin typeface="+mj-lt"/>
                        </a:rPr>
                        <a:t>6</a:t>
                      </a:r>
                      <a:r>
                        <a:rPr lang="en-US" sz="1400" b="0" baseline="0" dirty="0" smtClean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+mn-cs"/>
                        </a:rPr>
                        <a:t>hits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/mm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/s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(SPM 55)</a:t>
                      </a:r>
                    </a:p>
                    <a:p>
                      <a:pPr marL="3600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114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hits/mm</a:t>
                      </a:r>
                      <a:r>
                        <a:rPr kumimoji="0" lang="en-US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(CSM 55)</a:t>
                      </a:r>
                    </a:p>
                    <a:p>
                      <a:pPr marL="3600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130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hits/mm</a:t>
                      </a:r>
                      <a:r>
                        <a:rPr kumimoji="0" lang="en-US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(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SPM 110)</a:t>
                      </a:r>
                    </a:p>
                    <a:p>
                      <a:pPr marL="3600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29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hits/mm</a:t>
                      </a:r>
                      <a:r>
                        <a:rPr kumimoji="0" lang="en-US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(CSM 110)</a:t>
                      </a: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Microsoft YaHei" charset="-122"/>
                        </a:rPr>
                        <a:t>Output bandwidth</a:t>
                      </a: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1 to 8 LVDS </a:t>
                      </a:r>
                      <a:r>
                        <a:rPr lang="en-GB" sz="1400" dirty="0" smtClean="0">
                          <a:latin typeface="+mj-lt"/>
                        </a:rPr>
                        <a:t>@ 320MHz each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229970"/>
                  </a:ext>
                </a:extLst>
              </a:tr>
            </a:tbl>
          </a:graphicData>
        </a:graphic>
      </p:graphicFrame>
      <p:pic>
        <p:nvPicPr>
          <p:cNvPr id="105474" name="Picture 2" descr="Image result for medipix3RX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26" t="8572" r="-1" b="30375"/>
          <a:stretch/>
        </p:blipFill>
        <p:spPr bwMode="auto">
          <a:xfrm>
            <a:off x="6192180" y="882643"/>
            <a:ext cx="2586903" cy="16408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4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dDLL for the reference pixel clock distribution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24" y="942860"/>
            <a:ext cx="6624736" cy="4790396"/>
          </a:xfrm>
        </p:spPr>
        <p:txBody>
          <a:bodyPr/>
          <a:lstStyle/>
          <a:p>
            <a:r>
              <a:rPr lang="en-US" dirty="0" smtClean="0"/>
              <a:t>Design of a digital delay-locked loop (</a:t>
            </a:r>
            <a:r>
              <a:rPr lang="en-US" dirty="0" err="1" smtClean="0"/>
              <a:t>dDLL</a:t>
            </a:r>
            <a:r>
              <a:rPr lang="en-US" dirty="0" smtClean="0"/>
              <a:t>) to control the clock phases (40 MHz) that arrive in every SPG (Super Pixel Group, 2x16 pixels) </a:t>
            </a:r>
            <a:r>
              <a:rPr lang="en-US" dirty="0" smtClean="0">
                <a:sym typeface="Wingdings" panose="05000000000000000000" pitchFamily="2" charset="2"/>
              </a:rPr>
              <a:t> Robust to PVT variations</a:t>
            </a:r>
            <a:endParaRPr lang="en-US" dirty="0" smtClean="0"/>
          </a:p>
          <a:p>
            <a:r>
              <a:rPr lang="en-US" dirty="0" smtClean="0"/>
              <a:t>1 complete </a:t>
            </a:r>
            <a:r>
              <a:rPr lang="en-US" dirty="0" err="1" smtClean="0"/>
              <a:t>dDLL</a:t>
            </a:r>
            <a:r>
              <a:rPr lang="en-US" dirty="0" smtClean="0"/>
              <a:t> every double column: 32 Delay stations over ~2.7cm (!) </a:t>
            </a:r>
            <a:r>
              <a:rPr lang="en-US" dirty="0" smtClean="0">
                <a:sym typeface="Wingdings" panose="05000000000000000000" pitchFamily="2" charset="2"/>
              </a:rPr>
              <a:t> Target </a:t>
            </a:r>
            <a:r>
              <a:rPr lang="en-US" dirty="0" smtClean="0">
                <a:sym typeface="Wingdings" panose="05000000000000000000" pitchFamily="2" charset="2"/>
              </a:rPr>
              <a:t>station delay </a:t>
            </a:r>
            <a:r>
              <a:rPr lang="en-US" dirty="0" smtClean="0">
                <a:sym typeface="Wingdings" panose="05000000000000000000" pitchFamily="2" charset="2"/>
              </a:rPr>
              <a:t>781.25 </a:t>
            </a:r>
            <a:r>
              <a:rPr lang="en-US" dirty="0" err="1" smtClean="0">
                <a:sym typeface="Wingdings" panose="05000000000000000000" pitchFamily="2" charset="2"/>
              </a:rPr>
              <a:t>ps</a:t>
            </a:r>
            <a:endParaRPr lang="en-US" dirty="0" smtClean="0"/>
          </a:p>
          <a:p>
            <a:r>
              <a:rPr lang="en-US" dirty="0" smtClean="0"/>
              <a:t>Digital design:</a:t>
            </a:r>
          </a:p>
          <a:p>
            <a:pPr lvl="1"/>
            <a:r>
              <a:rPr lang="en-US" dirty="0" smtClean="0"/>
              <a:t>Custom designed cells characterized using Liberate using 4 corners </a:t>
            </a:r>
            <a:r>
              <a:rPr lang="en-US" dirty="0" smtClean="0">
                <a:sym typeface="Wingdings" panose="05000000000000000000" pitchFamily="2" charset="2"/>
              </a:rPr>
              <a:t> Full double column verification possible (functional, dynamic power)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06" y="1088740"/>
            <a:ext cx="1734282" cy="5056671"/>
          </a:xfrm>
          <a:prstGeom prst="rect">
            <a:avLst/>
          </a:prstGeom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3251725"/>
              </p:ext>
            </p:extLst>
          </p:nvPr>
        </p:nvGraphicFramePr>
        <p:xfrm>
          <a:off x="107504" y="3861048"/>
          <a:ext cx="6948772" cy="2598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3783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 smtClean="0">
                <a:latin typeface="+mn-lt"/>
              </a:rPr>
              <a:t>Super Pixel Group </a:t>
            </a:r>
            <a:r>
              <a:rPr lang="en-GB" sz="3200" dirty="0" err="1" smtClean="0">
                <a:latin typeface="+mn-lt"/>
              </a:rPr>
              <a:t>dDLL</a:t>
            </a:r>
            <a:endParaRPr lang="en-GB" sz="3200" dirty="0">
              <a:latin typeface="+mn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" t="38266" r="4500" b="38251"/>
          <a:stretch/>
        </p:blipFill>
        <p:spPr>
          <a:xfrm>
            <a:off x="395536" y="1300234"/>
            <a:ext cx="8545584" cy="97663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852936"/>
            <a:ext cx="6673369" cy="298386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Rectangle 7"/>
          <p:cNvSpPr/>
          <p:nvPr/>
        </p:nvSpPr>
        <p:spPr bwMode="auto">
          <a:xfrm>
            <a:off x="4517904" y="1581633"/>
            <a:ext cx="990200" cy="397637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241892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Area &lt;0.75% of 16x2 SPG</a:t>
            </a:r>
            <a:endParaRPr lang="en-GB" dirty="0"/>
          </a:p>
        </p:txBody>
      </p:sp>
      <p:sp>
        <p:nvSpPr>
          <p:cNvPr id="12" name="Left Arrow 11"/>
          <p:cNvSpPr/>
          <p:nvPr/>
        </p:nvSpPr>
        <p:spPr bwMode="auto">
          <a:xfrm>
            <a:off x="4403643" y="2885941"/>
            <a:ext cx="2088232" cy="360040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/>
              <a:t>Clock down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4643501" y="5229200"/>
            <a:ext cx="1872208" cy="39991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Clock up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467544" y="1556792"/>
            <a:ext cx="83529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Rectangle 15"/>
          <p:cNvSpPr/>
          <p:nvPr/>
        </p:nvSpPr>
        <p:spPr bwMode="auto">
          <a:xfrm>
            <a:off x="2363130" y="1377740"/>
            <a:ext cx="864096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~ 800 µm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2051720" y="1447833"/>
            <a:ext cx="0" cy="6850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8" name="Rectangle 17"/>
          <p:cNvSpPr/>
          <p:nvPr/>
        </p:nvSpPr>
        <p:spPr bwMode="auto">
          <a:xfrm rot="16200000">
            <a:off x="1496193" y="1704012"/>
            <a:ext cx="864096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100" b="1" dirty="0" smtClean="0">
                <a:solidFill>
                  <a:srgbClr val="FFFF00"/>
                </a:solidFill>
              </a:rPr>
              <a:t>70</a:t>
            </a: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 µm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 flipV="1">
            <a:off x="2171420" y="1589799"/>
            <a:ext cx="2340846" cy="122810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H="1" flipV="1">
            <a:off x="5508105" y="1581633"/>
            <a:ext cx="3361000" cy="123626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7114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 err="1" smtClean="0">
                <a:latin typeface="+mn-lt"/>
              </a:rPr>
              <a:t>dDLL</a:t>
            </a:r>
            <a:r>
              <a:rPr lang="en-GB" sz="3200" dirty="0" smtClean="0">
                <a:latin typeface="+mn-lt"/>
              </a:rPr>
              <a:t> controller (Periphery)</a:t>
            </a:r>
            <a:endParaRPr lang="en-GB" sz="3200" dirty="0">
              <a:latin typeface="+mn-lt"/>
            </a:endParaRPr>
          </a:p>
        </p:txBody>
      </p:sp>
      <p:sp>
        <p:nvSpPr>
          <p:cNvPr id="45" name="Content Placeholder 44"/>
          <p:cNvSpPr>
            <a:spLocks noGrp="1"/>
          </p:cNvSpPr>
          <p:nvPr>
            <p:ph idx="1"/>
          </p:nvPr>
        </p:nvSpPr>
        <p:spPr>
          <a:xfrm>
            <a:off x="434484" y="995351"/>
            <a:ext cx="5505467" cy="4752975"/>
          </a:xfrm>
        </p:spPr>
        <p:txBody>
          <a:bodyPr/>
          <a:lstStyle/>
          <a:p>
            <a:r>
              <a:rPr lang="en-GB" sz="1800" dirty="0" smtClean="0"/>
              <a:t>Synthesized using tcb65lp library</a:t>
            </a:r>
          </a:p>
          <a:p>
            <a:r>
              <a:rPr lang="en-GB" sz="1800" dirty="0" smtClean="0"/>
              <a:t>Digital “noise” filter </a:t>
            </a:r>
            <a:r>
              <a:rPr lang="en-GB" sz="1800" dirty="0" smtClean="0">
                <a:sym typeface="Wingdings" panose="05000000000000000000" pitchFamily="2" charset="2"/>
              </a:rPr>
              <a:t> 8 consecutive clocks with same UP or DN update direction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Lock detector with 8-bit programmable threshold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Programmable lock window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Bypass coarse and fine control words (not yet implemented)</a:t>
            </a:r>
            <a:endParaRPr lang="en-GB" sz="18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300192" y="2132856"/>
            <a:ext cx="2592288" cy="1215002"/>
          </a:xfrm>
          <a:prstGeom prst="rect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DLL Controller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rot="16200000">
            <a:off x="5363880" y="4419199"/>
            <a:ext cx="2160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 rot="16200000">
            <a:off x="5877045" y="498717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ckin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rot="16200000">
            <a:off x="5721600" y="4419199"/>
            <a:ext cx="2160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 rot="16200000">
            <a:off x="6234765" y="498717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</a:t>
            </a:r>
            <a:r>
              <a:rPr lang="en-GB" sz="1400" dirty="0" smtClean="0"/>
              <a:t>eset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rot="16200000">
            <a:off x="6153944" y="4419199"/>
            <a:ext cx="2160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 rot="16200000">
            <a:off x="6632627" y="4952688"/>
            <a:ext cx="9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bypass</a:t>
            </a:r>
            <a:endParaRPr lang="en-GB" sz="14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rot="16200000">
            <a:off x="6523274" y="4419198"/>
            <a:ext cx="2160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 rot="16200000">
            <a:off x="6430539" y="4381269"/>
            <a:ext cx="2075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b</a:t>
            </a:r>
            <a:r>
              <a:rPr lang="en-GB" sz="1400" dirty="0" err="1" smtClean="0"/>
              <a:t>ypassCode</a:t>
            </a:r>
            <a:r>
              <a:rPr lang="en-GB" sz="1400" dirty="0" smtClean="0"/>
              <a:t> [7:0]</a:t>
            </a:r>
            <a:endParaRPr lang="en-GB" sz="1400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 rot="5400000" flipV="1">
            <a:off x="6761105" y="1651749"/>
            <a:ext cx="93610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 rot="16200000">
            <a:off x="6167764" y="1540470"/>
            <a:ext cx="1021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err="1" smtClean="0"/>
              <a:t>ckin</a:t>
            </a:r>
            <a:endParaRPr lang="en-GB" sz="14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rot="16200000">
            <a:off x="6384719" y="1672261"/>
            <a:ext cx="93610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 rot="16200000">
            <a:off x="6574952" y="1516625"/>
            <a:ext cx="973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err="1" smtClean="0"/>
              <a:t>ckout</a:t>
            </a:r>
            <a:endParaRPr lang="en-GB" sz="1400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 rot="16200000">
            <a:off x="7321299" y="4432793"/>
            <a:ext cx="2160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 rot="16200000">
            <a:off x="7147091" y="4313390"/>
            <a:ext cx="2238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thresholdLock</a:t>
            </a:r>
            <a:r>
              <a:rPr lang="en-GB" sz="1400" dirty="0" smtClean="0"/>
              <a:t> [7:0]</a:t>
            </a:r>
            <a:endParaRPr lang="en-GB" sz="1400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 rot="5400000" flipV="1">
            <a:off x="7673637" y="4432792"/>
            <a:ext cx="2160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Box 25"/>
          <p:cNvSpPr txBox="1"/>
          <p:nvPr/>
        </p:nvSpPr>
        <p:spPr>
          <a:xfrm rot="16200000">
            <a:off x="7947774" y="4762966"/>
            <a:ext cx="1265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l</a:t>
            </a:r>
            <a:r>
              <a:rPr lang="en-GB" sz="1400" dirty="0" err="1" smtClean="0"/>
              <a:t>ockStatus</a:t>
            </a:r>
            <a:endParaRPr lang="en-GB" sz="1400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 rot="16200000">
            <a:off x="6951967" y="4431431"/>
            <a:ext cx="2160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 rot="16200000">
            <a:off x="6777759" y="4312029"/>
            <a:ext cx="2238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l</a:t>
            </a:r>
            <a:r>
              <a:rPr lang="en-GB" sz="1400" dirty="0" err="1" smtClean="0"/>
              <a:t>ockWindow</a:t>
            </a:r>
            <a:r>
              <a:rPr lang="en-GB" sz="1400" dirty="0" smtClean="0"/>
              <a:t> [1:0]</a:t>
            </a:r>
            <a:endParaRPr lang="en-GB" sz="1400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7048954" y="1493235"/>
            <a:ext cx="1146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c</a:t>
            </a:r>
            <a:r>
              <a:rPr lang="en-GB" sz="1400" dirty="0" smtClean="0"/>
              <a:t>oarse[3:0]</a:t>
            </a:r>
            <a:endParaRPr lang="en-GB" sz="1400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 rot="16200000">
            <a:off x="7308212" y="1651749"/>
            <a:ext cx="93610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TextBox 40"/>
          <p:cNvSpPr txBox="1"/>
          <p:nvPr/>
        </p:nvSpPr>
        <p:spPr>
          <a:xfrm rot="16200000">
            <a:off x="7510619" y="1493235"/>
            <a:ext cx="1146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fine[3:0]</a:t>
            </a:r>
            <a:endParaRPr lang="en-GB" sz="1400" dirty="0"/>
          </a:p>
        </p:txBody>
      </p:sp>
      <p:cxnSp>
        <p:nvCxnSpPr>
          <p:cNvPr id="42" name="Straight Arrow Connector 41"/>
          <p:cNvCxnSpPr/>
          <p:nvPr/>
        </p:nvCxnSpPr>
        <p:spPr bwMode="auto">
          <a:xfrm rot="16200000">
            <a:off x="7769877" y="1651749"/>
            <a:ext cx="93610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" r="3962"/>
          <a:stretch/>
        </p:blipFill>
        <p:spPr>
          <a:xfrm>
            <a:off x="683567" y="3346496"/>
            <a:ext cx="4824537" cy="2847406"/>
          </a:xfrm>
          <a:prstGeom prst="rect">
            <a:avLst/>
          </a:prstGeom>
        </p:spPr>
      </p:pic>
      <p:cxnSp>
        <p:nvCxnSpPr>
          <p:cNvPr id="49" name="Straight Arrow Connector 48"/>
          <p:cNvCxnSpPr/>
          <p:nvPr/>
        </p:nvCxnSpPr>
        <p:spPr bwMode="auto">
          <a:xfrm>
            <a:off x="827584" y="4005064"/>
            <a:ext cx="460851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1" name="Rectangle 50"/>
          <p:cNvSpPr/>
          <p:nvPr/>
        </p:nvSpPr>
        <p:spPr bwMode="auto">
          <a:xfrm>
            <a:off x="2699792" y="3789040"/>
            <a:ext cx="864096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35.4 µm</a:t>
            </a:r>
          </a:p>
        </p:txBody>
      </p:sp>
      <p:cxnSp>
        <p:nvCxnSpPr>
          <p:cNvPr id="52" name="Straight Arrow Connector 51"/>
          <p:cNvCxnSpPr/>
          <p:nvPr/>
        </p:nvCxnSpPr>
        <p:spPr bwMode="auto">
          <a:xfrm flipH="1" flipV="1">
            <a:off x="4925496" y="3459756"/>
            <a:ext cx="0" cy="2608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3" name="Rectangle 52"/>
          <p:cNvSpPr/>
          <p:nvPr/>
        </p:nvSpPr>
        <p:spPr bwMode="auto">
          <a:xfrm rot="16200000">
            <a:off x="4385436" y="4640806"/>
            <a:ext cx="864096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19.8 µm</a:t>
            </a:r>
          </a:p>
        </p:txBody>
      </p:sp>
      <p:sp>
        <p:nvSpPr>
          <p:cNvPr id="35" name="Rectangle 34"/>
          <p:cNvSpPr/>
          <p:nvPr/>
        </p:nvSpPr>
        <p:spPr bwMode="auto">
          <a:xfrm rot="19125001">
            <a:off x="1545849" y="4698242"/>
            <a:ext cx="2670732" cy="43722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45152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88" y="188913"/>
            <a:ext cx="8215312" cy="719137"/>
          </a:xfrm>
        </p:spPr>
        <p:txBody>
          <a:bodyPr/>
          <a:lstStyle/>
          <a:p>
            <a:r>
              <a:rPr lang="en-GB" sz="2800" dirty="0" smtClean="0">
                <a:latin typeface="+mn-lt"/>
              </a:rPr>
              <a:t>Digital-domain simulation @ TC corner with noise</a:t>
            </a:r>
            <a:endParaRPr lang="en-GB" sz="2800" dirty="0">
              <a:latin typeface="+mn-lt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329089" y="1124744"/>
          <a:ext cx="846000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307554" y="2411733"/>
          <a:ext cx="850307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329089" y="3698722"/>
          <a:ext cx="846000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329089" y="4985711"/>
          <a:ext cx="846000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15616" y="1096271"/>
            <a:ext cx="504056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0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13331" y="1096271"/>
            <a:ext cx="57606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25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83054" y="1096271"/>
            <a:ext cx="57606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50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352777" y="1096271"/>
            <a:ext cx="57606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75</a:t>
            </a:r>
            <a:endParaRPr lang="en-GB" sz="1400" dirty="0"/>
          </a:p>
        </p:txBody>
      </p:sp>
      <p:sp>
        <p:nvSpPr>
          <p:cNvPr id="14" name="TextBox 11"/>
          <p:cNvSpPr txBox="1"/>
          <p:nvPr/>
        </p:nvSpPr>
        <p:spPr>
          <a:xfrm>
            <a:off x="5036239" y="1096271"/>
            <a:ext cx="7200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125</a:t>
            </a:r>
            <a:endParaRPr lang="en-GB" sz="1400" dirty="0"/>
          </a:p>
        </p:txBody>
      </p:sp>
      <p:sp>
        <p:nvSpPr>
          <p:cNvPr id="15" name="TextBox 11"/>
          <p:cNvSpPr txBox="1"/>
          <p:nvPr/>
        </p:nvSpPr>
        <p:spPr>
          <a:xfrm>
            <a:off x="5949978" y="1096271"/>
            <a:ext cx="7200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150</a:t>
            </a:r>
            <a:endParaRPr lang="en-GB" sz="1400" dirty="0"/>
          </a:p>
        </p:txBody>
      </p:sp>
      <p:sp>
        <p:nvSpPr>
          <p:cNvPr id="16" name="TextBox 11"/>
          <p:cNvSpPr txBox="1"/>
          <p:nvPr/>
        </p:nvSpPr>
        <p:spPr>
          <a:xfrm>
            <a:off x="6863717" y="1096271"/>
            <a:ext cx="7200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175</a:t>
            </a:r>
            <a:endParaRPr lang="en-GB" sz="1400" dirty="0"/>
          </a:p>
        </p:txBody>
      </p:sp>
      <p:sp>
        <p:nvSpPr>
          <p:cNvPr id="17" name="TextBox 11"/>
          <p:cNvSpPr txBox="1"/>
          <p:nvPr/>
        </p:nvSpPr>
        <p:spPr>
          <a:xfrm>
            <a:off x="7777458" y="1096271"/>
            <a:ext cx="8664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200ps</a:t>
            </a:r>
            <a:r>
              <a:rPr lang="en-GB" sz="1400" baseline="-25000" dirty="0" smtClean="0"/>
              <a:t>rms</a:t>
            </a:r>
            <a:endParaRPr lang="en-GB" sz="1400" dirty="0"/>
          </a:p>
        </p:txBody>
      </p:sp>
      <p:sp>
        <p:nvSpPr>
          <p:cNvPr id="18" name="TextBox 11"/>
          <p:cNvSpPr txBox="1"/>
          <p:nvPr/>
        </p:nvSpPr>
        <p:spPr>
          <a:xfrm>
            <a:off x="4122500" y="1096271"/>
            <a:ext cx="7200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100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282978" y="1471806"/>
            <a:ext cx="1224135" cy="2419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l-GR" sz="1050" dirty="0" smtClean="0"/>
              <a:t>Δ</a:t>
            </a:r>
            <a:r>
              <a:rPr lang="en-GB" sz="1050" dirty="0" smtClean="0"/>
              <a:t>(ideal-simulated)</a:t>
            </a:r>
            <a:endParaRPr lang="en-GB" sz="105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282979" y="2794287"/>
            <a:ext cx="1224135" cy="2342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l-GR" sz="1050" dirty="0" smtClean="0"/>
              <a:t>Δ</a:t>
            </a:r>
            <a:r>
              <a:rPr lang="en-GB" sz="1050" dirty="0" smtClean="0"/>
              <a:t>(ideal-simulated)</a:t>
            </a:r>
            <a:endParaRPr lang="en-GB" sz="105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102694" y="4102909"/>
            <a:ext cx="863565" cy="2419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050" dirty="0" err="1"/>
              <a:t>l</a:t>
            </a:r>
            <a:r>
              <a:rPr lang="en-GB" sz="1050" dirty="0" err="1" smtClean="0"/>
              <a:t>ockStatus</a:t>
            </a:r>
            <a:endParaRPr lang="en-GB" sz="105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49391" y="5347047"/>
            <a:ext cx="956960" cy="2342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050" dirty="0"/>
              <a:t>c</a:t>
            </a:r>
            <a:r>
              <a:rPr lang="en-GB" sz="1050" dirty="0" smtClean="0"/>
              <a:t>oarse &amp; fine</a:t>
            </a:r>
            <a:endParaRPr lang="en-GB" sz="1050" dirty="0"/>
          </a:p>
        </p:txBody>
      </p:sp>
      <p:sp>
        <p:nvSpPr>
          <p:cNvPr id="24" name="Rectangle 23"/>
          <p:cNvSpPr/>
          <p:nvPr/>
        </p:nvSpPr>
        <p:spPr>
          <a:xfrm>
            <a:off x="8324545" y="5796476"/>
            <a:ext cx="81945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time [µs]</a:t>
            </a:r>
            <a:endParaRPr lang="en-GB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Content Placeholder 6"/>
          <p:cNvSpPr>
            <a:spLocks noGrp="1"/>
          </p:cNvSpPr>
          <p:nvPr>
            <p:ph idx="1"/>
          </p:nvPr>
        </p:nvSpPr>
        <p:spPr>
          <a:xfrm>
            <a:off x="457200" y="6309320"/>
            <a:ext cx="8229600" cy="398147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 smtClean="0"/>
              <a:t>* Specification for the absolute jitter of input clock is 5 </a:t>
            </a:r>
            <a:r>
              <a:rPr lang="en-GB" sz="1600" dirty="0" err="1" smtClean="0"/>
              <a:t>ps</a:t>
            </a:r>
            <a:r>
              <a:rPr lang="en-GB" sz="1600" baseline="-25000" dirty="0" err="1" smtClean="0"/>
              <a:t>rms</a:t>
            </a:r>
            <a:endParaRPr lang="en-GB" sz="16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89002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err="1" smtClean="0">
                <a:latin typeface="+mn-lt"/>
              </a:rPr>
              <a:t>dDLL</a:t>
            </a:r>
            <a:r>
              <a:rPr lang="en-US" sz="3600" dirty="0" smtClean="0">
                <a:latin typeface="+mn-lt"/>
              </a:rPr>
              <a:t> Power breakdown</a:t>
            </a:r>
            <a:endParaRPr lang="en-US" sz="3600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3548" y="2778448"/>
            <a:ext cx="4032448" cy="3530872"/>
          </a:xfrm>
        </p:spPr>
        <p:txBody>
          <a:bodyPr>
            <a:normAutofit/>
          </a:bodyPr>
          <a:lstStyle/>
          <a:p>
            <a:r>
              <a:rPr lang="en-GB" sz="1600" dirty="0" smtClean="0"/>
              <a:t>22.7 </a:t>
            </a:r>
            <a:r>
              <a:rPr lang="en-GB" sz="1600" dirty="0" err="1" smtClean="0"/>
              <a:t>mW</a:t>
            </a:r>
            <a:r>
              <a:rPr lang="en-GB" sz="1600" dirty="0" smtClean="0"/>
              <a:t>/cm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 to distribute a 40MHz clock with a 100 </a:t>
            </a:r>
            <a:r>
              <a:rPr lang="en-GB" sz="1600" dirty="0" err="1" smtClean="0"/>
              <a:t>ps</a:t>
            </a:r>
            <a:r>
              <a:rPr lang="en-GB" sz="1600" baseline="-25000" dirty="0" err="1" smtClean="0"/>
              <a:t>rms</a:t>
            </a:r>
            <a:r>
              <a:rPr lang="en-GB" sz="1600" baseline="-25000" dirty="0" smtClean="0"/>
              <a:t> </a:t>
            </a:r>
          </a:p>
          <a:p>
            <a:r>
              <a:rPr lang="en-GB" sz="1600" dirty="0" smtClean="0"/>
              <a:t>Dynamic digital power consumption is distributed across the clock period</a:t>
            </a:r>
          </a:p>
          <a:p>
            <a:r>
              <a:rPr lang="en-GB" sz="1600" dirty="0" smtClean="0"/>
              <a:t>This not include all the local on-pixel clock distribution </a:t>
            </a:r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Timepix3 @40MHz clock distribution is ~200mW (almost 4 </a:t>
            </a:r>
            <a:r>
              <a:rPr lang="en-GB" sz="1600" smtClean="0"/>
              <a:t>times the area)</a:t>
            </a:r>
            <a:endParaRPr lang="en-GB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443375"/>
              </p:ext>
            </p:extLst>
          </p:nvPr>
        </p:nvGraphicFramePr>
        <p:xfrm>
          <a:off x="636660" y="854127"/>
          <a:ext cx="7776864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3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5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7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00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Block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Total power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01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Single controller (TYP corner)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kern="0" dirty="0" smtClean="0">
                          <a:solidFill>
                            <a:schemeClr val="tx1"/>
                          </a:solidFill>
                        </a:rPr>
                        <a:t>32 µW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01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All controllers (1 per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Double Column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kern="0" dirty="0" smtClean="0">
                          <a:solidFill>
                            <a:schemeClr val="tx1"/>
                          </a:solidFill>
                        </a:rPr>
                        <a:t>224x2x20 µW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14.3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mW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01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Single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double Column delay line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(TYP corner)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kern="0" dirty="0" smtClean="0">
                          <a:solidFill>
                            <a:schemeClr val="tx1"/>
                          </a:solidFill>
                        </a:rPr>
                        <a:t>16x20 µW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01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All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double Column delay lines 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kern="0" dirty="0" smtClean="0">
                          <a:solidFill>
                            <a:schemeClr val="tx1"/>
                          </a:solidFill>
                        </a:rPr>
                        <a:t>224x2x320 µW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143.3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mW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7937869"/>
                  </a:ext>
                </a:extLst>
              </a:tr>
              <a:tr h="150017">
                <a:tc>
                  <a:txBody>
                    <a:bodyPr/>
                    <a:lstStyle/>
                    <a:p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Full chip </a:t>
                      </a:r>
                      <a:r>
                        <a:rPr lang="en-US" b="1" baseline="0" dirty="0" err="1" smtClean="0">
                          <a:solidFill>
                            <a:schemeClr val="tx1"/>
                          </a:solidFill>
                        </a:rPr>
                        <a:t>dDLL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kern="0" dirty="0" smtClean="0">
                          <a:solidFill>
                            <a:schemeClr val="tx1"/>
                          </a:solidFill>
                        </a:rPr>
                        <a:t>224x2x352 µW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157.6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baseline="0" dirty="0" err="1" smtClean="0">
                          <a:solidFill>
                            <a:schemeClr val="tx1"/>
                          </a:solidFill>
                        </a:rPr>
                        <a:t>mW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916" y="2780928"/>
            <a:ext cx="4491499" cy="359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788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652120" y="932005"/>
            <a:ext cx="3278188" cy="216538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On-Pixel TDC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92996"/>
            <a:ext cx="8659762" cy="2892395"/>
          </a:xfrm>
          <a:prstGeom prst="rect">
            <a:avLst/>
          </a:prstGeom>
        </p:spPr>
      </p:pic>
      <p:sp>
        <p:nvSpPr>
          <p:cNvPr id="6" name="Content Placeholder 7"/>
          <p:cNvSpPr txBox="1">
            <a:spLocks/>
          </p:cNvSpPr>
          <p:nvPr/>
        </p:nvSpPr>
        <p:spPr>
          <a:xfrm>
            <a:off x="251519" y="1008982"/>
            <a:ext cx="5255517" cy="23850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Full digital </a:t>
            </a:r>
            <a:r>
              <a:rPr lang="en-GB" dirty="0" err="1" smtClean="0"/>
              <a:t>Superpixel</a:t>
            </a:r>
            <a:r>
              <a:rPr lang="en-GB" dirty="0" smtClean="0"/>
              <a:t> TDC implementation:</a:t>
            </a:r>
          </a:p>
          <a:p>
            <a:pPr lvl="1"/>
            <a:r>
              <a:rPr lang="en-GB" dirty="0" smtClean="0"/>
              <a:t>VCO: </a:t>
            </a:r>
          </a:p>
          <a:p>
            <a:pPr lvl="2"/>
            <a:r>
              <a:rPr lang="en-GB" dirty="0" smtClean="0"/>
              <a:t>full-custom designed (as </a:t>
            </a:r>
            <a:r>
              <a:rPr lang="en-GB" dirty="0" smtClean="0"/>
              <a:t>in Timepix3) and characterized using Liberate</a:t>
            </a:r>
          </a:p>
          <a:p>
            <a:pPr lvl="2"/>
            <a:r>
              <a:rPr lang="en-GB" dirty="0" smtClean="0"/>
              <a:t>640 MHz nominal frequency with 4-bit frequency adjustment (~40MHz range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Nominal consumption ~600 µW (enabled)</a:t>
            </a:r>
            <a:r>
              <a:rPr lang="en-GB" dirty="0" smtClean="0"/>
              <a:t>  </a:t>
            </a:r>
            <a:endParaRPr lang="en-GB" dirty="0" smtClean="0"/>
          </a:p>
          <a:p>
            <a:pPr lvl="1"/>
            <a:r>
              <a:rPr lang="en-GB" dirty="0" smtClean="0"/>
              <a:t>Full digital integration with the rest of digital pixel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graphicFrame>
        <p:nvGraphicFramePr>
          <p:cNvPr id="7" name="Content Placeholder 10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215929"/>
              </p:ext>
            </p:extLst>
          </p:nvPr>
        </p:nvGraphicFramePr>
        <p:xfrm>
          <a:off x="5804920" y="1304764"/>
          <a:ext cx="2980305" cy="166787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96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6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0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0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4759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stage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Phase[3]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Phase[2]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Phase[1]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Phase[0]</a:t>
                      </a:r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0</a:t>
                      </a:r>
                      <a:endParaRPr lang="en-GB" sz="1100" b="1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1</a:t>
                      </a:r>
                      <a:endParaRPr lang="en-GB" sz="1100" b="1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2</a:t>
                      </a:r>
                      <a:endParaRPr lang="en-GB" sz="1100" b="1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3</a:t>
                      </a:r>
                      <a:endParaRPr lang="en-GB" sz="1100" b="1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4</a:t>
                      </a:r>
                      <a:endParaRPr lang="en-GB" sz="1100" b="1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5</a:t>
                      </a:r>
                      <a:endParaRPr lang="en-GB" sz="1100" b="1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6</a:t>
                      </a:r>
                      <a:endParaRPr lang="en-GB" sz="1100" b="1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7</a:t>
                      </a:r>
                      <a:endParaRPr lang="en-GB" sz="1100" b="1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0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01942" y="932005"/>
            <a:ext cx="2983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VCO Oscillation pattern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5801942" y="1592796"/>
            <a:ext cx="2983283" cy="18002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77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Timepix4 Super Pixel (4X2) TDC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5" t="27099" r="3907" b="27046"/>
          <a:stretch/>
        </p:blipFill>
        <p:spPr>
          <a:xfrm>
            <a:off x="1367644" y="4036934"/>
            <a:ext cx="6520620" cy="2247220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1223628" y="4113076"/>
            <a:ext cx="0" cy="212400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674960" y="5037434"/>
            <a:ext cx="952128" cy="246221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en-GB" sz="1600" dirty="0" smtClean="0"/>
              <a:t>33.6 </a:t>
            </a:r>
            <a:r>
              <a:rPr lang="en-GB" sz="1600" dirty="0"/>
              <a:t>µ</a:t>
            </a:r>
            <a:r>
              <a:rPr lang="en-GB" sz="1600" dirty="0" smtClean="0"/>
              <a:t>m</a:t>
            </a:r>
            <a:endParaRPr lang="en-GB" sz="16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443109" y="6417332"/>
            <a:ext cx="6372000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95936" y="6294221"/>
            <a:ext cx="1066800" cy="246221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pPr algn="ctr"/>
            <a:r>
              <a:rPr lang="en-GB" sz="1600" dirty="0" smtClean="0"/>
              <a:t>104 µm</a:t>
            </a:r>
            <a:endParaRPr lang="en-GB" sz="1600" dirty="0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287524" y="943910"/>
            <a:ext cx="3890256" cy="29699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VCO</a:t>
            </a:r>
          </a:p>
          <a:p>
            <a:r>
              <a:rPr lang="en-GB" dirty="0" smtClean="0"/>
              <a:t>8 pixels TDC:</a:t>
            </a:r>
          </a:p>
          <a:p>
            <a:pPr lvl="1"/>
            <a:r>
              <a:rPr lang="en-GB" dirty="0" smtClean="0"/>
              <a:t>Hit synchronization</a:t>
            </a:r>
          </a:p>
          <a:p>
            <a:pPr lvl="1"/>
            <a:r>
              <a:rPr lang="en-GB" dirty="0" smtClean="0"/>
              <a:t>Clock40 clock gating</a:t>
            </a:r>
          </a:p>
          <a:p>
            <a:pPr lvl="1"/>
            <a:r>
              <a:rPr lang="en-GB" dirty="0" smtClean="0"/>
              <a:t>FTOA counters:</a:t>
            </a:r>
          </a:p>
          <a:p>
            <a:pPr lvl="2"/>
            <a:r>
              <a:rPr lang="en-GB" dirty="0" smtClean="0"/>
              <a:t>5-bit </a:t>
            </a:r>
            <a:r>
              <a:rPr lang="en-GB" dirty="0" err="1" smtClean="0"/>
              <a:t>FTOA_rise</a:t>
            </a:r>
            <a:endParaRPr lang="en-GB" dirty="0" smtClean="0"/>
          </a:p>
          <a:p>
            <a:pPr lvl="2"/>
            <a:r>
              <a:rPr lang="en-GB" dirty="0" smtClean="0"/>
              <a:t>5-bit </a:t>
            </a:r>
            <a:r>
              <a:rPr lang="en-GB" dirty="0" err="1" smtClean="0"/>
              <a:t>FTOA_fall</a:t>
            </a:r>
            <a:endParaRPr lang="en-GB" dirty="0" smtClean="0"/>
          </a:p>
          <a:p>
            <a:pPr lvl="1"/>
            <a:r>
              <a:rPr lang="en-GB" dirty="0" smtClean="0"/>
              <a:t>UFTOA latches</a:t>
            </a:r>
          </a:p>
          <a:p>
            <a:pPr lvl="2"/>
            <a:r>
              <a:rPr lang="en-GB" dirty="0" smtClean="0"/>
              <a:t>4-bit </a:t>
            </a:r>
            <a:r>
              <a:rPr lang="en-GB" dirty="0" err="1" smtClean="0"/>
              <a:t>UFTOA_rise</a:t>
            </a:r>
            <a:endParaRPr lang="en-GB" dirty="0" smtClean="0"/>
          </a:p>
          <a:p>
            <a:pPr lvl="2"/>
            <a:r>
              <a:rPr lang="en-GB" dirty="0" smtClean="0"/>
              <a:t>4-bit </a:t>
            </a:r>
            <a:r>
              <a:rPr lang="en-GB" dirty="0" err="1" smtClean="0"/>
              <a:t>UFTOA_fall</a:t>
            </a:r>
            <a:endParaRPr lang="en-GB" dirty="0" smtClean="0"/>
          </a:p>
          <a:p>
            <a:r>
              <a:rPr lang="en-GB" dirty="0" smtClean="0"/>
              <a:t>~25% of available digital area</a:t>
            </a:r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5" t="5772" r="11212"/>
          <a:stretch/>
        </p:blipFill>
        <p:spPr>
          <a:xfrm>
            <a:off x="3362970" y="1391885"/>
            <a:ext cx="5567338" cy="209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Post-layout TDC simulations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3213" t="39752" r="43702" b="29637"/>
          <a:stretch/>
        </p:blipFill>
        <p:spPr>
          <a:xfrm>
            <a:off x="719572" y="2096852"/>
            <a:ext cx="7924776" cy="3401716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3527884" y="2672916"/>
            <a:ext cx="1044116" cy="10081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976156" y="2682307"/>
            <a:ext cx="1404156" cy="10081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99792" y="1157793"/>
            <a:ext cx="516143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VCO only enabled when required (~600 </a:t>
            </a:r>
            <a:r>
              <a:rPr lang="en-US" dirty="0" smtClean="0"/>
              <a:t>µW/hit/50ns) </a:t>
            </a:r>
          </a:p>
          <a:p>
            <a:r>
              <a:rPr lang="en-US" dirty="0" smtClean="0"/>
              <a:t>@Max rate (178 </a:t>
            </a:r>
            <a:r>
              <a:rPr lang="en-US" dirty="0" err="1" smtClean="0"/>
              <a:t>Mhits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  <a:r>
              <a:rPr lang="en-US" dirty="0" smtClean="0"/>
              <a:t>/s)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b="1" dirty="0" smtClean="0"/>
              <a:t>~15 </a:t>
            </a:r>
            <a:r>
              <a:rPr lang="en-US" b="1" dirty="0" err="1" smtClean="0"/>
              <a:t>mW</a:t>
            </a:r>
            <a:r>
              <a:rPr lang="en-US" b="1" dirty="0" smtClean="0"/>
              <a:t> </a:t>
            </a:r>
            <a:r>
              <a:rPr lang="en-US" dirty="0" smtClean="0"/>
              <a:t>average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 rot="16200000">
            <a:off x="935601" y="2924943"/>
            <a:ext cx="720080" cy="2232249"/>
          </a:xfrm>
          <a:prstGeom prst="roundRect">
            <a:avLst>
              <a:gd name="adj" fmla="val 964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Pix[0]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 rot="16200000">
            <a:off x="901038" y="3681026"/>
            <a:ext cx="792087" cy="2232249"/>
          </a:xfrm>
          <a:prstGeom prst="roundRect">
            <a:avLst>
              <a:gd name="adj" fmla="val 964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Pix[1]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endCxn id="3" idx="0"/>
          </p:cNvCxnSpPr>
          <p:nvPr/>
        </p:nvCxnSpPr>
        <p:spPr>
          <a:xfrm flipH="1">
            <a:off x="4049942" y="1804124"/>
            <a:ext cx="1060674" cy="8687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2"/>
            <a:endCxn id="6" idx="0"/>
          </p:cNvCxnSpPr>
          <p:nvPr/>
        </p:nvCxnSpPr>
        <p:spPr>
          <a:xfrm>
            <a:off x="5280509" y="1804124"/>
            <a:ext cx="1397725" cy="8781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21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Post-layout TDC </a:t>
            </a:r>
            <a:r>
              <a:rPr lang="en-GB" dirty="0" smtClean="0"/>
              <a:t>simulations (TYP)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3213" t="39752" r="43702" b="45993"/>
          <a:stretch/>
        </p:blipFill>
        <p:spPr>
          <a:xfrm>
            <a:off x="683568" y="1124846"/>
            <a:ext cx="7924776" cy="1584176"/>
          </a:xfrm>
          <a:prstGeom prst="rect">
            <a:avLst/>
          </a:prstGeom>
        </p:spPr>
      </p:pic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877962"/>
              </p:ext>
            </p:extLst>
          </p:nvPr>
        </p:nvGraphicFramePr>
        <p:xfrm>
          <a:off x="217956" y="2915516"/>
          <a:ext cx="4428000" cy="37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3154965"/>
              </p:ext>
            </p:extLst>
          </p:nvPr>
        </p:nvGraphicFramePr>
        <p:xfrm>
          <a:off x="4700328" y="2915516"/>
          <a:ext cx="4428000" cy="37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3743908" y="1263236"/>
            <a:ext cx="324036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120172" y="1263236"/>
            <a:ext cx="324036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99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TDC post-layout digital simulations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3057191"/>
              </p:ext>
            </p:extLst>
          </p:nvPr>
        </p:nvGraphicFramePr>
        <p:xfrm>
          <a:off x="107504" y="2888940"/>
          <a:ext cx="4752528" cy="3437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3680684"/>
              </p:ext>
            </p:extLst>
          </p:nvPr>
        </p:nvGraphicFramePr>
        <p:xfrm>
          <a:off x="4499992" y="2744924"/>
          <a:ext cx="4644008" cy="3734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1088740"/>
            <a:ext cx="8064896" cy="5239208"/>
          </a:xfrm>
        </p:spPr>
        <p:txBody>
          <a:bodyPr>
            <a:normAutofit/>
          </a:bodyPr>
          <a:lstStyle/>
          <a:p>
            <a:r>
              <a:rPr lang="en-GB" sz="1600" dirty="0" smtClean="0"/>
              <a:t>Post-layout simulation (TYP) </a:t>
            </a:r>
            <a:r>
              <a:rPr lang="en-GB" sz="1600" dirty="0" smtClean="0">
                <a:sym typeface="Wingdings" panose="05000000000000000000" pitchFamily="2" charset="2"/>
              </a:rPr>
              <a:t> 57 </a:t>
            </a:r>
            <a:r>
              <a:rPr lang="en-GB" sz="1600" dirty="0" err="1" smtClean="0">
                <a:sym typeface="Wingdings" panose="05000000000000000000" pitchFamily="2" charset="2"/>
              </a:rPr>
              <a:t>ps</a:t>
            </a:r>
            <a:r>
              <a:rPr lang="en-GB" sz="1600" baseline="-25000" dirty="0" err="1" smtClean="0">
                <a:sym typeface="Wingdings" panose="05000000000000000000" pitchFamily="2" charset="2"/>
              </a:rPr>
              <a:t>rms</a:t>
            </a:r>
            <a:r>
              <a:rPr lang="en-GB" sz="1600" dirty="0" smtClean="0">
                <a:sym typeface="Wingdings" panose="05000000000000000000" pitchFamily="2" charset="2"/>
              </a:rPr>
              <a:t> TOA </a:t>
            </a:r>
            <a:r>
              <a:rPr lang="en-GB" sz="1600" dirty="0" smtClean="0">
                <a:sym typeface="Wingdings" panose="05000000000000000000" pitchFamily="2" charset="2"/>
              </a:rPr>
              <a:t>resolution (VCO LSB/</a:t>
            </a:r>
            <a:r>
              <a:rPr lang="en-GB" sz="1600" dirty="0" err="1" smtClean="0">
                <a:sym typeface="Wingdings" panose="05000000000000000000" pitchFamily="2" charset="2"/>
              </a:rPr>
              <a:t>sqrt</a:t>
            </a:r>
            <a:r>
              <a:rPr lang="en-GB" sz="1600" dirty="0" smtClean="0">
                <a:sym typeface="Wingdings" panose="05000000000000000000" pitchFamily="2" charset="2"/>
              </a:rPr>
              <a:t>(12))</a:t>
            </a:r>
            <a:endParaRPr lang="en-GB" sz="1600" dirty="0" smtClean="0">
              <a:sym typeface="Wingdings" panose="05000000000000000000" pitchFamily="2" charset="2"/>
            </a:endParaRP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Ideal FE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Ideal 40 MHz</a:t>
            </a:r>
            <a:endParaRPr lang="en-GB" sz="1600" dirty="0" smtClean="0"/>
          </a:p>
          <a:p>
            <a:r>
              <a:rPr lang="en-GB" sz="1600" dirty="0" smtClean="0"/>
              <a:t>Simulation of 1 input random arrival</a:t>
            </a:r>
          </a:p>
          <a:p>
            <a:r>
              <a:rPr lang="en-GB" sz="1600" dirty="0" smtClean="0"/>
              <a:t>Limited pixel-to-pixel insertion delay mismatch &lt; 80ps</a:t>
            </a:r>
            <a:r>
              <a:rPr lang="en-GB" sz="1600" baseline="-25000" dirty="0" smtClean="0"/>
              <a:t>peak-to-peak</a:t>
            </a:r>
            <a:r>
              <a:rPr lang="en-GB" sz="1600" dirty="0" smtClean="0"/>
              <a:t> </a:t>
            </a:r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934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71"/>
          <a:stretch/>
        </p:blipFill>
        <p:spPr bwMode="auto">
          <a:xfrm>
            <a:off x="1066800" y="1327179"/>
            <a:ext cx="6638614" cy="370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48600" y="1196996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T. Koenig</a:t>
            </a:r>
            <a:endParaRPr lang="en-GB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477000" y="2325876"/>
            <a:ext cx="15933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~4.4KeV FWHM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Measurement (60keV, </a:t>
            </a:r>
            <a:r>
              <a:rPr lang="en-GB" sz="2800" dirty="0" smtClean="0"/>
              <a:t>110µm </a:t>
            </a:r>
            <a:r>
              <a:rPr lang="en-GB" sz="2800" dirty="0" smtClean="0"/>
              <a:t>pitch, 2mm </a:t>
            </a:r>
            <a:r>
              <a:rPr lang="en-GB" sz="2800" dirty="0" err="1" smtClean="0"/>
              <a:t>CdTe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5466785"/>
            <a:ext cx="8229600" cy="9134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Fluorescence photons are included in charge sum if their deposition takes place within the volume of the pixels </a:t>
            </a:r>
            <a:r>
              <a:rPr lang="en-US" dirty="0" err="1" smtClean="0"/>
              <a:t>neighbouring</a:t>
            </a:r>
            <a:r>
              <a:rPr lang="en-US" dirty="0" smtClean="0"/>
              <a:t> the initial deposition</a:t>
            </a:r>
          </a:p>
          <a:p>
            <a:r>
              <a:rPr lang="en-US" dirty="0" smtClean="0"/>
              <a:t>No offline correction, all chip hits added up</a:t>
            </a:r>
          </a:p>
          <a:p>
            <a:r>
              <a:rPr lang="en-US" dirty="0" smtClean="0"/>
              <a:t>Energy resolution </a:t>
            </a:r>
            <a:r>
              <a:rPr lang="en-US" b="1" dirty="0" smtClean="0"/>
              <a:t>limited by the pixel-to-pixel gain mismatch and linearity</a:t>
            </a:r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09" t="94952" r="35722" b="-474"/>
          <a:stretch/>
        </p:blipFill>
        <p:spPr bwMode="auto">
          <a:xfrm>
            <a:off x="4275151" y="4982093"/>
            <a:ext cx="1066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90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Medipix4 Improvements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33187"/>
              </p:ext>
            </p:extLst>
          </p:nvPr>
        </p:nvGraphicFramePr>
        <p:xfrm>
          <a:off x="215516" y="2024844"/>
          <a:ext cx="8586789" cy="3503024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464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07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41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085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Medipix3RX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Medipix4 (2019)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Technology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CMOS 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130nm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CMOS 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130nm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Pixel Size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55/110 </a:t>
                      </a:r>
                      <a:r>
                        <a:rPr lang="en-US" sz="1600" dirty="0" smtClean="0">
                          <a:effectLst/>
                        </a:rPr>
                        <a:t>µm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70/140 µm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291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Pixel arrangement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3-side </a:t>
                      </a:r>
                      <a:r>
                        <a:rPr lang="en-GB" sz="1600" dirty="0" err="1" smtClean="0">
                          <a:effectLst/>
                        </a:rPr>
                        <a:t>buttable</a:t>
                      </a:r>
                      <a:endParaRPr lang="en-GB" sz="1600" dirty="0" smtClean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256 </a:t>
                      </a:r>
                      <a:r>
                        <a:rPr lang="en-US" sz="1600" dirty="0">
                          <a:effectLst/>
                        </a:rPr>
                        <a:t>x 256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4-side </a:t>
                      </a:r>
                      <a:r>
                        <a:rPr lang="en-GB" sz="1600" dirty="0" err="1" smtClean="0">
                          <a:effectLst/>
                        </a:rPr>
                        <a:t>buttable</a:t>
                      </a:r>
                      <a:endParaRPr lang="en-GB" sz="160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≥256 x 256</a:t>
                      </a:r>
                      <a:endParaRPr lang="en-GB" sz="16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Thresholds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2/4/8</a:t>
                      </a:r>
                      <a:r>
                        <a:rPr lang="en-GB" sz="16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Sequential RW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1/4 Continuous RW</a:t>
                      </a:r>
                      <a:r>
                        <a:rPr lang="en-GB" sz="16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Not yet defined</a:t>
                      </a:r>
                      <a:endParaRPr lang="en-GB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1611902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Sequential RW &amp; Continuous RW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Maximum Count Rate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71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376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/mm</a:t>
                      </a:r>
                      <a:r>
                        <a:rPr kumimoji="0" lang="en-US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(SPM 55)</a:t>
                      </a:r>
                    </a:p>
                    <a:p>
                      <a:pPr marL="171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29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/mm</a:t>
                      </a:r>
                      <a:r>
                        <a:rPr kumimoji="0" lang="en-US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(CSM 110)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/mm</a:t>
                      </a:r>
                      <a:r>
                        <a:rPr kumimoji="0" lang="en-US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(CSM 140)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2621650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Dynamic Range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71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</a:t>
                      </a:r>
                      <a:r>
                        <a:rPr kumimoji="0" lang="en-US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</a:t>
                      </a:r>
                      <a:r>
                        <a:rPr kumimoji="0" lang="en-US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9685596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CSM </a:t>
                      </a:r>
                      <a:r>
                        <a:rPr lang="en-US" sz="1600" dirty="0">
                          <a:effectLst/>
                        </a:rPr>
                        <a:t>energy resolution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~ 4KeV (CSM 110)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en-GB" sz="1600" b="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2KeV </a:t>
                      </a:r>
                      <a:r>
                        <a:rPr lang="en-US" sz="1600" dirty="0" smtClean="0">
                          <a:effectLst/>
                        </a:rPr>
                        <a:t>(CSM 110)</a:t>
                      </a:r>
                      <a:endParaRPr lang="en-GB" sz="16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Readout bandwidth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&lt;1.6 </a:t>
                      </a:r>
                      <a:r>
                        <a:rPr lang="en-US" sz="1600" dirty="0" err="1" smtClean="0">
                          <a:effectLst/>
                        </a:rPr>
                        <a:t>Gbps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(8x </a:t>
                      </a:r>
                      <a:r>
                        <a:rPr lang="en-US" sz="1600" dirty="0" smtClean="0">
                          <a:effectLst/>
                        </a:rPr>
                        <a:t>LVDS)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1,2 </a:t>
                      </a:r>
                      <a:r>
                        <a:rPr lang="en-US" sz="1600" dirty="0" err="1" smtClean="0">
                          <a:effectLst/>
                        </a:rPr>
                        <a:t>Serializers</a:t>
                      </a:r>
                      <a:r>
                        <a:rPr lang="en-US" sz="1600" dirty="0" smtClean="0">
                          <a:effectLst/>
                        </a:rPr>
                        <a:t> @5.12 or 2.56 </a:t>
                      </a:r>
                      <a:r>
                        <a:rPr lang="en-US" sz="1600" dirty="0" err="1" smtClean="0">
                          <a:effectLst/>
                        </a:rPr>
                        <a:t>Gbps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Power 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&lt;1W</a:t>
                      </a:r>
                      <a:r>
                        <a:rPr lang="en-GB" sz="16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@1.5V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&lt;1W/cm</a:t>
                      </a:r>
                      <a:r>
                        <a:rPr lang="en-GB" sz="1600" baseline="30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GB" sz="16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@1.2V</a:t>
                      </a:r>
                      <a:endParaRPr lang="en-GB" sz="1600" baseline="30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44677316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117183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Medipix4: A 4-side tillable multiple threshold charge summing imaging chip with improved energy resolution and count 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39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29" y="1052736"/>
            <a:ext cx="8280920" cy="54032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11660" y="1232756"/>
            <a:ext cx="1908212" cy="261610"/>
          </a:xfrm>
          <a:prstGeom prst="rect">
            <a:avLst/>
          </a:prstGeom>
          <a:noFill/>
          <a:ln cap="rnd">
            <a:noFill/>
          </a:ln>
          <a:effectLst/>
        </p:spPr>
        <p:txBody>
          <a:bodyPr wrap="square" rtlCol="0">
            <a:spAutoFit/>
          </a:bodyPr>
          <a:lstStyle/>
          <a:p>
            <a:pPr marL="144000"/>
            <a:r>
              <a:rPr lang="en-GB" sz="1100" i="1" dirty="0" smtClean="0"/>
              <a:t>Target Timepix4 in Imaging</a:t>
            </a:r>
            <a:endParaRPr lang="en-GB" sz="1100" i="1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Expected Count Rate Medipix4 and Timepix4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511660" y="3623578"/>
            <a:ext cx="2160240" cy="261610"/>
          </a:xfrm>
          <a:prstGeom prst="rect">
            <a:avLst/>
          </a:prstGeom>
          <a:noFill/>
          <a:ln cap="rnd">
            <a:noFill/>
          </a:ln>
          <a:effectLst/>
        </p:spPr>
        <p:txBody>
          <a:bodyPr wrap="square" rtlCol="0">
            <a:spAutoFit/>
          </a:bodyPr>
          <a:lstStyle/>
          <a:p>
            <a:pPr marL="144000"/>
            <a:r>
              <a:rPr lang="en-GB" sz="1100" i="1" dirty="0" smtClean="0"/>
              <a:t>Target Timepix4 in Data-Driven</a:t>
            </a:r>
            <a:endParaRPr lang="en-GB" sz="1100" i="1" dirty="0"/>
          </a:p>
        </p:txBody>
      </p:sp>
      <p:sp>
        <p:nvSpPr>
          <p:cNvPr id="11" name="5-Point Star 10"/>
          <p:cNvSpPr/>
          <p:nvPr/>
        </p:nvSpPr>
        <p:spPr>
          <a:xfrm>
            <a:off x="1552890" y="3682375"/>
            <a:ext cx="144016" cy="144016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619672" y="3885188"/>
            <a:ext cx="0" cy="551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619672" y="1448780"/>
            <a:ext cx="1" cy="525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51720" y="1637509"/>
            <a:ext cx="1506201" cy="261610"/>
          </a:xfrm>
          <a:prstGeom prst="rect">
            <a:avLst/>
          </a:prstGeom>
          <a:noFill/>
          <a:ln cap="rnd">
            <a:noFill/>
          </a:ln>
          <a:effectLst/>
        </p:spPr>
        <p:txBody>
          <a:bodyPr wrap="square" rtlCol="0">
            <a:spAutoFit/>
          </a:bodyPr>
          <a:lstStyle/>
          <a:p>
            <a:pPr marL="144000"/>
            <a:r>
              <a:rPr lang="en-GB" sz="1100" i="1" dirty="0" smtClean="0"/>
              <a:t>Target Medipix4 </a:t>
            </a:r>
            <a:endParaRPr lang="en-GB" sz="1100" i="1" dirty="0"/>
          </a:p>
        </p:txBody>
      </p:sp>
      <p:sp>
        <p:nvSpPr>
          <p:cNvPr id="18" name="Oval 17"/>
          <p:cNvSpPr/>
          <p:nvPr/>
        </p:nvSpPr>
        <p:spPr>
          <a:xfrm rot="19415378">
            <a:off x="1765350" y="1247581"/>
            <a:ext cx="242003" cy="117702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>
            <a:off x="1547664" y="1304764"/>
            <a:ext cx="144016" cy="144016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>
            <a:stCxn id="18" idx="6"/>
          </p:cNvCxnSpPr>
          <p:nvPr/>
        </p:nvCxnSpPr>
        <p:spPr>
          <a:xfrm>
            <a:off x="1983732" y="1764272"/>
            <a:ext cx="284012" cy="4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580112" y="5301208"/>
            <a:ext cx="27723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R.Ballabriga</a:t>
            </a:r>
            <a:r>
              <a:rPr lang="en-GB" dirty="0" smtClean="0"/>
              <a:t>, </a:t>
            </a:r>
            <a:r>
              <a:rPr lang="en-GB" dirty="0" err="1" smtClean="0"/>
              <a:t>SpecXray</a:t>
            </a:r>
            <a:r>
              <a:rPr lang="en-GB" dirty="0" smtClean="0"/>
              <a:t>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65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60748"/>
            <a:ext cx="7886700" cy="4790396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Hybrid Pixel Detectors (HPD) profit better from the continuous miniaturization in CMOS technologies independently from the sensor developments</a:t>
            </a:r>
          </a:p>
          <a:p>
            <a:endParaRPr lang="en-US" sz="1800" dirty="0" smtClean="0"/>
          </a:p>
          <a:p>
            <a:r>
              <a:rPr lang="en-US" sz="1800" dirty="0" smtClean="0"/>
              <a:t>The use of 3D-IC bonding techniques will bring to live 3D developments and large area detectors with no dead area</a:t>
            </a:r>
          </a:p>
          <a:p>
            <a:endParaRPr lang="en-US" sz="1800" dirty="0"/>
          </a:p>
          <a:p>
            <a:r>
              <a:rPr lang="en-US" sz="1800" dirty="0" smtClean="0"/>
              <a:t>The Medipix4 Collaboration aims to design 2 4-side </a:t>
            </a:r>
            <a:r>
              <a:rPr lang="en-US" sz="1800" dirty="0" err="1" smtClean="0"/>
              <a:t>buttable</a:t>
            </a:r>
            <a:r>
              <a:rPr lang="en-US" sz="1800" dirty="0" smtClean="0"/>
              <a:t> ASICs:</a:t>
            </a:r>
          </a:p>
          <a:p>
            <a:pPr lvl="1"/>
            <a:r>
              <a:rPr lang="en-US" sz="1800" dirty="0" smtClean="0"/>
              <a:t>Medipix4 (</a:t>
            </a:r>
            <a:r>
              <a:rPr lang="en-US" sz="1800" dirty="0" smtClean="0"/>
              <a:t>2019/20)</a:t>
            </a:r>
            <a:endParaRPr lang="en-US" sz="1800" dirty="0" smtClean="0"/>
          </a:p>
          <a:p>
            <a:pPr lvl="2"/>
            <a:r>
              <a:rPr lang="en-US" sz="1800" dirty="0" smtClean="0"/>
              <a:t>Pixel &lt;70/140 µm</a:t>
            </a:r>
          </a:p>
          <a:p>
            <a:pPr lvl="2"/>
            <a:r>
              <a:rPr lang="en-US" sz="1800" dirty="0" smtClean="0"/>
              <a:t>Improved energy resolution (½) and count-rate (x5) compared to Medipix3RX</a:t>
            </a:r>
          </a:p>
          <a:p>
            <a:pPr lvl="2"/>
            <a:r>
              <a:rPr lang="en-US" sz="1800" dirty="0" smtClean="0"/>
              <a:t>Number of thresholds not defined</a:t>
            </a:r>
          </a:p>
          <a:p>
            <a:pPr lvl="1"/>
            <a:r>
              <a:rPr lang="en-US" sz="1800" dirty="0" smtClean="0"/>
              <a:t>Timepix4 (</a:t>
            </a:r>
            <a:r>
              <a:rPr lang="en-US" sz="1800" dirty="0" smtClean="0"/>
              <a:t>2018/19):</a:t>
            </a:r>
            <a:endParaRPr lang="en-US" sz="1800" dirty="0" smtClean="0"/>
          </a:p>
          <a:p>
            <a:pPr lvl="2"/>
            <a:r>
              <a:rPr lang="en-US" sz="1800" dirty="0" smtClean="0"/>
              <a:t>Particle tracker AND Imaging chip with 1 threshold</a:t>
            </a:r>
          </a:p>
          <a:p>
            <a:pPr lvl="2"/>
            <a:r>
              <a:rPr lang="en-US" sz="1800" dirty="0"/>
              <a:t>Improved energy resolution </a:t>
            </a:r>
            <a:r>
              <a:rPr lang="en-US" sz="1800" dirty="0" smtClean="0"/>
              <a:t>(x2</a:t>
            </a:r>
            <a:r>
              <a:rPr lang="en-US" sz="1800" dirty="0" smtClean="0"/>
              <a:t>), </a:t>
            </a:r>
            <a:r>
              <a:rPr lang="en-US" sz="1800" dirty="0" smtClean="0"/>
              <a:t>arrival time resolution (x8) and </a:t>
            </a:r>
            <a:r>
              <a:rPr lang="en-US" sz="1800" dirty="0"/>
              <a:t>count-rate (</a:t>
            </a:r>
            <a:r>
              <a:rPr lang="en-US" sz="1800" dirty="0" smtClean="0"/>
              <a:t>x4) </a:t>
            </a:r>
            <a:r>
              <a:rPr lang="en-US" sz="1800" dirty="0"/>
              <a:t>compared to </a:t>
            </a:r>
            <a:r>
              <a:rPr lang="en-US" sz="1800" dirty="0" smtClean="0"/>
              <a:t>Timepix3</a:t>
            </a:r>
            <a:endParaRPr lang="en-US" sz="1800" dirty="0"/>
          </a:p>
          <a:p>
            <a:pPr lvl="2"/>
            <a:endParaRPr lang="en-US" sz="1800" dirty="0" smtClean="0"/>
          </a:p>
          <a:p>
            <a:pPr lvl="2"/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0571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Medipix2/3/4 </a:t>
            </a:r>
            <a:r>
              <a:rPr lang="en-US" sz="1800" dirty="0" smtClean="0"/>
              <a:t>Collaborations</a:t>
            </a:r>
          </a:p>
          <a:p>
            <a:r>
              <a:rPr lang="en-US" sz="1800" dirty="0" smtClean="0"/>
              <a:t>Linear Collider Detector group</a:t>
            </a:r>
          </a:p>
          <a:p>
            <a:r>
              <a:rPr lang="en-US" sz="1800" dirty="0" smtClean="0"/>
              <a:t>LHCb Collaboration 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545124"/>
            <a:ext cx="1293692" cy="126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LUME2b 0 HM 0 HS 0_1.035 FS 0_0.04_Bildperfekt_bf2_LIN_slm500_slf16000_blume2b_.txt_dusk_0       0.35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154" y="1376772"/>
            <a:ext cx="3366294" cy="448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9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Frame Based CRW:</a:t>
            </a:r>
            <a:br>
              <a:rPr lang="en-US" dirty="0" smtClean="0"/>
            </a:br>
            <a:r>
              <a:rPr lang="en-US" sz="2700" dirty="0" smtClean="0">
                <a:sym typeface="Wingdings" panose="05000000000000000000" pitchFamily="2" charset="2"/>
              </a:rPr>
              <a:t>[Minimum output bandwidth before counter overflow] </a:t>
            </a:r>
            <a:r>
              <a:rPr lang="en-US" sz="2700" dirty="0" smtClean="0"/>
              <a:t> 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2DC551AD-8C02-40C5-A711-F07DF437360E}" type="slidenum">
              <a:rPr lang="en-GB" smtClean="0"/>
              <a:t>44</a:t>
            </a:fld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245475" y="1335456"/>
          <a:ext cx="8401050" cy="4934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5"/>
          <p:cNvSpPr/>
          <p:nvPr/>
        </p:nvSpPr>
        <p:spPr>
          <a:xfrm>
            <a:off x="4320000" y="3371537"/>
            <a:ext cx="252000" cy="2520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745697" y="4139748"/>
            <a:ext cx="252000" cy="2520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412980" y="2118154"/>
            <a:ext cx="252000" cy="2520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747426" y="2379657"/>
            <a:ext cx="213424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8-bit @ 1Gc/mm</a:t>
            </a:r>
            <a:r>
              <a:rPr lang="en-US" sz="1100" b="1" baseline="30000" dirty="0" smtClean="0"/>
              <a:t>2</a:t>
            </a:r>
            <a:r>
              <a:rPr lang="en-US" sz="1100" b="1" dirty="0" smtClean="0"/>
              <a:t>/s &gt; 10.24 </a:t>
            </a:r>
            <a:r>
              <a:rPr lang="en-US" sz="1100" b="1" dirty="0" err="1" smtClean="0"/>
              <a:t>Gbps</a:t>
            </a:r>
            <a:r>
              <a:rPr lang="en-US" sz="1100" b="1" dirty="0" smtClean="0"/>
              <a:t> </a:t>
            </a:r>
            <a:endParaRPr lang="en-GB" sz="1100" b="1" dirty="0"/>
          </a:p>
        </p:txBody>
      </p:sp>
      <p:cxnSp>
        <p:nvCxnSpPr>
          <p:cNvPr id="11" name="Elbow Connector 10"/>
          <p:cNvCxnSpPr>
            <a:stCxn id="8" idx="4"/>
            <a:endCxn id="9" idx="1"/>
          </p:cNvCxnSpPr>
          <p:nvPr/>
        </p:nvCxnSpPr>
        <p:spPr>
          <a:xfrm rot="16200000" flipH="1">
            <a:off x="6573049" y="2336085"/>
            <a:ext cx="140308" cy="20844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8817" y="3578921"/>
            <a:ext cx="213424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16-bit @ 8Gc/mm</a:t>
            </a:r>
            <a:r>
              <a:rPr lang="en-US" sz="1100" b="1" baseline="30000" dirty="0" smtClean="0"/>
              <a:t>2</a:t>
            </a:r>
            <a:r>
              <a:rPr lang="en-US" sz="1100" b="1" dirty="0" smtClean="0"/>
              <a:t>/s &gt; 640 Mbps </a:t>
            </a:r>
            <a:endParaRPr lang="en-GB" sz="1100" b="1" dirty="0"/>
          </a:p>
        </p:txBody>
      </p:sp>
      <p:cxnSp>
        <p:nvCxnSpPr>
          <p:cNvPr id="16" name="Elbow Connector 15"/>
          <p:cNvCxnSpPr>
            <a:stCxn id="6" idx="4"/>
            <a:endCxn id="15" idx="1"/>
          </p:cNvCxnSpPr>
          <p:nvPr/>
        </p:nvCxnSpPr>
        <p:spPr>
          <a:xfrm rot="16200000" flipH="1">
            <a:off x="4504314" y="3565222"/>
            <a:ext cx="86189" cy="202817"/>
          </a:xfrm>
          <a:prstGeom prst="bentConnector2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140451" y="4391748"/>
            <a:ext cx="213424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16-bit @ 1Gc/mm</a:t>
            </a:r>
            <a:r>
              <a:rPr lang="en-US" sz="1100" b="1" baseline="30000" dirty="0" smtClean="0"/>
              <a:t>2</a:t>
            </a:r>
            <a:r>
              <a:rPr lang="en-US" sz="1100" b="1" dirty="0" smtClean="0"/>
              <a:t>/s &gt; 80 Mbps </a:t>
            </a:r>
            <a:endParaRPr lang="en-GB" sz="1100" b="1" dirty="0"/>
          </a:p>
        </p:txBody>
      </p:sp>
      <p:cxnSp>
        <p:nvCxnSpPr>
          <p:cNvPr id="20" name="Elbow Connector 19"/>
          <p:cNvCxnSpPr>
            <a:stCxn id="7" idx="4"/>
            <a:endCxn id="19" idx="1"/>
          </p:cNvCxnSpPr>
          <p:nvPr/>
        </p:nvCxnSpPr>
        <p:spPr>
          <a:xfrm rot="16200000" flipH="1">
            <a:off x="2940672" y="4322773"/>
            <a:ext cx="130805" cy="268754"/>
          </a:xfrm>
          <a:prstGeom prst="bentConnector2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34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TSV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43712" cy="259079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GB" dirty="0"/>
              <a:t>W</a:t>
            </a:r>
            <a:r>
              <a:rPr lang="en-GB" dirty="0" smtClean="0"/>
              <a:t>afers thinned to 50-120 µm (limits the via aspect ratio)</a:t>
            </a:r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TSV and RDL (Re-Distribution Layer) patterning </a:t>
            </a:r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Final passivation and back side UBM (Under Bump Metallization)</a:t>
            </a:r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Wafer </a:t>
            </a:r>
            <a:r>
              <a:rPr lang="en-GB" dirty="0"/>
              <a:t>is removed from temporary carrier and place on another specifically adapted for dicing and </a:t>
            </a:r>
            <a:r>
              <a:rPr lang="en-GB" dirty="0" smtClean="0"/>
              <a:t>ejection</a:t>
            </a:r>
          </a:p>
          <a:p>
            <a:pPr marL="457200" indent="-457200">
              <a:buFont typeface="+mj-lt"/>
              <a:buAutoNum type="arabicParenR"/>
            </a:pPr>
            <a:r>
              <a:rPr lang="en-GB" dirty="0" smtClean="0"/>
              <a:t>Sensor bump bonding to TSV processed chip</a:t>
            </a:r>
          </a:p>
          <a:p>
            <a:endParaRPr lang="en-GB" dirty="0"/>
          </a:p>
        </p:txBody>
      </p:sp>
      <p:pic>
        <p:nvPicPr>
          <p:cNvPr id="15" name="Picture 14"/>
          <p:cNvPicPr/>
          <p:nvPr/>
        </p:nvPicPr>
        <p:blipFill rotWithShape="1">
          <a:blip r:embed="rId2"/>
          <a:srcRect l="17512"/>
          <a:stretch/>
        </p:blipFill>
        <p:spPr>
          <a:xfrm>
            <a:off x="803340" y="4114800"/>
            <a:ext cx="7537320" cy="1510920"/>
          </a:xfrm>
          <a:prstGeom prst="rect">
            <a:avLst/>
          </a:prstGeom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609600" y="3962400"/>
            <a:ext cx="1676400" cy="397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488324" y="571358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CEA-LETI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714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TSV Yield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41"/>
          <a:stretch/>
        </p:blipFill>
        <p:spPr bwMode="auto">
          <a:xfrm>
            <a:off x="1143000" y="1219200"/>
            <a:ext cx="715888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62600" y="6052691"/>
            <a:ext cx="2928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After foundry production and TSV added process the final  yield is 45% of fully functional chips </a:t>
            </a:r>
            <a:endParaRPr lang="en-GB" sz="1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6052691"/>
            <a:ext cx="29281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Original  wafer probing results (Foundry yield)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109766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smtClean="0"/>
              <a:t>CERN Medipix TSV PROJECT – First </a:t>
            </a:r>
            <a:r>
              <a:rPr lang="fr-FR" sz="2400" dirty="0" err="1" smtClean="0"/>
              <a:t>run</a:t>
            </a:r>
            <a:r>
              <a:rPr lang="fr-FR" sz="2400" dirty="0" smtClean="0"/>
              <a:t> – X-Ray Imaging</a:t>
            </a:r>
            <a:endParaRPr lang="en-GB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89186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Hybrid Pixel Detector was positioned in front of the X-Ray beam</a:t>
            </a:r>
          </a:p>
          <a:p>
            <a:r>
              <a:rPr lang="en-GB" dirty="0" smtClean="0"/>
              <a:t>A biological sample (fish) placed before the detector</a:t>
            </a:r>
          </a:p>
          <a:p>
            <a:r>
              <a:rPr lang="en-GB" dirty="0" smtClean="0"/>
              <a:t>X-Ray chamber 35kV, 1mA</a:t>
            </a:r>
          </a:p>
          <a:p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728442" y="5462753"/>
            <a:ext cx="35344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First </a:t>
            </a:r>
            <a:r>
              <a:rPr lang="en-GB" sz="1050" dirty="0" smtClean="0"/>
              <a:t>irradiation setup using </a:t>
            </a:r>
            <a:r>
              <a:rPr lang="en-GB" sz="1050" dirty="0"/>
              <a:t>a </a:t>
            </a:r>
            <a:r>
              <a:rPr lang="en-GB" sz="1050" dirty="0" smtClean="0"/>
              <a:t>Medipix </a:t>
            </a:r>
            <a:r>
              <a:rPr lang="en-GB" sz="1050" dirty="0"/>
              <a:t>3.1 </a:t>
            </a:r>
            <a:r>
              <a:rPr lang="en-GB" sz="1050" dirty="0" smtClean="0"/>
              <a:t> TSV  assembly</a:t>
            </a:r>
            <a:endParaRPr lang="en-GB" sz="1050" dirty="0"/>
          </a:p>
        </p:txBody>
      </p:sp>
      <p:pic>
        <p:nvPicPr>
          <p:cNvPr id="18" name="Picture 4" descr="C:\temp jerome\TSV setup\20131025_14261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53"/>
          <a:stretch/>
        </p:blipFill>
        <p:spPr bwMode="auto">
          <a:xfrm>
            <a:off x="467016" y="2191245"/>
            <a:ext cx="4160643" cy="3139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temp jerome\FishTSV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368" y="2034862"/>
            <a:ext cx="3295823" cy="329582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190972" y="5459186"/>
            <a:ext cx="35344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/>
              <a:t> First image </a:t>
            </a:r>
            <a:r>
              <a:rPr lang="en-GB" sz="1050" dirty="0" smtClean="0"/>
              <a:t> obtained </a:t>
            </a:r>
            <a:r>
              <a:rPr lang="en-GB" sz="1050" dirty="0"/>
              <a:t>with a TSV processed hybrid pixel detector  (flat field corrected)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20883" y="6018929"/>
            <a:ext cx="27723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R.Ballabriga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 err="1" smtClean="0"/>
              <a:t>J.Alozy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067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Latest TSV results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4114800" cy="149391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120 µm Medipix3RX with TSVs and bumped to a 500 µm thick P-on-N edgeless sensor</a:t>
            </a:r>
          </a:p>
          <a:p>
            <a:r>
              <a:rPr lang="en-GB" dirty="0" smtClean="0"/>
              <a:t>Sr</a:t>
            </a:r>
            <a:r>
              <a:rPr lang="en-GB" baseline="30000" dirty="0" smtClean="0"/>
              <a:t>90</a:t>
            </a:r>
            <a:r>
              <a:rPr lang="en-GB" dirty="0" smtClean="0"/>
              <a:t> Acquisition</a:t>
            </a:r>
          </a:p>
          <a:p>
            <a:r>
              <a:rPr lang="en-GB" dirty="0" smtClean="0"/>
              <a:t>400nA @150V</a:t>
            </a:r>
          </a:p>
          <a:p>
            <a:r>
              <a:rPr lang="en-GB" dirty="0" smtClean="0"/>
              <a:t>Full functional device !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3" t="25329" r="31838" b="36680"/>
          <a:stretch/>
        </p:blipFill>
        <p:spPr>
          <a:xfrm>
            <a:off x="5225293" y="1232756"/>
            <a:ext cx="3456025" cy="20495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2851225"/>
            <a:ext cx="3334855" cy="35050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4068" y="3465004"/>
            <a:ext cx="3673822" cy="28119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08304" y="6150323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Advacam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707594" y="5965657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J.Alozy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091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GB" dirty="0" smtClean="0"/>
              <a:t>Jitter versus input charge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0619"/>
            <a:ext cx="5439001" cy="4082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53026" y="1929064"/>
            <a:ext cx="39909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r>
              <a:rPr lang="en-GB" baseline="-25000" dirty="0" smtClean="0"/>
              <a:t>IN</a:t>
            </a:r>
            <a:r>
              <a:rPr lang="en-GB" dirty="0" smtClean="0"/>
              <a:t>=25fF-50fF</a:t>
            </a:r>
          </a:p>
          <a:p>
            <a:r>
              <a:rPr lang="en-GB" dirty="0" smtClean="0"/>
              <a:t>C</a:t>
            </a:r>
            <a:r>
              <a:rPr lang="en-GB" baseline="-25000" dirty="0" smtClean="0"/>
              <a:t>L</a:t>
            </a:r>
            <a:r>
              <a:rPr lang="en-GB" dirty="0" smtClean="0"/>
              <a:t>=15fF</a:t>
            </a:r>
          </a:p>
          <a:p>
            <a:r>
              <a:rPr lang="en-GB" dirty="0" smtClean="0"/>
              <a:t>C</a:t>
            </a:r>
            <a:r>
              <a:rPr lang="en-GB" baseline="-25000" dirty="0" smtClean="0"/>
              <a:t>M</a:t>
            </a:r>
            <a:r>
              <a:rPr lang="en-GB" dirty="0" smtClean="0"/>
              <a:t>=3fF</a:t>
            </a:r>
          </a:p>
          <a:p>
            <a:r>
              <a:rPr lang="en-GB" dirty="0" smtClean="0"/>
              <a:t>g</a:t>
            </a:r>
            <a:r>
              <a:rPr lang="en-GB" baseline="-25000" dirty="0" smtClean="0"/>
              <a:t>m</a:t>
            </a:r>
            <a:r>
              <a:rPr lang="en-GB" dirty="0" smtClean="0"/>
              <a:t>=90uS (I~3uA)</a:t>
            </a:r>
          </a:p>
          <a:p>
            <a:r>
              <a:rPr lang="en-GB" dirty="0" smtClean="0"/>
              <a:t>Noise ~70e- </a:t>
            </a:r>
            <a:r>
              <a:rPr lang="en-GB" dirty="0" err="1" smtClean="0"/>
              <a:t>r.m.s</a:t>
            </a:r>
            <a:r>
              <a:rPr lang="en-GB" dirty="0" smtClean="0"/>
              <a:t>. </a:t>
            </a:r>
          </a:p>
          <a:p>
            <a:endParaRPr lang="en-GB" dirty="0"/>
          </a:p>
          <a:p>
            <a:r>
              <a:rPr lang="en-GB" u="sng" dirty="0" smtClean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Input is a delta </a:t>
            </a:r>
            <a:r>
              <a:rPr lang="en-GB" dirty="0" err="1" smtClean="0"/>
              <a:t>dirac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lope of the time waveform is taken at maximum (at t=0) (as if threshold set to 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limitation for the slope of the signal (no slew rate effects)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Preamplifier output (Discriminator not accounted for)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5798145"/>
            <a:ext cx="8679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Conclusions: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</a:t>
            </a:r>
            <a:r>
              <a:rPr lang="en-GB" dirty="0" smtClean="0"/>
              <a:t>5ke</a:t>
            </a:r>
            <a:r>
              <a:rPr lang="en-GB" baseline="30000" dirty="0" smtClean="0"/>
              <a:t>-</a:t>
            </a:r>
            <a:r>
              <a:rPr lang="en-GB" dirty="0" smtClean="0"/>
              <a:t> </a:t>
            </a:r>
            <a:r>
              <a:rPr lang="en-GB" dirty="0"/>
              <a:t>signal (and 50fF C</a:t>
            </a:r>
            <a:r>
              <a:rPr lang="en-GB" baseline="-25000" dirty="0"/>
              <a:t>IN</a:t>
            </a:r>
            <a:r>
              <a:rPr lang="en-GB" dirty="0"/>
              <a:t>) the limit is </a:t>
            </a:r>
            <a:r>
              <a:rPr lang="en-GB" dirty="0" smtClean="0"/>
              <a:t>50ps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10ke</a:t>
            </a:r>
            <a:r>
              <a:rPr lang="en-GB" baseline="30000" dirty="0" smtClean="0"/>
              <a:t>-</a:t>
            </a:r>
            <a:r>
              <a:rPr lang="en-GB" dirty="0" smtClean="0"/>
              <a:t> signal (and 50fF C</a:t>
            </a:r>
            <a:r>
              <a:rPr lang="en-GB" baseline="-25000" dirty="0" smtClean="0"/>
              <a:t>IN</a:t>
            </a:r>
            <a:r>
              <a:rPr lang="en-GB" dirty="0" smtClean="0"/>
              <a:t>) the limit is 24.5ps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932040" y="1134503"/>
                <a:ext cx="3635896" cy="675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1134503"/>
                <a:ext cx="3635896" cy="6751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177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Count </a:t>
            </a:r>
            <a:r>
              <a:rPr lang="en-GB" dirty="0"/>
              <a:t>rate </a:t>
            </a:r>
            <a:r>
              <a:rPr lang="en-GB" dirty="0" smtClean="0"/>
              <a:t>measurements 110x110 µm pixel </a:t>
            </a:r>
            <a:endParaRPr lang="en-GB" dirty="0"/>
          </a:p>
        </p:txBody>
      </p:sp>
      <p:sp>
        <p:nvSpPr>
          <p:cNvPr id="10" name="Content Placeholder 8"/>
          <p:cNvSpPr>
            <a:spLocks noGrp="1"/>
          </p:cNvSpPr>
          <p:nvPr>
            <p:ph idx="1"/>
          </p:nvPr>
        </p:nvSpPr>
        <p:spPr>
          <a:xfrm>
            <a:off x="457200" y="4869159"/>
            <a:ext cx="8229600" cy="1511045"/>
          </a:xfrm>
        </p:spPr>
        <p:txBody>
          <a:bodyPr>
            <a:normAutofit/>
          </a:bodyPr>
          <a:lstStyle/>
          <a:p>
            <a:r>
              <a:rPr lang="en-US" dirty="0" smtClean="0"/>
              <a:t>Energy resolution degraded by count </a:t>
            </a:r>
            <a:r>
              <a:rPr lang="en-US" dirty="0" smtClean="0"/>
              <a:t>rate</a:t>
            </a:r>
          </a:p>
          <a:p>
            <a:r>
              <a:rPr lang="en-GB" sz="2400" dirty="0" smtClean="0"/>
              <a:t>110µm </a:t>
            </a:r>
            <a:r>
              <a:rPr lang="en-GB" sz="2400" dirty="0"/>
              <a:t>pitch, 2mm </a:t>
            </a:r>
            <a:r>
              <a:rPr lang="en-GB" sz="2400" dirty="0" err="1" smtClean="0"/>
              <a:t>CdTe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"/>
          <a:stretch/>
        </p:blipFill>
        <p:spPr bwMode="auto">
          <a:xfrm>
            <a:off x="0" y="1601354"/>
            <a:ext cx="4750199" cy="301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" r="2821"/>
          <a:stretch/>
        </p:blipFill>
        <p:spPr bwMode="auto">
          <a:xfrm>
            <a:off x="4612703" y="1601354"/>
            <a:ext cx="4495801" cy="2892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124678" y="1376772"/>
            <a:ext cx="2019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Measurements: T. Koenig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77370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GB" dirty="0" smtClean="0"/>
              <a:t>Jitter versus input charge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48065" y="1268760"/>
            <a:ext cx="39909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r>
              <a:rPr lang="en-GB" baseline="-25000" dirty="0" smtClean="0"/>
              <a:t>IN</a:t>
            </a:r>
            <a:r>
              <a:rPr lang="en-GB" dirty="0" smtClean="0"/>
              <a:t>=25fF-50fF</a:t>
            </a:r>
          </a:p>
          <a:p>
            <a:r>
              <a:rPr lang="en-GB" dirty="0" smtClean="0"/>
              <a:t>C</a:t>
            </a:r>
            <a:r>
              <a:rPr lang="en-GB" baseline="-25000" dirty="0" smtClean="0"/>
              <a:t>L</a:t>
            </a:r>
            <a:r>
              <a:rPr lang="en-GB" dirty="0" smtClean="0"/>
              <a:t>=15fF</a:t>
            </a:r>
          </a:p>
          <a:p>
            <a:r>
              <a:rPr lang="en-GB" dirty="0" smtClean="0"/>
              <a:t>C</a:t>
            </a:r>
            <a:r>
              <a:rPr lang="en-GB" baseline="-25000" dirty="0" smtClean="0"/>
              <a:t>M</a:t>
            </a:r>
            <a:r>
              <a:rPr lang="en-GB" dirty="0" smtClean="0"/>
              <a:t>=3fF</a:t>
            </a:r>
          </a:p>
          <a:p>
            <a:r>
              <a:rPr lang="en-GB" dirty="0" smtClean="0"/>
              <a:t>g</a:t>
            </a:r>
            <a:r>
              <a:rPr lang="en-GB" baseline="-25000" dirty="0" smtClean="0"/>
              <a:t>m</a:t>
            </a:r>
            <a:r>
              <a:rPr lang="en-GB" dirty="0" smtClean="0"/>
              <a:t>=90uS (I~3uA)</a:t>
            </a:r>
          </a:p>
          <a:p>
            <a:r>
              <a:rPr lang="en-GB" dirty="0" smtClean="0"/>
              <a:t>Noise ~70e- </a:t>
            </a:r>
            <a:r>
              <a:rPr lang="en-GB" dirty="0" err="1" smtClean="0"/>
              <a:t>r.m.s</a:t>
            </a:r>
            <a:r>
              <a:rPr lang="en-GB" dirty="0" smtClean="0"/>
              <a:t>. </a:t>
            </a:r>
          </a:p>
          <a:p>
            <a:endParaRPr lang="en-GB" dirty="0"/>
          </a:p>
          <a:p>
            <a:r>
              <a:rPr lang="en-GB" u="sng" dirty="0" smtClean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Slope of the time waveform is taken at maximum (at t=0) (as if threshold set to 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limitation for the slope of the signal (no slew rate effects)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Preamplifier output (Discriminator not accounted for)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615582"/>
            <a:ext cx="8679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Conclusions: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</a:t>
            </a:r>
            <a:r>
              <a:rPr lang="en-GB" dirty="0" smtClean="0"/>
              <a:t>5ke</a:t>
            </a:r>
            <a:r>
              <a:rPr lang="en-GB" baseline="30000" dirty="0" smtClean="0"/>
              <a:t>-</a:t>
            </a:r>
            <a:r>
              <a:rPr lang="en-GB" dirty="0" smtClean="0"/>
              <a:t> </a:t>
            </a:r>
            <a:r>
              <a:rPr lang="en-GB" dirty="0"/>
              <a:t>signal (and 50fF C</a:t>
            </a:r>
            <a:r>
              <a:rPr lang="en-GB" baseline="-25000" dirty="0"/>
              <a:t>IN</a:t>
            </a:r>
            <a:r>
              <a:rPr lang="en-GB" dirty="0"/>
              <a:t>) the limit is </a:t>
            </a:r>
            <a:r>
              <a:rPr lang="en-GB" dirty="0" smtClean="0"/>
              <a:t>50ps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10ke</a:t>
            </a:r>
            <a:r>
              <a:rPr lang="en-GB" baseline="30000" dirty="0" smtClean="0"/>
              <a:t>-</a:t>
            </a:r>
            <a:r>
              <a:rPr lang="en-GB" dirty="0" smtClean="0"/>
              <a:t> signal (and 50fF C</a:t>
            </a:r>
            <a:r>
              <a:rPr lang="en-GB" baseline="-25000" dirty="0" smtClean="0"/>
              <a:t>IN</a:t>
            </a:r>
            <a:r>
              <a:rPr lang="en-GB" dirty="0" smtClean="0"/>
              <a:t>) the limit is 24.5ps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0619"/>
            <a:ext cx="5439001" cy="408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3147355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Preamplifier output simulation (threshold at ~800e</a:t>
            </a:r>
            <a:r>
              <a:rPr lang="en-GB" baseline="30000" dirty="0" smtClean="0"/>
              <a:t>-</a:t>
            </a:r>
            <a:r>
              <a:rPr lang="en-GB" dirty="0" smtClean="0"/>
              <a:t> (negative polarity)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259632" y="3920282"/>
            <a:ext cx="792088" cy="300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02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85" y="1350619"/>
            <a:ext cx="5439001" cy="408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GB" dirty="0" smtClean="0"/>
              <a:t>Jitter versus input charge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48065" y="1268760"/>
            <a:ext cx="39909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r>
              <a:rPr lang="en-GB" baseline="-25000" dirty="0" smtClean="0"/>
              <a:t>IN</a:t>
            </a:r>
            <a:r>
              <a:rPr lang="en-GB" dirty="0" smtClean="0"/>
              <a:t>=25fF-50fF</a:t>
            </a:r>
          </a:p>
          <a:p>
            <a:r>
              <a:rPr lang="en-GB" dirty="0" smtClean="0"/>
              <a:t>C</a:t>
            </a:r>
            <a:r>
              <a:rPr lang="en-GB" baseline="-25000" dirty="0" smtClean="0"/>
              <a:t>L</a:t>
            </a:r>
            <a:r>
              <a:rPr lang="en-GB" dirty="0" smtClean="0"/>
              <a:t>=15fF</a:t>
            </a:r>
          </a:p>
          <a:p>
            <a:r>
              <a:rPr lang="en-GB" dirty="0" smtClean="0"/>
              <a:t>C</a:t>
            </a:r>
            <a:r>
              <a:rPr lang="en-GB" baseline="-25000" dirty="0" smtClean="0"/>
              <a:t>M</a:t>
            </a:r>
            <a:r>
              <a:rPr lang="en-GB" dirty="0" smtClean="0"/>
              <a:t>=3fF</a:t>
            </a:r>
          </a:p>
          <a:p>
            <a:r>
              <a:rPr lang="en-GB" dirty="0" smtClean="0"/>
              <a:t>g</a:t>
            </a:r>
            <a:r>
              <a:rPr lang="en-GB" baseline="-25000" dirty="0" smtClean="0"/>
              <a:t>m</a:t>
            </a:r>
            <a:r>
              <a:rPr lang="en-GB" dirty="0" smtClean="0"/>
              <a:t>=90uS (I~3uA)</a:t>
            </a:r>
          </a:p>
          <a:p>
            <a:r>
              <a:rPr lang="en-GB" dirty="0" smtClean="0"/>
              <a:t>Noise ~70e- </a:t>
            </a:r>
            <a:r>
              <a:rPr lang="en-GB" dirty="0" err="1" smtClean="0"/>
              <a:t>r.m.s</a:t>
            </a:r>
            <a:r>
              <a:rPr lang="en-GB" dirty="0" smtClean="0"/>
              <a:t>. </a:t>
            </a:r>
          </a:p>
          <a:p>
            <a:endParaRPr lang="en-GB" dirty="0"/>
          </a:p>
          <a:p>
            <a:r>
              <a:rPr lang="en-GB" u="sng" dirty="0" smtClean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Slope of the time waveform is taken at maximum (at t=0) (as if threshold set to 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limitation for the slope of the signal (no slew rate effects)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Preamplifier output (Discriminator not accounted for)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615582"/>
            <a:ext cx="8679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Conclusions: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</a:t>
            </a:r>
            <a:r>
              <a:rPr lang="en-GB" dirty="0" smtClean="0"/>
              <a:t>5ke</a:t>
            </a:r>
            <a:r>
              <a:rPr lang="en-GB" baseline="30000" dirty="0" smtClean="0"/>
              <a:t>-</a:t>
            </a:r>
            <a:r>
              <a:rPr lang="en-GB" dirty="0" smtClean="0"/>
              <a:t> </a:t>
            </a:r>
            <a:r>
              <a:rPr lang="en-GB" dirty="0"/>
              <a:t>signal (and 50fF C</a:t>
            </a:r>
            <a:r>
              <a:rPr lang="en-GB" baseline="-25000" dirty="0"/>
              <a:t>IN</a:t>
            </a:r>
            <a:r>
              <a:rPr lang="en-GB" dirty="0"/>
              <a:t>) the limit is </a:t>
            </a:r>
            <a:r>
              <a:rPr lang="en-GB" dirty="0" smtClean="0"/>
              <a:t>50ps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10ke</a:t>
            </a:r>
            <a:r>
              <a:rPr lang="en-GB" baseline="30000" dirty="0" smtClean="0"/>
              <a:t>-</a:t>
            </a:r>
            <a:r>
              <a:rPr lang="en-GB" dirty="0" smtClean="0"/>
              <a:t> signal (and 50fF C</a:t>
            </a:r>
            <a:r>
              <a:rPr lang="en-GB" baseline="-25000" dirty="0" smtClean="0"/>
              <a:t>IN</a:t>
            </a:r>
            <a:r>
              <a:rPr lang="en-GB" dirty="0" smtClean="0"/>
              <a:t>) the limit is 24.5ps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1062" y="3109977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Preamplifier output  jitter simulation (threshold at ~800e</a:t>
            </a:r>
            <a:r>
              <a:rPr lang="en-GB" baseline="30000" dirty="0" smtClean="0"/>
              <a:t>-</a:t>
            </a:r>
            <a:r>
              <a:rPr lang="en-GB" dirty="0" smtClean="0"/>
              <a:t> (negative polarity)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960999" y="4005064"/>
            <a:ext cx="905308" cy="591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1640" y="2240887"/>
            <a:ext cx="184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Comparator output  jitter simulation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446142" y="3109977"/>
            <a:ext cx="389554" cy="886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37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Timepix3 (2013)</a:t>
            </a:r>
            <a:endParaRPr lang="en-GB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562600" y="2657005"/>
            <a:ext cx="3495554" cy="3800744"/>
            <a:chOff x="3241328" y="136976"/>
            <a:chExt cx="5883680" cy="6397369"/>
          </a:xfrm>
        </p:grpSpPr>
        <p:pic>
          <p:nvPicPr>
            <p:cNvPr id="6" name="Picture 2" descr="V:\top_5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1088" y="413667"/>
              <a:ext cx="5313570" cy="610449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3526618" y="309587"/>
              <a:ext cx="5265585" cy="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646655" y="136976"/>
              <a:ext cx="1152377" cy="259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000" b="1" dirty="0" smtClean="0"/>
                <a:t>14100 µm</a:t>
              </a:r>
              <a:endParaRPr lang="en-GB" sz="1000" b="1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 flipV="1">
              <a:off x="3394641" y="413665"/>
              <a:ext cx="0" cy="612068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200000">
              <a:off x="2761963" y="3131059"/>
              <a:ext cx="1217753" cy="259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000" b="1" dirty="0" smtClean="0"/>
                <a:t>16210 µm</a:t>
              </a:r>
              <a:endParaRPr lang="en-GB" sz="1000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8958286" y="413666"/>
              <a:ext cx="0" cy="5310589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16200000">
              <a:off x="7681196" y="2425634"/>
              <a:ext cx="2628602" cy="2590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000" b="1" dirty="0" smtClean="0"/>
                <a:t>Sensitive Area (14080 µm)</a:t>
              </a:r>
              <a:endParaRPr lang="en-GB" sz="10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4406" y="413665"/>
              <a:ext cx="5310252" cy="6104496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aphicFrame>
        <p:nvGraphicFramePr>
          <p:cNvPr id="2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4462727"/>
              </p:ext>
            </p:extLst>
          </p:nvPr>
        </p:nvGraphicFramePr>
        <p:xfrm>
          <a:off x="302168" y="914400"/>
          <a:ext cx="4977070" cy="558781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5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Application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General Purpose particle tracking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21810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Technology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IBM 130nm DM </a:t>
                      </a:r>
                      <a:r>
                        <a:rPr lang="en-US" sz="1400" dirty="0" smtClean="0">
                          <a:latin typeface="+mj-lt"/>
                        </a:rPr>
                        <a:t>4-1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349459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Pixel size 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55 </a:t>
                      </a:r>
                      <a:r>
                        <a:rPr lang="en-US" sz="1400" dirty="0" smtClean="0">
                          <a:latin typeface="+mj-lt"/>
                        </a:rPr>
                        <a:t>x </a:t>
                      </a:r>
                      <a:r>
                        <a:rPr lang="en-US" sz="1400" dirty="0">
                          <a:latin typeface="+mj-lt"/>
                        </a:rPr>
                        <a:t>55 </a:t>
                      </a:r>
                      <a:r>
                        <a:rPr lang="en-US" sz="1400" dirty="0" smtClean="0">
                          <a:latin typeface="+mj-lt"/>
                        </a:rPr>
                        <a:t>µm</a:t>
                      </a:r>
                      <a:r>
                        <a:rPr lang="en-US" sz="1400" baseline="30000" dirty="0" smtClean="0">
                          <a:latin typeface="+mj-lt"/>
                        </a:rPr>
                        <a:t>2</a:t>
                      </a:r>
                      <a:endParaRPr lang="en-US" sz="1400" b="0" baseline="30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Pixel</a:t>
                      </a:r>
                      <a:r>
                        <a:rPr lang="en-US" sz="1400" b="1" baseline="0" dirty="0" smtClean="0">
                          <a:latin typeface="+mj-lt"/>
                        </a:rPr>
                        <a:t> arrangement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256 x </a:t>
                      </a:r>
                      <a:r>
                        <a:rPr lang="en-US" sz="1400" dirty="0" smtClean="0">
                          <a:latin typeface="+mj-lt"/>
                        </a:rPr>
                        <a:t>256 (2x4 </a:t>
                      </a:r>
                      <a:r>
                        <a:rPr lang="en-US" sz="1400" dirty="0" err="1" smtClean="0">
                          <a:latin typeface="+mj-lt"/>
                        </a:rPr>
                        <a:t>superpixels</a:t>
                      </a:r>
                      <a:r>
                        <a:rPr lang="en-US" sz="1400" dirty="0" smtClean="0">
                          <a:latin typeface="+mj-lt"/>
                        </a:rPr>
                        <a:t>)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Acquisition modes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Time (TOA) AND Charge (TOT)</a:t>
                      </a:r>
                    </a:p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 (TOA)</a:t>
                      </a: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icrosoft YaHei" charset="-122"/>
                        <a:cs typeface="+mn-cs"/>
                      </a:endParaRPr>
                    </a:p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 &amp; integral charge (</a:t>
                      </a:r>
                      <a:r>
                        <a:rPr kumimoji="0" lang="en-GB" sz="14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iTOT</a:t>
                      </a: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icrosoft YaHei" charset="-122"/>
                        <a:cs typeface="+mn-cs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Readout Type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Data driven (Shutter-less)</a:t>
                      </a:r>
                    </a:p>
                    <a:p>
                      <a:pPr marL="648000" marR="0" lvl="0" indent="-34290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AutoNum type="arabicParenR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  <a:defRPr/>
                      </a:pPr>
                      <a:r>
                        <a:rPr kumimoji="0" lang="en-GB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Frame-based (Shutter)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Microsoft YaHei" charset="-122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Thresholds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1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Minimum threshold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&gt; 500 e-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4522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Time resolution  (TOA)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 1.562</a:t>
                      </a:r>
                      <a:r>
                        <a:rPr lang="en-US" sz="1400" baseline="0" dirty="0" smtClean="0">
                          <a:latin typeface="+mj-lt"/>
                        </a:rPr>
                        <a:t> </a:t>
                      </a:r>
                      <a:r>
                        <a:rPr lang="en-US" sz="1400" dirty="0" smtClean="0">
                          <a:latin typeface="+mj-lt"/>
                        </a:rPr>
                        <a:t>ns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Energy Resolution (TOT)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~2 </a:t>
                      </a:r>
                      <a:r>
                        <a:rPr lang="en-US" sz="1400" dirty="0" err="1" smtClean="0">
                          <a:latin typeface="+mj-lt"/>
                        </a:rPr>
                        <a:t>keV</a:t>
                      </a:r>
                      <a:r>
                        <a:rPr lang="en-US" sz="1400" baseline="-25000" dirty="0" err="1" smtClean="0">
                          <a:latin typeface="+mj-lt"/>
                        </a:rPr>
                        <a:t>FWHM</a:t>
                      </a:r>
                      <a:endParaRPr lang="en-US" sz="1400" b="0" baseline="-25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+mj-lt"/>
                        </a:rPr>
                        <a:t>Power consumption</a:t>
                      </a:r>
                      <a:endParaRPr lang="en-US" sz="1400" b="1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&lt;</a:t>
                      </a:r>
                      <a:r>
                        <a:rPr lang="en-US" sz="1400" dirty="0" smtClean="0">
                          <a:latin typeface="+mj-lt"/>
                        </a:rPr>
                        <a:t>1.5W @1.5 </a:t>
                      </a:r>
                      <a:r>
                        <a:rPr lang="en-US" sz="1400" dirty="0">
                          <a:latin typeface="+mj-lt"/>
                        </a:rPr>
                        <a:t>V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</a:rPr>
                        <a:t>Floorplan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</a:rPr>
                        <a:t>3 sides </a:t>
                      </a:r>
                      <a:r>
                        <a:rPr lang="en-US" sz="1400" dirty="0" err="1">
                          <a:latin typeface="+mj-lt"/>
                        </a:rPr>
                        <a:t>buttable</a:t>
                      </a:r>
                      <a:r>
                        <a:rPr lang="en-US" sz="1400" dirty="0">
                          <a:latin typeface="+mj-lt"/>
                        </a:rPr>
                        <a:t> and minimum periphery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j-lt"/>
                        </a:rPr>
                        <a:t>TSVs </a:t>
                      </a:r>
                      <a:r>
                        <a:rPr lang="en-US" sz="1400" b="1" dirty="0" smtClean="0">
                          <a:latin typeface="+mj-lt"/>
                        </a:rPr>
                        <a:t>possibility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</a:rPr>
                        <a:t>YES. </a:t>
                      </a:r>
                      <a:r>
                        <a:rPr lang="en-US" sz="1400" dirty="0" smtClean="0">
                          <a:latin typeface="+mj-lt"/>
                        </a:rPr>
                        <a:t>With 1.2mm periphery</a:t>
                      </a:r>
                      <a:endParaRPr lang="en-US" sz="1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Count Rate</a:t>
                      </a:r>
                      <a:endParaRPr lang="en-US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Data-Driven:</a:t>
                      </a:r>
                      <a:r>
                        <a:rPr lang="en-US" sz="1400" b="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0" dirty="0" smtClean="0">
                          <a:latin typeface="+mj-lt"/>
                          <a:ea typeface="Times New Roman"/>
                          <a:cs typeface="Times New Roman"/>
                        </a:rPr>
                        <a:t>~0.43</a:t>
                      </a:r>
                      <a:r>
                        <a:rPr lang="en-US" sz="1400" b="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latin typeface="+mj-lt"/>
                        </a:rPr>
                        <a:t>x</a:t>
                      </a:r>
                      <a:r>
                        <a:rPr lang="en-US" sz="1400" baseline="0" dirty="0" smtClean="0">
                          <a:latin typeface="+mj-lt"/>
                        </a:rPr>
                        <a:t> 10</a:t>
                      </a:r>
                      <a:r>
                        <a:rPr lang="en-US" sz="1400" baseline="30000" dirty="0" smtClean="0">
                          <a:latin typeface="+mj-lt"/>
                        </a:rPr>
                        <a:t>6</a:t>
                      </a:r>
                      <a:r>
                        <a:rPr lang="en-US" sz="1400" b="0" baseline="0" dirty="0" smtClean="0">
                          <a:latin typeface="+mj-lt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+mn-cs"/>
                        </a:rPr>
                        <a:t>hits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/mm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/s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Frame-based: 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826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hits/mm</a:t>
                      </a:r>
                      <a:r>
                        <a:rPr kumimoji="0" lang="en-US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Microsoft YaHei" charset="-122"/>
                        </a:rPr>
                        <a:t>Output bandwidth</a:t>
                      </a: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1 to 8 SLVS</a:t>
                      </a:r>
                      <a:r>
                        <a:rPr lang="en-GB" sz="1400" baseline="0" dirty="0" smtClean="0">
                          <a:latin typeface="+mj-lt"/>
                        </a:rPr>
                        <a:t> DDR </a:t>
                      </a:r>
                      <a:r>
                        <a:rPr lang="en-GB" sz="1400" baseline="0" dirty="0" smtClean="0">
                          <a:latin typeface="+mj-lt"/>
                        </a:rPr>
                        <a:t>@640Mbps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Microsoft YaHei" charset="-122"/>
                        </a:rPr>
                        <a:t> each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90000" marR="90000" marT="62676" marB="46800" anchor="ctr" horzOverflow="overflow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229970"/>
                  </a:ext>
                </a:extLst>
              </a:tr>
            </a:tbl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3" b="10966"/>
          <a:stretch/>
        </p:blipFill>
        <p:spPr>
          <a:xfrm>
            <a:off x="5726121" y="914400"/>
            <a:ext cx="3165474" cy="169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1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Trigger-less </a:t>
            </a:r>
            <a:r>
              <a:rPr lang="en-GB" sz="3600" b="1" dirty="0" smtClean="0"/>
              <a:t>event-by-event data driven</a:t>
            </a:r>
            <a:r>
              <a:rPr lang="en-GB" sz="3600" dirty="0" smtClean="0"/>
              <a:t> </a:t>
            </a:r>
            <a:br>
              <a:rPr lang="en-GB" sz="3600" dirty="0" smtClean="0"/>
            </a:br>
            <a:r>
              <a:rPr lang="en-GB" sz="3600" dirty="0" smtClean="0"/>
              <a:t>and zero-supressed readout</a:t>
            </a:r>
            <a:endParaRPr lang="en-GB" sz="3600" dirty="0"/>
          </a:p>
        </p:txBody>
      </p:sp>
      <p:sp>
        <p:nvSpPr>
          <p:cNvPr id="58" name="Content Placeholder 57"/>
          <p:cNvSpPr>
            <a:spLocks noGrp="1"/>
          </p:cNvSpPr>
          <p:nvPr>
            <p:ph idx="1"/>
          </p:nvPr>
        </p:nvSpPr>
        <p:spPr>
          <a:xfrm>
            <a:off x="449500" y="4725144"/>
            <a:ext cx="8229600" cy="1584176"/>
          </a:xfrm>
        </p:spPr>
        <p:txBody>
          <a:bodyPr>
            <a:noAutofit/>
          </a:bodyPr>
          <a:lstStyle/>
          <a:p>
            <a:r>
              <a:rPr lang="en-GB" sz="2400" dirty="0" smtClean="0"/>
              <a:t>Achievable count rate: </a:t>
            </a:r>
          </a:p>
          <a:p>
            <a:pPr lvl="1"/>
            <a:r>
              <a:rPr lang="en-GB" sz="1800" dirty="0" smtClean="0"/>
              <a:t>uniformly distributed events </a:t>
            </a:r>
            <a:r>
              <a:rPr lang="en-GB" sz="1800" dirty="0"/>
              <a:t>→</a:t>
            </a:r>
            <a:r>
              <a:rPr lang="en-GB" sz="1800" dirty="0" smtClean="0"/>
              <a:t> </a:t>
            </a:r>
            <a:r>
              <a:rPr lang="en-GB" sz="1800" dirty="0"/>
              <a:t>~40 </a:t>
            </a:r>
            <a:r>
              <a:rPr lang="en-GB" sz="1800" dirty="0" err="1"/>
              <a:t>Mhits</a:t>
            </a:r>
            <a:r>
              <a:rPr lang="en-GB" sz="1800" dirty="0"/>
              <a:t>/s/cm</a:t>
            </a:r>
            <a:r>
              <a:rPr lang="en-GB" sz="1800" baseline="30000" dirty="0"/>
              <a:t>2 </a:t>
            </a:r>
            <a:r>
              <a:rPr lang="en-GB" sz="1800" dirty="0"/>
              <a:t>@5.12Gbps </a:t>
            </a:r>
            <a:endParaRPr lang="en-GB" sz="1800" dirty="0" smtClean="0"/>
          </a:p>
          <a:p>
            <a:r>
              <a:rPr lang="en-GB" sz="2400" dirty="0" smtClean="0"/>
              <a:t>Full matrix readout: ~800 µs </a:t>
            </a:r>
            <a:r>
              <a:rPr lang="en-GB" sz="2400" dirty="0"/>
              <a:t>@5.12Gbps </a:t>
            </a:r>
            <a:endParaRPr lang="en-GB" sz="2400" dirty="0" smtClean="0"/>
          </a:p>
          <a:p>
            <a:pPr lvl="1"/>
            <a:endParaRPr lang="en-GB" sz="2400" dirty="0" smtClean="0"/>
          </a:p>
          <a:p>
            <a:endParaRPr lang="en-GB" sz="2400" baseline="30000" dirty="0"/>
          </a:p>
        </p:txBody>
      </p:sp>
      <p:sp>
        <p:nvSpPr>
          <p:cNvPr id="4" name="Rectangle 3"/>
          <p:cNvSpPr/>
          <p:nvPr/>
        </p:nvSpPr>
        <p:spPr>
          <a:xfrm>
            <a:off x="2191445" y="1774404"/>
            <a:ext cx="4242245" cy="304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Acquisition time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22325" y="3009721"/>
            <a:ext cx="8608962" cy="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01687" y="2079204"/>
            <a:ext cx="18913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91445" y="1772816"/>
            <a:ext cx="42422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039839" y="1924422"/>
            <a:ext cx="3048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Hexagon 8"/>
          <p:cNvSpPr/>
          <p:nvPr/>
        </p:nvSpPr>
        <p:spPr>
          <a:xfrm>
            <a:off x="2101652" y="3697724"/>
            <a:ext cx="1524000" cy="234434"/>
          </a:xfrm>
          <a:prstGeom prst="hex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Address[16-bit]</a:t>
            </a:r>
            <a:endParaRPr lang="en-US" sz="1200" dirty="0"/>
          </a:p>
        </p:txBody>
      </p:sp>
      <p:sp>
        <p:nvSpPr>
          <p:cNvPr id="10" name="Right Brace 9"/>
          <p:cNvSpPr/>
          <p:nvPr/>
        </p:nvSpPr>
        <p:spPr>
          <a:xfrm rot="5400000" flipV="1">
            <a:off x="3320159" y="2371668"/>
            <a:ext cx="152203" cy="3503612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>
            <a:off x="1644453" y="3697725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0xB</a:t>
            </a:r>
            <a:endParaRPr lang="en-US" sz="1200" dirty="0"/>
          </a:p>
        </p:txBody>
      </p:sp>
      <p:sp>
        <p:nvSpPr>
          <p:cNvPr id="12" name="Hexagon 11"/>
          <p:cNvSpPr/>
          <p:nvPr/>
        </p:nvSpPr>
        <p:spPr>
          <a:xfrm>
            <a:off x="3624064" y="3697724"/>
            <a:ext cx="1524000" cy="234434"/>
          </a:xfrm>
          <a:prstGeom prst="hex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Data[28-bits]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159732" y="4199574"/>
            <a:ext cx="2513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Packet (48 bits)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6282085" y="1926010"/>
            <a:ext cx="3048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435279" y="2077616"/>
            <a:ext cx="2496008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47407" y="2643839"/>
            <a:ext cx="85838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673287" y="2369760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816287" y="2369760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883087" y="2369760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258879" y="2369760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173847" y="2369760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762513" y="2369760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271891" y="2369760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Hexagon 24"/>
          <p:cNvSpPr/>
          <p:nvPr/>
        </p:nvSpPr>
        <p:spPr>
          <a:xfrm>
            <a:off x="3044888" y="2892505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48bit</a:t>
            </a:r>
            <a:endParaRPr lang="en-US" sz="1200" dirty="0"/>
          </a:p>
        </p:txBody>
      </p:sp>
      <p:cxnSp>
        <p:nvCxnSpPr>
          <p:cNvPr id="26" name="Curved Connector 240"/>
          <p:cNvCxnSpPr>
            <a:endCxn id="25" idx="3"/>
          </p:cNvCxnSpPr>
          <p:nvPr/>
        </p:nvCxnSpPr>
        <p:spPr>
          <a:xfrm rot="16200000" flipH="1">
            <a:off x="2747647" y="2712480"/>
            <a:ext cx="365883" cy="228600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Hexagon 26"/>
          <p:cNvSpPr/>
          <p:nvPr/>
        </p:nvSpPr>
        <p:spPr>
          <a:xfrm>
            <a:off x="4111688" y="2904175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48bit</a:t>
            </a:r>
            <a:endParaRPr lang="en-US" sz="1200" dirty="0"/>
          </a:p>
        </p:txBody>
      </p:sp>
      <p:cxnSp>
        <p:nvCxnSpPr>
          <p:cNvPr id="28" name="Curved Connector 240"/>
          <p:cNvCxnSpPr>
            <a:endCxn id="27" idx="3"/>
          </p:cNvCxnSpPr>
          <p:nvPr/>
        </p:nvCxnSpPr>
        <p:spPr>
          <a:xfrm rot="16200000" flipH="1">
            <a:off x="3808611" y="2718315"/>
            <a:ext cx="377554" cy="228600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Hexagon 28"/>
          <p:cNvSpPr/>
          <p:nvPr/>
        </p:nvSpPr>
        <p:spPr>
          <a:xfrm>
            <a:off x="5595492" y="2904175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48bit</a:t>
            </a:r>
            <a:endParaRPr lang="en-US" sz="1200" dirty="0"/>
          </a:p>
        </p:txBody>
      </p:sp>
      <p:cxnSp>
        <p:nvCxnSpPr>
          <p:cNvPr id="30" name="Curved Connector 240"/>
          <p:cNvCxnSpPr>
            <a:endCxn id="29" idx="3"/>
          </p:cNvCxnSpPr>
          <p:nvPr/>
        </p:nvCxnSpPr>
        <p:spPr>
          <a:xfrm rot="16200000" flipH="1">
            <a:off x="5238529" y="2664429"/>
            <a:ext cx="377312" cy="336613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Hexagon 30"/>
          <p:cNvSpPr/>
          <p:nvPr/>
        </p:nvSpPr>
        <p:spPr>
          <a:xfrm>
            <a:off x="6052692" y="2892505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48bit</a:t>
            </a:r>
            <a:endParaRPr lang="en-US" sz="1200" dirty="0"/>
          </a:p>
        </p:txBody>
      </p:sp>
      <p:cxnSp>
        <p:nvCxnSpPr>
          <p:cNvPr id="32" name="Curved Connector 240"/>
          <p:cNvCxnSpPr>
            <a:endCxn id="31" idx="3"/>
          </p:cNvCxnSpPr>
          <p:nvPr/>
        </p:nvCxnSpPr>
        <p:spPr>
          <a:xfrm rot="16200000" flipH="1">
            <a:off x="5724870" y="2681900"/>
            <a:ext cx="365886" cy="289757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Hexagon 32"/>
          <p:cNvSpPr/>
          <p:nvPr/>
        </p:nvSpPr>
        <p:spPr>
          <a:xfrm>
            <a:off x="6509891" y="2892505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48bit</a:t>
            </a:r>
            <a:endParaRPr lang="en-US" sz="1200" dirty="0"/>
          </a:p>
        </p:txBody>
      </p:sp>
      <p:cxnSp>
        <p:nvCxnSpPr>
          <p:cNvPr id="34" name="Curved Connector 240"/>
          <p:cNvCxnSpPr>
            <a:endCxn id="33" idx="3"/>
          </p:cNvCxnSpPr>
          <p:nvPr/>
        </p:nvCxnSpPr>
        <p:spPr>
          <a:xfrm rot="16200000" flipH="1">
            <a:off x="6155499" y="2655329"/>
            <a:ext cx="365885" cy="342899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1" idx="3"/>
          </p:cNvCxnSpPr>
          <p:nvPr/>
        </p:nvCxnSpPr>
        <p:spPr>
          <a:xfrm>
            <a:off x="1644453" y="3389945"/>
            <a:ext cx="0" cy="42499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148064" y="3431738"/>
            <a:ext cx="0" cy="42360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502087" y="3279338"/>
            <a:ext cx="1645977" cy="1524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5" idx="0"/>
          </p:cNvCxnSpPr>
          <p:nvPr/>
        </p:nvCxnSpPr>
        <p:spPr>
          <a:xfrm>
            <a:off x="3502087" y="3009722"/>
            <a:ext cx="0" cy="26961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044887" y="3009722"/>
            <a:ext cx="0" cy="26961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1673287" y="3279338"/>
            <a:ext cx="1371601" cy="11060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Hexagon 40"/>
          <p:cNvSpPr/>
          <p:nvPr/>
        </p:nvSpPr>
        <p:spPr>
          <a:xfrm>
            <a:off x="6965504" y="2892505"/>
            <a:ext cx="457199" cy="234433"/>
          </a:xfrm>
          <a:prstGeom prst="hex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48bit</a:t>
            </a:r>
            <a:endParaRPr lang="en-US" sz="1200" dirty="0"/>
          </a:p>
        </p:txBody>
      </p:sp>
      <p:cxnSp>
        <p:nvCxnSpPr>
          <p:cNvPr id="42" name="Curved Connector 240"/>
          <p:cNvCxnSpPr>
            <a:endCxn id="41" idx="3"/>
          </p:cNvCxnSpPr>
          <p:nvPr/>
        </p:nvCxnSpPr>
        <p:spPr>
          <a:xfrm rot="16200000" flipH="1">
            <a:off x="6233544" y="2277762"/>
            <a:ext cx="932106" cy="531813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ight Brace 42"/>
          <p:cNvSpPr/>
          <p:nvPr/>
        </p:nvSpPr>
        <p:spPr>
          <a:xfrm rot="5400000" flipV="1">
            <a:off x="7526485" y="3083960"/>
            <a:ext cx="153594" cy="2080418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6343464" y="4199574"/>
            <a:ext cx="2513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End of Command (48 bits)</a:t>
            </a:r>
            <a:endParaRPr lang="en-US" sz="14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6546404" y="3465334"/>
            <a:ext cx="0" cy="42360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643491" y="3465334"/>
            <a:ext cx="0" cy="42360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424291" y="3312934"/>
            <a:ext cx="1219200" cy="1524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422703" y="3043318"/>
            <a:ext cx="0" cy="26961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965503" y="3043318"/>
            <a:ext cx="0" cy="26961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6546404" y="3312934"/>
            <a:ext cx="419100" cy="1524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1500" y="1811790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Shutter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73087" y="2311896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Qin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76378" y="2858652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DataOut</a:t>
            </a:r>
            <a:endParaRPr lang="en-US" dirty="0"/>
          </a:p>
        </p:txBody>
      </p:sp>
      <p:sp>
        <p:nvSpPr>
          <p:cNvPr id="54" name="Hexagon 53"/>
          <p:cNvSpPr/>
          <p:nvPr/>
        </p:nvSpPr>
        <p:spPr>
          <a:xfrm>
            <a:off x="7570340" y="3691890"/>
            <a:ext cx="1073151" cy="234434"/>
          </a:xfrm>
          <a:prstGeom prst="hex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err="1" smtClean="0"/>
              <a:t>ChipID</a:t>
            </a:r>
            <a:r>
              <a:rPr lang="en-US" sz="1200" dirty="0" smtClean="0"/>
              <a:t> [32b]</a:t>
            </a:r>
            <a:endParaRPr lang="en-US" sz="1200" dirty="0"/>
          </a:p>
        </p:txBody>
      </p:sp>
      <p:sp>
        <p:nvSpPr>
          <p:cNvPr id="56" name="Hexagon 55"/>
          <p:cNvSpPr/>
          <p:nvPr/>
        </p:nvSpPr>
        <p:spPr>
          <a:xfrm>
            <a:off x="6563073" y="3691890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0x71</a:t>
            </a:r>
            <a:endParaRPr lang="en-US" sz="1200" dirty="0"/>
          </a:p>
        </p:txBody>
      </p:sp>
      <p:sp>
        <p:nvSpPr>
          <p:cNvPr id="57" name="Hexagon 56"/>
          <p:cNvSpPr/>
          <p:nvPr/>
        </p:nvSpPr>
        <p:spPr>
          <a:xfrm>
            <a:off x="7028051" y="3691890"/>
            <a:ext cx="542289" cy="2286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0xB0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2654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4" name="Curved Connector 373"/>
          <p:cNvCxnSpPr>
            <a:endCxn id="364" idx="4"/>
          </p:cNvCxnSpPr>
          <p:nvPr/>
        </p:nvCxnSpPr>
        <p:spPr>
          <a:xfrm rot="16200000" flipH="1">
            <a:off x="2380925" y="4563555"/>
            <a:ext cx="1406594" cy="67926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1763688" y="2636912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48364" y="2636912"/>
            <a:ext cx="10503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763688" y="1880828"/>
            <a:ext cx="7135014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3068215" y="872716"/>
            <a:ext cx="1" cy="17641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>
            <a:off x="2195736" y="1664804"/>
            <a:ext cx="854522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ounded Rectangular Callout 214"/>
          <p:cNvSpPr/>
          <p:nvPr/>
        </p:nvSpPr>
        <p:spPr>
          <a:xfrm>
            <a:off x="1065802" y="1268760"/>
            <a:ext cx="1044116" cy="324036"/>
          </a:xfrm>
          <a:prstGeom prst="wedgeRoundRectCallout">
            <a:avLst>
              <a:gd name="adj1" fmla="val 68640"/>
              <a:gd name="adj2" fmla="val 50743"/>
              <a:gd name="adj3" fmla="val 1666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err="1"/>
              <a:t>Tpeak</a:t>
            </a:r>
            <a:r>
              <a:rPr lang="en-GB" sz="1100" dirty="0"/>
              <a:t> </a:t>
            </a:r>
            <a:r>
              <a:rPr lang="en-GB" sz="1100" dirty="0" smtClean="0"/>
              <a:t>&lt; </a:t>
            </a:r>
            <a:r>
              <a:rPr lang="en-GB" sz="1100" dirty="0"/>
              <a:t>25ns</a:t>
            </a:r>
          </a:p>
        </p:txBody>
      </p:sp>
      <p:sp>
        <p:nvSpPr>
          <p:cNvPr id="148" name="Title 14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40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Pixel Operation in </a:t>
            </a:r>
            <a:r>
              <a:rPr lang="en-GB" b="1" dirty="0" smtClean="0"/>
              <a:t>TOA &amp; TOT</a:t>
            </a:r>
            <a:endParaRPr lang="en-GB" b="1" dirty="0"/>
          </a:p>
        </p:txBody>
      </p:sp>
      <p:grpSp>
        <p:nvGrpSpPr>
          <p:cNvPr id="121" name="Group 120"/>
          <p:cNvGrpSpPr/>
          <p:nvPr/>
        </p:nvGrpSpPr>
        <p:grpSpPr>
          <a:xfrm>
            <a:off x="1763688" y="3465004"/>
            <a:ext cx="7135014" cy="432048"/>
            <a:chOff x="1763688" y="4581128"/>
            <a:chExt cx="7135014" cy="432048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218616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19573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62778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62778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05025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3059832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349188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3491880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391435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923928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355976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4355976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477845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522007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5220072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4788024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1763688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>
              <a:off x="5642546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608416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>
              <a:off x="6084168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5652120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>
              <a:off x="650664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694826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>
              <a:off x="694826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651621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738031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782193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>
              <a:off x="782193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738988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827083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>
              <a:off x="871246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8712460" y="5013176"/>
              <a:ext cx="186242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/>
          </p:nvCxnSpPr>
          <p:spPr>
            <a:xfrm>
              <a:off x="8280412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763688" y="5903984"/>
            <a:ext cx="7135014" cy="432048"/>
            <a:chOff x="1763688" y="6048000"/>
            <a:chExt cx="7135014" cy="432048"/>
          </a:xfrm>
        </p:grpSpPr>
        <p:cxnSp>
          <p:nvCxnSpPr>
            <p:cNvPr id="321" name="Straight Connector 320"/>
            <p:cNvCxnSpPr/>
            <p:nvPr/>
          </p:nvCxnSpPr>
          <p:spPr>
            <a:xfrm>
              <a:off x="1763688" y="6480048"/>
              <a:ext cx="129614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/>
          </p:nvCxnSpPr>
          <p:spPr>
            <a:xfrm>
              <a:off x="3050258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>
              <a:off x="3059832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/>
          </p:nvCxnSpPr>
          <p:spPr>
            <a:xfrm>
              <a:off x="3491880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>
              <a:off x="3491880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>
              <a:off x="3914354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/>
          </p:nvCxnSpPr>
          <p:spPr>
            <a:xfrm>
              <a:off x="3923928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>
              <a:off x="4355976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/>
          </p:nvCxnSpPr>
          <p:spPr>
            <a:xfrm>
              <a:off x="4355976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/>
          </p:nvCxnSpPr>
          <p:spPr>
            <a:xfrm>
              <a:off x="4778450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>
              <a:off x="5220072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>
            <a:xfrm>
              <a:off x="5220072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>
              <a:off x="4788024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>
              <a:off x="5642546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>
              <a:off x="6084168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>
              <a:off x="5652120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>
              <a:off x="6084168" y="6480048"/>
              <a:ext cx="281453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9" name="Rounded Rectangular Callout 338"/>
            <p:cNvSpPr/>
            <p:nvPr/>
          </p:nvSpPr>
          <p:spPr>
            <a:xfrm>
              <a:off x="6444208" y="6084004"/>
              <a:ext cx="1278142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TOT (10 bits) =4</a:t>
              </a:r>
              <a:endParaRPr lang="en-GB" sz="1100" dirty="0"/>
            </a:p>
          </p:txBody>
        </p:sp>
      </p:grpSp>
      <p:cxnSp>
        <p:nvCxnSpPr>
          <p:cNvPr id="341" name="Straight Connector 340"/>
          <p:cNvCxnSpPr/>
          <p:nvPr/>
        </p:nvCxnSpPr>
        <p:spPr>
          <a:xfrm>
            <a:off x="2195720" y="872716"/>
            <a:ext cx="16" cy="17641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TextBox 345"/>
          <p:cNvSpPr txBox="1"/>
          <p:nvPr/>
        </p:nvSpPr>
        <p:spPr>
          <a:xfrm>
            <a:off x="71500" y="2303584"/>
            <a:ext cx="14175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Preamp Out</a:t>
            </a:r>
            <a:endParaRPr lang="en-US" dirty="0"/>
          </a:p>
        </p:txBody>
      </p:sp>
      <p:sp>
        <p:nvSpPr>
          <p:cNvPr id="347" name="TextBox 346"/>
          <p:cNvSpPr txBox="1"/>
          <p:nvPr/>
        </p:nvSpPr>
        <p:spPr>
          <a:xfrm>
            <a:off x="71500" y="2915652"/>
            <a:ext cx="14175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Disc Out</a:t>
            </a:r>
            <a:endParaRPr lang="en-US" dirty="0"/>
          </a:p>
        </p:txBody>
      </p:sp>
      <p:sp>
        <p:nvSpPr>
          <p:cNvPr id="348" name="TextBox 347"/>
          <p:cNvSpPr txBox="1"/>
          <p:nvPr/>
        </p:nvSpPr>
        <p:spPr>
          <a:xfrm>
            <a:off x="71500" y="3563724"/>
            <a:ext cx="14175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Clk</a:t>
            </a:r>
            <a:r>
              <a:rPr lang="en-US" dirty="0" smtClean="0"/>
              <a:t> (40MHz)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763688" y="4689140"/>
            <a:ext cx="7135014" cy="432048"/>
            <a:chOff x="1763688" y="4833156"/>
            <a:chExt cx="7135014" cy="432048"/>
          </a:xfrm>
        </p:grpSpPr>
        <p:cxnSp>
          <p:nvCxnSpPr>
            <p:cNvPr id="200" name="Straight Connector 199"/>
            <p:cNvCxnSpPr/>
            <p:nvPr/>
          </p:nvCxnSpPr>
          <p:spPr>
            <a:xfrm>
              <a:off x="2627784" y="483315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627784" y="484154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2663788" y="483315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2663792" y="526520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>
              <a:off x="2699792" y="483315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2699792" y="484154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>
              <a:off x="2735796" y="483315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2735800" y="526520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2780184" y="483315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2780184" y="484154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>
              <a:off x="2816188" y="483315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2816192" y="526520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2852192" y="483315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2852192" y="484154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2888196" y="483315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2888200" y="526520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2915816" y="483315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2915816" y="484154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2951820" y="483315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2951824" y="526520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2987824" y="483315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>
              <a:off x="2987824" y="484154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3023828" y="483315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3023832" y="526520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3068216" y="483315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>
              <a:off x="3068216" y="484154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>
              <a:off x="3104220" y="483315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>
              <a:off x="3104224" y="5265156"/>
              <a:ext cx="5794478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>
              <a:off x="1763688" y="5265156"/>
              <a:ext cx="864064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Rounded Rectangular Callout 337"/>
            <p:cNvSpPr/>
            <p:nvPr/>
          </p:nvSpPr>
          <p:spPr>
            <a:xfrm>
              <a:off x="3473878" y="4833156"/>
              <a:ext cx="1278142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FTOA (4 bits)=7</a:t>
              </a:r>
              <a:endParaRPr lang="en-GB" sz="1100" dirty="0"/>
            </a:p>
          </p:txBody>
        </p:sp>
      </p:grpSp>
      <p:sp>
        <p:nvSpPr>
          <p:cNvPr id="349" name="TextBox 348"/>
          <p:cNvSpPr txBox="1"/>
          <p:nvPr/>
        </p:nvSpPr>
        <p:spPr>
          <a:xfrm>
            <a:off x="71500" y="4787860"/>
            <a:ext cx="18856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VCO </a:t>
            </a:r>
            <a:r>
              <a:rPr lang="en-US" dirty="0" err="1" smtClean="0"/>
              <a:t>Clk</a:t>
            </a:r>
            <a:r>
              <a:rPr lang="en-US" dirty="0" smtClean="0"/>
              <a:t> (640MHz)</a:t>
            </a:r>
            <a:endParaRPr lang="en-US" dirty="0"/>
          </a:p>
        </p:txBody>
      </p:sp>
      <p:sp>
        <p:nvSpPr>
          <p:cNvPr id="350" name="TextBox 349"/>
          <p:cNvSpPr txBox="1"/>
          <p:nvPr/>
        </p:nvSpPr>
        <p:spPr>
          <a:xfrm>
            <a:off x="71500" y="6011996"/>
            <a:ext cx="18856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TOT </a:t>
            </a:r>
            <a:r>
              <a:rPr lang="en-US" dirty="0" err="1" smtClean="0"/>
              <a:t>Clk</a:t>
            </a:r>
            <a:r>
              <a:rPr lang="en-US" dirty="0" smtClean="0"/>
              <a:t> (40MHz)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63688" y="1880828"/>
            <a:ext cx="7135014" cy="1368152"/>
            <a:chOff x="1763688" y="2024844"/>
            <a:chExt cx="7135014" cy="1368152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760132" y="2960948"/>
              <a:ext cx="0" cy="4320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1763688" y="2024844"/>
              <a:ext cx="7135014" cy="1368152"/>
              <a:chOff x="1763688" y="2024844"/>
              <a:chExt cx="7135014" cy="1368152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763688" y="2960948"/>
                <a:ext cx="7135014" cy="432048"/>
                <a:chOff x="1763688" y="2960948"/>
                <a:chExt cx="7135014" cy="432048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763688" y="3392996"/>
                  <a:ext cx="828092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591780" y="2960948"/>
                  <a:ext cx="0" cy="43204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2591780" y="2960948"/>
                  <a:ext cx="3168352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760132" y="3392996"/>
                  <a:ext cx="313857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9" name="Curved Connector 128"/>
              <p:cNvCxnSpPr/>
              <p:nvPr/>
            </p:nvCxnSpPr>
            <p:spPr>
              <a:xfrm rot="16200000" flipH="1">
                <a:off x="2117378" y="2486546"/>
                <a:ext cx="936104" cy="12700"/>
              </a:xfrm>
              <a:prstGeom prst="curvedConnector3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Curved Connector 359"/>
              <p:cNvCxnSpPr/>
              <p:nvPr/>
            </p:nvCxnSpPr>
            <p:spPr>
              <a:xfrm rot="16200000" flipH="1">
                <a:off x="5298430" y="2486546"/>
                <a:ext cx="936104" cy="12700"/>
              </a:xfrm>
              <a:prstGeom prst="curvedConnector3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61" name="Curved Connector 360"/>
          <p:cNvCxnSpPr/>
          <p:nvPr/>
        </p:nvCxnSpPr>
        <p:spPr>
          <a:xfrm rot="16200000" flipH="1">
            <a:off x="1887326" y="3953469"/>
            <a:ext cx="1440668" cy="30674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Curved Connector 361"/>
          <p:cNvCxnSpPr/>
          <p:nvPr/>
        </p:nvCxnSpPr>
        <p:spPr>
          <a:xfrm rot="16200000" flipH="1">
            <a:off x="2663194" y="4284119"/>
            <a:ext cx="792086" cy="17955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Curved Connector 362"/>
          <p:cNvCxnSpPr/>
          <p:nvPr/>
        </p:nvCxnSpPr>
        <p:spPr>
          <a:xfrm rot="16200000" flipH="1">
            <a:off x="4593079" y="4412892"/>
            <a:ext cx="2655509" cy="32667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" name="TextBox 370"/>
          <p:cNvSpPr txBox="1"/>
          <p:nvPr/>
        </p:nvSpPr>
        <p:spPr>
          <a:xfrm>
            <a:off x="71500" y="5336646"/>
            <a:ext cx="1463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TOA (14-bit)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871707" y="5300642"/>
            <a:ext cx="7200793" cy="431749"/>
            <a:chOff x="1871707" y="5444658"/>
            <a:chExt cx="7200793" cy="431749"/>
          </a:xfrm>
        </p:grpSpPr>
        <p:sp>
          <p:nvSpPr>
            <p:cNvPr id="364" name="Hexagon 363"/>
            <p:cNvSpPr/>
            <p:nvPr/>
          </p:nvSpPr>
          <p:spPr>
            <a:xfrm>
              <a:off x="3059832" y="5444831"/>
              <a:ext cx="6012668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200" dirty="0" smtClean="0"/>
                <a:t>16383</a:t>
              </a:r>
              <a:endParaRPr lang="en-GB" sz="1200" dirty="0"/>
            </a:p>
          </p:txBody>
        </p:sp>
        <p:sp>
          <p:nvSpPr>
            <p:cNvPr id="372" name="Hexagon 371"/>
            <p:cNvSpPr/>
            <p:nvPr/>
          </p:nvSpPr>
          <p:spPr>
            <a:xfrm>
              <a:off x="1871707" y="5444658"/>
              <a:ext cx="1178551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X</a:t>
              </a:r>
              <a:endParaRPr lang="en-GB" sz="1200" dirty="0"/>
            </a:p>
          </p:txBody>
        </p:sp>
        <p:sp>
          <p:nvSpPr>
            <p:cNvPr id="373" name="Rounded Rectangular Callout 372"/>
            <p:cNvSpPr/>
            <p:nvPr/>
          </p:nvSpPr>
          <p:spPr>
            <a:xfrm>
              <a:off x="4427984" y="5498428"/>
              <a:ext cx="1628185" cy="324036"/>
            </a:xfrm>
            <a:prstGeom prst="wedgeRoundRectCallout">
              <a:avLst>
                <a:gd name="adj1" fmla="val -71104"/>
                <a:gd name="adj2" fmla="val 1717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TOA (14 bits)=16383</a:t>
              </a:r>
              <a:endParaRPr lang="en-GB" sz="1100" dirty="0"/>
            </a:p>
          </p:txBody>
        </p:sp>
      </p:grpSp>
      <p:sp>
        <p:nvSpPr>
          <p:cNvPr id="139" name="Rectangle 138"/>
          <p:cNvSpPr/>
          <p:nvPr/>
        </p:nvSpPr>
        <p:spPr>
          <a:xfrm>
            <a:off x="8907348" y="5219641"/>
            <a:ext cx="245298" cy="6033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871708" y="4077072"/>
            <a:ext cx="6984768" cy="432614"/>
            <a:chOff x="1871708" y="4221088"/>
            <a:chExt cx="6984768" cy="432614"/>
          </a:xfrm>
        </p:grpSpPr>
        <p:sp>
          <p:nvSpPr>
            <p:cNvPr id="353" name="Hexagon 352"/>
            <p:cNvSpPr/>
            <p:nvPr/>
          </p:nvSpPr>
          <p:spPr>
            <a:xfrm>
              <a:off x="3617900" y="4221434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16384</a:t>
              </a:r>
              <a:endParaRPr lang="en-GB" sz="1200" dirty="0"/>
            </a:p>
          </p:txBody>
        </p:sp>
        <p:sp>
          <p:nvSpPr>
            <p:cNvPr id="354" name="Hexagon 353"/>
            <p:cNvSpPr/>
            <p:nvPr/>
          </p:nvSpPr>
          <p:spPr>
            <a:xfrm>
              <a:off x="4499996" y="4221607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0</a:t>
              </a:r>
              <a:endParaRPr lang="en-GB" sz="1200" dirty="0"/>
            </a:p>
          </p:txBody>
        </p:sp>
        <p:sp>
          <p:nvSpPr>
            <p:cNvPr id="356" name="Hexagon 355"/>
            <p:cNvSpPr/>
            <p:nvPr/>
          </p:nvSpPr>
          <p:spPr>
            <a:xfrm>
              <a:off x="6246188" y="4221780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2</a:t>
              </a:r>
            </a:p>
          </p:txBody>
        </p:sp>
        <p:sp>
          <p:nvSpPr>
            <p:cNvPr id="357" name="Hexagon 356"/>
            <p:cNvSpPr/>
            <p:nvPr/>
          </p:nvSpPr>
          <p:spPr>
            <a:xfrm>
              <a:off x="7110284" y="4221953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3</a:t>
              </a:r>
            </a:p>
          </p:txBody>
        </p:sp>
        <p:sp>
          <p:nvSpPr>
            <p:cNvPr id="358" name="Hexagon 357"/>
            <p:cNvSpPr/>
            <p:nvPr/>
          </p:nvSpPr>
          <p:spPr>
            <a:xfrm>
              <a:off x="7992380" y="4222126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4</a:t>
              </a:r>
              <a:endParaRPr lang="en-GB" sz="1200" dirty="0"/>
            </a:p>
          </p:txBody>
        </p:sp>
        <p:sp>
          <p:nvSpPr>
            <p:cNvPr id="352" name="Hexagon 351"/>
            <p:cNvSpPr/>
            <p:nvPr/>
          </p:nvSpPr>
          <p:spPr>
            <a:xfrm>
              <a:off x="2753804" y="4221261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16383</a:t>
              </a:r>
              <a:endParaRPr lang="en-GB" sz="1200" dirty="0"/>
            </a:p>
          </p:txBody>
        </p:sp>
        <p:sp>
          <p:nvSpPr>
            <p:cNvPr id="351" name="Hexagon 350"/>
            <p:cNvSpPr/>
            <p:nvPr/>
          </p:nvSpPr>
          <p:spPr>
            <a:xfrm>
              <a:off x="1871708" y="4221088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16382</a:t>
              </a:r>
              <a:endParaRPr lang="en-GB" sz="1200" dirty="0"/>
            </a:p>
          </p:txBody>
        </p:sp>
        <p:sp>
          <p:nvSpPr>
            <p:cNvPr id="355" name="Hexagon 354"/>
            <p:cNvSpPr/>
            <p:nvPr/>
          </p:nvSpPr>
          <p:spPr>
            <a:xfrm>
              <a:off x="5364092" y="4221607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1</a:t>
              </a:r>
              <a:endParaRPr lang="en-GB" sz="1200" dirty="0"/>
            </a:p>
          </p:txBody>
        </p:sp>
      </p:grpSp>
      <p:sp>
        <p:nvSpPr>
          <p:cNvPr id="376" name="Rounded Rectangular Callout 375"/>
          <p:cNvSpPr/>
          <p:nvPr/>
        </p:nvSpPr>
        <p:spPr>
          <a:xfrm>
            <a:off x="6783627" y="3519009"/>
            <a:ext cx="1640801" cy="378043"/>
          </a:xfrm>
          <a:prstGeom prst="wedgeRoundRectCallout">
            <a:avLst>
              <a:gd name="adj1" fmla="val -65365"/>
              <a:gd name="adj2" fmla="val -15790"/>
              <a:gd name="adj3" fmla="val 16667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Pixel Readout Starts (475ns→ 19 clock cycles)</a:t>
            </a:r>
            <a:endParaRPr lang="en-GB" sz="1100" dirty="0"/>
          </a:p>
        </p:txBody>
      </p:sp>
      <p:sp>
        <p:nvSpPr>
          <p:cNvPr id="359" name="TextBox 358"/>
          <p:cNvSpPr txBox="1"/>
          <p:nvPr/>
        </p:nvSpPr>
        <p:spPr>
          <a:xfrm>
            <a:off x="71500" y="4103784"/>
            <a:ext cx="19802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Global TOA (14-bit)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H="1" flipV="1">
            <a:off x="3059832" y="908720"/>
            <a:ext cx="4788532" cy="17281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V="1">
            <a:off x="2195736" y="908720"/>
            <a:ext cx="864096" cy="17281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33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Am</a:t>
            </a:r>
            <a:r>
              <a:rPr lang="en-GB" baseline="30000" dirty="0" smtClean="0"/>
              <a:t>241</a:t>
            </a:r>
            <a:r>
              <a:rPr lang="en-GB" dirty="0" smtClean="0"/>
              <a:t> Spectrum with a Si 300µm</a:t>
            </a:r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840244"/>
              </p:ext>
            </p:extLst>
          </p:nvPr>
        </p:nvGraphicFramePr>
        <p:xfrm>
          <a:off x="4680012" y="1442420"/>
          <a:ext cx="4391980" cy="5039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576246"/>
              </p:ext>
            </p:extLst>
          </p:nvPr>
        </p:nvGraphicFramePr>
        <p:xfrm>
          <a:off x="215516" y="1400331"/>
          <a:ext cx="4391980" cy="5039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ounded Rectangular Callout 9"/>
          <p:cNvSpPr/>
          <p:nvPr/>
        </p:nvSpPr>
        <p:spPr>
          <a:xfrm>
            <a:off x="1691680" y="1397681"/>
            <a:ext cx="1692188" cy="342038"/>
          </a:xfrm>
          <a:prstGeom prst="wedgeRoundRectCallout">
            <a:avLst>
              <a:gd name="adj1" fmla="val -48213"/>
              <a:gd name="adj2" fmla="val 1616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Threshold ~= 1.8 </a:t>
            </a:r>
            <a:r>
              <a:rPr lang="en-GB" sz="1200" b="1" dirty="0" err="1" smtClean="0">
                <a:solidFill>
                  <a:schemeClr val="tx1"/>
                </a:solidFill>
              </a:rPr>
              <a:t>KeV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6552220" y="1397681"/>
            <a:ext cx="1691668" cy="342038"/>
          </a:xfrm>
          <a:prstGeom prst="wedgeRoundRectCallout">
            <a:avLst>
              <a:gd name="adj1" fmla="val -48213"/>
              <a:gd name="adj2" fmla="val 1616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Threshold ~= 9 </a:t>
            </a:r>
            <a:r>
              <a:rPr lang="en-GB" sz="1200" b="1" dirty="0" err="1" smtClean="0">
                <a:solidFill>
                  <a:schemeClr val="tx1"/>
                </a:solidFill>
              </a:rPr>
              <a:t>KeV</a:t>
            </a:r>
            <a:endParaRPr lang="en-GB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2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6|83.9|46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67365</TotalTime>
  <Words>3699</Words>
  <Application>Microsoft Office PowerPoint</Application>
  <PresentationFormat>On-screen Show (4:3)</PresentationFormat>
  <Paragraphs>904</Paragraphs>
  <Slides>51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Microsoft YaHei</vt:lpstr>
      <vt:lpstr>Arial</vt:lpstr>
      <vt:lpstr>Calibri</vt:lpstr>
      <vt:lpstr>Calibri Light</vt:lpstr>
      <vt:lpstr>Cambria Math</vt:lpstr>
      <vt:lpstr>DejaVu Sans</vt:lpstr>
      <vt:lpstr>Times New Roman</vt:lpstr>
      <vt:lpstr>Wingdings</vt:lpstr>
      <vt:lpstr>Office Theme</vt:lpstr>
      <vt:lpstr>Towards a new generation of Medipix and Timepix ASICs </vt:lpstr>
      <vt:lpstr>Medipix3 Collaboration</vt:lpstr>
      <vt:lpstr>Medipix3RX (2011)</vt:lpstr>
      <vt:lpstr>Measurement (60keV, 110µm pitch, 2mm CdTe)</vt:lpstr>
      <vt:lpstr>Count rate measurements 110x110 µm pixel </vt:lpstr>
      <vt:lpstr>Timepix3 (2013)</vt:lpstr>
      <vt:lpstr>Trigger-less event-by-event data driven  and zero-supressed readout</vt:lpstr>
      <vt:lpstr>Pixel Operation in TOA &amp; TOT</vt:lpstr>
      <vt:lpstr>Am241 Spectrum with a Si 300µm</vt:lpstr>
      <vt:lpstr>Velopix (2016)</vt:lpstr>
      <vt:lpstr>5.12 Gbps Velopix High Speed link </vt:lpstr>
      <vt:lpstr>ClicPix2 (2017)</vt:lpstr>
      <vt:lpstr>Pixel detectors ASICs developed @CERN</vt:lpstr>
      <vt:lpstr>Through Silicon Via (TSV)</vt:lpstr>
      <vt:lpstr>TSV Process</vt:lpstr>
      <vt:lpstr>Medipix4 Collaboration</vt:lpstr>
      <vt:lpstr>Medipix4 Collaboration</vt:lpstr>
      <vt:lpstr>Pixel detectors ASICs developed @CERN</vt:lpstr>
      <vt:lpstr>Timepix3  Timepix4</vt:lpstr>
      <vt:lpstr>4-side buttable: Motivation</vt:lpstr>
      <vt:lpstr>4-side buttable: Challenge</vt:lpstr>
      <vt:lpstr>3-side vs 4-side</vt:lpstr>
      <vt:lpstr>Timepix4 Floorplan</vt:lpstr>
      <vt:lpstr>On-chip pad to pixel RDL </vt:lpstr>
      <vt:lpstr>Timepix4 Pixel Schematic</vt:lpstr>
      <vt:lpstr>Pixel Operation in TOA &amp; TOT [DD]</vt:lpstr>
      <vt:lpstr>On-pixel &lt; 200ps time resolution </vt:lpstr>
      <vt:lpstr>Timepix4 FE</vt:lpstr>
      <vt:lpstr>Timepix4 FE summary</vt:lpstr>
      <vt:lpstr>dDLL for the reference pixel clock distribution </vt:lpstr>
      <vt:lpstr>Super Pixel Group dDLL</vt:lpstr>
      <vt:lpstr>dDLL controller (Periphery)</vt:lpstr>
      <vt:lpstr>Digital-domain simulation @ TC corner with noise</vt:lpstr>
      <vt:lpstr>dDLL Power breakdown</vt:lpstr>
      <vt:lpstr>On-Pixel TDC</vt:lpstr>
      <vt:lpstr>Timepix4 Super Pixel (4X2) TDC</vt:lpstr>
      <vt:lpstr>Post-layout TDC simulations</vt:lpstr>
      <vt:lpstr>Post-layout TDC simulations (TYP)</vt:lpstr>
      <vt:lpstr>TDC post-layout digital simulations</vt:lpstr>
      <vt:lpstr>Medipix4 Improvements</vt:lpstr>
      <vt:lpstr>Expected Count Rate Medipix4 and Timepix4</vt:lpstr>
      <vt:lpstr>Conclusions</vt:lpstr>
      <vt:lpstr>Acknowledgments</vt:lpstr>
      <vt:lpstr>Frame Based CRW: [Minimum output bandwidth before counter overflow]  </vt:lpstr>
      <vt:lpstr>TSV Process</vt:lpstr>
      <vt:lpstr>TSV Yield</vt:lpstr>
      <vt:lpstr>CERN Medipix TSV PROJECT – First run – X-Ray Imaging</vt:lpstr>
      <vt:lpstr>Latest TSV results </vt:lpstr>
      <vt:lpstr>Jitter versus input charge</vt:lpstr>
      <vt:lpstr>Jitter versus input charge</vt:lpstr>
      <vt:lpstr>Jitter versus input charge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Xavi Llopart Cudie</dc:creator>
  <cp:lastModifiedBy>Xavi Llopart Cudie</cp:lastModifiedBy>
  <cp:revision>993</cp:revision>
  <dcterms:created xsi:type="dcterms:W3CDTF">2006-08-16T00:00:00Z</dcterms:created>
  <dcterms:modified xsi:type="dcterms:W3CDTF">2018-05-22T16:01:18Z</dcterms:modified>
</cp:coreProperties>
</file>