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  <p:sldId id="265" r:id="rId7"/>
    <p:sldId id="268" r:id="rId8"/>
    <p:sldId id="266" r:id="rId9"/>
    <p:sldId id="262" r:id="rId10"/>
    <p:sldId id="259" r:id="rId11"/>
    <p:sldId id="263" r:id="rId12"/>
    <p:sldId id="260" r:id="rId13"/>
    <p:sldId id="261" r:id="rId14"/>
    <p:sldId id="258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7" autoAdjust="0"/>
    <p:restoredTop sz="94660"/>
  </p:normalViewPr>
  <p:slideViewPr>
    <p:cSldViewPr snapToGrid="0" showGuides="1">
      <p:cViewPr varScale="1">
        <p:scale>
          <a:sx n="107" d="100"/>
          <a:sy n="107" d="100"/>
        </p:scale>
        <p:origin x="552" y="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01991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8718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92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4361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29152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0943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9704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130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20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620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9187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3B7C92-709A-4765-ADDE-8443C6461E39}" type="datetimeFigureOut">
              <a:rPr lang="en-US" smtClean="0"/>
              <a:t>5/20/2018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B957F0-6572-4BF0-9AB1-0F891A76D4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95891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Serge.Charlebois@usherbrooke.c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Bonjour et </a:t>
            </a:r>
            <a:r>
              <a:rPr lang="en-US" dirty="0" err="1" smtClean="0"/>
              <a:t>bienvenue</a:t>
            </a:r>
            <a:r>
              <a:rPr lang="en-US" dirty="0"/>
              <a:t> </a:t>
            </a:r>
            <a:r>
              <a:rPr lang="en-US" dirty="0" smtClean="0"/>
              <a:t>au </a:t>
            </a:r>
            <a:br>
              <a:rPr lang="en-US" dirty="0" smtClean="0"/>
            </a:br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Front-End Electronics Workshop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19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activities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Volleyball</a:t>
            </a:r>
          </a:p>
          <a:p>
            <a:r>
              <a:rPr lang="en-US" dirty="0" err="1" smtClean="0"/>
              <a:t>Basquetball</a:t>
            </a:r>
            <a:endParaRPr lang="en-US" dirty="0" smtClean="0"/>
          </a:p>
          <a:p>
            <a:r>
              <a:rPr lang="en-US" dirty="0" smtClean="0"/>
              <a:t>Playroom </a:t>
            </a:r>
            <a:r>
              <a:rPr lang="en-US" dirty="0"/>
              <a:t>in the </a:t>
            </a:r>
            <a:r>
              <a:rPr lang="en-US" dirty="0" err="1" smtClean="0"/>
              <a:t>CountryInn</a:t>
            </a:r>
            <a:r>
              <a:rPr lang="en-US" dirty="0" smtClean="0"/>
              <a:t> (</a:t>
            </a:r>
            <a:r>
              <a:rPr lang="en-US" dirty="0" err="1" smtClean="0"/>
              <a:t>Auberge</a:t>
            </a:r>
            <a:r>
              <a:rPr lang="en-US" dirty="0" smtClean="0"/>
              <a:t>)</a:t>
            </a:r>
          </a:p>
          <a:p>
            <a:r>
              <a:rPr lang="en-US" dirty="0" smtClean="0"/>
              <a:t>Bonfire in many areas available. </a:t>
            </a:r>
          </a:p>
          <a:p>
            <a:r>
              <a:rPr lang="en-US" dirty="0" smtClean="0"/>
              <a:t>Relaxing with the lake view…</a:t>
            </a:r>
          </a:p>
        </p:txBody>
      </p:sp>
    </p:spTree>
    <p:extLst>
      <p:ext uri="{BB962C8B-B14F-4D97-AF65-F5344CB8AC3E}">
        <p14:creationId xmlns:p14="http://schemas.microsoft.com/office/powerpoint/2010/main" val="3675777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6155"/>
            <a:ext cx="12192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Merci!</a:t>
            </a:r>
            <a:br>
              <a:rPr lang="en-US" dirty="0" smtClean="0"/>
            </a:br>
            <a:r>
              <a:rPr lang="en-US" dirty="0" smtClean="0"/>
              <a:t>11</a:t>
            </a:r>
            <a:r>
              <a:rPr lang="en-US" baseline="30000" dirty="0" smtClean="0"/>
              <a:t>th</a:t>
            </a:r>
            <a:r>
              <a:rPr lang="en-US" dirty="0" smtClean="0"/>
              <a:t> Front-End Electronics Workshop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Organized by 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90584" y="4058444"/>
            <a:ext cx="3004615" cy="75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2102" y="4058444"/>
            <a:ext cx="4792545" cy="75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560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Monday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Group picture </a:t>
            </a:r>
            <a:r>
              <a:rPr lang="en-US" b="1" u="sng" dirty="0" smtClean="0"/>
              <a:t>before</a:t>
            </a:r>
            <a:r>
              <a:rPr lang="en-US" dirty="0" smtClean="0"/>
              <a:t> lunch break. Follow the graduate students.</a:t>
            </a:r>
          </a:p>
          <a:p>
            <a:r>
              <a:rPr lang="en-US" dirty="0" smtClean="0"/>
              <a:t>Dinner – </a:t>
            </a:r>
            <a:r>
              <a:rPr lang="en-US" dirty="0" err="1" smtClean="0"/>
              <a:t>Méchoui</a:t>
            </a:r>
            <a:r>
              <a:rPr lang="en-US" dirty="0" smtClean="0"/>
              <a:t>:  Meat cooked over fire pit. Go have a look at the afternoon break.</a:t>
            </a:r>
          </a:p>
          <a:p>
            <a:r>
              <a:rPr lang="en-US" dirty="0" smtClean="0"/>
              <a:t>Bonfire started at 20h around the yellow cabins.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6490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Invited talk: Sam Fok </a:t>
            </a:r>
          </a:p>
          <a:p>
            <a:pPr lvl="1"/>
            <a:r>
              <a:rPr lang="en-US" dirty="0" smtClean="0"/>
              <a:t>“</a:t>
            </a:r>
            <a:r>
              <a:rPr lang="en-CA" dirty="0"/>
              <a:t>CMOS Neuromorphic System Communication: 30 Years of </a:t>
            </a:r>
            <a:r>
              <a:rPr lang="en-CA" dirty="0" smtClean="0"/>
              <a:t>Evolution”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Beer and food pairing starts at 17h in dinning room. </a:t>
            </a:r>
          </a:p>
          <a:p>
            <a:pPr lvl="1"/>
            <a:r>
              <a:rPr lang="en-US" dirty="0" smtClean="0"/>
              <a:t>Finger food for vegetarian available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0849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Wednesday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A" dirty="0" smtClean="0"/>
              <a:t>International and </a:t>
            </a:r>
            <a:r>
              <a:rPr lang="fr-CA" dirty="0" err="1" smtClean="0"/>
              <a:t>Organizing</a:t>
            </a:r>
            <a:r>
              <a:rPr lang="fr-CA" dirty="0" smtClean="0"/>
              <a:t> </a:t>
            </a:r>
            <a:r>
              <a:rPr lang="fr-CA" dirty="0" err="1" smtClean="0"/>
              <a:t>Committees</a:t>
            </a:r>
            <a:r>
              <a:rPr lang="fr-CA" dirty="0" smtClean="0"/>
              <a:t> meeting:</a:t>
            </a:r>
          </a:p>
          <a:p>
            <a:pPr lvl="1"/>
            <a:r>
              <a:rPr lang="fr-CA" dirty="0" smtClean="0"/>
              <a:t>Lunch time </a:t>
            </a:r>
          </a:p>
          <a:p>
            <a:pPr lvl="1"/>
            <a:r>
              <a:rPr lang="fr-CA" dirty="0" smtClean="0"/>
              <a:t>Room « La Rotonde » (right hand </a:t>
            </a:r>
            <a:r>
              <a:rPr lang="fr-CA" dirty="0" err="1" smtClean="0"/>
              <a:t>side</a:t>
            </a:r>
            <a:r>
              <a:rPr lang="fr-CA" dirty="0" smtClean="0"/>
              <a:t> of </a:t>
            </a:r>
            <a:r>
              <a:rPr lang="fr-CA" dirty="0" err="1" smtClean="0"/>
              <a:t>dining</a:t>
            </a:r>
            <a:r>
              <a:rPr lang="fr-CA" dirty="0" smtClean="0"/>
              <a:t> room – water front)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226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636624" cy="4351338"/>
          </a:xfrm>
        </p:spPr>
        <p:txBody>
          <a:bodyPr/>
          <a:lstStyle/>
          <a:p>
            <a:r>
              <a:rPr lang="en-US" dirty="0" smtClean="0"/>
              <a:t>Special session on interposer</a:t>
            </a:r>
          </a:p>
          <a:p>
            <a:pPr lvl="1"/>
            <a:r>
              <a:rPr lang="en-US" dirty="0" smtClean="0"/>
              <a:t>Round table format</a:t>
            </a:r>
          </a:p>
          <a:p>
            <a:pPr lvl="1"/>
            <a:r>
              <a:rPr lang="en-US" dirty="0" smtClean="0"/>
              <a:t>You can upload a few slides or send them to:</a:t>
            </a:r>
          </a:p>
          <a:p>
            <a:pPr lvl="2"/>
            <a:r>
              <a:rPr lang="en-US" sz="2400" dirty="0" smtClean="0">
                <a:hlinkClick r:id="rId2"/>
              </a:rPr>
              <a:t>Serge.Charlebois@usherbrooke.ca</a:t>
            </a:r>
            <a:endParaRPr lang="en-US" sz="2400" dirty="0"/>
          </a:p>
          <a:p>
            <a:r>
              <a:rPr lang="en-US" sz="3600" dirty="0" smtClean="0"/>
              <a:t>Goal: Open discussion on specifications, actual solutions and </a:t>
            </a:r>
            <a:r>
              <a:rPr lang="en-US" sz="3600" smtClean="0"/>
              <a:t>development directions</a:t>
            </a:r>
            <a:endParaRPr lang="en-US" sz="3600" dirty="0" smtClean="0"/>
          </a:p>
          <a:p>
            <a:pPr lvl="1"/>
            <a:r>
              <a:rPr lang="en-US" sz="3200" dirty="0" smtClean="0"/>
              <a:t>collaboration</a:t>
            </a:r>
          </a:p>
          <a:p>
            <a:endParaRPr lang="en-US" dirty="0" smtClean="0"/>
          </a:p>
          <a:p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6319331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06283" y="1481592"/>
            <a:ext cx="5585717" cy="524284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Thursday – Boat excursion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6423212" cy="4351338"/>
          </a:xfrm>
        </p:spPr>
        <p:txBody>
          <a:bodyPr/>
          <a:lstStyle/>
          <a:p>
            <a:r>
              <a:rPr lang="en-US" dirty="0" smtClean="0"/>
              <a:t>Be at parking P1 for </a:t>
            </a:r>
            <a:r>
              <a:rPr lang="en-US" b="1" u="sng" dirty="0" smtClean="0"/>
              <a:t>17h40 sharp</a:t>
            </a:r>
          </a:p>
          <a:p>
            <a:r>
              <a:rPr lang="en-US" dirty="0" smtClean="0"/>
              <a:t>For the return, look for “Sevigny” buses. </a:t>
            </a:r>
          </a:p>
          <a:p>
            <a:endParaRPr lang="en-US" dirty="0" smtClean="0"/>
          </a:p>
          <a:p>
            <a:endParaRPr lang="en-US" b="1" u="sng" dirty="0"/>
          </a:p>
        </p:txBody>
      </p:sp>
      <p:sp>
        <p:nvSpPr>
          <p:cNvPr id="6" name="Oval 5"/>
          <p:cNvSpPr/>
          <p:nvPr/>
        </p:nvSpPr>
        <p:spPr>
          <a:xfrm>
            <a:off x="7469312" y="5373383"/>
            <a:ext cx="1130156" cy="10171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10788722" y="1790014"/>
            <a:ext cx="1130156" cy="1017141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7469312" y="3651861"/>
            <a:ext cx="1511862" cy="138761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7765031" y="3890042"/>
            <a:ext cx="7906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BUS</a:t>
            </a:r>
            <a:endParaRPr lang="en-US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822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Coffee ready at 6h30, breakfast at 7h.</a:t>
            </a:r>
          </a:p>
          <a:p>
            <a:r>
              <a:rPr lang="en-US" dirty="0" smtClean="0"/>
              <a:t>Water and coffee available at the back of the room.</a:t>
            </a:r>
          </a:p>
          <a:p>
            <a:r>
              <a:rPr lang="en-US" dirty="0" smtClean="0"/>
              <a:t>Coffee break in the dinning room.</a:t>
            </a:r>
          </a:p>
          <a:p>
            <a:r>
              <a:rPr lang="en-US" dirty="0" smtClean="0"/>
              <a:t>Lunch box available (example to go to the airport on Friday,…). </a:t>
            </a:r>
          </a:p>
          <a:p>
            <a:pPr lvl="1"/>
            <a:r>
              <a:rPr lang="en-US" dirty="0" smtClean="0"/>
              <a:t>Need to be requested 24h ahead at </a:t>
            </a:r>
            <a:r>
              <a:rPr lang="en-US" dirty="0" err="1" smtClean="0"/>
              <a:t>Jouvence’s</a:t>
            </a:r>
            <a:r>
              <a:rPr lang="en-US" dirty="0" smtClean="0"/>
              <a:t> registration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68428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General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Upload your talk on </a:t>
            </a:r>
            <a:r>
              <a:rPr lang="en-US" dirty="0" err="1" smtClean="0"/>
              <a:t>Indico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9715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Available activities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Canoe</a:t>
            </a:r>
          </a:p>
          <a:p>
            <a:r>
              <a:rPr lang="en-US" dirty="0" smtClean="0"/>
              <a:t>Pedal boat </a:t>
            </a:r>
          </a:p>
          <a:p>
            <a:r>
              <a:rPr lang="en-US" dirty="0" smtClean="0"/>
              <a:t>Obstacle course in the forest (opposite side of the bridge)</a:t>
            </a:r>
          </a:p>
          <a:p>
            <a:r>
              <a:rPr lang="en-US" dirty="0" smtClean="0"/>
              <a:t>Fat bike (15$/2h)</a:t>
            </a:r>
          </a:p>
          <a:p>
            <a:r>
              <a:rPr lang="en-US" dirty="0" smtClean="0"/>
              <a:t>Jacuzzi – reservation mandatory at </a:t>
            </a:r>
            <a:r>
              <a:rPr lang="en-US" dirty="0" err="1" smtClean="0"/>
              <a:t>Jouvence</a:t>
            </a:r>
            <a:r>
              <a:rPr lang="en-US" dirty="0" smtClean="0"/>
              <a:t> registration desk. </a:t>
            </a:r>
          </a:p>
          <a:p>
            <a:pPr lvl="1"/>
            <a:r>
              <a:rPr lang="en-US" dirty="0" smtClean="0"/>
              <a:t>Northern spa: </a:t>
            </a:r>
          </a:p>
          <a:p>
            <a:pPr lvl="2"/>
            <a:r>
              <a:rPr lang="en-US" dirty="0" smtClean="0"/>
              <a:t>Sauna </a:t>
            </a:r>
          </a:p>
          <a:p>
            <a:pPr lvl="2"/>
            <a:r>
              <a:rPr lang="en-US" dirty="0" smtClean="0"/>
              <a:t>River   ;-)</a:t>
            </a:r>
          </a:p>
          <a:p>
            <a:pPr lvl="2"/>
            <a:r>
              <a:rPr lang="en-US" dirty="0" smtClean="0"/>
              <a:t>Jacuzzi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960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089F94DEA21AE449E49FB4779C1F9E4" ma:contentTypeVersion="8" ma:contentTypeDescription="Crée un document." ma:contentTypeScope="" ma:versionID="e2520876e6e009e5ce4a6e2f149d5a24">
  <xsd:schema xmlns:xsd="http://www.w3.org/2001/XMLSchema" xmlns:xs="http://www.w3.org/2001/XMLSchema" xmlns:p="http://schemas.microsoft.com/office/2006/metadata/properties" xmlns:ns2="75cfb730-a094-4d5b-9149-d012a99633b1" xmlns:ns3="ccfccc33-df0b-46c6-b902-1d9b78a7fe41" targetNamespace="http://schemas.microsoft.com/office/2006/metadata/properties" ma:root="true" ma:fieldsID="15f1f6da895d7177781147ad42274f35" ns2:_="" ns3:_="">
    <xsd:import namespace="75cfb730-a094-4d5b-9149-d012a99633b1"/>
    <xsd:import namespace="ccfccc33-df0b-46c6-b902-1d9b78a7fe41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dd" minOccurs="0"/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cfb730-a094-4d5b-9149-d012a99633b1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cfccc33-df0b-46c6-b902-1d9b78a7fe41" elementFormDefault="qualified">
    <xsd:import namespace="http://schemas.microsoft.com/office/2006/documentManagement/types"/>
    <xsd:import namespace="http://schemas.microsoft.com/office/infopath/2007/PartnerControls"/>
    <xsd:element name="dd" ma:index="10" nillable="true" ma:displayName="dd" ma:internalName="dd">
      <xsd:simpleType>
        <xsd:restriction base="dms:Number"/>
      </xsd:simpleType>
    </xsd:element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3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d xmlns="ccfccc33-df0b-46c6-b902-1d9b78a7fe41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608084B-71D5-4F1D-AFC8-67AA00DEE8F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cfb730-a094-4d5b-9149-d012a99633b1"/>
    <ds:schemaRef ds:uri="ccfccc33-df0b-46c6-b902-1d9b78a7fe4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2E5E14F-D092-4B5D-8F7C-07FCE40D351A}">
  <ds:schemaRefs>
    <ds:schemaRef ds:uri="http://schemas.microsoft.com/office/2006/documentManagement/types"/>
    <ds:schemaRef ds:uri="http://purl.org/dc/terms/"/>
    <ds:schemaRef ds:uri="75cfb730-a094-4d5b-9149-d012a99633b1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schemas.openxmlformats.org/package/2006/metadata/core-properties"/>
    <ds:schemaRef ds:uri="ccfccc33-df0b-46c6-b902-1d9b78a7fe41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8F86EFC6-B7F0-40C2-8779-542312FF0C3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3056</TotalTime>
  <Words>269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Calibri Light</vt:lpstr>
      <vt:lpstr>Office Theme</vt:lpstr>
      <vt:lpstr>Bonjour et bienvenue au  11th Front-End Electronics Workshop</vt:lpstr>
      <vt:lpstr>Monday</vt:lpstr>
      <vt:lpstr>Tuesday</vt:lpstr>
      <vt:lpstr>Wednesday</vt:lpstr>
      <vt:lpstr>Thursday</vt:lpstr>
      <vt:lpstr>Thursday – Boat excursion</vt:lpstr>
      <vt:lpstr>General information</vt:lpstr>
      <vt:lpstr>General information</vt:lpstr>
      <vt:lpstr>Available activities </vt:lpstr>
      <vt:lpstr>Available activities </vt:lpstr>
      <vt:lpstr>Merci! 11th Front-End Electronics Workshop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the 11th Front-End Electronics Workshop</dc:title>
  <dc:creator>Jean-François Pratte</dc:creator>
  <cp:lastModifiedBy>Jean-François Pratte</cp:lastModifiedBy>
  <cp:revision>21</cp:revision>
  <dcterms:created xsi:type="dcterms:W3CDTF">2018-05-09T19:09:21Z</dcterms:created>
  <dcterms:modified xsi:type="dcterms:W3CDTF">2018-05-20T20:22:51Z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0x0101004089F94DEA21AE449E49FB4779C1F9E4</vt:lpwstr>
  </property>
</Properties>
</file>