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9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98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98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54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3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47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0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0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08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37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13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59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7415D-1B63-C648-8CA9-CC6AEB69835C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701FE-2524-BE43-8E16-6A817BD2C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2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yinwen@ihep.ac.cn" TargetMode="External"/><Relationship Id="rId3" Type="http://schemas.openxmlformats.org/officeDocument/2006/relationships/hyperlink" Target="mailto:taketa@eri.u-tokyo.ac.j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473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Email from </a:t>
            </a:r>
            <a:r>
              <a:rPr kumimoji="1" lang="en-US" altLang="ja-JP" dirty="0" err="1" smtClean="0"/>
              <a:t>Kasahara</a:t>
            </a:r>
            <a:r>
              <a:rPr kumimoji="1" lang="en-US" altLang="ja-JP" dirty="0" smtClean="0"/>
              <a:t>-san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0" y="1009368"/>
            <a:ext cx="9144000" cy="54375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ja-JP" dirty="0" smtClean="0"/>
              <a:t>Dear Itow san and all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/>
              <a:t>Since I am now Italy and attending a meeting, I cannot join the first ISVECRI </a:t>
            </a:r>
            <a:r>
              <a:rPr lang="en-US" altLang="ja-JP" dirty="0" err="1" smtClean="0"/>
              <a:t>telecon</a:t>
            </a:r>
            <a:r>
              <a:rPr lang="en-US" altLang="ja-JP" dirty="0" smtClean="0"/>
              <a:t>. So I am suggesting two speakers: Their talks are related to UHECR: 1) one is a theory related to the GZK neutrinos and Dark matter and 2) the other is an idea of new type of surface detector which can distinguish EM component and </a:t>
            </a:r>
            <a:r>
              <a:rPr lang="en-US" altLang="ja-JP" dirty="0" err="1" smtClean="0"/>
              <a:t>muons</a:t>
            </a:r>
            <a:r>
              <a:rPr lang="en-US" altLang="ja-JP" dirty="0" smtClean="0"/>
              <a:t>. Since the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excess is a big problem in UHECR air shower observations, detectors distinguishable </a:t>
            </a:r>
            <a:r>
              <a:rPr lang="en-US" altLang="ja-JP" dirty="0" err="1" smtClean="0"/>
              <a:t>muons</a:t>
            </a:r>
            <a:r>
              <a:rPr lang="en-US" altLang="ja-JP" dirty="0" smtClean="0"/>
              <a:t> without using a big water tank are worth for consideration.</a:t>
            </a:r>
          </a:p>
          <a:p>
            <a:pPr marL="0" indent="0">
              <a:buNone/>
            </a:pPr>
            <a:r>
              <a:rPr lang="en-US" altLang="ja-JP" dirty="0" smtClean="0"/>
              <a:t> The suggested speakers are: 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1)Wen Yin , Institute of High Energy Physics, Beijing, China. email: </a:t>
            </a:r>
            <a:r>
              <a:rPr lang="en-US" altLang="ja-JP" dirty="0" smtClean="0">
                <a:hlinkClick r:id="rId2"/>
              </a:rPr>
              <a:t>yinwen@ihep.ac.cn</a:t>
            </a:r>
            <a:r>
              <a:rPr lang="en-US" altLang="ja-JP" dirty="0" smtClean="0"/>
              <a:t> His title will be something like Dark Matter, Neutrino mass, Cutoff for Cosmic-Ray Neutrino, and Higgs Boson Invisible Decay from a Neutrino Portal Interaction For further details, see arXiv:1706.07028v3.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 2) </a:t>
            </a:r>
            <a:r>
              <a:rPr lang="en-US" altLang="ja-JP" dirty="0" err="1" smtClean="0"/>
              <a:t>Akimichi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Taketa</a:t>
            </a:r>
            <a:r>
              <a:rPr lang="en-US" altLang="ja-JP" dirty="0" smtClean="0"/>
              <a:t>: Earthquake Research Institute, the </a:t>
            </a:r>
            <a:r>
              <a:rPr lang="en-US" altLang="ja-JP" dirty="0" err="1" smtClean="0"/>
              <a:t>univ.</a:t>
            </a:r>
            <a:r>
              <a:rPr lang="en-US" altLang="ja-JP" dirty="0" smtClean="0"/>
              <a:t> of Tokyo. email: </a:t>
            </a:r>
            <a:r>
              <a:rPr lang="en-US" altLang="ja-JP" dirty="0" smtClean="0">
                <a:hlinkClick r:id="rId3"/>
              </a:rPr>
              <a:t>taketa@eri.u-tokyo.ac.jp</a:t>
            </a:r>
            <a:r>
              <a:rPr lang="en-US" altLang="ja-JP" dirty="0" smtClean="0"/>
              <a:t> The idea is to use plastic scintillator with TOF capability. For A.S </a:t>
            </a:r>
            <a:r>
              <a:rPr lang="en-US" altLang="ja-JP" dirty="0" err="1" smtClean="0"/>
              <a:t>muons</a:t>
            </a:r>
            <a:r>
              <a:rPr lang="en-US" altLang="ja-JP" dirty="0" smtClean="0"/>
              <a:t> and electors, </a:t>
            </a:r>
            <a:r>
              <a:rPr lang="en-US" altLang="ja-JP" dirty="0" err="1" smtClean="0"/>
              <a:t>muons</a:t>
            </a:r>
            <a:r>
              <a:rPr lang="en-US" altLang="ja-JP" dirty="0" smtClean="0"/>
              <a:t> are less scattered than electrons in the detector. This fact is mainly used for particle ID. Some test has been done. Both would be ok if they are given a time slot for the talk. best regards </a:t>
            </a:r>
            <a:r>
              <a:rPr lang="en-US" altLang="ja-JP" dirty="0" err="1" smtClean="0"/>
              <a:t>K.Kasahara</a:t>
            </a:r>
            <a:r>
              <a:rPr lang="en-US" altLang="ja-JP" dirty="0" smtClean="0"/>
              <a:t> IAC co-char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3538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Email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from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Muraki</a:t>
            </a:r>
            <a:r>
              <a:rPr kumimoji="1" lang="en-US" altLang="ja-JP" dirty="0" smtClean="0"/>
              <a:t>-san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1908" y="1417638"/>
            <a:ext cx="8482571" cy="4980449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As everybody thinks  we should invite 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(1) Auger and TA group including the anisotropy talks, 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(2) the first confirmation of very high energy neutrino from the galactic object recently made by ICE Cube and MAGIC collaborations and 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(3) not yet published important results on the mu-less air shower from Crab nebula and AGN. Maybe Jing Hang or someone from Tibet-AS group may present it.  Very important for future project! 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(4) A minor difference between CALET and DUMPE are important subject. 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(5) Talks on the new big cosmic ray projects like CTA, LASHO, and south HAWC and ALPACA, and EUSO maybe important.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055104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266</Words>
  <Application>Microsoft Macintosh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ホワイト</vt:lpstr>
      <vt:lpstr>Email from Kasahara-san</vt:lpstr>
      <vt:lpstr>Email from Muraki-san</vt:lpstr>
    </vt:vector>
  </TitlesOfParts>
  <Company>Nagoya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Email from Kasahara-san</dc:title>
  <dc:creator>Itow Yoshitaka</dc:creator>
  <cp:lastModifiedBy>Itow Yoshitaka</cp:lastModifiedBy>
  <cp:revision>3</cp:revision>
  <dcterms:created xsi:type="dcterms:W3CDTF">2017-12-20T06:56:53Z</dcterms:created>
  <dcterms:modified xsi:type="dcterms:W3CDTF">2017-12-20T08:53:53Z</dcterms:modified>
</cp:coreProperties>
</file>