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2"/>
  </p:notesMasterIdLst>
  <p:sldIdLst>
    <p:sldId id="256" r:id="rId2"/>
    <p:sldId id="299" r:id="rId3"/>
    <p:sldId id="298" r:id="rId4"/>
    <p:sldId id="300" r:id="rId5"/>
    <p:sldId id="306" r:id="rId6"/>
    <p:sldId id="301" r:id="rId7"/>
    <p:sldId id="303" r:id="rId8"/>
    <p:sldId id="304" r:id="rId9"/>
    <p:sldId id="302" r:id="rId10"/>
    <p:sldId id="261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04282"/>
    <a:srgbClr val="0B387C"/>
    <a:srgbClr val="0055A0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6759"/>
    <p:restoredTop sz="94759"/>
  </p:normalViewPr>
  <p:slideViewPr>
    <p:cSldViewPr snapToGrid="0" snapToObjects="1">
      <p:cViewPr varScale="1">
        <p:scale>
          <a:sx n="137" d="100"/>
          <a:sy n="137" d="100"/>
        </p:scale>
        <p:origin x="408" y="1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657EF0E-6369-F947-9D85-E9163B40487B}" type="datetimeFigureOut">
              <a:rPr lang="en-US" smtClean="0"/>
              <a:t>5/11/18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1C8F4FA-5F84-B843-9919-3204B44DD2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17600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C8F4FA-5F84-B843-9919-3204B44DD279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73157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Rende Steerenberg - CERN</a:t>
            </a:r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/>
              <a:t>HSSIP-NL 11 May 2018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Rende Steerenberg - CERN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/>
              <a:t>HSSIP-NL 11 May 2018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Rende Steerenberg - CERN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/>
              <a:t>HSSIP-NL 11 May 2018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Rende Steerenberg - CERN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/>
              <a:t>HSSIP-NL 11 May 2018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Rende Steerenberg - CERN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/>
              <a:t>HSSIP-NL 11 May 2018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6576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Rende Steerenberg - CERN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/>
              <a:t>HSSIP-NL 11 May 2018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Rende Steerenberg - CERN</a:t>
            </a:r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/>
              <a:t>HSSIP-NL 11 May 2018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Rende Steerenberg - CERN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/>
              <a:t>HSSIP-NL 11 May 2018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tif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tif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tif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tif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tif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tif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tif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0726336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394813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809307"/>
            <a:ext cx="8226854" cy="940443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/>
              <a:t>Closure of the HSSIP-NL-2018</a:t>
            </a:r>
            <a:br>
              <a:rPr lang="en-US" sz="3100" dirty="0"/>
            </a:br>
            <a:endParaRPr lang="en-US" sz="27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Rende Steerenberg - CERN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DE"/>
              <a:t>HSSIP-NL 11 May 2018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8277074-6777-3B4D-8011-9022D27BCDF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373" y="0"/>
            <a:ext cx="9144000" cy="11491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91470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333E22-7D4C-C04C-A572-BF5EE5ABEF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5274" y="402942"/>
            <a:ext cx="8761445" cy="1220589"/>
          </a:xfrm>
        </p:spPr>
        <p:txBody>
          <a:bodyPr>
            <a:noAutofit/>
          </a:bodyPr>
          <a:lstStyle/>
          <a:p>
            <a:pPr algn="ctr"/>
            <a:r>
              <a:rPr lang="en-US" sz="3600" dirty="0"/>
              <a:t>It was a real pleasure to have you here !!!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1B42602-C0A6-024E-82FB-98723234CCD1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Rende Steerenberg - CERN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7CFDE5E-729D-7149-BBCE-A570D01EEE5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it-IT"/>
              <a:t>HSSIP-NL 11 May 2018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1A4E98-0556-154F-AC81-022A3752D71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6052191-10B7-4B4E-A763-3EB4CE8377F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3265" y="1560971"/>
            <a:ext cx="8714792" cy="3497774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0271FE51-45A7-C44B-B495-4104C854FF26}"/>
              </a:ext>
            </a:extLst>
          </p:cNvPr>
          <p:cNvSpPr txBox="1"/>
          <p:nvPr/>
        </p:nvSpPr>
        <p:spPr>
          <a:xfrm>
            <a:off x="369691" y="5337109"/>
            <a:ext cx="857836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…and to share some of our our experience with you</a:t>
            </a:r>
          </a:p>
        </p:txBody>
      </p:sp>
    </p:spTree>
    <p:extLst>
      <p:ext uri="{BB962C8B-B14F-4D97-AF65-F5344CB8AC3E}">
        <p14:creationId xmlns:p14="http://schemas.microsoft.com/office/powerpoint/2010/main" val="13464677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0AF8F7-6762-464C-BB7B-614C9FA47E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8581" y="457426"/>
            <a:ext cx="8649476" cy="940443"/>
          </a:xfrm>
        </p:spPr>
        <p:txBody>
          <a:bodyPr>
            <a:noAutofit/>
          </a:bodyPr>
          <a:lstStyle/>
          <a:p>
            <a:r>
              <a:rPr lang="en-GB" sz="3600" b="1" dirty="0"/>
              <a:t>It was a busy, but hopefully interesting </a:t>
            </a:r>
            <a:r>
              <a:rPr lang="en-GB" sz="3200" b="1" dirty="0"/>
              <a:t>programme</a:t>
            </a:r>
            <a:r>
              <a:rPr lang="en-GB" sz="3600" b="1" dirty="0"/>
              <a:t>…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B267495-E6B0-9F45-8EFE-71F34881C7F6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Rende Steerenberg - CERN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EFEAB30-E59A-C540-8368-D0D581F7C86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it-IT"/>
              <a:t>HSSIP-NL 11 May 2018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7FD4FF0-DCF1-9646-8894-C30211491F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CAD815D-0D15-DC4E-94DC-0B29C15E2E1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9946" y="1647706"/>
            <a:ext cx="5066522" cy="333708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4C40248A-B516-A548-B1B6-89B083346F3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92395" y="3157039"/>
            <a:ext cx="5141167" cy="1925826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A112948F-D14D-2F4E-9057-2B70CDD120AF}"/>
              </a:ext>
            </a:extLst>
          </p:cNvPr>
          <p:cNvSpPr txBox="1"/>
          <p:nvPr/>
        </p:nvSpPr>
        <p:spPr>
          <a:xfrm>
            <a:off x="1332742" y="5293925"/>
            <a:ext cx="648126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/>
              <a:t>Thanks for your </a:t>
            </a:r>
            <a:r>
              <a:rPr lang="en-US" b="1" u="sng" dirty="0"/>
              <a:t>very nice and professional presentations</a:t>
            </a:r>
          </a:p>
          <a:p>
            <a:pPr algn="ctr"/>
            <a:r>
              <a:rPr lang="en-US" b="1" dirty="0"/>
              <a:t>Please, used them also in your schools if you can…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D651C877-6D62-BE42-A4DB-401F5186232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58757" y="974080"/>
            <a:ext cx="3289300" cy="2463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78560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8887274-88EF-FC41-8A07-E1E141B2C4C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325606"/>
            <a:ext cx="8226854" cy="1884125"/>
          </a:xfrm>
        </p:spPr>
        <p:txBody>
          <a:bodyPr>
            <a:normAutofit/>
          </a:bodyPr>
          <a:lstStyle/>
          <a:p>
            <a:pPr marL="36576" indent="0" algn="ctr">
              <a:buNone/>
            </a:pPr>
            <a:r>
              <a:rPr lang="en-US" sz="3200" b="1" dirty="0"/>
              <a:t>For this CERN wants to thank and congratulate you…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AD39F3-EEEE-4342-8082-33A00B5CFED7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Rende Steerenberg - CERN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C79C82A-8038-414F-A324-7AF2BF81CFB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it-IT"/>
              <a:t>HSSIP-NL 11 May 2018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5D1AA4-66D3-A94E-8E15-942911D2572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E3C3962-E819-1746-A17B-B663DB094CF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6394" y="2634079"/>
            <a:ext cx="7548465" cy="30571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993661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C9EBC2-D705-F141-8572-FD2481C4AA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 big thanks to: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AC7BDB6-AA90-4F4E-B3F4-2FA28AAA52D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HSSIP Management team:</a:t>
            </a:r>
          </a:p>
          <a:p>
            <a:pPr lvl="1"/>
            <a:r>
              <a:rPr lang="en-US" dirty="0"/>
              <a:t>Ines </a:t>
            </a:r>
            <a:r>
              <a:rPr lang="en-US" dirty="0" err="1"/>
              <a:t>Knäpper</a:t>
            </a:r>
            <a:r>
              <a:rPr lang="en-US" dirty="0"/>
              <a:t>, </a:t>
            </a:r>
            <a:r>
              <a:rPr lang="en-US" dirty="0" err="1"/>
              <a:t>Mojdeh</a:t>
            </a:r>
            <a:r>
              <a:rPr lang="en-US" dirty="0"/>
              <a:t> </a:t>
            </a:r>
            <a:r>
              <a:rPr lang="en-US" dirty="0" err="1"/>
              <a:t>Abtahi</a:t>
            </a:r>
            <a:r>
              <a:rPr lang="en-US" dirty="0"/>
              <a:t> and </a:t>
            </a:r>
            <a:r>
              <a:rPr lang="en-US" dirty="0" err="1"/>
              <a:t>Stavroula</a:t>
            </a:r>
            <a:r>
              <a:rPr lang="en-US" dirty="0"/>
              <a:t> </a:t>
            </a:r>
            <a:r>
              <a:rPr lang="en-US" dirty="0" err="1"/>
              <a:t>Kotsi</a:t>
            </a:r>
            <a:endParaRPr lang="en-US" dirty="0"/>
          </a:p>
          <a:p>
            <a:pPr marL="448056" lvl="1" indent="0">
              <a:buNone/>
            </a:pPr>
            <a:endParaRPr lang="en-US" dirty="0"/>
          </a:p>
          <a:p>
            <a:r>
              <a:rPr lang="en-US" dirty="0"/>
              <a:t>The NL </a:t>
            </a:r>
            <a:r>
              <a:rPr lang="en-US" dirty="0" err="1"/>
              <a:t>organising</a:t>
            </a:r>
            <a:r>
              <a:rPr lang="en-US" dirty="0"/>
              <a:t> committee:</a:t>
            </a:r>
          </a:p>
          <a:p>
            <a:pPr lvl="1"/>
            <a:r>
              <a:rPr lang="en-US" dirty="0"/>
              <a:t>Marcel </a:t>
            </a:r>
            <a:r>
              <a:rPr lang="en-US" dirty="0" err="1"/>
              <a:t>Vlastuin</a:t>
            </a:r>
            <a:r>
              <a:rPr lang="en-US" dirty="0"/>
              <a:t>, Ad </a:t>
            </a:r>
            <a:r>
              <a:rPr lang="en-US" dirty="0" err="1"/>
              <a:t>Mooldijk</a:t>
            </a:r>
            <a:r>
              <a:rPr lang="en-US" dirty="0"/>
              <a:t>, Enno van der </a:t>
            </a:r>
            <a:r>
              <a:rPr lang="en-US" dirty="0" err="1"/>
              <a:t>Laan</a:t>
            </a:r>
            <a:r>
              <a:rPr lang="en-US" dirty="0"/>
              <a:t>, Eric </a:t>
            </a:r>
            <a:r>
              <a:rPr lang="en-US" dirty="0" err="1"/>
              <a:t>Laenen</a:t>
            </a:r>
            <a:r>
              <a:rPr lang="en-US" dirty="0"/>
              <a:t> and Erwin </a:t>
            </a:r>
            <a:r>
              <a:rPr lang="en-US" dirty="0" err="1"/>
              <a:t>Bielert</a:t>
            </a:r>
            <a:endParaRPr lang="en-US" dirty="0"/>
          </a:p>
          <a:p>
            <a:pPr marL="448056" lvl="1" indent="0">
              <a:buNone/>
            </a:pP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EA71946-5074-4E4D-BCD0-B32F092803F3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Rende Steerenberg - CERN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7E73A68-754D-B248-8492-1E3E5B2E262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it-IT"/>
              <a:t>HSSIP-NL 11 May 2018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8752DD1-2CF6-6A42-BBFE-2CB970D792A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EF503C6-C40F-4E42-B185-D609254C813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5795" y="5157853"/>
            <a:ext cx="1873522" cy="990625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891559C-5821-BF4E-A639-8BAFCBE0E0E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47727" y="5154073"/>
            <a:ext cx="1873522" cy="990625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B0F17DAF-A3A6-E14E-AEF0-73612566B52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65263" y="5145444"/>
            <a:ext cx="1873522" cy="990625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FC8F6214-BFB5-8147-9BE8-F0AA96813A8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38785" y="5141664"/>
            <a:ext cx="1873522" cy="990625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E94020B7-F8D1-374B-9672-96DF3D8AB3E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28328" y="5137884"/>
            <a:ext cx="1873522" cy="990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054948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B04F6C-D94D-1F49-8981-C4A485F307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 big thanks to: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F8B4409-BA08-6B40-A4F7-6A7D42332F9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325607"/>
            <a:ext cx="8226854" cy="4160794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The CERN </a:t>
            </a:r>
            <a:r>
              <a:rPr lang="en-US" dirty="0" err="1"/>
              <a:t>organising</a:t>
            </a:r>
            <a:r>
              <a:rPr lang="en-US" dirty="0"/>
              <a:t> committee:</a:t>
            </a:r>
          </a:p>
          <a:p>
            <a:pPr lvl="1"/>
            <a:r>
              <a:rPr lang="en-US" dirty="0"/>
              <a:t>Erwin </a:t>
            </a:r>
            <a:r>
              <a:rPr lang="en-US" dirty="0" err="1"/>
              <a:t>Bielert</a:t>
            </a:r>
            <a:r>
              <a:rPr lang="en-US" dirty="0"/>
              <a:t>, Johan Bremer, Lau </a:t>
            </a:r>
            <a:r>
              <a:rPr lang="en-US" dirty="0" err="1"/>
              <a:t>Gatiginon</a:t>
            </a:r>
            <a:r>
              <a:rPr lang="en-US" dirty="0"/>
              <a:t>, Maarten </a:t>
            </a:r>
            <a:r>
              <a:rPr lang="en-US" dirty="0" err="1"/>
              <a:t>Litmaath</a:t>
            </a:r>
            <a:r>
              <a:rPr lang="en-US" dirty="0"/>
              <a:t>, </a:t>
            </a:r>
            <a:r>
              <a:rPr lang="en-US" dirty="0" err="1"/>
              <a:t>Martijn</a:t>
            </a:r>
            <a:r>
              <a:rPr lang="en-US" dirty="0"/>
              <a:t> Mulders. </a:t>
            </a:r>
            <a:r>
              <a:rPr lang="en-US" dirty="0" err="1"/>
              <a:t>Fons</a:t>
            </a:r>
            <a:r>
              <a:rPr lang="en-US" dirty="0"/>
              <a:t> </a:t>
            </a:r>
            <a:r>
              <a:rPr lang="en-US" dirty="0" err="1"/>
              <a:t>Rademakers</a:t>
            </a:r>
            <a:r>
              <a:rPr lang="en-US" dirty="0"/>
              <a:t>, Arjan </a:t>
            </a:r>
            <a:r>
              <a:rPr lang="en-US" dirty="0" err="1"/>
              <a:t>Verweij</a:t>
            </a:r>
            <a:endParaRPr lang="en-US" dirty="0"/>
          </a:p>
          <a:p>
            <a:pPr lvl="1"/>
            <a:endParaRPr lang="en-US" sz="1000" dirty="0"/>
          </a:p>
          <a:p>
            <a:r>
              <a:rPr lang="en-US" dirty="0"/>
              <a:t>The Project / Stage supervisors:</a:t>
            </a:r>
          </a:p>
          <a:p>
            <a:pPr lvl="1"/>
            <a:r>
              <a:rPr lang="en-US" dirty="0"/>
              <a:t>Erwin </a:t>
            </a:r>
            <a:r>
              <a:rPr lang="en-US" dirty="0" err="1"/>
              <a:t>Bielert</a:t>
            </a:r>
            <a:r>
              <a:rPr lang="en-US" dirty="0"/>
              <a:t>, Johan Bremer, Lau </a:t>
            </a:r>
            <a:r>
              <a:rPr lang="en-US" dirty="0" err="1"/>
              <a:t>Gatiginon</a:t>
            </a:r>
            <a:r>
              <a:rPr lang="en-US" dirty="0"/>
              <a:t>, Verena </a:t>
            </a:r>
            <a:r>
              <a:rPr lang="en-US" dirty="0" err="1"/>
              <a:t>Kain</a:t>
            </a:r>
            <a:r>
              <a:rPr lang="en-US" dirty="0"/>
              <a:t>, Maarten </a:t>
            </a:r>
            <a:r>
              <a:rPr lang="en-US" dirty="0" err="1"/>
              <a:t>Litmaath</a:t>
            </a:r>
            <a:r>
              <a:rPr lang="en-US" dirty="0"/>
              <a:t>, Peter Meiring, Bettina </a:t>
            </a:r>
            <a:r>
              <a:rPr lang="en-US" dirty="0" err="1"/>
              <a:t>Mikulec</a:t>
            </a:r>
            <a:r>
              <a:rPr lang="en-US" dirty="0"/>
              <a:t>, </a:t>
            </a:r>
            <a:r>
              <a:rPr lang="en-US" dirty="0" err="1"/>
              <a:t>Martijn</a:t>
            </a:r>
            <a:r>
              <a:rPr lang="en-US" dirty="0"/>
              <a:t> Mulders. </a:t>
            </a:r>
            <a:r>
              <a:rPr lang="en-US" dirty="0" err="1"/>
              <a:t>Fons</a:t>
            </a:r>
            <a:r>
              <a:rPr lang="en-US" dirty="0"/>
              <a:t> </a:t>
            </a:r>
            <a:r>
              <a:rPr lang="en-US" dirty="0" err="1"/>
              <a:t>Rademakers</a:t>
            </a:r>
            <a:r>
              <a:rPr lang="en-US" dirty="0"/>
              <a:t>, Alberto Rodriguez, Erwin </a:t>
            </a:r>
            <a:r>
              <a:rPr lang="en-US" dirty="0" err="1"/>
              <a:t>Siesling</a:t>
            </a:r>
            <a:r>
              <a:rPr lang="en-US" dirty="0"/>
              <a:t>, Frank </a:t>
            </a:r>
            <a:r>
              <a:rPr lang="en-US" dirty="0" err="1"/>
              <a:t>Tecker</a:t>
            </a:r>
            <a:r>
              <a:rPr lang="en-US" dirty="0"/>
              <a:t>, Wil </a:t>
            </a:r>
            <a:r>
              <a:rPr lang="en-US" dirty="0" err="1"/>
              <a:t>Vollenberg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BEA70E-8E82-2B47-8A64-77E7E84DB518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Rende Steerenberg - CERN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7BB1D80-1257-5446-9221-642BA3C0313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it-IT"/>
              <a:t>HSSIP-NL 11 May 2018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6280C9D-6565-A148-8995-10D730A010A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B1CD07F-4E82-404D-94B1-A879EDD0347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5795" y="5157853"/>
            <a:ext cx="1873522" cy="990625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BB5B5144-F2EC-3749-A60A-7E0D9D01AD4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47727" y="5154073"/>
            <a:ext cx="1873522" cy="990625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D37D1F44-B820-C142-AB4D-2B3B4CF84D0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65263" y="5145444"/>
            <a:ext cx="1873522" cy="990625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504885AE-B278-094E-ACE0-912CC20CB5B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38785" y="5141664"/>
            <a:ext cx="1873522" cy="990625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F29C6E1F-DEC7-7244-AB96-F1BE8FEEDFD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28328" y="5137884"/>
            <a:ext cx="1873522" cy="990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317486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CC6A47-3FB2-8B44-8835-3B6AE8676F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And a special thanks to: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8608CAE-3E92-D04E-B300-E557753943B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6576" indent="0" algn="ctr">
              <a:buNone/>
            </a:pPr>
            <a:endParaRPr lang="en-US" dirty="0"/>
          </a:p>
          <a:p>
            <a:pPr marL="36576" indent="0" algn="ctr">
              <a:buNone/>
            </a:pPr>
            <a:endParaRPr lang="en-US" dirty="0"/>
          </a:p>
          <a:p>
            <a:pPr marL="36576" indent="0" algn="ctr">
              <a:buNone/>
            </a:pPr>
            <a:r>
              <a:rPr lang="en-US" b="1" dirty="0"/>
              <a:t>Johan de </a:t>
            </a:r>
            <a:r>
              <a:rPr lang="en-US" b="1" dirty="0" err="1"/>
              <a:t>Geus</a:t>
            </a:r>
            <a:endParaRPr lang="en-US" b="1" dirty="0"/>
          </a:p>
          <a:p>
            <a:pPr marL="36576" indent="0" algn="ctr">
              <a:buNone/>
            </a:pPr>
            <a:r>
              <a:rPr lang="en-US" b="1" dirty="0" err="1"/>
              <a:t>Tiuri</a:t>
            </a:r>
            <a:r>
              <a:rPr lang="en-US" b="1" dirty="0"/>
              <a:t> </a:t>
            </a:r>
            <a:r>
              <a:rPr lang="en-US" b="1" dirty="0" err="1"/>
              <a:t>Konijnendijk</a:t>
            </a:r>
            <a:endParaRPr lang="en-US" b="1" dirty="0"/>
          </a:p>
          <a:p>
            <a:pPr marL="36576" indent="0" algn="ctr">
              <a:buNone/>
            </a:pPr>
            <a:r>
              <a:rPr lang="en-US" b="1" dirty="0"/>
              <a:t>René Martens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28608CE-2F00-174D-A451-A033ACD6910C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Rende Steerenberg - CERN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31F623F-B2FE-F345-9270-9A87CFE5D3E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it-IT"/>
              <a:t>HSSIP-NL 11 May 2018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D10AA84-5246-D840-A4BA-800050B177A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67ED4488-CB7E-734B-9351-829D800F9CB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5795" y="5157853"/>
            <a:ext cx="1873522" cy="990625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057105CE-9F15-2543-944D-6C12D533495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47727" y="5154073"/>
            <a:ext cx="1873522" cy="990625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6049173C-C89C-B047-98BD-F60ED8C3DCD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65263" y="5145444"/>
            <a:ext cx="1873522" cy="990625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C619ABC4-4765-D747-AF3C-43F5EF11E11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38785" y="5141664"/>
            <a:ext cx="1873522" cy="990625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9C55A7CA-7593-6247-A930-D47692B2E43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28328" y="5137884"/>
            <a:ext cx="1873522" cy="990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564833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8CD339B-3CC0-8B4F-8224-66E256799D4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942392"/>
            <a:ext cx="8226854" cy="5050635"/>
          </a:xfrm>
        </p:spPr>
        <p:txBody>
          <a:bodyPr>
            <a:normAutofit fontScale="92500" lnSpcReduction="20000"/>
          </a:bodyPr>
          <a:lstStyle/>
          <a:p>
            <a:pPr marL="36576" indent="0" algn="ctr">
              <a:buNone/>
            </a:pPr>
            <a:r>
              <a:rPr lang="en-US" b="1" dirty="0"/>
              <a:t>We all wish you a safe journey back home</a:t>
            </a:r>
          </a:p>
          <a:p>
            <a:pPr marL="36576" indent="0">
              <a:buNone/>
            </a:pPr>
            <a:endParaRPr lang="en-US" dirty="0"/>
          </a:p>
          <a:p>
            <a:pPr marL="36576" indent="0">
              <a:buNone/>
            </a:pPr>
            <a:endParaRPr lang="en-US" dirty="0"/>
          </a:p>
          <a:p>
            <a:pPr marL="36576" indent="0">
              <a:buNone/>
            </a:pPr>
            <a:endParaRPr lang="en-US" dirty="0"/>
          </a:p>
          <a:p>
            <a:pPr marL="36576" indent="0">
              <a:buNone/>
            </a:pPr>
            <a:endParaRPr lang="en-US" dirty="0"/>
          </a:p>
          <a:p>
            <a:pPr marL="36576" indent="0">
              <a:buNone/>
            </a:pPr>
            <a:endParaRPr lang="en-US" dirty="0"/>
          </a:p>
          <a:p>
            <a:pPr marL="36576" indent="0">
              <a:buNone/>
            </a:pPr>
            <a:endParaRPr lang="en-US" dirty="0"/>
          </a:p>
          <a:p>
            <a:pPr marL="36576" indent="0">
              <a:buNone/>
            </a:pPr>
            <a:endParaRPr lang="en-US" dirty="0"/>
          </a:p>
          <a:p>
            <a:pPr marL="36576" indent="0">
              <a:buNone/>
            </a:pPr>
            <a:endParaRPr lang="en-US" dirty="0"/>
          </a:p>
          <a:p>
            <a:pPr marL="36576" indent="0">
              <a:buNone/>
            </a:pPr>
            <a:r>
              <a:rPr lang="en-US" dirty="0"/>
              <a:t>Make the best of your studies</a:t>
            </a:r>
          </a:p>
          <a:p>
            <a:pPr marL="36576" indent="0">
              <a:buNone/>
            </a:pPr>
            <a:r>
              <a:rPr lang="en-US" dirty="0"/>
              <a:t>    ….and we hope to see you back in the future</a:t>
            </a:r>
          </a:p>
          <a:p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E526FE8-86A5-C445-B460-2B9D5434583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50098" y="1473841"/>
            <a:ext cx="5433190" cy="3056169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827734E-1B93-1F41-B59C-D27520BA2E34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Rende Steerenberg - CERN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4FA2347-367D-7B4C-9084-35698BE95DD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it-IT"/>
              <a:t>HSSIP-NL 11 May 2018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7AB7B58-F9E3-EC44-9577-0AF25615EA9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4836188"/>
      </p:ext>
    </p:extLst>
  </p:cSld>
  <p:clrMapOvr>
    <a:masterClrMapping/>
  </p:clrMapOvr>
</p:sld>
</file>

<file path=ppt/theme/theme1.xml><?xml version="1.0" encoding="utf-8"?>
<a:theme xmlns:a="http://schemas.openxmlformats.org/drawingml/2006/main" name="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CERNCorporate4-3" id="{22EDDE6D-AE34-7541-9B81-611186F461FC}" vid="{87D53F25-0A06-4841-9532-2F507ABAA3B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CERNCorporate4-3</Template>
  <TotalTime>3411</TotalTime>
  <Words>291</Words>
  <Application>Microsoft Macintosh PowerPoint</Application>
  <PresentationFormat>On-screen Show (4:3)</PresentationFormat>
  <Paragraphs>61</Paragraphs>
  <Slides>10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3" baseType="lpstr">
      <vt:lpstr>Arial</vt:lpstr>
      <vt:lpstr>Calibri</vt:lpstr>
      <vt:lpstr>CERNCorporate4-3</vt:lpstr>
      <vt:lpstr>PowerPoint Presentation</vt:lpstr>
      <vt:lpstr>Closure of the HSSIP-NL-2018 </vt:lpstr>
      <vt:lpstr>It was a real pleasure to have you here !!!</vt:lpstr>
      <vt:lpstr>It was a busy, but hopefully interesting programme…</vt:lpstr>
      <vt:lpstr>PowerPoint Presentation</vt:lpstr>
      <vt:lpstr>A big thanks to:</vt:lpstr>
      <vt:lpstr>A big thanks to:</vt:lpstr>
      <vt:lpstr>And a special thanks to: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16.0012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Rende Steerenberg</dc:creator>
  <cp:lastModifiedBy>Rende Steerenberg</cp:lastModifiedBy>
  <cp:revision>179</cp:revision>
  <cp:lastPrinted>2017-12-04T10:41:54Z</cp:lastPrinted>
  <dcterms:created xsi:type="dcterms:W3CDTF">2017-05-03T07:52:23Z</dcterms:created>
  <dcterms:modified xsi:type="dcterms:W3CDTF">2018-05-11T09:49:43Z</dcterms:modified>
</cp:coreProperties>
</file>