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71" r:id="rId2"/>
  </p:sldMasterIdLst>
  <p:notesMasterIdLst>
    <p:notesMasterId r:id="rId26"/>
  </p:notesMasterIdLst>
  <p:sldIdLst>
    <p:sldId id="256" r:id="rId3"/>
    <p:sldId id="257" r:id="rId4"/>
    <p:sldId id="270" r:id="rId5"/>
    <p:sldId id="278" r:id="rId6"/>
    <p:sldId id="272" r:id="rId7"/>
    <p:sldId id="279" r:id="rId8"/>
    <p:sldId id="287" r:id="rId9"/>
    <p:sldId id="264" r:id="rId10"/>
    <p:sldId id="271" r:id="rId11"/>
    <p:sldId id="262" r:id="rId12"/>
    <p:sldId id="263" r:id="rId13"/>
    <p:sldId id="277" r:id="rId14"/>
    <p:sldId id="281" r:id="rId15"/>
    <p:sldId id="282" r:id="rId16"/>
    <p:sldId id="283" r:id="rId17"/>
    <p:sldId id="265" r:id="rId18"/>
    <p:sldId id="274" r:id="rId19"/>
    <p:sldId id="267" r:id="rId20"/>
    <p:sldId id="266" r:id="rId21"/>
    <p:sldId id="275" r:id="rId22"/>
    <p:sldId id="284" r:id="rId23"/>
    <p:sldId id="280" r:id="rId24"/>
    <p:sldId id="286" r:id="rId2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A989B721-8DE8-425E-A606-673A520CBB00}">
          <p14:sldIdLst>
            <p14:sldId id="256"/>
            <p14:sldId id="257"/>
            <p14:sldId id="270"/>
            <p14:sldId id="278"/>
            <p14:sldId id="272"/>
            <p14:sldId id="279"/>
            <p14:sldId id="287"/>
            <p14:sldId id="264"/>
            <p14:sldId id="271"/>
            <p14:sldId id="262"/>
            <p14:sldId id="263"/>
            <p14:sldId id="277"/>
            <p14:sldId id="281"/>
            <p14:sldId id="282"/>
            <p14:sldId id="283"/>
            <p14:sldId id="265"/>
            <p14:sldId id="274"/>
            <p14:sldId id="267"/>
            <p14:sldId id="266"/>
            <p14:sldId id="275"/>
            <p14:sldId id="284"/>
            <p14:sldId id="280"/>
            <p14:sldId id="286"/>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E60000"/>
    <a:srgbClr val="00BDBC"/>
    <a:srgbClr val="FF0000"/>
    <a:srgbClr val="B23B3C"/>
    <a:srgbClr val="F0FE86"/>
    <a:srgbClr val="B8FCA6"/>
    <a:srgbClr val="FFC45B"/>
    <a:srgbClr val="F4FEA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82" autoAdjust="0"/>
    <p:restoredTop sz="94259" autoAdjust="0"/>
  </p:normalViewPr>
  <p:slideViewPr>
    <p:cSldViewPr showGuides="1">
      <p:cViewPr>
        <p:scale>
          <a:sx n="76" d="100"/>
          <a:sy n="76" d="100"/>
        </p:scale>
        <p:origin x="-1600" y="-7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56EB9C-7089-488B-A983-2A68EC42ADB5}" type="datetimeFigureOut">
              <a:rPr lang="pl-PL" smtClean="0"/>
              <a:pPr/>
              <a:t>18/11/18</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50FAF9-9535-45C7-9AD0-14D0856926BB}" type="slidenum">
              <a:rPr lang="pl-PL" smtClean="0"/>
              <a:pPr/>
              <a:t>‹#›</a:t>
            </a:fld>
            <a:endParaRPr lang="pl-PL"/>
          </a:p>
        </p:txBody>
      </p:sp>
    </p:spTree>
    <p:extLst>
      <p:ext uri="{BB962C8B-B14F-4D97-AF65-F5344CB8AC3E}">
        <p14:creationId xmlns:p14="http://schemas.microsoft.com/office/powerpoint/2010/main" val="1629889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sp>
        <p:nvSpPr>
          <p:cNvPr id="9" name="Rectangle 14"/>
          <p:cNvSpPr/>
          <p:nvPr/>
        </p:nvSpPr>
        <p:spPr>
          <a:xfrm>
            <a:off x="899592" y="1556792"/>
            <a:ext cx="8568952" cy="1584176"/>
          </a:xfrm>
          <a:prstGeom prst="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0" name="Rectangle 19"/>
          <p:cNvSpPr/>
          <p:nvPr/>
        </p:nvSpPr>
        <p:spPr>
          <a:xfrm>
            <a:off x="0" y="6453336"/>
            <a:ext cx="9144000" cy="404664"/>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1"/>
          <p:cNvSpPr>
            <a:spLocks noGrp="1"/>
          </p:cNvSpPr>
          <p:nvPr>
            <p:ph type="ctrTitle" hasCustomPrompt="1"/>
          </p:nvPr>
        </p:nvSpPr>
        <p:spPr>
          <a:xfrm>
            <a:off x="1014904" y="2324868"/>
            <a:ext cx="7772400" cy="601200"/>
          </a:xfrm>
        </p:spPr>
        <p:txBody>
          <a:bodyPr anchor="b">
            <a:normAutofit/>
          </a:bodyPr>
          <a:lstStyle>
            <a:lvl1pPr algn="l">
              <a:defRPr sz="3600">
                <a:effectLst>
                  <a:reflection blurRad="6350" stA="55000" endA="300" endPos="45500" dist="50800" dir="5400000" sy="-100000" algn="bl" rotWithShape="0"/>
                </a:effectLst>
                <a:latin typeface="+mj-lt"/>
              </a:defRPr>
            </a:lvl1pPr>
          </a:lstStyle>
          <a:p>
            <a:r>
              <a:rPr lang="pl-PL" dirty="0"/>
              <a:t>#. &lt;Nazwa Zadania&gt;</a:t>
            </a:r>
            <a:endParaRPr lang="en-US" dirty="0"/>
          </a:p>
        </p:txBody>
      </p:sp>
      <p:cxnSp>
        <p:nvCxnSpPr>
          <p:cNvPr id="13"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Footer Placeholder 2"/>
          <p:cNvSpPr txBox="1">
            <a:spLocks/>
          </p:cNvSpPr>
          <p:nvPr/>
        </p:nvSpPr>
        <p:spPr>
          <a:xfrm flipH="1">
            <a:off x="2075217" y="6470268"/>
            <a:ext cx="4972050" cy="370800"/>
          </a:xfrm>
          <a:prstGeom prst="rect">
            <a:avLst/>
          </a:prstGeom>
        </p:spPr>
        <p:txBody>
          <a:bodyPr vert="horz" lIns="91440" tIns="45720" rIns="91440" bIns="45720" rtlCol="0" anchor="ctr"/>
          <a:lstStyle>
            <a:defPPr>
              <a:defRPr lang="pl-PL"/>
            </a:defPPr>
            <a:lvl1pPr marL="0" algn="ctr" defTabSz="914400" rtl="0" eaLnBrk="1" latinLnBrk="0" hangingPunct="1">
              <a:defRPr sz="1800" b="1" kern="1200">
                <a:solidFill>
                  <a:schemeClr val="accent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dirty="0" err="1">
                <a:solidFill>
                  <a:srgbClr val="FFC000"/>
                </a:solidFill>
              </a:rPr>
              <a:t>Akcelerony</a:t>
            </a:r>
            <a:endParaRPr lang="pl-PL" dirty="0"/>
          </a:p>
        </p:txBody>
      </p:sp>
      <p:pic>
        <p:nvPicPr>
          <p:cNvPr id="4" name="Obraz 3">
            <a:extLst>
              <a:ext uri="{FF2B5EF4-FFF2-40B4-BE49-F238E27FC236}">
                <a16:creationId xmlns:a16="http://schemas.microsoft.com/office/drawing/2014/main" xmlns="" id="{A89EBA81-3010-4B65-B410-A78F5B7DAC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79912" y="3429000"/>
            <a:ext cx="2232248" cy="27051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04132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1_Final">
    <p:spTree>
      <p:nvGrpSpPr>
        <p:cNvPr id="1" name=""/>
        <p:cNvGrpSpPr/>
        <p:nvPr/>
      </p:nvGrpSpPr>
      <p:grpSpPr>
        <a:xfrm>
          <a:off x="0" y="0"/>
          <a:ext cx="0" cy="0"/>
          <a:chOff x="0" y="0"/>
          <a:chExt cx="0" cy="0"/>
        </a:xfrm>
      </p:grpSpPr>
      <p:sp>
        <p:nvSpPr>
          <p:cNvPr id="5" name="Rectangle 19"/>
          <p:cNvSpPr/>
          <p:nvPr/>
        </p:nvSpPr>
        <p:spPr>
          <a:xfrm>
            <a:off x="0" y="6453336"/>
            <a:ext cx="9144000" cy="404664"/>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Rectangle 12"/>
          <p:cNvSpPr/>
          <p:nvPr/>
        </p:nvSpPr>
        <p:spPr>
          <a:xfrm>
            <a:off x="5379890" y="3676649"/>
            <a:ext cx="3356269" cy="62753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b="1" dirty="0">
              <a:solidFill>
                <a:srgbClr val="FFC000"/>
              </a:solidFill>
            </a:endParaRPr>
          </a:p>
        </p:txBody>
      </p:sp>
      <p:sp>
        <p:nvSpPr>
          <p:cNvPr id="8" name="Rectangle 9"/>
          <p:cNvSpPr>
            <a:spLocks noChangeArrowheads="1"/>
          </p:cNvSpPr>
          <p:nvPr/>
        </p:nvSpPr>
        <p:spPr bwMode="auto">
          <a:xfrm>
            <a:off x="195511" y="1181100"/>
            <a:ext cx="4824164" cy="4991099"/>
          </a:xfrm>
          <a:prstGeom prst="rect">
            <a:avLst/>
          </a:prstGeom>
          <a:solidFill>
            <a:schemeClr val="bg2"/>
          </a:solidFill>
          <a:ln w="28575">
            <a:solidFill>
              <a:schemeClr val="tx1"/>
            </a:solidFill>
          </a:ln>
        </p:spPr>
        <p:txBody>
          <a:bodyPr wrap="square" lIns="180000" tIns="108000" rIns="180000" bIns="108000" rtlCol="0" anchor="ctr">
            <a:noAutofit/>
          </a:bodyPr>
          <a:lstStyle/>
          <a:p>
            <a:pPr marL="285750" indent="-285750">
              <a:buFont typeface="Arial" pitchFamily="34" charset="0"/>
              <a:buChar char="•"/>
            </a:pPr>
            <a:endParaRPr lang="pl-PL" dirty="0"/>
          </a:p>
        </p:txBody>
      </p:sp>
      <p:sp>
        <p:nvSpPr>
          <p:cNvPr id="11" name="Rectangle 10"/>
          <p:cNvSpPr/>
          <p:nvPr/>
        </p:nvSpPr>
        <p:spPr>
          <a:xfrm>
            <a:off x="0" y="0"/>
            <a:ext cx="9144000" cy="979200"/>
          </a:xfrm>
          <a:prstGeom prst="rect">
            <a:avLst/>
          </a:prstGeom>
          <a:solidFill>
            <a:schemeClr val="tx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cxnSp>
        <p:nvCxnSpPr>
          <p:cNvPr id="12" name="Straight Connector 16"/>
          <p:cNvCxnSpPr/>
          <p:nvPr/>
        </p:nvCxnSpPr>
        <p:spPr>
          <a:xfrm>
            <a:off x="0" y="706281"/>
            <a:ext cx="810039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Footer Placeholder 2"/>
          <p:cNvSpPr txBox="1">
            <a:spLocks/>
          </p:cNvSpPr>
          <p:nvPr/>
        </p:nvSpPr>
        <p:spPr>
          <a:xfrm flipH="1">
            <a:off x="2075217" y="6470268"/>
            <a:ext cx="4972050" cy="370800"/>
          </a:xfrm>
          <a:prstGeom prst="rect">
            <a:avLst/>
          </a:prstGeom>
        </p:spPr>
        <p:txBody>
          <a:bodyPr vert="horz" lIns="91440" tIns="45720" rIns="91440" bIns="45720" rtlCol="0" anchor="ctr"/>
          <a:lstStyle>
            <a:defPPr>
              <a:defRPr lang="pl-PL"/>
            </a:defPPr>
            <a:lvl1pPr marL="0" algn="ctr" defTabSz="914400" rtl="0" eaLnBrk="1" latinLnBrk="0" hangingPunct="1">
              <a:defRPr sz="1800" b="1" kern="1200">
                <a:solidFill>
                  <a:schemeClr val="accent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dirty="0" err="1">
                <a:solidFill>
                  <a:srgbClr val="FFC000"/>
                </a:solidFill>
              </a:rPr>
              <a:t>Akcelerony</a:t>
            </a:r>
            <a:endParaRPr lang="pl-PL" dirty="0"/>
          </a:p>
        </p:txBody>
      </p:sp>
      <p:sp>
        <p:nvSpPr>
          <p:cNvPr id="6" name="Picture Placeholder 5"/>
          <p:cNvSpPr>
            <a:spLocks noGrp="1"/>
          </p:cNvSpPr>
          <p:nvPr>
            <p:ph type="pic" sz="quarter" idx="10" hasCustomPrompt="1"/>
          </p:nvPr>
        </p:nvSpPr>
        <p:spPr>
          <a:xfrm>
            <a:off x="5379890" y="4592992"/>
            <a:ext cx="999395" cy="1162050"/>
          </a:xfrm>
        </p:spPr>
        <p:txBody>
          <a:bodyPr>
            <a:normAutofit/>
          </a:bodyPr>
          <a:lstStyle>
            <a:lvl1pPr marL="0" indent="0">
              <a:buNone/>
              <a:defRPr sz="1800"/>
            </a:lvl1pPr>
          </a:lstStyle>
          <a:p>
            <a:r>
              <a:rPr lang="pl-PL" dirty="0"/>
              <a:t>Partner </a:t>
            </a:r>
          </a:p>
        </p:txBody>
      </p:sp>
      <p:sp>
        <p:nvSpPr>
          <p:cNvPr id="20" name="Picture Placeholder 5"/>
          <p:cNvSpPr>
            <a:spLocks noGrp="1"/>
          </p:cNvSpPr>
          <p:nvPr>
            <p:ph type="pic" sz="quarter" idx="11" hasCustomPrompt="1"/>
          </p:nvPr>
        </p:nvSpPr>
        <p:spPr>
          <a:xfrm>
            <a:off x="6558326" y="4584028"/>
            <a:ext cx="999395" cy="1162050"/>
          </a:xfrm>
        </p:spPr>
        <p:txBody>
          <a:bodyPr>
            <a:normAutofit/>
          </a:bodyPr>
          <a:lstStyle>
            <a:lvl1pPr marL="0" indent="0">
              <a:buNone/>
              <a:defRPr sz="1800"/>
            </a:lvl1pPr>
          </a:lstStyle>
          <a:p>
            <a:r>
              <a:rPr lang="pl-PL" dirty="0"/>
              <a:t>Partner </a:t>
            </a:r>
          </a:p>
        </p:txBody>
      </p:sp>
      <p:sp>
        <p:nvSpPr>
          <p:cNvPr id="21" name="Picture Placeholder 5"/>
          <p:cNvSpPr>
            <a:spLocks noGrp="1"/>
          </p:cNvSpPr>
          <p:nvPr>
            <p:ph type="pic" sz="quarter" idx="12" hasCustomPrompt="1"/>
          </p:nvPr>
        </p:nvSpPr>
        <p:spPr>
          <a:xfrm>
            <a:off x="7736764" y="4584027"/>
            <a:ext cx="999395" cy="1162050"/>
          </a:xfrm>
        </p:spPr>
        <p:txBody>
          <a:bodyPr>
            <a:normAutofit/>
          </a:bodyPr>
          <a:lstStyle>
            <a:lvl1pPr marL="0" indent="0">
              <a:buNone/>
              <a:defRPr sz="1800"/>
            </a:lvl1pPr>
          </a:lstStyle>
          <a:p>
            <a:r>
              <a:rPr lang="pl-PL" dirty="0"/>
              <a:t>Partner </a:t>
            </a:r>
          </a:p>
        </p:txBody>
      </p:sp>
      <p:sp>
        <p:nvSpPr>
          <p:cNvPr id="22" name="TextBox 21"/>
          <p:cNvSpPr txBox="1"/>
          <p:nvPr/>
        </p:nvSpPr>
        <p:spPr>
          <a:xfrm>
            <a:off x="118330" y="93939"/>
            <a:ext cx="5357308" cy="646331"/>
          </a:xfrm>
          <a:prstGeom prst="rect">
            <a:avLst/>
          </a:prstGeom>
          <a:noFill/>
        </p:spPr>
        <p:txBody>
          <a:bodyPr wrap="square" rtlCol="0">
            <a:spAutoFit/>
          </a:bodyPr>
          <a:lstStyle/>
          <a:p>
            <a:r>
              <a:rPr lang="pl-PL" sz="3600" b="1" kern="1200" dirty="0" err="1">
                <a:solidFill>
                  <a:srgbClr val="FFC000"/>
                </a:solidFill>
                <a:latin typeface="+mj-lt"/>
                <a:ea typeface="Verdana" panose="020B0604030504040204" pitchFamily="34" charset="0"/>
                <a:cs typeface="Verdana" panose="020B0604030504040204" pitchFamily="34" charset="0"/>
              </a:rPr>
              <a:t>Literature</a:t>
            </a:r>
            <a:endParaRPr lang="pl-PL" sz="3600" b="1" kern="1200" dirty="0">
              <a:solidFill>
                <a:srgbClr val="FFC000"/>
              </a:solidFill>
              <a:latin typeface="+mj-lt"/>
              <a:ea typeface="Verdana" panose="020B0604030504040204" pitchFamily="34" charset="0"/>
              <a:cs typeface="Verdana" panose="020B0604030504040204" pitchFamily="34" charset="0"/>
            </a:endParaRPr>
          </a:p>
        </p:txBody>
      </p:sp>
      <p:sp>
        <p:nvSpPr>
          <p:cNvPr id="23" name="TextBox 22"/>
          <p:cNvSpPr txBox="1"/>
          <p:nvPr/>
        </p:nvSpPr>
        <p:spPr>
          <a:xfrm>
            <a:off x="5442626" y="3665891"/>
            <a:ext cx="3305838" cy="646331"/>
          </a:xfrm>
          <a:prstGeom prst="rect">
            <a:avLst/>
          </a:prstGeom>
          <a:noFill/>
        </p:spPr>
        <p:txBody>
          <a:bodyPr wrap="square" rtlCol="0">
            <a:spAutoFit/>
          </a:bodyPr>
          <a:lstStyle/>
          <a:p>
            <a:pPr algn="ctr"/>
            <a:r>
              <a:rPr lang="pl-PL" sz="3600" b="1" kern="1200" dirty="0" err="1">
                <a:solidFill>
                  <a:srgbClr val="FFC000"/>
                </a:solidFill>
                <a:latin typeface="+mj-lt"/>
                <a:ea typeface="Verdana" panose="020B0604030504040204" pitchFamily="34" charset="0"/>
                <a:cs typeface="Verdana" panose="020B0604030504040204" pitchFamily="34" charset="0"/>
              </a:rPr>
              <a:t>Thank</a:t>
            </a:r>
            <a:r>
              <a:rPr lang="pl-PL" sz="3600" b="1" kern="1200" dirty="0">
                <a:solidFill>
                  <a:srgbClr val="FFC000"/>
                </a:solidFill>
                <a:latin typeface="+mj-lt"/>
                <a:ea typeface="Verdana" panose="020B0604030504040204" pitchFamily="34" charset="0"/>
                <a:cs typeface="Verdana" panose="020B0604030504040204" pitchFamily="34" charset="0"/>
              </a:rPr>
              <a:t> </a:t>
            </a:r>
            <a:r>
              <a:rPr lang="pl-PL" sz="3600" b="1" kern="1200" dirty="0" err="1">
                <a:solidFill>
                  <a:srgbClr val="FFC000"/>
                </a:solidFill>
                <a:latin typeface="+mj-lt"/>
                <a:ea typeface="Verdana" panose="020B0604030504040204" pitchFamily="34" charset="0"/>
                <a:cs typeface="Verdana" panose="020B0604030504040204" pitchFamily="34" charset="0"/>
              </a:rPr>
              <a:t>you</a:t>
            </a:r>
            <a:endParaRPr lang="pl-PL" sz="3600" b="1" kern="1200" dirty="0">
              <a:solidFill>
                <a:srgbClr val="FFC000"/>
              </a:solidFill>
              <a:latin typeface="+mj-lt"/>
              <a:ea typeface="Verdana" panose="020B0604030504040204" pitchFamily="34" charset="0"/>
              <a:cs typeface="Verdana" panose="020B0604030504040204" pitchFamily="34" charset="0"/>
            </a:endParaRPr>
          </a:p>
        </p:txBody>
      </p:sp>
      <p:sp>
        <p:nvSpPr>
          <p:cNvPr id="10" name="Text Placeholder 9"/>
          <p:cNvSpPr>
            <a:spLocks noGrp="1"/>
          </p:cNvSpPr>
          <p:nvPr>
            <p:ph type="body" sz="quarter" idx="13" hasCustomPrompt="1"/>
          </p:nvPr>
        </p:nvSpPr>
        <p:spPr>
          <a:xfrm>
            <a:off x="355600" y="1411288"/>
            <a:ext cx="4452938" cy="4516437"/>
          </a:xfrm>
        </p:spPr>
        <p:txBody>
          <a:bodyPr>
            <a:noAutofit/>
          </a:bodyPr>
          <a:lstStyle>
            <a:lvl1pPr marL="0" indent="0" algn="just">
              <a:buNone/>
              <a:defRPr sz="1600" b="0" baseline="0"/>
            </a:lvl1pPr>
          </a:lstStyle>
          <a:p>
            <a:r>
              <a:rPr lang="pl-PL" b="1" dirty="0"/>
              <a:t>Przykładowa literatura:</a:t>
            </a:r>
          </a:p>
          <a:p>
            <a:r>
              <a:rPr lang="pl-PL" b="1" dirty="0"/>
              <a:t>Andrzej Kajetan Wróblewski</a:t>
            </a:r>
            <a:r>
              <a:rPr lang="pl-PL" dirty="0"/>
              <a:t> </a:t>
            </a:r>
            <a:r>
              <a:rPr lang="pl-PL" i="1" dirty="0"/>
              <a:t>Historia fizyki : od czasów najdawniejszych do współczesności</a:t>
            </a:r>
            <a:r>
              <a:rPr lang="pl-PL" dirty="0"/>
              <a:t>, Warszawa, PWN (2006)</a:t>
            </a:r>
            <a:endParaRPr lang="pl-PL" baseline="30000" dirty="0"/>
          </a:p>
          <a:p>
            <a:r>
              <a:rPr lang="pl-PL" b="1" dirty="0"/>
              <a:t>Wiesław Marciniak</a:t>
            </a:r>
            <a:r>
              <a:rPr lang="pl-PL" dirty="0"/>
              <a:t> </a:t>
            </a:r>
            <a:r>
              <a:rPr lang="pl-PL" i="1" dirty="0"/>
              <a:t>Przyrządy półprzewodnikowe, </a:t>
            </a:r>
            <a:r>
              <a:rPr lang="pl-PL" dirty="0"/>
              <a:t>Warszawa, WN-T (1979)</a:t>
            </a:r>
          </a:p>
          <a:p>
            <a:r>
              <a:rPr lang="en-US" b="1" dirty="0"/>
              <a:t>Harry Berman &amp; Clifford </a:t>
            </a:r>
            <a:r>
              <a:rPr lang="en-US" b="1" dirty="0" err="1"/>
              <a:t>Frondel</a:t>
            </a:r>
            <a:r>
              <a:rPr lang="en-US" dirty="0"/>
              <a:t> </a:t>
            </a:r>
            <a:r>
              <a:rPr lang="en-US" i="1" dirty="0"/>
              <a:t>The System of Mineralogy of James Dwight Dana and Edward Salisbury Dana Yale University 1837-1892, Volume I: Elements, Sulfides, </a:t>
            </a:r>
            <a:r>
              <a:rPr lang="en-US" i="1" dirty="0" err="1"/>
              <a:t>Sulfosalts</a:t>
            </a:r>
            <a:r>
              <a:rPr lang="en-US" i="1" dirty="0"/>
              <a:t>, Oxides.</a:t>
            </a:r>
            <a:r>
              <a:rPr lang="en-US" dirty="0"/>
              <a:t> New York</a:t>
            </a:r>
            <a:r>
              <a:rPr lang="pl-PL" dirty="0"/>
              <a:t>,  JWS </a:t>
            </a:r>
            <a:r>
              <a:rPr lang="en-US" dirty="0"/>
              <a:t>(1944</a:t>
            </a:r>
            <a:r>
              <a:rPr lang="pl-PL" dirty="0"/>
              <a:t>)</a:t>
            </a:r>
          </a:p>
          <a:p>
            <a:r>
              <a:rPr lang="pl-PL" b="1" dirty="0"/>
              <a:t>Charles Kittel </a:t>
            </a:r>
            <a:r>
              <a:rPr lang="en-US" i="1" dirty="0"/>
              <a:t>Introduction to Solid State Physics</a:t>
            </a:r>
            <a:r>
              <a:rPr lang="en-US" dirty="0"/>
              <a:t>, 7th Ed., Wiley, (1996)</a:t>
            </a:r>
            <a:endParaRPr lang="pl-PL" b="1" dirty="0"/>
          </a:p>
        </p:txBody>
      </p:sp>
      <p:pic>
        <p:nvPicPr>
          <p:cNvPr id="3" name="Obraz 2">
            <a:extLst>
              <a:ext uri="{FF2B5EF4-FFF2-40B4-BE49-F238E27FC236}">
                <a16:creationId xmlns:a16="http://schemas.microsoft.com/office/drawing/2014/main" xmlns="" id="{A2770905-BDEC-470F-AA76-23E5382043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21566" y="-12376"/>
            <a:ext cx="829186" cy="1004861"/>
          </a:xfrm>
          <a:prstGeom prst="rect">
            <a:avLst/>
          </a:prstGeom>
        </p:spPr>
      </p:pic>
      <p:pic>
        <p:nvPicPr>
          <p:cNvPr id="7" name="Obraz 6">
            <a:extLst>
              <a:ext uri="{FF2B5EF4-FFF2-40B4-BE49-F238E27FC236}">
                <a16:creationId xmlns:a16="http://schemas.microsoft.com/office/drawing/2014/main" xmlns="" id="{B47A103C-7EA7-4BC8-BC27-D2301F0414B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66298" y="1299252"/>
            <a:ext cx="1561938" cy="18928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4369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sp>
        <p:nvSpPr>
          <p:cNvPr id="9" name="Rectangle 14"/>
          <p:cNvSpPr/>
          <p:nvPr/>
        </p:nvSpPr>
        <p:spPr>
          <a:xfrm>
            <a:off x="899592" y="1556792"/>
            <a:ext cx="8568952" cy="1584176"/>
          </a:xfrm>
          <a:prstGeom prst="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0" name="Rectangle 19"/>
          <p:cNvSpPr/>
          <p:nvPr/>
        </p:nvSpPr>
        <p:spPr>
          <a:xfrm>
            <a:off x="0" y="6453336"/>
            <a:ext cx="9144000" cy="404664"/>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1"/>
          <p:cNvSpPr>
            <a:spLocks noGrp="1"/>
          </p:cNvSpPr>
          <p:nvPr>
            <p:ph type="ctrTitle" hasCustomPrompt="1"/>
          </p:nvPr>
        </p:nvSpPr>
        <p:spPr>
          <a:xfrm>
            <a:off x="1014904" y="2324868"/>
            <a:ext cx="7772400" cy="601200"/>
          </a:xfrm>
        </p:spPr>
        <p:txBody>
          <a:bodyPr anchor="b">
            <a:normAutofit/>
          </a:bodyPr>
          <a:lstStyle>
            <a:lvl1pPr algn="l">
              <a:defRPr sz="3600">
                <a:effectLst>
                  <a:reflection blurRad="6350" stA="55000" endA="300" endPos="45500" dist="50800" dir="5400000" sy="-100000" algn="bl" rotWithShape="0"/>
                </a:effectLst>
                <a:latin typeface="+mj-lt"/>
              </a:defRPr>
            </a:lvl1pPr>
          </a:lstStyle>
          <a:p>
            <a:r>
              <a:rPr lang="pl-PL" dirty="0"/>
              <a:t>#. &lt;Nazwa Zadania&gt;</a:t>
            </a:r>
            <a:endParaRPr lang="en-US" dirty="0"/>
          </a:p>
        </p:txBody>
      </p:sp>
      <p:cxnSp>
        <p:nvCxnSpPr>
          <p:cNvPr id="13"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8507" y="3538493"/>
            <a:ext cx="2046985" cy="256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ooter Placeholder 2"/>
          <p:cNvSpPr txBox="1">
            <a:spLocks/>
          </p:cNvSpPr>
          <p:nvPr/>
        </p:nvSpPr>
        <p:spPr>
          <a:xfrm flipH="1">
            <a:off x="2075217" y="6470268"/>
            <a:ext cx="4972050" cy="370800"/>
          </a:xfrm>
          <a:prstGeom prst="rect">
            <a:avLst/>
          </a:prstGeom>
        </p:spPr>
        <p:txBody>
          <a:bodyPr vert="horz" lIns="91440" tIns="45720" rIns="91440" bIns="45720" rtlCol="0" anchor="ctr"/>
          <a:lstStyle>
            <a:defPPr>
              <a:defRPr lang="pl-PL"/>
            </a:defPPr>
            <a:lvl1pPr marL="0" algn="ctr" defTabSz="914400" rtl="0" eaLnBrk="1" latinLnBrk="0" hangingPunct="1">
              <a:defRPr sz="1800" b="1" kern="1200">
                <a:solidFill>
                  <a:schemeClr val="accent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dirty="0">
                <a:solidFill>
                  <a:srgbClr val="FFC000"/>
                </a:solidFill>
              </a:rPr>
              <a:t>Klub Naukowy Fenix</a:t>
            </a:r>
            <a:endParaRPr lang="pl-PL" dirty="0"/>
          </a:p>
        </p:txBody>
      </p:sp>
    </p:spTree>
    <p:extLst>
      <p:ext uri="{BB962C8B-B14F-4D97-AF65-F5344CB8AC3E}">
        <p14:creationId xmlns:p14="http://schemas.microsoft.com/office/powerpoint/2010/main" val="4204132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ytuł i zawartość">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b="1"/>
            </a:lvl1pPr>
          </a:lstStyle>
          <a:p>
            <a:fld id="{31184D7E-7B95-4FBA-AA1B-C191454F2FDC}" type="slidenum">
              <a:rPr lang="pl-PL" smtClean="0"/>
              <a:pPr/>
              <a:t>‹#›</a:t>
            </a:fld>
            <a:endParaRPr lang="pl-PL" dirty="0"/>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18330" y="93939"/>
            <a:ext cx="5357308" cy="646331"/>
          </a:xfrm>
          <a:prstGeom prst="rect">
            <a:avLst/>
          </a:prstGeom>
          <a:noFill/>
        </p:spPr>
        <p:txBody>
          <a:bodyPr wrap="square" rtlCol="0">
            <a:spAutoFit/>
          </a:bodyPr>
          <a:lstStyle/>
          <a:p>
            <a:r>
              <a:rPr lang="pl-PL" sz="3600" b="1" kern="1200" dirty="0">
                <a:solidFill>
                  <a:srgbClr val="FFC000"/>
                </a:solidFill>
                <a:latin typeface="+mj-lt"/>
                <a:ea typeface="Verdana" panose="020B0604030504040204" pitchFamily="34" charset="0"/>
                <a:cs typeface="Verdana" panose="020B0604030504040204" pitchFamily="34" charset="0"/>
              </a:rPr>
              <a:t>Treść zadania</a:t>
            </a:r>
          </a:p>
        </p:txBody>
      </p:sp>
      <p:sp>
        <p:nvSpPr>
          <p:cNvPr id="14" name="Text Placeholder 13"/>
          <p:cNvSpPr>
            <a:spLocks noGrp="1"/>
          </p:cNvSpPr>
          <p:nvPr>
            <p:ph type="body" sz="quarter" idx="13" hasCustomPrompt="1"/>
          </p:nvPr>
        </p:nvSpPr>
        <p:spPr>
          <a:xfrm>
            <a:off x="517334" y="5013587"/>
            <a:ext cx="8153330" cy="1258888"/>
          </a:xfrm>
        </p:spPr>
        <p:txBody>
          <a:bodyPr>
            <a:normAutofit/>
          </a:bodyPr>
          <a:lstStyle>
            <a:lvl1pPr marL="0" indent="0" algn="just">
              <a:buNone/>
              <a:defRPr lang="pl-PL" sz="2000" kern="1200" baseline="0" dirty="0">
                <a:solidFill>
                  <a:schemeClr val="tx1"/>
                </a:solidFill>
                <a:latin typeface="+mn-lt"/>
                <a:ea typeface="+mn-ea"/>
                <a:cs typeface="+mn-cs"/>
              </a:defRPr>
            </a:lvl1pPr>
          </a:lstStyle>
          <a:p>
            <a:pPr lvl="0"/>
            <a:r>
              <a:rPr lang="pl-PL" dirty="0"/>
              <a:t>Problem Task ....</a:t>
            </a:r>
          </a:p>
        </p:txBody>
      </p:sp>
      <p:sp>
        <p:nvSpPr>
          <p:cNvPr id="16" name="Picture Placeholder 15"/>
          <p:cNvSpPr>
            <a:spLocks noGrp="1"/>
          </p:cNvSpPr>
          <p:nvPr>
            <p:ph type="pic" sz="quarter" idx="14" hasCustomPrompt="1"/>
          </p:nvPr>
        </p:nvSpPr>
        <p:spPr>
          <a:xfrm>
            <a:off x="1710466" y="1193800"/>
            <a:ext cx="5701573" cy="3690938"/>
          </a:xfrm>
        </p:spPr>
        <p:txBody>
          <a:bodyPr/>
          <a:lstStyle>
            <a:lvl1pPr marL="0" indent="0">
              <a:buNone/>
              <a:defRPr/>
            </a:lvl1pPr>
          </a:lstStyle>
          <a:p>
            <a:r>
              <a:rPr lang="pl-PL" dirty="0"/>
              <a:t>Nice photo</a:t>
            </a:r>
          </a:p>
        </p:txBody>
      </p:sp>
    </p:spTree>
    <p:extLst>
      <p:ext uri="{BB962C8B-B14F-4D97-AF65-F5344CB8AC3E}">
        <p14:creationId xmlns:p14="http://schemas.microsoft.com/office/powerpoint/2010/main" val="2771364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31184D7E-7B95-4FBA-AA1B-C191454F2FDC}" type="slidenum">
              <a:rPr lang="pl-PL" smtClean="0"/>
              <a:pPr/>
              <a:t>‹#›</a:t>
            </a:fld>
            <a:endParaRPr lang="pl-PL" dirty="0"/>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3663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Conclusions">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31184D7E-7B95-4FBA-AA1B-C191454F2FDC}" type="slidenum">
              <a:rPr lang="pl-PL" smtClean="0"/>
              <a:pPr/>
              <a:t>‹#›</a:t>
            </a:fld>
            <a:endParaRPr lang="pl-PL"/>
          </a:p>
        </p:txBody>
      </p:sp>
      <p:sp>
        <p:nvSpPr>
          <p:cNvPr id="10" name="TextBox 9"/>
          <p:cNvSpPr txBox="1"/>
          <p:nvPr/>
        </p:nvSpPr>
        <p:spPr>
          <a:xfrm>
            <a:off x="118330" y="93939"/>
            <a:ext cx="5357308" cy="646331"/>
          </a:xfrm>
          <a:prstGeom prst="rect">
            <a:avLst/>
          </a:prstGeom>
          <a:noFill/>
        </p:spPr>
        <p:txBody>
          <a:bodyPr wrap="square" rtlCol="0">
            <a:spAutoFit/>
          </a:bodyPr>
          <a:lstStyle/>
          <a:p>
            <a:r>
              <a:rPr lang="pl-PL" sz="3600" b="1" kern="1200" dirty="0">
                <a:solidFill>
                  <a:srgbClr val="FFC000"/>
                </a:solidFill>
                <a:latin typeface="+mj-lt"/>
                <a:ea typeface="Verdana" panose="020B0604030504040204" pitchFamily="34" charset="0"/>
                <a:cs typeface="Verdana" panose="020B0604030504040204" pitchFamily="34" charset="0"/>
              </a:rPr>
              <a:t>Podsumowanie</a:t>
            </a:r>
          </a:p>
        </p:txBody>
      </p:sp>
      <p:sp>
        <p:nvSpPr>
          <p:cNvPr id="4" name="Picture Placeholder 3"/>
          <p:cNvSpPr>
            <a:spLocks noGrp="1"/>
          </p:cNvSpPr>
          <p:nvPr>
            <p:ph type="pic" sz="quarter" idx="13"/>
          </p:nvPr>
        </p:nvSpPr>
        <p:spPr>
          <a:xfrm>
            <a:off x="452437" y="1312863"/>
            <a:ext cx="2505915" cy="1979612"/>
          </a:xfrm>
        </p:spPr>
        <p:txBody>
          <a:bodyPr/>
          <a:lstStyle/>
          <a:p>
            <a:r>
              <a:rPr lang="pl-PL"/>
              <a:t>Kliknij ikonę, aby dodać obraz</a:t>
            </a:r>
          </a:p>
        </p:txBody>
      </p:sp>
      <p:sp>
        <p:nvSpPr>
          <p:cNvPr id="12" name="Picture Placeholder 3"/>
          <p:cNvSpPr>
            <a:spLocks noGrp="1"/>
          </p:cNvSpPr>
          <p:nvPr>
            <p:ph type="pic" sz="quarter" idx="14"/>
          </p:nvPr>
        </p:nvSpPr>
        <p:spPr>
          <a:xfrm>
            <a:off x="3319042" y="1303897"/>
            <a:ext cx="2505915" cy="1979612"/>
          </a:xfrm>
        </p:spPr>
        <p:txBody>
          <a:bodyPr/>
          <a:lstStyle/>
          <a:p>
            <a:r>
              <a:rPr lang="pl-PL"/>
              <a:t>Kliknij ikonę, aby dodać obraz</a:t>
            </a:r>
          </a:p>
        </p:txBody>
      </p:sp>
      <p:sp>
        <p:nvSpPr>
          <p:cNvPr id="13" name="Picture Placeholder 3"/>
          <p:cNvSpPr>
            <a:spLocks noGrp="1"/>
          </p:cNvSpPr>
          <p:nvPr>
            <p:ph type="pic" sz="quarter" idx="15"/>
          </p:nvPr>
        </p:nvSpPr>
        <p:spPr>
          <a:xfrm>
            <a:off x="6160853" y="1320801"/>
            <a:ext cx="2505915" cy="1979612"/>
          </a:xfrm>
        </p:spPr>
        <p:txBody>
          <a:bodyPr/>
          <a:lstStyle/>
          <a:p>
            <a:r>
              <a:rPr lang="pl-PL"/>
              <a:t>Kliknij ikonę, aby dodać obraz</a:t>
            </a:r>
          </a:p>
        </p:txBody>
      </p:sp>
      <p:sp>
        <p:nvSpPr>
          <p:cNvPr id="14" name="Picture Placeholder 3"/>
          <p:cNvSpPr>
            <a:spLocks noGrp="1"/>
          </p:cNvSpPr>
          <p:nvPr>
            <p:ph type="pic" sz="quarter" idx="16"/>
          </p:nvPr>
        </p:nvSpPr>
        <p:spPr>
          <a:xfrm>
            <a:off x="452437" y="3670581"/>
            <a:ext cx="2505915" cy="1979612"/>
          </a:xfrm>
        </p:spPr>
        <p:txBody>
          <a:bodyPr/>
          <a:lstStyle/>
          <a:p>
            <a:r>
              <a:rPr lang="pl-PL"/>
              <a:t>Kliknij ikonę, aby dodać obraz</a:t>
            </a:r>
          </a:p>
        </p:txBody>
      </p:sp>
      <p:sp>
        <p:nvSpPr>
          <p:cNvPr id="15" name="Picture Placeholder 3"/>
          <p:cNvSpPr>
            <a:spLocks noGrp="1"/>
          </p:cNvSpPr>
          <p:nvPr>
            <p:ph type="pic" sz="quarter" idx="17"/>
          </p:nvPr>
        </p:nvSpPr>
        <p:spPr>
          <a:xfrm>
            <a:off x="3319042" y="3661615"/>
            <a:ext cx="2505915" cy="1979612"/>
          </a:xfrm>
        </p:spPr>
        <p:txBody>
          <a:bodyPr/>
          <a:lstStyle/>
          <a:p>
            <a:r>
              <a:rPr lang="pl-PL"/>
              <a:t>Kliknij ikonę, aby dodać obraz</a:t>
            </a:r>
          </a:p>
        </p:txBody>
      </p:sp>
      <p:sp>
        <p:nvSpPr>
          <p:cNvPr id="16" name="Picture Placeholder 3"/>
          <p:cNvSpPr>
            <a:spLocks noGrp="1"/>
          </p:cNvSpPr>
          <p:nvPr>
            <p:ph type="pic" sz="quarter" idx="18"/>
          </p:nvPr>
        </p:nvSpPr>
        <p:spPr>
          <a:xfrm>
            <a:off x="6160853" y="3678519"/>
            <a:ext cx="2505915" cy="1979612"/>
          </a:xfrm>
        </p:spPr>
        <p:txBody>
          <a:bodyPr/>
          <a:lstStyle/>
          <a:p>
            <a:r>
              <a:rPr lang="pl-PL"/>
              <a:t>Kliknij ikonę, aby dodać obraz</a:t>
            </a:r>
          </a:p>
        </p:txBody>
      </p:sp>
    </p:spTree>
    <p:extLst>
      <p:ext uri="{BB962C8B-B14F-4D97-AF65-F5344CB8AC3E}">
        <p14:creationId xmlns:p14="http://schemas.microsoft.com/office/powerpoint/2010/main" val="2500104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clusions">
    <p:spTree>
      <p:nvGrpSpPr>
        <p:cNvPr id="1" name=""/>
        <p:cNvGrpSpPr/>
        <p:nvPr/>
      </p:nvGrpSpPr>
      <p:grpSpPr>
        <a:xfrm>
          <a:off x="0" y="0"/>
          <a:ext cx="0" cy="0"/>
          <a:chOff x="0" y="0"/>
          <a:chExt cx="0" cy="0"/>
        </a:xfrm>
      </p:grpSpPr>
      <p:sp>
        <p:nvSpPr>
          <p:cNvPr id="9" name="Rectangle 9"/>
          <p:cNvSpPr>
            <a:spLocks noChangeArrowheads="1"/>
          </p:cNvSpPr>
          <p:nvPr/>
        </p:nvSpPr>
        <p:spPr bwMode="auto">
          <a:xfrm>
            <a:off x="395536" y="1344706"/>
            <a:ext cx="8382000" cy="4819426"/>
          </a:xfrm>
          <a:prstGeom prst="rect">
            <a:avLst/>
          </a:prstGeom>
          <a:solidFill>
            <a:schemeClr val="bg2"/>
          </a:solidFill>
          <a:ln w="28575">
            <a:solidFill>
              <a:schemeClr val="tx1"/>
            </a:solidFill>
          </a:ln>
          <a:effectLst>
            <a:outerShdw blurRad="50800" dist="38100" dir="8100000" algn="tr" rotWithShape="0">
              <a:prstClr val="black">
                <a:alpha val="40000"/>
              </a:prstClr>
            </a:outerShdw>
          </a:effectLst>
        </p:spPr>
        <p:txBody>
          <a:bodyPr wrap="square" lIns="180000" tIns="108000" rIns="180000" bIns="108000" rtlCol="0" anchor="ctr">
            <a:noAutofit/>
          </a:bodyPr>
          <a:lstStyle/>
          <a:p>
            <a:pPr marL="285750" indent="-285750">
              <a:buFont typeface="Arial" pitchFamily="34" charset="0"/>
              <a:buChar char="•"/>
            </a:pPr>
            <a:endParaRPr lang="pl-PL" dirty="0"/>
          </a:p>
        </p:txBody>
      </p:sp>
      <p:sp>
        <p:nvSpPr>
          <p:cNvPr id="7" name="Slide Number Placeholder 6"/>
          <p:cNvSpPr>
            <a:spLocks noGrp="1"/>
          </p:cNvSpPr>
          <p:nvPr>
            <p:ph type="sldNum" sz="quarter" idx="12"/>
          </p:nvPr>
        </p:nvSpPr>
        <p:spPr/>
        <p:txBody>
          <a:bodyPr/>
          <a:lstStyle/>
          <a:p>
            <a:fld id="{31184D7E-7B95-4FBA-AA1B-C191454F2FDC}" type="slidenum">
              <a:rPr lang="pl-PL" smtClean="0"/>
              <a:pPr/>
              <a:t>‹#›</a:t>
            </a:fld>
            <a:endParaRPr lang="pl-PL"/>
          </a:p>
        </p:txBody>
      </p:sp>
      <p:sp>
        <p:nvSpPr>
          <p:cNvPr id="10" name="TextBox 9"/>
          <p:cNvSpPr txBox="1"/>
          <p:nvPr/>
        </p:nvSpPr>
        <p:spPr>
          <a:xfrm>
            <a:off x="118330" y="93939"/>
            <a:ext cx="5357308" cy="646331"/>
          </a:xfrm>
          <a:prstGeom prst="rect">
            <a:avLst/>
          </a:prstGeom>
          <a:noFill/>
        </p:spPr>
        <p:txBody>
          <a:bodyPr wrap="square" rtlCol="0">
            <a:spAutoFit/>
          </a:bodyPr>
          <a:lstStyle/>
          <a:p>
            <a:r>
              <a:rPr lang="pl-PL" sz="3600" b="1" kern="1200" dirty="0">
                <a:solidFill>
                  <a:srgbClr val="FFC000"/>
                </a:solidFill>
                <a:latin typeface="+mj-lt"/>
                <a:ea typeface="Verdana" panose="020B0604030504040204" pitchFamily="34" charset="0"/>
                <a:cs typeface="Verdana" panose="020B0604030504040204" pitchFamily="34" charset="0"/>
              </a:rPr>
              <a:t>Wnioski</a:t>
            </a:r>
          </a:p>
        </p:txBody>
      </p:sp>
    </p:spTree>
    <p:extLst>
      <p:ext uri="{BB962C8B-B14F-4D97-AF65-F5344CB8AC3E}">
        <p14:creationId xmlns:p14="http://schemas.microsoft.com/office/powerpoint/2010/main" val="1080386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resentation Pla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4" name="Slide Number Placeholder 3"/>
          <p:cNvSpPr>
            <a:spLocks noGrp="1"/>
          </p:cNvSpPr>
          <p:nvPr>
            <p:ph type="sldNum" sz="quarter" idx="11"/>
          </p:nvPr>
        </p:nvSpPr>
        <p:spPr/>
        <p:txBody>
          <a:bodyPr/>
          <a:lstStyle/>
          <a:p>
            <a:fld id="{31184D7E-7B95-4FBA-AA1B-C191454F2FDC}" type="slidenum">
              <a:rPr lang="pl-PL" smtClean="0"/>
              <a:pPr/>
              <a:t>‹#›</a:t>
            </a:fld>
            <a:endParaRPr lang="pl-PL"/>
          </a:p>
        </p:txBody>
      </p:sp>
      <p:sp>
        <p:nvSpPr>
          <p:cNvPr id="7" name="Chevron 6"/>
          <p:cNvSpPr>
            <a:spLocks noChangeArrowheads="1"/>
          </p:cNvSpPr>
          <p:nvPr/>
        </p:nvSpPr>
        <p:spPr bwMode="auto">
          <a:xfrm rot="5400000">
            <a:off x="1414463" y="2001838"/>
            <a:ext cx="1371600" cy="914400"/>
          </a:xfrm>
          <a:prstGeom prst="chevron">
            <a:avLst>
              <a:gd name="adj" fmla="val 50000"/>
            </a:avLst>
          </a:prstGeom>
          <a:solidFill>
            <a:schemeClr val="accent1">
              <a:lumMod val="20000"/>
              <a:lumOff val="8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defRPr/>
            </a:pPr>
            <a:endParaRPr lang="pl-PL">
              <a:latin typeface="+mn-lt"/>
              <a:cs typeface="+mn-cs"/>
            </a:endParaRPr>
          </a:p>
        </p:txBody>
      </p:sp>
      <p:sp>
        <p:nvSpPr>
          <p:cNvPr id="8" name="Rectangle 7"/>
          <p:cNvSpPr>
            <a:spLocks noChangeArrowheads="1"/>
          </p:cNvSpPr>
          <p:nvPr/>
        </p:nvSpPr>
        <p:spPr bwMode="auto">
          <a:xfrm>
            <a:off x="2843213" y="1773238"/>
            <a:ext cx="4876800" cy="990600"/>
          </a:xfrm>
          <a:prstGeom prst="rect">
            <a:avLst/>
          </a:prstGeom>
          <a:solidFill>
            <a:schemeClr val="accent1">
              <a:lumMod val="20000"/>
              <a:lumOff val="8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en-US" sz="2000" dirty="0">
              <a:solidFill>
                <a:srgbClr val="1D1B10"/>
              </a:solidFill>
              <a:latin typeface="Calibri" pitchFamily="34" charset="0"/>
            </a:endParaRPr>
          </a:p>
        </p:txBody>
      </p:sp>
      <p:sp>
        <p:nvSpPr>
          <p:cNvPr id="9" name="Chevron 8"/>
          <p:cNvSpPr>
            <a:spLocks noChangeArrowheads="1"/>
          </p:cNvSpPr>
          <p:nvPr/>
        </p:nvSpPr>
        <p:spPr bwMode="auto">
          <a:xfrm rot="5400000">
            <a:off x="1414463" y="3225801"/>
            <a:ext cx="1371600" cy="914400"/>
          </a:xfrm>
          <a:prstGeom prst="chevron">
            <a:avLst>
              <a:gd name="adj" fmla="val 50000"/>
            </a:avLst>
          </a:prstGeom>
          <a:solidFill>
            <a:schemeClr val="accent1">
              <a:lumMod val="40000"/>
              <a:lumOff val="6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endParaRPr lang="pl-PL"/>
          </a:p>
        </p:txBody>
      </p:sp>
      <p:sp>
        <p:nvSpPr>
          <p:cNvPr id="10" name="Rectangle 9"/>
          <p:cNvSpPr>
            <a:spLocks noChangeArrowheads="1"/>
          </p:cNvSpPr>
          <p:nvPr/>
        </p:nvSpPr>
        <p:spPr bwMode="auto">
          <a:xfrm>
            <a:off x="2843213" y="2997201"/>
            <a:ext cx="4876800" cy="990600"/>
          </a:xfrm>
          <a:prstGeom prst="rect">
            <a:avLst/>
          </a:prstGeom>
          <a:solidFill>
            <a:schemeClr val="accent1">
              <a:lumMod val="40000"/>
              <a:lumOff val="6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pl-PL" sz="2000" dirty="0">
              <a:solidFill>
                <a:srgbClr val="1D1B10"/>
              </a:solidFill>
              <a:latin typeface="Calibri" pitchFamily="34" charset="0"/>
            </a:endParaRPr>
          </a:p>
        </p:txBody>
      </p:sp>
      <p:sp>
        <p:nvSpPr>
          <p:cNvPr id="11" name="Chevron 10"/>
          <p:cNvSpPr>
            <a:spLocks noChangeArrowheads="1"/>
          </p:cNvSpPr>
          <p:nvPr/>
        </p:nvSpPr>
        <p:spPr bwMode="auto">
          <a:xfrm rot="5400000">
            <a:off x="1414463" y="4449763"/>
            <a:ext cx="1371600" cy="914400"/>
          </a:xfrm>
          <a:prstGeom prst="chevron">
            <a:avLst>
              <a:gd name="adj" fmla="val 50000"/>
            </a:avLst>
          </a:prstGeom>
          <a:solidFill>
            <a:schemeClr val="accent1">
              <a:lumMod val="60000"/>
              <a:lumOff val="4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endParaRPr lang="pl-PL"/>
          </a:p>
        </p:txBody>
      </p:sp>
      <p:sp>
        <p:nvSpPr>
          <p:cNvPr id="12" name="Rectangle 11"/>
          <p:cNvSpPr>
            <a:spLocks noChangeArrowheads="1"/>
          </p:cNvSpPr>
          <p:nvPr/>
        </p:nvSpPr>
        <p:spPr bwMode="auto">
          <a:xfrm>
            <a:off x="2843213" y="4221163"/>
            <a:ext cx="4876800" cy="990600"/>
          </a:xfrm>
          <a:prstGeom prst="rect">
            <a:avLst/>
          </a:prstGeom>
          <a:solidFill>
            <a:schemeClr val="accent1">
              <a:lumMod val="60000"/>
              <a:lumOff val="4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pl-PL" sz="2000" dirty="0">
              <a:solidFill>
                <a:srgbClr val="1D1B10"/>
              </a:solidFill>
              <a:latin typeface="Calibri" pitchFamily="34" charset="0"/>
            </a:endParaRPr>
          </a:p>
        </p:txBody>
      </p:sp>
      <p:sp>
        <p:nvSpPr>
          <p:cNvPr id="6" name="Text Placeholder 5"/>
          <p:cNvSpPr>
            <a:spLocks noGrp="1"/>
          </p:cNvSpPr>
          <p:nvPr>
            <p:ph type="body" sz="quarter" idx="12" hasCustomPrompt="1"/>
          </p:nvPr>
        </p:nvSpPr>
        <p:spPr>
          <a:xfrm>
            <a:off x="3057525" y="1897063"/>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
        <p:nvSpPr>
          <p:cNvPr id="13" name="Text Placeholder 5"/>
          <p:cNvSpPr>
            <a:spLocks noGrp="1"/>
          </p:cNvSpPr>
          <p:nvPr>
            <p:ph type="body" sz="quarter" idx="13" hasCustomPrompt="1"/>
          </p:nvPr>
        </p:nvSpPr>
        <p:spPr>
          <a:xfrm>
            <a:off x="3057525" y="3118412"/>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
        <p:nvSpPr>
          <p:cNvPr id="14" name="Text Placeholder 5"/>
          <p:cNvSpPr>
            <a:spLocks noGrp="1"/>
          </p:cNvSpPr>
          <p:nvPr>
            <p:ph type="body" sz="quarter" idx="14" hasCustomPrompt="1"/>
          </p:nvPr>
        </p:nvSpPr>
        <p:spPr>
          <a:xfrm>
            <a:off x="3057525" y="4339761"/>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Tree>
    <p:extLst>
      <p:ext uri="{BB962C8B-B14F-4D97-AF65-F5344CB8AC3E}">
        <p14:creationId xmlns:p14="http://schemas.microsoft.com/office/powerpoint/2010/main" val="93745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Tree>
    <p:extLst>
      <p:ext uri="{BB962C8B-B14F-4D97-AF65-F5344CB8AC3E}">
        <p14:creationId xmlns:p14="http://schemas.microsoft.com/office/powerpoint/2010/main" val="20289642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3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Tree>
    <p:extLst>
      <p:ext uri="{BB962C8B-B14F-4D97-AF65-F5344CB8AC3E}">
        <p14:creationId xmlns:p14="http://schemas.microsoft.com/office/powerpoint/2010/main" val="20470403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4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pl-PL" dirty="0"/>
          </a:p>
        </p:txBody>
      </p:sp>
    </p:spTree>
    <p:extLst>
      <p:ext uri="{BB962C8B-B14F-4D97-AF65-F5344CB8AC3E}">
        <p14:creationId xmlns:p14="http://schemas.microsoft.com/office/powerpoint/2010/main" val="1673813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ytuł i zawartość">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b="1"/>
            </a:lvl1pPr>
          </a:lstStyle>
          <a:p>
            <a:fld id="{31184D7E-7B95-4FBA-AA1B-C191454F2FDC}" type="slidenum">
              <a:rPr lang="pl-PL" smtClean="0"/>
              <a:pPr/>
              <a:t>‹#›</a:t>
            </a:fld>
            <a:endParaRPr lang="pl-PL" dirty="0"/>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18330" y="93939"/>
            <a:ext cx="5357308" cy="646331"/>
          </a:xfrm>
          <a:prstGeom prst="rect">
            <a:avLst/>
          </a:prstGeom>
          <a:noFill/>
        </p:spPr>
        <p:txBody>
          <a:bodyPr wrap="square" rtlCol="0">
            <a:spAutoFit/>
          </a:bodyPr>
          <a:lstStyle/>
          <a:p>
            <a:r>
              <a:rPr lang="pl-PL" sz="3600" b="1" kern="1200" dirty="0" err="1">
                <a:solidFill>
                  <a:srgbClr val="FFC000"/>
                </a:solidFill>
                <a:latin typeface="+mj-lt"/>
                <a:ea typeface="Verdana" panose="020B0604030504040204" pitchFamily="34" charset="0"/>
                <a:cs typeface="Verdana" panose="020B0604030504040204" pitchFamily="34" charset="0"/>
              </a:rPr>
              <a:t>Our</a:t>
            </a:r>
            <a:r>
              <a:rPr lang="pl-PL" sz="3600" b="1" kern="1200" dirty="0">
                <a:solidFill>
                  <a:srgbClr val="FFC000"/>
                </a:solidFill>
                <a:latin typeface="+mj-lt"/>
                <a:ea typeface="Verdana" panose="020B0604030504040204" pitchFamily="34" charset="0"/>
                <a:cs typeface="Verdana" panose="020B0604030504040204" pitchFamily="34" charset="0"/>
              </a:rPr>
              <a:t> </a:t>
            </a:r>
            <a:r>
              <a:rPr lang="pl-PL" sz="3600" b="1" kern="1200" dirty="0" err="1">
                <a:solidFill>
                  <a:srgbClr val="FFC000"/>
                </a:solidFill>
                <a:latin typeface="+mj-lt"/>
                <a:ea typeface="Verdana" panose="020B0604030504040204" pitchFamily="34" charset="0"/>
                <a:cs typeface="Verdana" panose="020B0604030504040204" pitchFamily="34" charset="0"/>
              </a:rPr>
              <a:t>Task</a:t>
            </a:r>
            <a:endParaRPr lang="pl-PL" sz="3600" b="1" kern="1200" dirty="0">
              <a:solidFill>
                <a:srgbClr val="FFC000"/>
              </a:solidFill>
              <a:latin typeface="+mj-lt"/>
              <a:ea typeface="Verdana" panose="020B0604030504040204" pitchFamily="34" charset="0"/>
              <a:cs typeface="Verdana" panose="020B0604030504040204" pitchFamily="34" charset="0"/>
            </a:endParaRPr>
          </a:p>
        </p:txBody>
      </p:sp>
      <p:sp>
        <p:nvSpPr>
          <p:cNvPr id="14" name="Text Placeholder 13"/>
          <p:cNvSpPr>
            <a:spLocks noGrp="1"/>
          </p:cNvSpPr>
          <p:nvPr>
            <p:ph type="body" sz="quarter" idx="13" hasCustomPrompt="1"/>
          </p:nvPr>
        </p:nvSpPr>
        <p:spPr>
          <a:xfrm>
            <a:off x="517334" y="5013587"/>
            <a:ext cx="8153330" cy="1258888"/>
          </a:xfrm>
        </p:spPr>
        <p:txBody>
          <a:bodyPr>
            <a:normAutofit/>
          </a:bodyPr>
          <a:lstStyle>
            <a:lvl1pPr marL="0" indent="0" algn="just">
              <a:buNone/>
              <a:defRPr lang="pl-PL" sz="2000" kern="1200" baseline="0" dirty="0">
                <a:solidFill>
                  <a:schemeClr val="tx1"/>
                </a:solidFill>
                <a:latin typeface="+mn-lt"/>
                <a:ea typeface="+mn-ea"/>
                <a:cs typeface="+mn-cs"/>
              </a:defRPr>
            </a:lvl1pPr>
          </a:lstStyle>
          <a:p>
            <a:pPr lvl="0"/>
            <a:r>
              <a:rPr lang="pl-PL" dirty="0"/>
              <a:t>Problem Task ....</a:t>
            </a:r>
          </a:p>
        </p:txBody>
      </p:sp>
      <p:sp>
        <p:nvSpPr>
          <p:cNvPr id="16" name="Picture Placeholder 15"/>
          <p:cNvSpPr>
            <a:spLocks noGrp="1"/>
          </p:cNvSpPr>
          <p:nvPr>
            <p:ph type="pic" sz="quarter" idx="14" hasCustomPrompt="1"/>
          </p:nvPr>
        </p:nvSpPr>
        <p:spPr>
          <a:xfrm>
            <a:off x="1710466" y="1193800"/>
            <a:ext cx="5701573" cy="3690938"/>
          </a:xfrm>
        </p:spPr>
        <p:txBody>
          <a:bodyPr/>
          <a:lstStyle>
            <a:lvl1pPr marL="0" indent="0">
              <a:buNone/>
              <a:defRPr/>
            </a:lvl1pPr>
          </a:lstStyle>
          <a:p>
            <a:r>
              <a:rPr lang="pl-PL" dirty="0"/>
              <a:t>Nice photo</a:t>
            </a:r>
          </a:p>
        </p:txBody>
      </p:sp>
    </p:spTree>
    <p:extLst>
      <p:ext uri="{BB962C8B-B14F-4D97-AF65-F5344CB8AC3E}">
        <p14:creationId xmlns:p14="http://schemas.microsoft.com/office/powerpoint/2010/main" val="2771364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31184D7E-7B95-4FBA-AA1B-C191454F2FDC}" type="slidenum">
              <a:rPr lang="pl-PL" smtClean="0"/>
              <a:pPr/>
              <a:t>‹#›</a:t>
            </a:fld>
            <a:endParaRPr lang="pl-PL" dirty="0"/>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3663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Conclusions">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31184D7E-7B95-4FBA-AA1B-C191454F2FDC}" type="slidenum">
              <a:rPr lang="pl-PL" smtClean="0"/>
              <a:pPr/>
              <a:t>‹#›</a:t>
            </a:fld>
            <a:endParaRPr lang="pl-PL"/>
          </a:p>
        </p:txBody>
      </p:sp>
      <p:sp>
        <p:nvSpPr>
          <p:cNvPr id="10" name="TextBox 9"/>
          <p:cNvSpPr txBox="1"/>
          <p:nvPr/>
        </p:nvSpPr>
        <p:spPr>
          <a:xfrm>
            <a:off x="118330" y="93939"/>
            <a:ext cx="5357308" cy="646331"/>
          </a:xfrm>
          <a:prstGeom prst="rect">
            <a:avLst/>
          </a:prstGeom>
          <a:noFill/>
        </p:spPr>
        <p:txBody>
          <a:bodyPr wrap="square" rtlCol="0">
            <a:spAutoFit/>
          </a:bodyPr>
          <a:lstStyle/>
          <a:p>
            <a:r>
              <a:rPr lang="pl-PL" sz="3600" b="1" kern="1200" dirty="0" err="1">
                <a:solidFill>
                  <a:srgbClr val="FFC000"/>
                </a:solidFill>
                <a:latin typeface="+mj-lt"/>
                <a:ea typeface="Verdana" panose="020B0604030504040204" pitchFamily="34" charset="0"/>
                <a:cs typeface="Verdana" panose="020B0604030504040204" pitchFamily="34" charset="0"/>
              </a:rPr>
              <a:t>Summary</a:t>
            </a:r>
            <a:endParaRPr lang="pl-PL" sz="3600" b="1" kern="1200" dirty="0">
              <a:solidFill>
                <a:srgbClr val="FFC000"/>
              </a:solidFill>
              <a:latin typeface="+mj-lt"/>
              <a:ea typeface="Verdana" panose="020B0604030504040204" pitchFamily="34" charset="0"/>
              <a:cs typeface="Verdana" panose="020B0604030504040204" pitchFamily="34" charset="0"/>
            </a:endParaRPr>
          </a:p>
        </p:txBody>
      </p:sp>
      <p:sp>
        <p:nvSpPr>
          <p:cNvPr id="4" name="Picture Placeholder 3"/>
          <p:cNvSpPr>
            <a:spLocks noGrp="1"/>
          </p:cNvSpPr>
          <p:nvPr>
            <p:ph type="pic" sz="quarter" idx="13"/>
          </p:nvPr>
        </p:nvSpPr>
        <p:spPr>
          <a:xfrm>
            <a:off x="452437" y="1312863"/>
            <a:ext cx="2505915" cy="1979612"/>
          </a:xfrm>
        </p:spPr>
        <p:txBody>
          <a:bodyPr/>
          <a:lstStyle/>
          <a:p>
            <a:r>
              <a:rPr lang="en-US"/>
              <a:t>Click icon to add picture</a:t>
            </a:r>
            <a:endParaRPr lang="pl-PL"/>
          </a:p>
        </p:txBody>
      </p:sp>
      <p:sp>
        <p:nvSpPr>
          <p:cNvPr id="12" name="Picture Placeholder 3"/>
          <p:cNvSpPr>
            <a:spLocks noGrp="1"/>
          </p:cNvSpPr>
          <p:nvPr>
            <p:ph type="pic" sz="quarter" idx="14"/>
          </p:nvPr>
        </p:nvSpPr>
        <p:spPr>
          <a:xfrm>
            <a:off x="3319042" y="1303897"/>
            <a:ext cx="2505915" cy="1979612"/>
          </a:xfrm>
        </p:spPr>
        <p:txBody>
          <a:bodyPr/>
          <a:lstStyle/>
          <a:p>
            <a:r>
              <a:rPr lang="en-US"/>
              <a:t>Click icon to add picture</a:t>
            </a:r>
            <a:endParaRPr lang="pl-PL"/>
          </a:p>
        </p:txBody>
      </p:sp>
      <p:sp>
        <p:nvSpPr>
          <p:cNvPr id="13" name="Picture Placeholder 3"/>
          <p:cNvSpPr>
            <a:spLocks noGrp="1"/>
          </p:cNvSpPr>
          <p:nvPr>
            <p:ph type="pic" sz="quarter" idx="15"/>
          </p:nvPr>
        </p:nvSpPr>
        <p:spPr>
          <a:xfrm>
            <a:off x="6160853" y="1320801"/>
            <a:ext cx="2505915" cy="1979612"/>
          </a:xfrm>
        </p:spPr>
        <p:txBody>
          <a:bodyPr/>
          <a:lstStyle/>
          <a:p>
            <a:r>
              <a:rPr lang="en-US"/>
              <a:t>Click icon to add picture</a:t>
            </a:r>
            <a:endParaRPr lang="pl-PL"/>
          </a:p>
        </p:txBody>
      </p:sp>
      <p:sp>
        <p:nvSpPr>
          <p:cNvPr id="14" name="Picture Placeholder 3"/>
          <p:cNvSpPr>
            <a:spLocks noGrp="1"/>
          </p:cNvSpPr>
          <p:nvPr>
            <p:ph type="pic" sz="quarter" idx="16"/>
          </p:nvPr>
        </p:nvSpPr>
        <p:spPr>
          <a:xfrm>
            <a:off x="452437" y="3670581"/>
            <a:ext cx="2505915" cy="1979612"/>
          </a:xfrm>
        </p:spPr>
        <p:txBody>
          <a:bodyPr/>
          <a:lstStyle/>
          <a:p>
            <a:r>
              <a:rPr lang="en-US"/>
              <a:t>Click icon to add picture</a:t>
            </a:r>
            <a:endParaRPr lang="pl-PL"/>
          </a:p>
        </p:txBody>
      </p:sp>
      <p:sp>
        <p:nvSpPr>
          <p:cNvPr id="15" name="Picture Placeholder 3"/>
          <p:cNvSpPr>
            <a:spLocks noGrp="1"/>
          </p:cNvSpPr>
          <p:nvPr>
            <p:ph type="pic" sz="quarter" idx="17"/>
          </p:nvPr>
        </p:nvSpPr>
        <p:spPr>
          <a:xfrm>
            <a:off x="3319042" y="3661615"/>
            <a:ext cx="2505915" cy="1979612"/>
          </a:xfrm>
        </p:spPr>
        <p:txBody>
          <a:bodyPr/>
          <a:lstStyle/>
          <a:p>
            <a:r>
              <a:rPr lang="en-US"/>
              <a:t>Click icon to add picture</a:t>
            </a:r>
            <a:endParaRPr lang="pl-PL"/>
          </a:p>
        </p:txBody>
      </p:sp>
      <p:sp>
        <p:nvSpPr>
          <p:cNvPr id="16" name="Picture Placeholder 3"/>
          <p:cNvSpPr>
            <a:spLocks noGrp="1"/>
          </p:cNvSpPr>
          <p:nvPr>
            <p:ph type="pic" sz="quarter" idx="18"/>
          </p:nvPr>
        </p:nvSpPr>
        <p:spPr>
          <a:xfrm>
            <a:off x="6160853" y="3678519"/>
            <a:ext cx="2505915" cy="1979612"/>
          </a:xfrm>
        </p:spPr>
        <p:txBody>
          <a:bodyPr/>
          <a:lstStyle/>
          <a:p>
            <a:r>
              <a:rPr lang="en-US"/>
              <a:t>Click icon to add picture</a:t>
            </a:r>
            <a:endParaRPr lang="pl-PL"/>
          </a:p>
        </p:txBody>
      </p:sp>
    </p:spTree>
    <p:extLst>
      <p:ext uri="{BB962C8B-B14F-4D97-AF65-F5344CB8AC3E}">
        <p14:creationId xmlns:p14="http://schemas.microsoft.com/office/powerpoint/2010/main" val="2500104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clusions">
    <p:spTree>
      <p:nvGrpSpPr>
        <p:cNvPr id="1" name=""/>
        <p:cNvGrpSpPr/>
        <p:nvPr/>
      </p:nvGrpSpPr>
      <p:grpSpPr>
        <a:xfrm>
          <a:off x="0" y="0"/>
          <a:ext cx="0" cy="0"/>
          <a:chOff x="0" y="0"/>
          <a:chExt cx="0" cy="0"/>
        </a:xfrm>
      </p:grpSpPr>
      <p:sp>
        <p:nvSpPr>
          <p:cNvPr id="9" name="Rectangle 9"/>
          <p:cNvSpPr>
            <a:spLocks noChangeArrowheads="1"/>
          </p:cNvSpPr>
          <p:nvPr/>
        </p:nvSpPr>
        <p:spPr bwMode="auto">
          <a:xfrm>
            <a:off x="395536" y="1344706"/>
            <a:ext cx="8382000" cy="4819426"/>
          </a:xfrm>
          <a:prstGeom prst="rect">
            <a:avLst/>
          </a:prstGeom>
          <a:solidFill>
            <a:schemeClr val="bg2"/>
          </a:solidFill>
          <a:ln w="28575">
            <a:solidFill>
              <a:schemeClr val="tx1"/>
            </a:solidFill>
          </a:ln>
          <a:effectLst>
            <a:outerShdw blurRad="50800" dist="38100" dir="8100000" algn="tr" rotWithShape="0">
              <a:prstClr val="black">
                <a:alpha val="40000"/>
              </a:prstClr>
            </a:outerShdw>
          </a:effectLst>
        </p:spPr>
        <p:txBody>
          <a:bodyPr wrap="square" lIns="180000" tIns="108000" rIns="180000" bIns="108000" rtlCol="0" anchor="ctr">
            <a:noAutofit/>
          </a:bodyPr>
          <a:lstStyle/>
          <a:p>
            <a:pPr marL="285750" indent="-285750">
              <a:buFont typeface="Arial" pitchFamily="34" charset="0"/>
              <a:buChar char="•"/>
            </a:pPr>
            <a:endParaRPr lang="pl-PL" dirty="0"/>
          </a:p>
        </p:txBody>
      </p:sp>
      <p:sp>
        <p:nvSpPr>
          <p:cNvPr id="7" name="Slide Number Placeholder 6"/>
          <p:cNvSpPr>
            <a:spLocks noGrp="1"/>
          </p:cNvSpPr>
          <p:nvPr>
            <p:ph type="sldNum" sz="quarter" idx="12"/>
          </p:nvPr>
        </p:nvSpPr>
        <p:spPr/>
        <p:txBody>
          <a:bodyPr/>
          <a:lstStyle/>
          <a:p>
            <a:fld id="{31184D7E-7B95-4FBA-AA1B-C191454F2FDC}" type="slidenum">
              <a:rPr lang="pl-PL" smtClean="0"/>
              <a:pPr/>
              <a:t>‹#›</a:t>
            </a:fld>
            <a:endParaRPr lang="pl-PL"/>
          </a:p>
        </p:txBody>
      </p:sp>
      <p:sp>
        <p:nvSpPr>
          <p:cNvPr id="10" name="TextBox 9"/>
          <p:cNvSpPr txBox="1"/>
          <p:nvPr/>
        </p:nvSpPr>
        <p:spPr>
          <a:xfrm>
            <a:off x="118330" y="93939"/>
            <a:ext cx="5357308" cy="646331"/>
          </a:xfrm>
          <a:prstGeom prst="rect">
            <a:avLst/>
          </a:prstGeom>
          <a:noFill/>
        </p:spPr>
        <p:txBody>
          <a:bodyPr wrap="square" rtlCol="0">
            <a:spAutoFit/>
          </a:bodyPr>
          <a:lstStyle/>
          <a:p>
            <a:r>
              <a:rPr lang="en-US" sz="3600" b="1" kern="1200" dirty="0">
                <a:solidFill>
                  <a:srgbClr val="FFC000"/>
                </a:solidFill>
                <a:latin typeface="+mj-lt"/>
                <a:ea typeface="Verdana" panose="020B0604030504040204" pitchFamily="34" charset="0"/>
                <a:cs typeface="Verdana" panose="020B0604030504040204" pitchFamily="34" charset="0"/>
              </a:rPr>
              <a:t>Conclusions</a:t>
            </a:r>
            <a:endParaRPr lang="pl-PL" sz="3600" b="1" kern="1200" dirty="0">
              <a:solidFill>
                <a:srgbClr val="FFC000"/>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8038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resentation Pla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Slide Number Placeholder 3"/>
          <p:cNvSpPr>
            <a:spLocks noGrp="1"/>
          </p:cNvSpPr>
          <p:nvPr>
            <p:ph type="sldNum" sz="quarter" idx="11"/>
          </p:nvPr>
        </p:nvSpPr>
        <p:spPr/>
        <p:txBody>
          <a:bodyPr/>
          <a:lstStyle/>
          <a:p>
            <a:fld id="{31184D7E-7B95-4FBA-AA1B-C191454F2FDC}" type="slidenum">
              <a:rPr lang="pl-PL" smtClean="0"/>
              <a:pPr/>
              <a:t>‹#›</a:t>
            </a:fld>
            <a:endParaRPr lang="pl-PL"/>
          </a:p>
        </p:txBody>
      </p:sp>
      <p:sp>
        <p:nvSpPr>
          <p:cNvPr id="7" name="Chevron 6"/>
          <p:cNvSpPr>
            <a:spLocks noChangeArrowheads="1"/>
          </p:cNvSpPr>
          <p:nvPr/>
        </p:nvSpPr>
        <p:spPr bwMode="auto">
          <a:xfrm rot="5400000">
            <a:off x="1414463" y="2001838"/>
            <a:ext cx="1371600" cy="914400"/>
          </a:xfrm>
          <a:prstGeom prst="chevron">
            <a:avLst>
              <a:gd name="adj" fmla="val 50000"/>
            </a:avLst>
          </a:prstGeom>
          <a:solidFill>
            <a:schemeClr val="accent1">
              <a:lumMod val="20000"/>
              <a:lumOff val="8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defRPr/>
            </a:pPr>
            <a:endParaRPr lang="pl-PL">
              <a:latin typeface="+mn-lt"/>
              <a:cs typeface="+mn-cs"/>
            </a:endParaRPr>
          </a:p>
        </p:txBody>
      </p:sp>
      <p:sp>
        <p:nvSpPr>
          <p:cNvPr id="8" name="Rectangle 7"/>
          <p:cNvSpPr>
            <a:spLocks noChangeArrowheads="1"/>
          </p:cNvSpPr>
          <p:nvPr/>
        </p:nvSpPr>
        <p:spPr bwMode="auto">
          <a:xfrm>
            <a:off x="2843213" y="1773238"/>
            <a:ext cx="4876800" cy="990600"/>
          </a:xfrm>
          <a:prstGeom prst="rect">
            <a:avLst/>
          </a:prstGeom>
          <a:solidFill>
            <a:schemeClr val="accent1">
              <a:lumMod val="20000"/>
              <a:lumOff val="8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en-US" sz="2000" dirty="0">
              <a:solidFill>
                <a:srgbClr val="1D1B10"/>
              </a:solidFill>
              <a:latin typeface="Calibri" pitchFamily="34" charset="0"/>
            </a:endParaRPr>
          </a:p>
        </p:txBody>
      </p:sp>
      <p:sp>
        <p:nvSpPr>
          <p:cNvPr id="9" name="Chevron 8"/>
          <p:cNvSpPr>
            <a:spLocks noChangeArrowheads="1"/>
          </p:cNvSpPr>
          <p:nvPr/>
        </p:nvSpPr>
        <p:spPr bwMode="auto">
          <a:xfrm rot="5400000">
            <a:off x="1414463" y="3225801"/>
            <a:ext cx="1371600" cy="914400"/>
          </a:xfrm>
          <a:prstGeom prst="chevron">
            <a:avLst>
              <a:gd name="adj" fmla="val 50000"/>
            </a:avLst>
          </a:prstGeom>
          <a:solidFill>
            <a:schemeClr val="accent1">
              <a:lumMod val="40000"/>
              <a:lumOff val="6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endParaRPr lang="pl-PL"/>
          </a:p>
        </p:txBody>
      </p:sp>
      <p:sp>
        <p:nvSpPr>
          <p:cNvPr id="10" name="Rectangle 9"/>
          <p:cNvSpPr>
            <a:spLocks noChangeArrowheads="1"/>
          </p:cNvSpPr>
          <p:nvPr/>
        </p:nvSpPr>
        <p:spPr bwMode="auto">
          <a:xfrm>
            <a:off x="2843213" y="2997201"/>
            <a:ext cx="4876800" cy="990600"/>
          </a:xfrm>
          <a:prstGeom prst="rect">
            <a:avLst/>
          </a:prstGeom>
          <a:solidFill>
            <a:schemeClr val="accent1">
              <a:lumMod val="40000"/>
              <a:lumOff val="6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pl-PL" sz="2000" dirty="0">
              <a:solidFill>
                <a:srgbClr val="1D1B10"/>
              </a:solidFill>
              <a:latin typeface="Calibri" pitchFamily="34" charset="0"/>
            </a:endParaRPr>
          </a:p>
        </p:txBody>
      </p:sp>
      <p:sp>
        <p:nvSpPr>
          <p:cNvPr id="11" name="Chevron 10"/>
          <p:cNvSpPr>
            <a:spLocks noChangeArrowheads="1"/>
          </p:cNvSpPr>
          <p:nvPr/>
        </p:nvSpPr>
        <p:spPr bwMode="auto">
          <a:xfrm rot="5400000">
            <a:off x="1414463" y="4449763"/>
            <a:ext cx="1371600" cy="914400"/>
          </a:xfrm>
          <a:prstGeom prst="chevron">
            <a:avLst>
              <a:gd name="adj" fmla="val 50000"/>
            </a:avLst>
          </a:prstGeom>
          <a:solidFill>
            <a:schemeClr val="accent1">
              <a:lumMod val="60000"/>
              <a:lumOff val="4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rot="10800000" vert="eaVert" anchor="ctr"/>
          <a:lstStyle/>
          <a:p>
            <a:pPr algn="ctr"/>
            <a:endParaRPr lang="pl-PL"/>
          </a:p>
        </p:txBody>
      </p:sp>
      <p:sp>
        <p:nvSpPr>
          <p:cNvPr id="12" name="Rectangle 11"/>
          <p:cNvSpPr>
            <a:spLocks noChangeArrowheads="1"/>
          </p:cNvSpPr>
          <p:nvPr/>
        </p:nvSpPr>
        <p:spPr bwMode="auto">
          <a:xfrm>
            <a:off x="2843213" y="4221163"/>
            <a:ext cx="4876800" cy="990600"/>
          </a:xfrm>
          <a:prstGeom prst="rect">
            <a:avLst/>
          </a:prstGeom>
          <a:solidFill>
            <a:schemeClr val="accent1">
              <a:lumMod val="60000"/>
              <a:lumOff val="40000"/>
            </a:schemeClr>
          </a:solidFill>
          <a:ln w="38100">
            <a:solidFill>
              <a:schemeClr val="tx2">
                <a:lumMod val="75000"/>
              </a:schemeClr>
            </a:solidFill>
            <a:round/>
            <a:headEnd/>
            <a:tailEnd/>
          </a:ln>
          <a:effectLst>
            <a:outerShdw blurRad="50800" dist="38100" dir="8100000" algn="tr" rotWithShape="0">
              <a:prstClr val="black">
                <a:alpha val="40000"/>
              </a:prstClr>
            </a:outerShdw>
          </a:effectLst>
        </p:spPr>
        <p:txBody>
          <a:bodyPr anchor="ctr"/>
          <a:lstStyle/>
          <a:p>
            <a:pPr algn="ctr"/>
            <a:endParaRPr lang="pl-PL" sz="2000" dirty="0">
              <a:solidFill>
                <a:srgbClr val="1D1B10"/>
              </a:solidFill>
              <a:latin typeface="Calibri" pitchFamily="34" charset="0"/>
            </a:endParaRPr>
          </a:p>
        </p:txBody>
      </p:sp>
      <p:sp>
        <p:nvSpPr>
          <p:cNvPr id="6" name="Text Placeholder 5"/>
          <p:cNvSpPr>
            <a:spLocks noGrp="1"/>
          </p:cNvSpPr>
          <p:nvPr>
            <p:ph type="body" sz="quarter" idx="12" hasCustomPrompt="1"/>
          </p:nvPr>
        </p:nvSpPr>
        <p:spPr>
          <a:xfrm>
            <a:off x="3057525" y="1897063"/>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
        <p:nvSpPr>
          <p:cNvPr id="13" name="Text Placeholder 5"/>
          <p:cNvSpPr>
            <a:spLocks noGrp="1"/>
          </p:cNvSpPr>
          <p:nvPr>
            <p:ph type="body" sz="quarter" idx="13" hasCustomPrompt="1"/>
          </p:nvPr>
        </p:nvSpPr>
        <p:spPr>
          <a:xfrm>
            <a:off x="3057525" y="3118412"/>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
        <p:nvSpPr>
          <p:cNvPr id="14" name="Text Placeholder 5"/>
          <p:cNvSpPr>
            <a:spLocks noGrp="1"/>
          </p:cNvSpPr>
          <p:nvPr>
            <p:ph type="body" sz="quarter" idx="14" hasCustomPrompt="1"/>
          </p:nvPr>
        </p:nvSpPr>
        <p:spPr>
          <a:xfrm>
            <a:off x="3057525" y="4339761"/>
            <a:ext cx="4448175" cy="742950"/>
          </a:xfrm>
          <a:effectLst>
            <a:outerShdw blurRad="50800" dist="38100" dir="8100000" algn="tr" rotWithShape="0">
              <a:prstClr val="black">
                <a:alpha val="40000"/>
              </a:prstClr>
            </a:outerShdw>
          </a:effectLst>
        </p:spPr>
        <p:txBody>
          <a:bodyPr>
            <a:normAutofit/>
          </a:bodyPr>
          <a:lstStyle>
            <a:lvl1pPr marL="342900" indent="-342900">
              <a:buFont typeface="Arial" panose="020B0604020202020204" pitchFamily="34" charset="0"/>
              <a:buChar char="•"/>
              <a:defRPr sz="2000"/>
            </a:lvl1pPr>
          </a:lstStyle>
          <a:p>
            <a:pPr lvl="0"/>
            <a:r>
              <a:rPr lang="pl-PL" dirty="0" err="1"/>
              <a:t>Example</a:t>
            </a:r>
            <a:r>
              <a:rPr lang="pl-PL" dirty="0"/>
              <a:t> 1</a:t>
            </a:r>
          </a:p>
          <a:p>
            <a:pPr lvl="0"/>
            <a:r>
              <a:rPr lang="pl-PL" dirty="0" err="1"/>
              <a:t>Example</a:t>
            </a:r>
            <a:r>
              <a:rPr lang="pl-PL" dirty="0"/>
              <a:t> 2</a:t>
            </a:r>
          </a:p>
          <a:p>
            <a:pPr lvl="0"/>
            <a:endParaRPr lang="pl-PL" dirty="0"/>
          </a:p>
        </p:txBody>
      </p:sp>
    </p:spTree>
    <p:extLst>
      <p:ext uri="{BB962C8B-B14F-4D97-AF65-F5344CB8AC3E}">
        <p14:creationId xmlns:p14="http://schemas.microsoft.com/office/powerpoint/2010/main" val="93745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2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l-PL" dirty="0"/>
          </a:p>
        </p:txBody>
      </p:sp>
    </p:spTree>
    <p:extLst>
      <p:ext uri="{BB962C8B-B14F-4D97-AF65-F5344CB8AC3E}">
        <p14:creationId xmlns:p14="http://schemas.microsoft.com/office/powerpoint/2010/main" val="202896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3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l-PL" dirty="0"/>
          </a:p>
        </p:txBody>
      </p:sp>
    </p:spTree>
    <p:extLst>
      <p:ext uri="{BB962C8B-B14F-4D97-AF65-F5344CB8AC3E}">
        <p14:creationId xmlns:p14="http://schemas.microsoft.com/office/powerpoint/2010/main" val="2047040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4_Tytuł i zawartość">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846" y="133907"/>
            <a:ext cx="7886700" cy="601200"/>
          </a:xfrm>
        </p:spPr>
        <p:txBody>
          <a:bodyPr/>
          <a:lstStyle>
            <a:lvl1pPr>
              <a:defRPr baseline="0"/>
            </a:lvl1pPr>
          </a:lstStyle>
          <a:p>
            <a:r>
              <a:rPr lang="pl-PL" dirty="0"/>
              <a:t>&lt;Tytuł slajdu&gt;</a:t>
            </a:r>
            <a:endParaRPr lang="en-US" dirty="0"/>
          </a:p>
        </p:txBody>
      </p:sp>
      <p:sp>
        <p:nvSpPr>
          <p:cNvPr id="6" name="Slide Number Placeholder 5"/>
          <p:cNvSpPr>
            <a:spLocks noGrp="1"/>
          </p:cNvSpPr>
          <p:nvPr>
            <p:ph type="sldNum" sz="quarter" idx="12"/>
          </p:nvPr>
        </p:nvSpPr>
        <p:spPr/>
        <p:txBody>
          <a:bodyPr/>
          <a:lstStyle>
            <a:lvl1pPr>
              <a:defRPr b="1"/>
            </a:lvl1pPr>
          </a:lstStyle>
          <a:p>
            <a:fld id="{1C2272BF-7DD1-4848-9B06-9928993AB1E3}" type="slidenum">
              <a:rPr lang="pl-PL" smtClean="0"/>
              <a:pPr/>
              <a:t>‹#›</a:t>
            </a:fld>
            <a:endParaRPr lang="pl-PL"/>
          </a:p>
        </p:txBody>
      </p:sp>
      <p:cxnSp>
        <p:nvCxnSpPr>
          <p:cNvPr id="7"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ymbol zastępczy tekstu 7"/>
          <p:cNvSpPr>
            <a:spLocks noGrp="1"/>
          </p:cNvSpPr>
          <p:nvPr>
            <p:ph type="body" sz="quarter" idx="13"/>
          </p:nvPr>
        </p:nvSpPr>
        <p:spPr>
          <a:xfrm>
            <a:off x="214313" y="1214438"/>
            <a:ext cx="8715375" cy="5000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l-PL" dirty="0"/>
          </a:p>
        </p:txBody>
      </p:sp>
    </p:spTree>
    <p:extLst>
      <p:ext uri="{BB962C8B-B14F-4D97-AF65-F5344CB8AC3E}">
        <p14:creationId xmlns:p14="http://schemas.microsoft.com/office/powerpoint/2010/main" val="16738136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theme" Target="../theme/theme2.xml"/><Relationship Id="rId11" Type="http://schemas.openxmlformats.org/officeDocument/2006/relationships/image" Target="../media/image6.png"/><Relationship Id="rId1" Type="http://schemas.openxmlformats.org/officeDocument/2006/relationships/slideLayout" Target="../slideLayouts/slideLayout11.xml"/><Relationship Id="rId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19"/>
          <p:cNvSpPr/>
          <p:nvPr/>
        </p:nvSpPr>
        <p:spPr>
          <a:xfrm>
            <a:off x="0" y="6453336"/>
            <a:ext cx="9144000" cy="404664"/>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6" name="Slide Number Placeholder 5"/>
          <p:cNvSpPr>
            <a:spLocks noGrp="1"/>
          </p:cNvSpPr>
          <p:nvPr>
            <p:ph type="sldNum" sz="quarter" idx="4"/>
          </p:nvPr>
        </p:nvSpPr>
        <p:spPr>
          <a:xfrm>
            <a:off x="7380000" y="6472799"/>
            <a:ext cx="1699200" cy="370800"/>
          </a:xfrm>
          <a:prstGeom prst="rect">
            <a:avLst/>
          </a:prstGeom>
        </p:spPr>
        <p:txBody>
          <a:bodyPr vert="horz" lIns="91440" tIns="45720" rIns="91440" bIns="45720" rtlCol="0" anchor="ctr"/>
          <a:lstStyle>
            <a:lvl1pPr algn="r">
              <a:defRPr sz="1800" b="1">
                <a:solidFill>
                  <a:schemeClr val="accent4"/>
                </a:solidFill>
              </a:defRPr>
            </a:lvl1pPr>
          </a:lstStyle>
          <a:p>
            <a:fld id="{31184D7E-7B95-4FBA-AA1B-C191454F2FDC}" type="slidenum">
              <a:rPr lang="pl-PL" smtClean="0"/>
              <a:pPr/>
              <a:t>‹#›</a:t>
            </a:fld>
            <a:endParaRPr lang="pl-PL"/>
          </a:p>
        </p:txBody>
      </p:sp>
      <p:sp>
        <p:nvSpPr>
          <p:cNvPr id="7" name="Rectangle 6"/>
          <p:cNvSpPr/>
          <p:nvPr/>
        </p:nvSpPr>
        <p:spPr>
          <a:xfrm>
            <a:off x="0" y="0"/>
            <a:ext cx="9144000" cy="979200"/>
          </a:xfrm>
          <a:prstGeom prst="rect">
            <a:avLst/>
          </a:prstGeom>
          <a:solidFill>
            <a:schemeClr val="tx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Placeholder 1"/>
          <p:cNvSpPr>
            <a:spLocks noGrp="1"/>
          </p:cNvSpPr>
          <p:nvPr>
            <p:ph type="title"/>
          </p:nvPr>
        </p:nvSpPr>
        <p:spPr>
          <a:xfrm>
            <a:off x="106846" y="184011"/>
            <a:ext cx="7886700" cy="601200"/>
          </a:xfrm>
          <a:prstGeom prst="rect">
            <a:avLst/>
          </a:prstGeom>
        </p:spPr>
        <p:txBody>
          <a:bodyPr vert="horz" lIns="91440" tIns="45720" rIns="91440" bIns="45720" rtlCol="0" anchor="ctr">
            <a:normAutofit/>
          </a:bodyPr>
          <a:lstStyle/>
          <a:p>
            <a:endParaRPr lang="en-US" dirty="0"/>
          </a:p>
        </p:txBody>
      </p:sp>
      <p:cxnSp>
        <p:nvCxnSpPr>
          <p:cNvPr id="9" name="Straight Connector 16"/>
          <p:cNvCxnSpPr/>
          <p:nvPr/>
        </p:nvCxnSpPr>
        <p:spPr>
          <a:xfrm>
            <a:off x="0" y="706281"/>
            <a:ext cx="810039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Footer Placeholder 2"/>
          <p:cNvSpPr txBox="1">
            <a:spLocks/>
          </p:cNvSpPr>
          <p:nvPr/>
        </p:nvSpPr>
        <p:spPr>
          <a:xfrm flipH="1">
            <a:off x="2075217" y="6470268"/>
            <a:ext cx="4972050" cy="370800"/>
          </a:xfrm>
          <a:prstGeom prst="rect">
            <a:avLst/>
          </a:prstGeom>
        </p:spPr>
        <p:txBody>
          <a:bodyPr vert="horz" lIns="91440" tIns="45720" rIns="91440" bIns="45720" rtlCol="0" anchor="ctr"/>
          <a:lstStyle>
            <a:defPPr>
              <a:defRPr lang="pl-PL"/>
            </a:defPPr>
            <a:lvl1pPr marL="0" algn="ctr" defTabSz="914400" rtl="0" eaLnBrk="1" latinLnBrk="0" hangingPunct="1">
              <a:defRPr sz="1800" b="1" kern="1200">
                <a:solidFill>
                  <a:schemeClr val="accent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dirty="0" err="1">
                <a:solidFill>
                  <a:srgbClr val="FFC000"/>
                </a:solidFill>
              </a:rPr>
              <a:t>Akcelerony</a:t>
            </a:r>
            <a:endParaRPr lang="pl-PL" dirty="0"/>
          </a:p>
        </p:txBody>
      </p:sp>
      <p:pic>
        <p:nvPicPr>
          <p:cNvPr id="13" name="Obraz 12">
            <a:extLst>
              <a:ext uri="{FF2B5EF4-FFF2-40B4-BE49-F238E27FC236}">
                <a16:creationId xmlns:a16="http://schemas.microsoft.com/office/drawing/2014/main" xmlns="" id="{61D8E089-D901-4FA3-8D8C-4AE63853074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316416" y="-18392"/>
            <a:ext cx="823188" cy="997592"/>
          </a:xfrm>
          <a:prstGeom prst="rect">
            <a:avLst/>
          </a:prstGeom>
        </p:spPr>
      </p:pic>
      <p:pic>
        <p:nvPicPr>
          <p:cNvPr id="4" name="Picture 3">
            <a:extLst>
              <a:ext uri="{FF2B5EF4-FFF2-40B4-BE49-F238E27FC236}">
                <a16:creationId xmlns:a16="http://schemas.microsoft.com/office/drawing/2014/main" xmlns="" id="{5CE8449C-C151-D34F-8CFC-CF2585B74501}"/>
              </a:ext>
            </a:extLst>
          </p:cNvPr>
          <p:cNvPicPr>
            <a:picLocks noChangeAspect="1"/>
          </p:cNvPicPr>
          <p:nvPr userDrawn="1"/>
        </p:nvPicPr>
        <p:blipFill>
          <a:blip r:embed="rId13"/>
          <a:stretch>
            <a:fillRect/>
          </a:stretch>
        </p:blipFill>
        <p:spPr>
          <a:xfrm>
            <a:off x="0" y="6453336"/>
            <a:ext cx="404664" cy="404664"/>
          </a:xfrm>
          <a:prstGeom prst="rect">
            <a:avLst/>
          </a:prstGeom>
        </p:spPr>
      </p:pic>
    </p:spTree>
    <p:extLst>
      <p:ext uri="{BB962C8B-B14F-4D97-AF65-F5344CB8AC3E}">
        <p14:creationId xmlns:p14="http://schemas.microsoft.com/office/powerpoint/2010/main" val="136191284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65" r:id="rId3"/>
    <p:sldLayoutId id="2147483666" r:id="rId4"/>
    <p:sldLayoutId id="2147483661" r:id="rId5"/>
    <p:sldLayoutId id="2147483662" r:id="rId6"/>
    <p:sldLayoutId id="2147483667" r:id="rId7"/>
    <p:sldLayoutId id="2147483668" r:id="rId8"/>
    <p:sldLayoutId id="2147483669" r:id="rId9"/>
    <p:sldLayoutId id="2147483681" r:id="rId10"/>
  </p:sldLayoutIdLst>
  <p:hf hdr="0" dt="0"/>
  <p:txStyles>
    <p:titleStyle>
      <a:lvl1pPr algn="l" defTabSz="914400" rtl="0" eaLnBrk="1" latinLnBrk="0" hangingPunct="1">
        <a:lnSpc>
          <a:spcPct val="90000"/>
        </a:lnSpc>
        <a:spcBef>
          <a:spcPct val="0"/>
        </a:spcBef>
        <a:buNone/>
        <a:defRPr sz="3600" b="1" kern="1200">
          <a:solidFill>
            <a:srgbClr val="FFC000"/>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19"/>
          <p:cNvSpPr/>
          <p:nvPr/>
        </p:nvSpPr>
        <p:spPr>
          <a:xfrm>
            <a:off x="0" y="6453336"/>
            <a:ext cx="9144000" cy="404664"/>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6" name="Slide Number Placeholder 5"/>
          <p:cNvSpPr>
            <a:spLocks noGrp="1"/>
          </p:cNvSpPr>
          <p:nvPr>
            <p:ph type="sldNum" sz="quarter" idx="4"/>
          </p:nvPr>
        </p:nvSpPr>
        <p:spPr>
          <a:xfrm>
            <a:off x="7380000" y="6472799"/>
            <a:ext cx="1699200" cy="370800"/>
          </a:xfrm>
          <a:prstGeom prst="rect">
            <a:avLst/>
          </a:prstGeom>
        </p:spPr>
        <p:txBody>
          <a:bodyPr vert="horz" lIns="91440" tIns="45720" rIns="91440" bIns="45720" rtlCol="0" anchor="ctr"/>
          <a:lstStyle>
            <a:lvl1pPr algn="r">
              <a:defRPr sz="1800" b="1">
                <a:solidFill>
                  <a:schemeClr val="accent4"/>
                </a:solidFill>
              </a:defRPr>
            </a:lvl1pPr>
          </a:lstStyle>
          <a:p>
            <a:fld id="{31184D7E-7B95-4FBA-AA1B-C191454F2FDC}" type="slidenum">
              <a:rPr lang="pl-PL" smtClean="0"/>
              <a:pPr/>
              <a:t>‹#›</a:t>
            </a:fld>
            <a:endParaRPr lang="pl-PL"/>
          </a:p>
        </p:txBody>
      </p:sp>
      <p:sp>
        <p:nvSpPr>
          <p:cNvPr id="7" name="Rectangle 6"/>
          <p:cNvSpPr/>
          <p:nvPr/>
        </p:nvSpPr>
        <p:spPr>
          <a:xfrm>
            <a:off x="0" y="0"/>
            <a:ext cx="9144000" cy="979200"/>
          </a:xfrm>
          <a:prstGeom prst="rect">
            <a:avLst/>
          </a:prstGeom>
          <a:solidFill>
            <a:schemeClr val="tx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 name="Title Placeholder 1"/>
          <p:cNvSpPr>
            <a:spLocks noGrp="1"/>
          </p:cNvSpPr>
          <p:nvPr>
            <p:ph type="title"/>
          </p:nvPr>
        </p:nvSpPr>
        <p:spPr>
          <a:xfrm>
            <a:off x="106846" y="184011"/>
            <a:ext cx="7886700" cy="601200"/>
          </a:xfrm>
          <a:prstGeom prst="rect">
            <a:avLst/>
          </a:prstGeom>
        </p:spPr>
        <p:txBody>
          <a:bodyPr vert="horz" lIns="91440" tIns="45720" rIns="91440" bIns="45720" rtlCol="0" anchor="ctr">
            <a:normAutofit/>
          </a:bodyPr>
          <a:lstStyle/>
          <a:p>
            <a:endParaRPr lang="en-US" dirty="0"/>
          </a:p>
        </p:txBody>
      </p:sp>
      <p:cxnSp>
        <p:nvCxnSpPr>
          <p:cNvPr id="9" name="Straight Connector 16"/>
          <p:cNvCxnSpPr/>
          <p:nvPr/>
        </p:nvCxnSpPr>
        <p:spPr>
          <a:xfrm>
            <a:off x="0" y="706281"/>
            <a:ext cx="810039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6"/>
          <p:cNvCxnSpPr/>
          <p:nvPr/>
        </p:nvCxnSpPr>
        <p:spPr>
          <a:xfrm>
            <a:off x="899592" y="2852936"/>
            <a:ext cx="72728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075"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264478" y="0"/>
            <a:ext cx="879521" cy="97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ooter Placeholder 2"/>
          <p:cNvSpPr txBox="1">
            <a:spLocks/>
          </p:cNvSpPr>
          <p:nvPr/>
        </p:nvSpPr>
        <p:spPr>
          <a:xfrm flipH="1">
            <a:off x="2075217" y="6470268"/>
            <a:ext cx="4972050" cy="370800"/>
          </a:xfrm>
          <a:prstGeom prst="rect">
            <a:avLst/>
          </a:prstGeom>
        </p:spPr>
        <p:txBody>
          <a:bodyPr vert="horz" lIns="91440" tIns="45720" rIns="91440" bIns="45720" rtlCol="0" anchor="ctr"/>
          <a:lstStyle>
            <a:defPPr>
              <a:defRPr lang="pl-PL"/>
            </a:defPPr>
            <a:lvl1pPr marL="0" algn="ctr" defTabSz="914400" rtl="0" eaLnBrk="1" latinLnBrk="0" hangingPunct="1">
              <a:defRPr sz="1800" b="1" kern="1200">
                <a:solidFill>
                  <a:schemeClr val="accent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dirty="0">
                <a:solidFill>
                  <a:srgbClr val="FFC000"/>
                </a:solidFill>
              </a:rPr>
              <a:t>Klub Naukowy Fenix</a:t>
            </a:r>
            <a:endParaRPr lang="pl-PL" dirty="0"/>
          </a:p>
        </p:txBody>
      </p:sp>
    </p:spTree>
    <p:extLst>
      <p:ext uri="{BB962C8B-B14F-4D97-AF65-F5344CB8AC3E}">
        <p14:creationId xmlns:p14="http://schemas.microsoft.com/office/powerpoint/2010/main" val="136191284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Lst>
  <p:hf hdr="0" dt="0"/>
  <p:txStyles>
    <p:titleStyle>
      <a:lvl1pPr algn="l" defTabSz="914400" rtl="0" eaLnBrk="1" latinLnBrk="0" hangingPunct="1">
        <a:lnSpc>
          <a:spcPct val="90000"/>
        </a:lnSpc>
        <a:spcBef>
          <a:spcPct val="0"/>
        </a:spcBef>
        <a:buNone/>
        <a:defRPr sz="3600" b="1" kern="1200">
          <a:solidFill>
            <a:srgbClr val="FFC000"/>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6.tiff"/><Relationship Id="rId3" Type="http://schemas.openxmlformats.org/officeDocument/2006/relationships/image" Target="../media/image14.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7.tiff"/><Relationship Id="rId3"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9.tiff"/></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image" Target="../media/image30.tiff"/></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3.xml"/><Relationship Id="rId2" Type="http://schemas.openxmlformats.org/officeDocument/2006/relationships/image" Target="../media/image31.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2.tiff"/></Relationships>
</file>

<file path=ppt/slides/_rels/slide16.xml.rels><?xml version="1.0" encoding="UTF-8" standalone="yes"?>
<Relationships xmlns="http://schemas.openxmlformats.org/package/2006/relationships"><Relationship Id="rId3" Type="http://schemas.openxmlformats.org/officeDocument/2006/relationships/image" Target="../media/image10.tiff"/><Relationship Id="rId4" Type="http://schemas.openxmlformats.org/officeDocument/2006/relationships/image" Target="../media/image35.png"/><Relationship Id="rId5" Type="http://schemas.openxmlformats.org/officeDocument/2006/relationships/image" Target="../media/image36.tiff"/><Relationship Id="rId6" Type="http://schemas.openxmlformats.org/officeDocument/2006/relationships/image" Target="../media/image13.tiff"/><Relationship Id="rId7"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image" Target="../media/image33.tiff"/></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1" Type="http://schemas.openxmlformats.org/officeDocument/2006/relationships/slideLayout" Target="../slideLayouts/slideLayout3.xml"/><Relationship Id="rId2" Type="http://schemas.openxmlformats.org/officeDocument/2006/relationships/image" Target="../media/image37.tiff"/></Relationships>
</file>

<file path=ppt/slides/_rels/slide18.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40.jpeg"/><Relationship Id="rId1" Type="http://schemas.openxmlformats.org/officeDocument/2006/relationships/slideLayout" Target="../slideLayouts/slideLayout10.xml"/><Relationship Id="rId2" Type="http://schemas.openxmlformats.org/officeDocument/2006/relationships/hyperlink" Target="https://www.ritchievink.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1.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3.png"/><Relationship Id="rId3"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tiff"/><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image" Target="../media/image10.tiff"/></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image" Target="../media/image13.tiff"/></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4"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tiff"/></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40A1A4-0ABF-FF48-9F36-26035EA4F97E}"/>
              </a:ext>
            </a:extLst>
          </p:cNvPr>
          <p:cNvSpPr>
            <a:spLocks noGrp="1"/>
          </p:cNvSpPr>
          <p:nvPr>
            <p:ph type="ctrTitle"/>
          </p:nvPr>
        </p:nvSpPr>
        <p:spPr/>
        <p:txBody>
          <a:bodyPr/>
          <a:lstStyle/>
          <a:p>
            <a:r>
              <a:rPr lang="en-US" dirty="0"/>
              <a:t>Beam Physics and beam loss</a:t>
            </a:r>
          </a:p>
        </p:txBody>
      </p:sp>
    </p:spTree>
    <p:extLst>
      <p:ext uri="{BB962C8B-B14F-4D97-AF65-F5344CB8AC3E}">
        <p14:creationId xmlns:p14="http://schemas.microsoft.com/office/powerpoint/2010/main" val="1401924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570FF367-6151-1944-864D-5C76A113B12E}"/>
              </a:ext>
            </a:extLst>
          </p:cNvPr>
          <p:cNvPicPr>
            <a:picLocks noChangeAspect="1"/>
          </p:cNvPicPr>
          <p:nvPr/>
        </p:nvPicPr>
        <p:blipFill>
          <a:blip r:embed="rId2"/>
          <a:stretch>
            <a:fillRect/>
          </a:stretch>
        </p:blipFill>
        <p:spPr>
          <a:xfrm>
            <a:off x="723900" y="1312728"/>
            <a:ext cx="7696200" cy="3009900"/>
          </a:xfrm>
          <a:prstGeom prst="rect">
            <a:avLst/>
          </a:prstGeom>
        </p:spPr>
      </p:pic>
      <p:sp>
        <p:nvSpPr>
          <p:cNvPr id="2" name="Title 1">
            <a:extLst>
              <a:ext uri="{FF2B5EF4-FFF2-40B4-BE49-F238E27FC236}">
                <a16:creationId xmlns:a16="http://schemas.microsoft.com/office/drawing/2014/main" xmlns="" id="{8D069A52-1729-7E42-AF72-0AE0B8BDFDF1}"/>
              </a:ext>
            </a:extLst>
          </p:cNvPr>
          <p:cNvSpPr>
            <a:spLocks noGrp="1"/>
          </p:cNvSpPr>
          <p:nvPr>
            <p:ph type="title"/>
          </p:nvPr>
        </p:nvSpPr>
        <p:spPr/>
        <p:txBody>
          <a:bodyPr/>
          <a:lstStyle/>
          <a:p>
            <a:r>
              <a:rPr lang="en-US" dirty="0"/>
              <a:t>LHC data</a:t>
            </a:r>
          </a:p>
        </p:txBody>
      </p:sp>
      <p:sp>
        <p:nvSpPr>
          <p:cNvPr id="3" name="Slide Number Placeholder 2">
            <a:extLst>
              <a:ext uri="{FF2B5EF4-FFF2-40B4-BE49-F238E27FC236}">
                <a16:creationId xmlns:a16="http://schemas.microsoft.com/office/drawing/2014/main" xmlns="" id="{A9E784D1-EA8A-3C4B-B79D-57FD6A97F397}"/>
              </a:ext>
            </a:extLst>
          </p:cNvPr>
          <p:cNvSpPr>
            <a:spLocks noGrp="1"/>
          </p:cNvSpPr>
          <p:nvPr>
            <p:ph type="sldNum" sz="quarter" idx="12"/>
          </p:nvPr>
        </p:nvSpPr>
        <p:spPr/>
        <p:txBody>
          <a:bodyPr/>
          <a:lstStyle/>
          <a:p>
            <a:fld id="{31184D7E-7B95-4FBA-AA1B-C191454F2FDC}" type="slidenum">
              <a:rPr lang="pl-PL" smtClean="0"/>
              <a:pPr/>
              <a:t>10</a:t>
            </a:fld>
            <a:endParaRPr lang="pl-PL" dirty="0"/>
          </a:p>
        </p:txBody>
      </p:sp>
      <p:pic>
        <p:nvPicPr>
          <p:cNvPr id="8" name="Picture 7">
            <a:extLst>
              <a:ext uri="{FF2B5EF4-FFF2-40B4-BE49-F238E27FC236}">
                <a16:creationId xmlns:a16="http://schemas.microsoft.com/office/drawing/2014/main" xmlns="" id="{1C1895EC-62FF-0848-884A-F71188FB1561}"/>
              </a:ext>
            </a:extLst>
          </p:cNvPr>
          <p:cNvPicPr>
            <a:picLocks noChangeAspect="1"/>
          </p:cNvPicPr>
          <p:nvPr/>
        </p:nvPicPr>
        <p:blipFill rotWithShape="1">
          <a:blip r:embed="rId3"/>
          <a:srcRect t="26942" r="4572" b="50428"/>
          <a:stretch/>
        </p:blipFill>
        <p:spPr>
          <a:xfrm>
            <a:off x="485627" y="4721800"/>
            <a:ext cx="8172746" cy="1413067"/>
          </a:xfrm>
          <a:prstGeom prst="rect">
            <a:avLst/>
          </a:prstGeom>
        </p:spPr>
      </p:pic>
      <p:sp>
        <p:nvSpPr>
          <p:cNvPr id="9" name="TextBox 8">
            <a:extLst>
              <a:ext uri="{FF2B5EF4-FFF2-40B4-BE49-F238E27FC236}">
                <a16:creationId xmlns:a16="http://schemas.microsoft.com/office/drawing/2014/main" xmlns="" id="{DBB33575-B7CA-E34A-8D9D-19344D8CE93A}"/>
              </a:ext>
            </a:extLst>
          </p:cNvPr>
          <p:cNvSpPr txBox="1"/>
          <p:nvPr/>
        </p:nvSpPr>
        <p:spPr>
          <a:xfrm>
            <a:off x="512604" y="4339892"/>
            <a:ext cx="2134110" cy="369332"/>
          </a:xfrm>
          <a:prstGeom prst="rect">
            <a:avLst/>
          </a:prstGeom>
          <a:noFill/>
        </p:spPr>
        <p:txBody>
          <a:bodyPr wrap="none" rtlCol="0">
            <a:spAutoFit/>
          </a:bodyPr>
          <a:lstStyle/>
          <a:p>
            <a:r>
              <a:rPr lang="en-US" dirty="0"/>
              <a:t>Position of the beam</a:t>
            </a:r>
          </a:p>
        </p:txBody>
      </p:sp>
      <p:sp>
        <p:nvSpPr>
          <p:cNvPr id="12" name="Rectangle 11">
            <a:extLst>
              <a:ext uri="{FF2B5EF4-FFF2-40B4-BE49-F238E27FC236}">
                <a16:creationId xmlns:a16="http://schemas.microsoft.com/office/drawing/2014/main" xmlns="" id="{E338C356-D3E4-9342-ABEF-4A533463B802}"/>
              </a:ext>
            </a:extLst>
          </p:cNvPr>
          <p:cNvSpPr/>
          <p:nvPr/>
        </p:nvSpPr>
        <p:spPr>
          <a:xfrm>
            <a:off x="0" y="1033273"/>
            <a:ext cx="9144000" cy="5420063"/>
          </a:xfrm>
          <a:prstGeom prst="rect">
            <a:avLst/>
          </a:prstGeom>
          <a:solidFill>
            <a:schemeClr val="bg2">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8F471094-1ED2-4C4E-B442-CF88BD9BC187}"/>
              </a:ext>
            </a:extLst>
          </p:cNvPr>
          <p:cNvSpPr/>
          <p:nvPr/>
        </p:nvSpPr>
        <p:spPr>
          <a:xfrm>
            <a:off x="2483768" y="2276872"/>
            <a:ext cx="4248472" cy="2063020"/>
          </a:xfrm>
          <a:prstGeom prst="rect">
            <a:avLst/>
          </a:prstGeom>
          <a:solidFill>
            <a:schemeClr val="bg2"/>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Periodicity</a:t>
            </a:r>
            <a:r>
              <a:rPr lang="en-US" sz="3200" dirty="0">
                <a:solidFill>
                  <a:schemeClr val="tx1"/>
                </a:solidFill>
              </a:rPr>
              <a:t> </a:t>
            </a:r>
          </a:p>
          <a:p>
            <a:pPr algn="ctr"/>
            <a:r>
              <a:rPr lang="en-US" sz="3200" dirty="0">
                <a:solidFill>
                  <a:schemeClr val="tx1"/>
                </a:solidFill>
              </a:rPr>
              <a:t>in the loss signal and oscillation of the beam</a:t>
            </a:r>
          </a:p>
        </p:txBody>
      </p:sp>
    </p:spTree>
    <p:extLst>
      <p:ext uri="{BB962C8B-B14F-4D97-AF65-F5344CB8AC3E}">
        <p14:creationId xmlns:p14="http://schemas.microsoft.com/office/powerpoint/2010/main" val="19049577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96">
            <a:extLst>
              <a:ext uri="{FF2B5EF4-FFF2-40B4-BE49-F238E27FC236}">
                <a16:creationId xmlns:a16="http://schemas.microsoft.com/office/drawing/2014/main" xmlns="" id="{02EC2F26-8B19-7F43-BF84-71EFFB5E404C}"/>
              </a:ext>
            </a:extLst>
          </p:cNvPr>
          <p:cNvPicPr>
            <a:picLocks noChangeAspect="1"/>
          </p:cNvPicPr>
          <p:nvPr/>
        </p:nvPicPr>
        <p:blipFill>
          <a:blip r:embed="rId2"/>
          <a:stretch>
            <a:fillRect/>
          </a:stretch>
        </p:blipFill>
        <p:spPr>
          <a:xfrm>
            <a:off x="622007" y="1219200"/>
            <a:ext cx="6883400" cy="4419600"/>
          </a:xfrm>
          <a:prstGeom prst="rect">
            <a:avLst/>
          </a:prstGeom>
        </p:spPr>
      </p:pic>
      <p:sp>
        <p:nvSpPr>
          <p:cNvPr id="2" name="Title 1">
            <a:extLst>
              <a:ext uri="{FF2B5EF4-FFF2-40B4-BE49-F238E27FC236}">
                <a16:creationId xmlns:a16="http://schemas.microsoft.com/office/drawing/2014/main" xmlns="" id="{3D6A4947-DB90-9B41-AE1D-7C3354AB3777}"/>
              </a:ext>
            </a:extLst>
          </p:cNvPr>
          <p:cNvSpPr>
            <a:spLocks noGrp="1"/>
          </p:cNvSpPr>
          <p:nvPr>
            <p:ph type="title"/>
          </p:nvPr>
        </p:nvSpPr>
        <p:spPr>
          <a:xfrm>
            <a:off x="106846" y="133907"/>
            <a:ext cx="8137562" cy="601200"/>
          </a:xfrm>
        </p:spPr>
        <p:txBody>
          <a:bodyPr>
            <a:normAutofit/>
          </a:bodyPr>
          <a:lstStyle/>
          <a:p>
            <a:r>
              <a:rPr lang="en-US" dirty="0"/>
              <a:t>Beam loss frequency spectrum</a:t>
            </a:r>
          </a:p>
        </p:txBody>
      </p:sp>
      <p:sp>
        <p:nvSpPr>
          <p:cNvPr id="3" name="Slide Number Placeholder 2">
            <a:extLst>
              <a:ext uri="{FF2B5EF4-FFF2-40B4-BE49-F238E27FC236}">
                <a16:creationId xmlns:a16="http://schemas.microsoft.com/office/drawing/2014/main" xmlns="" id="{3DE38E22-CBB7-3948-A580-0A0CA79CA4CF}"/>
              </a:ext>
            </a:extLst>
          </p:cNvPr>
          <p:cNvSpPr>
            <a:spLocks noGrp="1"/>
          </p:cNvSpPr>
          <p:nvPr>
            <p:ph type="sldNum" sz="quarter" idx="12"/>
          </p:nvPr>
        </p:nvSpPr>
        <p:spPr/>
        <p:txBody>
          <a:bodyPr/>
          <a:lstStyle/>
          <a:p>
            <a:fld id="{31184D7E-7B95-4FBA-AA1B-C191454F2FDC}" type="slidenum">
              <a:rPr lang="pl-PL" smtClean="0"/>
              <a:pPr/>
              <a:t>11</a:t>
            </a:fld>
            <a:endParaRPr lang="pl-PL" dirty="0"/>
          </a:p>
        </p:txBody>
      </p:sp>
      <p:grpSp>
        <p:nvGrpSpPr>
          <p:cNvPr id="47" name="Group 46">
            <a:extLst>
              <a:ext uri="{FF2B5EF4-FFF2-40B4-BE49-F238E27FC236}">
                <a16:creationId xmlns:a16="http://schemas.microsoft.com/office/drawing/2014/main" xmlns="" id="{20E36DAF-0D3D-6C4C-BF32-9B3B9912F55A}"/>
              </a:ext>
            </a:extLst>
          </p:cNvPr>
          <p:cNvGrpSpPr/>
          <p:nvPr/>
        </p:nvGrpSpPr>
        <p:grpSpPr>
          <a:xfrm>
            <a:off x="1243667" y="1445136"/>
            <a:ext cx="5338087" cy="3927201"/>
            <a:chOff x="611560" y="1152000"/>
            <a:chExt cx="3024336" cy="2178000"/>
          </a:xfrm>
        </p:grpSpPr>
        <p:cxnSp>
          <p:nvCxnSpPr>
            <p:cNvPr id="6" name="Straight Connector 5">
              <a:extLst>
                <a:ext uri="{FF2B5EF4-FFF2-40B4-BE49-F238E27FC236}">
                  <a16:creationId xmlns:a16="http://schemas.microsoft.com/office/drawing/2014/main" xmlns="" id="{84A658EF-B252-FC40-9B98-81E59AB95AD5}"/>
                </a:ext>
              </a:extLst>
            </p:cNvPr>
            <p:cNvCxnSpPr>
              <a:cxnSpLocks/>
            </p:cNvCxnSpPr>
            <p:nvPr/>
          </p:nvCxnSpPr>
          <p:spPr>
            <a:xfrm>
              <a:off x="611560"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xmlns="" id="{C2EF3E37-2DFB-CE4A-ADBC-EB4EA4833021}"/>
                </a:ext>
              </a:extLst>
            </p:cNvPr>
            <p:cNvCxnSpPr>
              <a:cxnSpLocks/>
            </p:cNvCxnSpPr>
            <p:nvPr/>
          </p:nvCxnSpPr>
          <p:spPr>
            <a:xfrm>
              <a:off x="755576"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xmlns="" id="{DC7C2ABE-86CD-224F-A9F8-AD5B5ADE8041}"/>
                </a:ext>
              </a:extLst>
            </p:cNvPr>
            <p:cNvCxnSpPr>
              <a:cxnSpLocks/>
            </p:cNvCxnSpPr>
            <p:nvPr/>
          </p:nvCxnSpPr>
          <p:spPr>
            <a:xfrm>
              <a:off x="899592"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FA4A44B5-5CD1-7943-8517-973181D344EC}"/>
                </a:ext>
              </a:extLst>
            </p:cNvPr>
            <p:cNvCxnSpPr>
              <a:cxnSpLocks/>
            </p:cNvCxnSpPr>
            <p:nvPr/>
          </p:nvCxnSpPr>
          <p:spPr>
            <a:xfrm>
              <a:off x="1043608"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24108E5B-235A-4A40-AE83-56FFEC482AD6}"/>
                </a:ext>
              </a:extLst>
            </p:cNvPr>
            <p:cNvCxnSpPr>
              <a:cxnSpLocks/>
            </p:cNvCxnSpPr>
            <p:nvPr/>
          </p:nvCxnSpPr>
          <p:spPr>
            <a:xfrm>
              <a:off x="1187624"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17C9CBEC-FEEA-4742-8CD9-34EB56BEAC2D}"/>
                </a:ext>
              </a:extLst>
            </p:cNvPr>
            <p:cNvCxnSpPr>
              <a:cxnSpLocks/>
            </p:cNvCxnSpPr>
            <p:nvPr/>
          </p:nvCxnSpPr>
          <p:spPr>
            <a:xfrm>
              <a:off x="1331640"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xmlns="" id="{C1136662-D83D-0C4C-8081-63A73F5F2A53}"/>
                </a:ext>
              </a:extLst>
            </p:cNvPr>
            <p:cNvCxnSpPr>
              <a:cxnSpLocks/>
            </p:cNvCxnSpPr>
            <p:nvPr/>
          </p:nvCxnSpPr>
          <p:spPr>
            <a:xfrm>
              <a:off x="1475656"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xmlns="" id="{719423A0-FF38-7A4B-A2F0-61BD9418CFD3}"/>
                </a:ext>
              </a:extLst>
            </p:cNvPr>
            <p:cNvCxnSpPr>
              <a:cxnSpLocks/>
            </p:cNvCxnSpPr>
            <p:nvPr/>
          </p:nvCxnSpPr>
          <p:spPr>
            <a:xfrm>
              <a:off x="1619672"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46564F10-5AF1-044D-ABFA-C4A555AA6069}"/>
                </a:ext>
              </a:extLst>
            </p:cNvPr>
            <p:cNvCxnSpPr>
              <a:cxnSpLocks/>
            </p:cNvCxnSpPr>
            <p:nvPr/>
          </p:nvCxnSpPr>
          <p:spPr>
            <a:xfrm>
              <a:off x="1763688"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xmlns="" id="{755CFBED-B6DA-4B41-B38D-5A423E80D028}"/>
                </a:ext>
              </a:extLst>
            </p:cNvPr>
            <p:cNvCxnSpPr>
              <a:cxnSpLocks/>
            </p:cNvCxnSpPr>
            <p:nvPr/>
          </p:nvCxnSpPr>
          <p:spPr>
            <a:xfrm>
              <a:off x="1907704"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xmlns="" id="{47564694-2FCC-4145-9ED8-8B58CFA7E787}"/>
                </a:ext>
              </a:extLst>
            </p:cNvPr>
            <p:cNvCxnSpPr>
              <a:cxnSpLocks/>
            </p:cNvCxnSpPr>
            <p:nvPr/>
          </p:nvCxnSpPr>
          <p:spPr>
            <a:xfrm>
              <a:off x="2051720"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xmlns="" id="{48CB3A64-DD87-E94A-82DB-9F4E4B0E07E9}"/>
                </a:ext>
              </a:extLst>
            </p:cNvPr>
            <p:cNvCxnSpPr>
              <a:cxnSpLocks/>
            </p:cNvCxnSpPr>
            <p:nvPr/>
          </p:nvCxnSpPr>
          <p:spPr>
            <a:xfrm>
              <a:off x="2195736"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xmlns="" id="{1E7462D1-6712-ED48-954D-47531B4B0B7D}"/>
                </a:ext>
              </a:extLst>
            </p:cNvPr>
            <p:cNvCxnSpPr>
              <a:cxnSpLocks/>
            </p:cNvCxnSpPr>
            <p:nvPr/>
          </p:nvCxnSpPr>
          <p:spPr>
            <a:xfrm>
              <a:off x="2339752"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xmlns="" id="{C0279655-57EF-544B-B551-42FC35D40100}"/>
                </a:ext>
              </a:extLst>
            </p:cNvPr>
            <p:cNvCxnSpPr>
              <a:cxnSpLocks/>
            </p:cNvCxnSpPr>
            <p:nvPr/>
          </p:nvCxnSpPr>
          <p:spPr>
            <a:xfrm>
              <a:off x="2483768"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xmlns="" id="{D7EB21FE-3985-5A41-B4A3-D24A8929DF8A}"/>
                </a:ext>
              </a:extLst>
            </p:cNvPr>
            <p:cNvCxnSpPr>
              <a:cxnSpLocks/>
            </p:cNvCxnSpPr>
            <p:nvPr/>
          </p:nvCxnSpPr>
          <p:spPr>
            <a:xfrm>
              <a:off x="2627784"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xmlns="" id="{8800F834-AB58-8C40-B325-F8E949C7B827}"/>
                </a:ext>
              </a:extLst>
            </p:cNvPr>
            <p:cNvCxnSpPr>
              <a:cxnSpLocks/>
            </p:cNvCxnSpPr>
            <p:nvPr/>
          </p:nvCxnSpPr>
          <p:spPr>
            <a:xfrm>
              <a:off x="2771800"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xmlns="" id="{1FFAE525-771D-7E45-ABDD-095FCB447810}"/>
                </a:ext>
              </a:extLst>
            </p:cNvPr>
            <p:cNvCxnSpPr>
              <a:cxnSpLocks/>
            </p:cNvCxnSpPr>
            <p:nvPr/>
          </p:nvCxnSpPr>
          <p:spPr>
            <a:xfrm>
              <a:off x="2915816"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xmlns="" id="{554E4FAC-03E7-AE4A-9EE8-E74BB6E6696A}"/>
                </a:ext>
              </a:extLst>
            </p:cNvPr>
            <p:cNvCxnSpPr>
              <a:cxnSpLocks/>
            </p:cNvCxnSpPr>
            <p:nvPr/>
          </p:nvCxnSpPr>
          <p:spPr>
            <a:xfrm>
              <a:off x="3059832"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652D151-E5A2-8E42-BA4C-69E95ED42839}"/>
                </a:ext>
              </a:extLst>
            </p:cNvPr>
            <p:cNvCxnSpPr>
              <a:cxnSpLocks/>
            </p:cNvCxnSpPr>
            <p:nvPr/>
          </p:nvCxnSpPr>
          <p:spPr>
            <a:xfrm>
              <a:off x="3203848"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xmlns="" id="{D4748B25-D64A-F645-8E34-6B597BE90796}"/>
                </a:ext>
              </a:extLst>
            </p:cNvPr>
            <p:cNvCxnSpPr>
              <a:cxnSpLocks/>
            </p:cNvCxnSpPr>
            <p:nvPr/>
          </p:nvCxnSpPr>
          <p:spPr>
            <a:xfrm>
              <a:off x="3347864"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xmlns="" id="{12E63201-0ECE-324A-8A41-A496D28EE41B}"/>
                </a:ext>
              </a:extLst>
            </p:cNvPr>
            <p:cNvCxnSpPr>
              <a:cxnSpLocks/>
            </p:cNvCxnSpPr>
            <p:nvPr/>
          </p:nvCxnSpPr>
          <p:spPr>
            <a:xfrm>
              <a:off x="3491880"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xmlns="" id="{3CE4C9B1-0B78-5B45-AD1E-88E7C486D014}"/>
                </a:ext>
              </a:extLst>
            </p:cNvPr>
            <p:cNvCxnSpPr>
              <a:cxnSpLocks/>
            </p:cNvCxnSpPr>
            <p:nvPr/>
          </p:nvCxnSpPr>
          <p:spPr>
            <a:xfrm>
              <a:off x="3635896" y="1152000"/>
              <a:ext cx="0" cy="2178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xmlns="" id="{50C68EC0-7F3D-A643-BF68-617B97B738BC}"/>
              </a:ext>
            </a:extLst>
          </p:cNvPr>
          <p:cNvGrpSpPr/>
          <p:nvPr/>
        </p:nvGrpSpPr>
        <p:grpSpPr>
          <a:xfrm>
            <a:off x="2094631" y="1442363"/>
            <a:ext cx="6697349" cy="1846983"/>
            <a:chOff x="-123047" y="3561410"/>
            <a:chExt cx="6697349" cy="1846983"/>
          </a:xfrm>
        </p:grpSpPr>
        <p:cxnSp>
          <p:nvCxnSpPr>
            <p:cNvPr id="49" name="Straight Connector 48">
              <a:extLst>
                <a:ext uri="{FF2B5EF4-FFF2-40B4-BE49-F238E27FC236}">
                  <a16:creationId xmlns:a16="http://schemas.microsoft.com/office/drawing/2014/main" xmlns="" id="{BB3B4375-01D1-D044-A108-AAC7D0A77A63}"/>
                </a:ext>
              </a:extLst>
            </p:cNvPr>
            <p:cNvCxnSpPr>
              <a:cxnSpLocks/>
            </p:cNvCxnSpPr>
            <p:nvPr/>
          </p:nvCxnSpPr>
          <p:spPr>
            <a:xfrm flipH="1">
              <a:off x="-123047" y="3561410"/>
              <a:ext cx="1690985" cy="1846983"/>
            </a:xfrm>
            <a:prstGeom prst="line">
              <a:avLst/>
            </a:prstGeom>
            <a:ln w="317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xmlns="" id="{BBED9688-EACC-2B44-BD07-9889B852919C}"/>
                </a:ext>
              </a:extLst>
            </p:cNvPr>
            <p:cNvCxnSpPr>
              <a:cxnSpLocks/>
            </p:cNvCxnSpPr>
            <p:nvPr/>
          </p:nvCxnSpPr>
          <p:spPr>
            <a:xfrm>
              <a:off x="1831690" y="3564182"/>
              <a:ext cx="4742612" cy="1844211"/>
            </a:xfrm>
            <a:prstGeom prst="line">
              <a:avLst/>
            </a:prstGeom>
            <a:ln w="31750">
              <a:solidFill>
                <a:srgbClr val="00B050"/>
              </a:solidFill>
              <a:prstDash val="dash"/>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xmlns="" id="{A00552CB-5A36-B948-91C9-A94A775F1412}"/>
              </a:ext>
            </a:extLst>
          </p:cNvPr>
          <p:cNvGrpSpPr/>
          <p:nvPr/>
        </p:nvGrpSpPr>
        <p:grpSpPr>
          <a:xfrm>
            <a:off x="9688895" y="1637425"/>
            <a:ext cx="1651857" cy="3081600"/>
            <a:chOff x="3511208" y="1637425"/>
            <a:chExt cx="1365171" cy="3081600"/>
          </a:xfrm>
        </p:grpSpPr>
        <p:cxnSp>
          <p:nvCxnSpPr>
            <p:cNvPr id="76" name="Straight Connector 75">
              <a:extLst>
                <a:ext uri="{FF2B5EF4-FFF2-40B4-BE49-F238E27FC236}">
                  <a16:creationId xmlns:a16="http://schemas.microsoft.com/office/drawing/2014/main" xmlns="" id="{F1305CCA-3C9A-3D43-A9ED-AF8813A43EA9}"/>
                </a:ext>
              </a:extLst>
            </p:cNvPr>
            <p:cNvCxnSpPr/>
            <p:nvPr/>
          </p:nvCxnSpPr>
          <p:spPr>
            <a:xfrm>
              <a:off x="3511208" y="4689198"/>
              <a:ext cx="700752"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xmlns="" id="{9F7C70D9-F2D8-C44B-BF6B-E5B60155392D}"/>
                </a:ext>
              </a:extLst>
            </p:cNvPr>
            <p:cNvCxnSpPr>
              <a:cxnSpLocks/>
            </p:cNvCxnSpPr>
            <p:nvPr/>
          </p:nvCxnSpPr>
          <p:spPr>
            <a:xfrm flipV="1">
              <a:off x="4201200" y="1637425"/>
              <a:ext cx="0" cy="308160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F0FF5506-537A-E04E-BC31-85EA7C5D587B}"/>
                </a:ext>
              </a:extLst>
            </p:cNvPr>
            <p:cNvCxnSpPr/>
            <p:nvPr/>
          </p:nvCxnSpPr>
          <p:spPr>
            <a:xfrm>
              <a:off x="4175627" y="1637425"/>
              <a:ext cx="700752" cy="0"/>
            </a:xfrm>
            <a:prstGeom prst="line">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xmlns="" id="{EE083820-70ED-674A-8228-744E0965308A}"/>
              </a:ext>
            </a:extLst>
          </p:cNvPr>
          <p:cNvGrpSpPr/>
          <p:nvPr/>
        </p:nvGrpSpPr>
        <p:grpSpPr>
          <a:xfrm>
            <a:off x="3785613" y="1445135"/>
            <a:ext cx="254195" cy="3927202"/>
            <a:chOff x="4281868" y="1522128"/>
            <a:chExt cx="254195" cy="3927202"/>
          </a:xfrm>
        </p:grpSpPr>
        <p:cxnSp>
          <p:nvCxnSpPr>
            <p:cNvPr id="84" name="Straight Connector 83">
              <a:extLst>
                <a:ext uri="{FF2B5EF4-FFF2-40B4-BE49-F238E27FC236}">
                  <a16:creationId xmlns:a16="http://schemas.microsoft.com/office/drawing/2014/main" xmlns="" id="{C1B5DD3F-5331-0244-B559-155C545EF24F}"/>
                </a:ext>
              </a:extLst>
            </p:cNvPr>
            <p:cNvCxnSpPr/>
            <p:nvPr/>
          </p:nvCxnSpPr>
          <p:spPr>
            <a:xfrm>
              <a:off x="4281868" y="1522129"/>
              <a:ext cx="0" cy="3927201"/>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xmlns="" id="{CFA7AA8E-F792-494E-833C-6345EC648151}"/>
                </a:ext>
              </a:extLst>
            </p:cNvPr>
            <p:cNvCxnSpPr/>
            <p:nvPr/>
          </p:nvCxnSpPr>
          <p:spPr>
            <a:xfrm>
              <a:off x="4526503" y="1522128"/>
              <a:ext cx="0" cy="3927201"/>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xmlns="" id="{1F737C92-231E-3A43-9931-AFB118B5CA1D}"/>
                </a:ext>
              </a:extLst>
            </p:cNvPr>
            <p:cNvCxnSpPr/>
            <p:nvPr/>
          </p:nvCxnSpPr>
          <p:spPr>
            <a:xfrm>
              <a:off x="4281868" y="1522128"/>
              <a:ext cx="254195" cy="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xmlns="" id="{49E2721D-B0EF-3A4A-B683-5982071CFE8D}"/>
                </a:ext>
              </a:extLst>
            </p:cNvPr>
            <p:cNvCxnSpPr/>
            <p:nvPr/>
          </p:nvCxnSpPr>
          <p:spPr>
            <a:xfrm>
              <a:off x="4281868" y="5446557"/>
              <a:ext cx="254195" cy="0"/>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58" name="Picture 57">
            <a:extLst>
              <a:ext uri="{FF2B5EF4-FFF2-40B4-BE49-F238E27FC236}">
                <a16:creationId xmlns:a16="http://schemas.microsoft.com/office/drawing/2014/main" xmlns="" id="{035EAD82-5AFB-6345-A719-2DCB23780610}"/>
              </a:ext>
            </a:extLst>
          </p:cNvPr>
          <p:cNvPicPr>
            <a:picLocks noChangeAspect="1"/>
          </p:cNvPicPr>
          <p:nvPr/>
        </p:nvPicPr>
        <p:blipFill rotWithShape="1">
          <a:blip r:embed="rId3">
            <a:extLst>
              <a:ext uri="{28A0092B-C50C-407E-A947-70E740481C1C}">
                <a14:useLocalDpi xmlns:a14="http://schemas.microsoft.com/office/drawing/2010/main" val="0"/>
              </a:ext>
            </a:extLst>
          </a:blip>
          <a:srcRect l="815" t="770" r="2393" b="49165"/>
          <a:stretch/>
        </p:blipFill>
        <p:spPr>
          <a:xfrm>
            <a:off x="2091048" y="3289346"/>
            <a:ext cx="6682533" cy="2765187"/>
          </a:xfrm>
          <a:prstGeom prst="rect">
            <a:avLst/>
          </a:prstGeom>
          <a:ln w="31750">
            <a:solidFill>
              <a:srgbClr val="00B050"/>
            </a:solidFill>
          </a:ln>
        </p:spPr>
      </p:pic>
    </p:spTree>
    <p:extLst>
      <p:ext uri="{BB962C8B-B14F-4D97-AF65-F5344CB8AC3E}">
        <p14:creationId xmlns:p14="http://schemas.microsoft.com/office/powerpoint/2010/main" val="22145846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4"/>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DE58FB-83E5-7247-9730-4D4F941D6A7E}"/>
              </a:ext>
            </a:extLst>
          </p:cNvPr>
          <p:cNvSpPr>
            <a:spLocks noGrp="1"/>
          </p:cNvSpPr>
          <p:nvPr>
            <p:ph type="title"/>
          </p:nvPr>
        </p:nvSpPr>
        <p:spPr/>
        <p:txBody>
          <a:bodyPr/>
          <a:lstStyle/>
          <a:p>
            <a:r>
              <a:rPr lang="en-US" dirty="0"/>
              <a:t>Unusual peaks</a:t>
            </a:r>
          </a:p>
        </p:txBody>
      </p:sp>
      <p:sp>
        <p:nvSpPr>
          <p:cNvPr id="3" name="Slide Number Placeholder 2">
            <a:extLst>
              <a:ext uri="{FF2B5EF4-FFF2-40B4-BE49-F238E27FC236}">
                <a16:creationId xmlns:a16="http://schemas.microsoft.com/office/drawing/2014/main" xmlns="" id="{2467C98D-64DC-964F-BE8B-0D7B1F805CB0}"/>
              </a:ext>
            </a:extLst>
          </p:cNvPr>
          <p:cNvSpPr>
            <a:spLocks noGrp="1"/>
          </p:cNvSpPr>
          <p:nvPr>
            <p:ph type="sldNum" sz="quarter" idx="12"/>
          </p:nvPr>
        </p:nvSpPr>
        <p:spPr/>
        <p:txBody>
          <a:bodyPr/>
          <a:lstStyle/>
          <a:p>
            <a:fld id="{31184D7E-7B95-4FBA-AA1B-C191454F2FDC}" type="slidenum">
              <a:rPr lang="pl-PL" smtClean="0"/>
              <a:pPr/>
              <a:t>12</a:t>
            </a:fld>
            <a:endParaRPr lang="pl-PL" dirty="0"/>
          </a:p>
        </p:txBody>
      </p:sp>
      <p:pic>
        <p:nvPicPr>
          <p:cNvPr id="5" name="Picture 4">
            <a:extLst>
              <a:ext uri="{FF2B5EF4-FFF2-40B4-BE49-F238E27FC236}">
                <a16:creationId xmlns:a16="http://schemas.microsoft.com/office/drawing/2014/main" xmlns="" id="{1F8BD34E-CFBD-7B41-B347-1B5897CA13E5}"/>
              </a:ext>
            </a:extLst>
          </p:cNvPr>
          <p:cNvPicPr>
            <a:picLocks noChangeAspect="1"/>
          </p:cNvPicPr>
          <p:nvPr/>
        </p:nvPicPr>
        <p:blipFill>
          <a:blip r:embed="rId2"/>
          <a:stretch>
            <a:fillRect/>
          </a:stretch>
        </p:blipFill>
        <p:spPr>
          <a:xfrm>
            <a:off x="927544" y="1268760"/>
            <a:ext cx="7288911" cy="4700681"/>
          </a:xfrm>
          <a:prstGeom prst="rect">
            <a:avLst/>
          </a:prstGeom>
        </p:spPr>
      </p:pic>
      <p:sp>
        <p:nvSpPr>
          <p:cNvPr id="26" name="Rectangle 25">
            <a:extLst>
              <a:ext uri="{FF2B5EF4-FFF2-40B4-BE49-F238E27FC236}">
                <a16:creationId xmlns:a16="http://schemas.microsoft.com/office/drawing/2014/main" xmlns="" id="{9F409C39-4FA5-B645-BEE3-BDD57A2CB05E}"/>
              </a:ext>
            </a:extLst>
          </p:cNvPr>
          <p:cNvSpPr/>
          <p:nvPr/>
        </p:nvSpPr>
        <p:spPr>
          <a:xfrm>
            <a:off x="5364088" y="3212976"/>
            <a:ext cx="288032" cy="122413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xmlns="" id="{58982EA3-5B54-CF43-9964-D91206F69660}"/>
              </a:ext>
            </a:extLst>
          </p:cNvPr>
          <p:cNvSpPr/>
          <p:nvPr/>
        </p:nvSpPr>
        <p:spPr>
          <a:xfrm>
            <a:off x="6444208" y="3212976"/>
            <a:ext cx="288032" cy="122413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xmlns="" id="{992591A0-BFEE-4944-BCD4-2AB0E6883928}"/>
              </a:ext>
            </a:extLst>
          </p:cNvPr>
          <p:cNvSpPr/>
          <p:nvPr/>
        </p:nvSpPr>
        <p:spPr>
          <a:xfrm>
            <a:off x="2843808" y="1628800"/>
            <a:ext cx="648072" cy="3024336"/>
          </a:xfrm>
          <a:prstGeom prst="rect">
            <a:avLst/>
          </a:prstGeom>
          <a:noFill/>
          <a:ln w="571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68180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6"/>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2222085E-2B94-324D-A3B5-0A4CFC1F99D1}"/>
              </a:ext>
            </a:extLst>
          </p:cNvPr>
          <p:cNvPicPr>
            <a:picLocks noChangeAspect="1"/>
          </p:cNvPicPr>
          <p:nvPr/>
        </p:nvPicPr>
        <p:blipFill>
          <a:blip r:embed="rId2"/>
          <a:stretch>
            <a:fillRect/>
          </a:stretch>
        </p:blipFill>
        <p:spPr>
          <a:xfrm>
            <a:off x="611560" y="1086758"/>
            <a:ext cx="8318500" cy="3835400"/>
          </a:xfrm>
          <a:prstGeom prst="rect">
            <a:avLst/>
          </a:prstGeom>
        </p:spPr>
      </p:pic>
      <p:sp>
        <p:nvSpPr>
          <p:cNvPr id="2" name="Title 1">
            <a:extLst>
              <a:ext uri="{FF2B5EF4-FFF2-40B4-BE49-F238E27FC236}">
                <a16:creationId xmlns:a16="http://schemas.microsoft.com/office/drawing/2014/main" xmlns="" id="{8C895093-19FD-A249-8892-1D6DB5423294}"/>
              </a:ext>
            </a:extLst>
          </p:cNvPr>
          <p:cNvSpPr>
            <a:spLocks noGrp="1"/>
          </p:cNvSpPr>
          <p:nvPr>
            <p:ph type="title"/>
          </p:nvPr>
        </p:nvSpPr>
        <p:spPr/>
        <p:txBody>
          <a:bodyPr/>
          <a:lstStyle/>
          <a:p>
            <a:r>
              <a:rPr lang="en-US" dirty="0"/>
              <a:t>Sources of additional losses</a:t>
            </a:r>
          </a:p>
        </p:txBody>
      </p:sp>
      <p:sp>
        <p:nvSpPr>
          <p:cNvPr id="3" name="Slide Number Placeholder 2">
            <a:extLst>
              <a:ext uri="{FF2B5EF4-FFF2-40B4-BE49-F238E27FC236}">
                <a16:creationId xmlns:a16="http://schemas.microsoft.com/office/drawing/2014/main" xmlns="" id="{8D8C77B5-971B-ED40-AE5C-21FD3C1150D6}"/>
              </a:ext>
            </a:extLst>
          </p:cNvPr>
          <p:cNvSpPr>
            <a:spLocks noGrp="1"/>
          </p:cNvSpPr>
          <p:nvPr>
            <p:ph type="sldNum" sz="quarter" idx="12"/>
          </p:nvPr>
        </p:nvSpPr>
        <p:spPr/>
        <p:txBody>
          <a:bodyPr/>
          <a:lstStyle/>
          <a:p>
            <a:fld id="{31184D7E-7B95-4FBA-AA1B-C191454F2FDC}" type="slidenum">
              <a:rPr lang="pl-PL" smtClean="0"/>
              <a:pPr/>
              <a:t>13</a:t>
            </a:fld>
            <a:endParaRPr lang="pl-PL" dirty="0"/>
          </a:p>
        </p:txBody>
      </p:sp>
      <p:cxnSp>
        <p:nvCxnSpPr>
          <p:cNvPr id="28" name="Łącznik prosty 27">
            <a:extLst>
              <a:ext uri="{FF2B5EF4-FFF2-40B4-BE49-F238E27FC236}">
                <a16:creationId xmlns:a16="http://schemas.microsoft.com/office/drawing/2014/main" xmlns="" id="{8118C21A-1506-444E-A999-1CAD34C4835F}"/>
              </a:ext>
            </a:extLst>
          </p:cNvPr>
          <p:cNvCxnSpPr>
            <a:cxnSpLocks/>
          </p:cNvCxnSpPr>
          <p:nvPr/>
        </p:nvCxnSpPr>
        <p:spPr>
          <a:xfrm>
            <a:off x="1187624" y="3573016"/>
            <a:ext cx="6048672"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33" name="Łącznik prosty 32">
            <a:extLst>
              <a:ext uri="{FF2B5EF4-FFF2-40B4-BE49-F238E27FC236}">
                <a16:creationId xmlns:a16="http://schemas.microsoft.com/office/drawing/2014/main" xmlns="" id="{3B497140-D264-4A52-92E9-6D0C3D26C9D6}"/>
              </a:ext>
            </a:extLst>
          </p:cNvPr>
          <p:cNvCxnSpPr>
            <a:cxnSpLocks/>
          </p:cNvCxnSpPr>
          <p:nvPr/>
        </p:nvCxnSpPr>
        <p:spPr>
          <a:xfrm>
            <a:off x="1187624" y="3789040"/>
            <a:ext cx="6048672"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34" name="Łącznik prosty 33">
            <a:extLst>
              <a:ext uri="{FF2B5EF4-FFF2-40B4-BE49-F238E27FC236}">
                <a16:creationId xmlns:a16="http://schemas.microsoft.com/office/drawing/2014/main" xmlns="" id="{8F68B798-0F37-468F-8E9D-43DE343E401F}"/>
              </a:ext>
            </a:extLst>
          </p:cNvPr>
          <p:cNvCxnSpPr>
            <a:cxnSpLocks/>
          </p:cNvCxnSpPr>
          <p:nvPr/>
        </p:nvCxnSpPr>
        <p:spPr>
          <a:xfrm>
            <a:off x="1187624" y="4005064"/>
            <a:ext cx="6048672"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35" name="Łącznik prosty 34">
            <a:extLst>
              <a:ext uri="{FF2B5EF4-FFF2-40B4-BE49-F238E27FC236}">
                <a16:creationId xmlns:a16="http://schemas.microsoft.com/office/drawing/2014/main" xmlns="" id="{307F59C1-3951-431B-9538-0B77E404B51B}"/>
              </a:ext>
            </a:extLst>
          </p:cNvPr>
          <p:cNvCxnSpPr>
            <a:cxnSpLocks/>
          </p:cNvCxnSpPr>
          <p:nvPr/>
        </p:nvCxnSpPr>
        <p:spPr>
          <a:xfrm>
            <a:off x="1187624" y="1700808"/>
            <a:ext cx="6048672"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4" name="TextBox 3">
            <a:extLst>
              <a:ext uri="{FF2B5EF4-FFF2-40B4-BE49-F238E27FC236}">
                <a16:creationId xmlns:a16="http://schemas.microsoft.com/office/drawing/2014/main" xmlns="" id="{A45FD473-B045-444F-8935-603BAEC9B745}"/>
              </a:ext>
            </a:extLst>
          </p:cNvPr>
          <p:cNvSpPr txBox="1"/>
          <p:nvPr/>
        </p:nvSpPr>
        <p:spPr>
          <a:xfrm>
            <a:off x="827584" y="5289421"/>
            <a:ext cx="2230098" cy="646331"/>
          </a:xfrm>
          <a:prstGeom prst="rect">
            <a:avLst/>
          </a:prstGeom>
          <a:noFill/>
        </p:spPr>
        <p:txBody>
          <a:bodyPr wrap="none" rtlCol="0">
            <a:spAutoFit/>
          </a:bodyPr>
          <a:lstStyle/>
          <a:p>
            <a:r>
              <a:rPr lang="en-US" dirty="0"/>
              <a:t>Potential</a:t>
            </a:r>
            <a:r>
              <a:rPr lang="en-US" b="1" dirty="0"/>
              <a:t> internal </a:t>
            </a:r>
          </a:p>
          <a:p>
            <a:r>
              <a:rPr lang="en-US" dirty="0"/>
              <a:t>sources of resonance:</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xmlns="" id="{49E7E618-6E80-4A47-8BC5-C44868DF9A23}"/>
                  </a:ext>
                </a:extLst>
              </p:cNvPr>
              <p:cNvSpPr/>
              <p:nvPr/>
            </p:nvSpPr>
            <p:spPr>
              <a:xfrm>
                <a:off x="3563888" y="5289421"/>
                <a:ext cx="1944216" cy="646331"/>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Power converters </a:t>
                </a:r>
              </a:p>
              <a:p>
                <a:pPr algn="ctr"/>
                <a14:m>
                  <m:oMath xmlns:m="http://schemas.openxmlformats.org/officeDocument/2006/math" xmlns="">
                    <m:r>
                      <a:rPr lang="pl-PL" sz="1600" b="0" i="1" smtClean="0">
                        <a:solidFill>
                          <a:schemeClr val="tx1"/>
                        </a:solidFill>
                        <a:latin typeface="Cambria Math" panose="02040503050406030204" pitchFamily="18" charset="0"/>
                      </a:rPr>
                      <m:t>~50</m:t>
                    </m:r>
                  </m:oMath>
                </a14:m>
                <a:r>
                  <a:rPr lang="en-US" sz="1600" dirty="0">
                    <a:solidFill>
                      <a:schemeClr val="tx1"/>
                    </a:solidFill>
                  </a:rPr>
                  <a:t> Hz</a:t>
                </a:r>
              </a:p>
            </p:txBody>
          </p:sp>
        </mc:Choice>
        <mc:Fallback xmlns="">
          <p:sp>
            <p:nvSpPr>
              <p:cNvPr id="5" name="Rectangle 4">
                <a:extLst>
                  <a:ext uri="{FF2B5EF4-FFF2-40B4-BE49-F238E27FC236}">
                    <a16:creationId xmlns:a16="http://schemas.microsoft.com/office/drawing/2014/main" id="{49E7E618-6E80-4A47-8BC5-C44868DF9A23}"/>
                  </a:ext>
                </a:extLst>
              </p:cNvPr>
              <p:cNvSpPr>
                <a:spLocks noRot="1" noChangeAspect="1" noMove="1" noResize="1" noEditPoints="1" noAdjustHandles="1" noChangeArrowheads="1" noChangeShapeType="1" noTextEdit="1"/>
              </p:cNvSpPr>
              <p:nvPr/>
            </p:nvSpPr>
            <p:spPr>
              <a:xfrm>
                <a:off x="3563888" y="5289421"/>
                <a:ext cx="1944216" cy="646331"/>
              </a:xfrm>
              <a:prstGeom prst="rect">
                <a:avLst/>
              </a:prstGeom>
              <a:blipFill>
                <a:blip r:embed="rId3"/>
                <a:stretch>
                  <a:fillRect b="-1818"/>
                </a:stretch>
              </a:blipFill>
              <a:ln w="3175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xmlns="" id="{296EF22A-C526-B949-9306-5F91375FE14A}"/>
                  </a:ext>
                </a:extLst>
              </p:cNvPr>
              <p:cNvSpPr/>
              <p:nvPr/>
            </p:nvSpPr>
            <p:spPr>
              <a:xfrm>
                <a:off x="5724128" y="5289420"/>
                <a:ext cx="1944216" cy="646331"/>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Pumps</a:t>
                </a:r>
              </a:p>
              <a:p>
                <a:pPr algn="ctr"/>
                <a14:m>
                  <m:oMath xmlns:m="http://schemas.openxmlformats.org/officeDocument/2006/math" xmlns="">
                    <m:r>
                      <a:rPr lang="pl-PL" sz="1600" b="0" i="1" smtClean="0">
                        <a:solidFill>
                          <a:schemeClr val="tx1"/>
                        </a:solidFill>
                        <a:latin typeface="Cambria Math" panose="02040503050406030204" pitchFamily="18" charset="0"/>
                      </a:rPr>
                      <m:t>~…</m:t>
                    </m:r>
                  </m:oMath>
                </a14:m>
                <a:r>
                  <a:rPr lang="en-US" sz="1600" dirty="0">
                    <a:solidFill>
                      <a:schemeClr val="tx1"/>
                    </a:solidFill>
                  </a:rPr>
                  <a:t> Hz</a:t>
                </a:r>
              </a:p>
            </p:txBody>
          </p:sp>
        </mc:Choice>
        <mc:Fallback xmlns="">
          <p:sp>
            <p:nvSpPr>
              <p:cNvPr id="14" name="Rectangle 13">
                <a:extLst>
                  <a:ext uri="{FF2B5EF4-FFF2-40B4-BE49-F238E27FC236}">
                    <a16:creationId xmlns:a16="http://schemas.microsoft.com/office/drawing/2014/main" id="{296EF22A-C526-B949-9306-5F91375FE14A}"/>
                  </a:ext>
                </a:extLst>
              </p:cNvPr>
              <p:cNvSpPr>
                <a:spLocks noRot="1" noChangeAspect="1" noMove="1" noResize="1" noEditPoints="1" noAdjustHandles="1" noChangeArrowheads="1" noChangeShapeType="1" noTextEdit="1"/>
              </p:cNvSpPr>
              <p:nvPr/>
            </p:nvSpPr>
            <p:spPr>
              <a:xfrm>
                <a:off x="5724128" y="5289420"/>
                <a:ext cx="1944216" cy="646331"/>
              </a:xfrm>
              <a:prstGeom prst="rect">
                <a:avLst/>
              </a:prstGeom>
              <a:blipFill>
                <a:blip r:embed="rId4"/>
                <a:stretch>
                  <a:fillRect b="-1818"/>
                </a:stretch>
              </a:blipFill>
              <a:ln w="317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5763992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6992C80-12A5-D94D-8816-BC78439FAEAF}"/>
              </a:ext>
            </a:extLst>
          </p:cNvPr>
          <p:cNvPicPr>
            <a:picLocks noChangeAspect="1"/>
          </p:cNvPicPr>
          <p:nvPr/>
        </p:nvPicPr>
        <p:blipFill>
          <a:blip r:embed="rId2"/>
          <a:stretch>
            <a:fillRect/>
          </a:stretch>
        </p:blipFill>
        <p:spPr>
          <a:xfrm>
            <a:off x="611560" y="1094563"/>
            <a:ext cx="8318500" cy="3835400"/>
          </a:xfrm>
          <a:prstGeom prst="rect">
            <a:avLst/>
          </a:prstGeom>
        </p:spPr>
      </p:pic>
      <p:sp>
        <p:nvSpPr>
          <p:cNvPr id="2" name="Tytuł 1">
            <a:extLst>
              <a:ext uri="{FF2B5EF4-FFF2-40B4-BE49-F238E27FC236}">
                <a16:creationId xmlns:a16="http://schemas.microsoft.com/office/drawing/2014/main" xmlns="" id="{5FF53E9A-6B01-4A12-9943-11D5F7FBC060}"/>
              </a:ext>
            </a:extLst>
          </p:cNvPr>
          <p:cNvSpPr>
            <a:spLocks noGrp="1"/>
          </p:cNvSpPr>
          <p:nvPr>
            <p:ph type="title"/>
          </p:nvPr>
        </p:nvSpPr>
        <p:spPr/>
        <p:txBody>
          <a:bodyPr/>
          <a:lstStyle/>
          <a:p>
            <a:r>
              <a:rPr lang="en-US" dirty="0"/>
              <a:t>Sources of additional losses</a:t>
            </a:r>
            <a:endParaRPr lang="en-GB" dirty="0"/>
          </a:p>
        </p:txBody>
      </p:sp>
      <p:sp>
        <p:nvSpPr>
          <p:cNvPr id="3" name="Symbol zastępczy numeru slajdu 2">
            <a:extLst>
              <a:ext uri="{FF2B5EF4-FFF2-40B4-BE49-F238E27FC236}">
                <a16:creationId xmlns:a16="http://schemas.microsoft.com/office/drawing/2014/main" xmlns="" id="{A6A953E7-DD9E-4F5F-878C-9AB543B364BC}"/>
              </a:ext>
            </a:extLst>
          </p:cNvPr>
          <p:cNvSpPr>
            <a:spLocks noGrp="1"/>
          </p:cNvSpPr>
          <p:nvPr>
            <p:ph type="sldNum" sz="quarter" idx="12"/>
          </p:nvPr>
        </p:nvSpPr>
        <p:spPr/>
        <p:txBody>
          <a:bodyPr/>
          <a:lstStyle/>
          <a:p>
            <a:fld id="{31184D7E-7B95-4FBA-AA1B-C191454F2FDC}" type="slidenum">
              <a:rPr lang="pl-PL" smtClean="0"/>
              <a:pPr/>
              <a:t>14</a:t>
            </a:fld>
            <a:endParaRPr lang="pl-PL" dirty="0"/>
          </a:p>
        </p:txBody>
      </p:sp>
      <p:sp>
        <p:nvSpPr>
          <p:cNvPr id="9" name="Owal 8">
            <a:extLst>
              <a:ext uri="{FF2B5EF4-FFF2-40B4-BE49-F238E27FC236}">
                <a16:creationId xmlns:a16="http://schemas.microsoft.com/office/drawing/2014/main" xmlns="" id="{696E2AD5-4173-473C-80A0-AE28EB814F3E}"/>
              </a:ext>
            </a:extLst>
          </p:cNvPr>
          <p:cNvSpPr/>
          <p:nvPr/>
        </p:nvSpPr>
        <p:spPr>
          <a:xfrm>
            <a:off x="2699792" y="2852936"/>
            <a:ext cx="504056"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xmlns="" id="{C0AE6EA5-7369-DD49-BCCF-E78EB792B132}"/>
              </a:ext>
            </a:extLst>
          </p:cNvPr>
          <p:cNvSpPr txBox="1"/>
          <p:nvPr/>
        </p:nvSpPr>
        <p:spPr>
          <a:xfrm>
            <a:off x="827584" y="5289421"/>
            <a:ext cx="2230098" cy="646331"/>
          </a:xfrm>
          <a:prstGeom prst="rect">
            <a:avLst/>
          </a:prstGeom>
          <a:noFill/>
        </p:spPr>
        <p:txBody>
          <a:bodyPr wrap="none" rtlCol="0">
            <a:spAutoFit/>
          </a:bodyPr>
          <a:lstStyle/>
          <a:p>
            <a:r>
              <a:rPr lang="en-US" dirty="0"/>
              <a:t>Potential </a:t>
            </a:r>
            <a:r>
              <a:rPr lang="en-US" b="1" dirty="0"/>
              <a:t>external</a:t>
            </a:r>
          </a:p>
          <a:p>
            <a:r>
              <a:rPr lang="en-US" dirty="0"/>
              <a:t>sources of resonance:</a:t>
            </a:r>
          </a:p>
        </p:txBody>
      </p:sp>
      <p:sp>
        <p:nvSpPr>
          <p:cNvPr id="11" name="Owal 8">
            <a:extLst>
              <a:ext uri="{FF2B5EF4-FFF2-40B4-BE49-F238E27FC236}">
                <a16:creationId xmlns:a16="http://schemas.microsoft.com/office/drawing/2014/main" xmlns="" id="{D6A1CD57-6FA0-D142-8455-A74EA10AABAE}"/>
              </a:ext>
            </a:extLst>
          </p:cNvPr>
          <p:cNvSpPr/>
          <p:nvPr/>
        </p:nvSpPr>
        <p:spPr>
          <a:xfrm>
            <a:off x="2771800" y="1638000"/>
            <a:ext cx="360040"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wal 8">
            <a:extLst>
              <a:ext uri="{FF2B5EF4-FFF2-40B4-BE49-F238E27FC236}">
                <a16:creationId xmlns:a16="http://schemas.microsoft.com/office/drawing/2014/main" xmlns="" id="{B1D070BF-3458-1C4D-BA08-7292FE6F901F}"/>
              </a:ext>
            </a:extLst>
          </p:cNvPr>
          <p:cNvSpPr/>
          <p:nvPr/>
        </p:nvSpPr>
        <p:spPr>
          <a:xfrm>
            <a:off x="1602000" y="2952000"/>
            <a:ext cx="360040"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wal 8">
            <a:extLst>
              <a:ext uri="{FF2B5EF4-FFF2-40B4-BE49-F238E27FC236}">
                <a16:creationId xmlns:a16="http://schemas.microsoft.com/office/drawing/2014/main" xmlns="" id="{67DE36B1-438A-6148-89EF-1D6EF4183E6D}"/>
              </a:ext>
            </a:extLst>
          </p:cNvPr>
          <p:cNvSpPr/>
          <p:nvPr/>
        </p:nvSpPr>
        <p:spPr>
          <a:xfrm>
            <a:off x="2389353" y="3175715"/>
            <a:ext cx="360040"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wal 8">
            <a:extLst>
              <a:ext uri="{FF2B5EF4-FFF2-40B4-BE49-F238E27FC236}">
                <a16:creationId xmlns:a16="http://schemas.microsoft.com/office/drawing/2014/main" xmlns="" id="{E1A18B4C-28F8-CE42-9D60-45A1C7F56041}"/>
              </a:ext>
            </a:extLst>
          </p:cNvPr>
          <p:cNvSpPr/>
          <p:nvPr/>
        </p:nvSpPr>
        <p:spPr>
          <a:xfrm>
            <a:off x="2385988" y="2133884"/>
            <a:ext cx="360040"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xmlns="" id="{F59ADBE3-7247-0448-8051-B923D523E87B}"/>
                  </a:ext>
                </a:extLst>
              </p:cNvPr>
              <p:cNvSpPr/>
              <p:nvPr/>
            </p:nvSpPr>
            <p:spPr>
              <a:xfrm>
                <a:off x="3563888" y="5289421"/>
                <a:ext cx="1944216" cy="646331"/>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Drilling operations</a:t>
                </a:r>
              </a:p>
              <a:p>
                <a:pPr algn="ctr"/>
                <a14:m>
                  <m:oMath xmlns:m="http://schemas.openxmlformats.org/officeDocument/2006/math" xmlns="">
                    <m:r>
                      <a:rPr lang="pl-PL" sz="1600" b="0" i="1" smtClean="0">
                        <a:solidFill>
                          <a:schemeClr val="tx1"/>
                        </a:solidFill>
                        <a:latin typeface="Cambria Math" panose="02040503050406030204" pitchFamily="18" charset="0"/>
                      </a:rPr>
                      <m:t>21 −27</m:t>
                    </m:r>
                  </m:oMath>
                </a14:m>
                <a:r>
                  <a:rPr lang="en-US" sz="1600" dirty="0">
                    <a:solidFill>
                      <a:schemeClr val="tx1"/>
                    </a:solidFill>
                  </a:rPr>
                  <a:t> Hz</a:t>
                </a:r>
              </a:p>
            </p:txBody>
          </p:sp>
        </mc:Choice>
        <mc:Fallback xmlns="">
          <p:sp>
            <p:nvSpPr>
              <p:cNvPr id="15" name="Rectangle 14">
                <a:extLst>
                  <a:ext uri="{FF2B5EF4-FFF2-40B4-BE49-F238E27FC236}">
                    <a16:creationId xmlns:a16="http://schemas.microsoft.com/office/drawing/2014/main" id="{F59ADBE3-7247-0448-8051-B923D523E87B}"/>
                  </a:ext>
                </a:extLst>
              </p:cNvPr>
              <p:cNvSpPr>
                <a:spLocks noRot="1" noChangeAspect="1" noMove="1" noResize="1" noEditPoints="1" noAdjustHandles="1" noChangeArrowheads="1" noChangeShapeType="1" noTextEdit="1"/>
              </p:cNvSpPr>
              <p:nvPr/>
            </p:nvSpPr>
            <p:spPr>
              <a:xfrm>
                <a:off x="3563888" y="5289421"/>
                <a:ext cx="1944216" cy="646331"/>
              </a:xfrm>
              <a:prstGeom prst="rect">
                <a:avLst/>
              </a:prstGeom>
              <a:blipFill>
                <a:blip r:embed="rId3"/>
                <a:stretch>
                  <a:fillRect b="-1818"/>
                </a:stretch>
              </a:blipFill>
              <a:ln w="3175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xmlns="" id="{BEED7215-98E3-3446-98B8-3A08449FD32B}"/>
                  </a:ext>
                </a:extLst>
              </p:cNvPr>
              <p:cNvSpPr/>
              <p:nvPr/>
            </p:nvSpPr>
            <p:spPr>
              <a:xfrm>
                <a:off x="5724128" y="5289420"/>
                <a:ext cx="1944216" cy="646331"/>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Earthquakes</a:t>
                </a:r>
              </a:p>
              <a:p>
                <a:pPr algn="ctr"/>
                <a14:m>
                  <m:oMath xmlns:m="http://schemas.openxmlformats.org/officeDocument/2006/math" xmlns="">
                    <m:r>
                      <a:rPr lang="pl-PL" sz="1600" b="0" i="1" smtClean="0">
                        <a:solidFill>
                          <a:schemeClr val="tx1"/>
                        </a:solidFill>
                        <a:latin typeface="Cambria Math" panose="02040503050406030204" pitchFamily="18" charset="0"/>
                      </a:rPr>
                      <m:t>10 −50</m:t>
                    </m:r>
                  </m:oMath>
                </a14:m>
                <a:r>
                  <a:rPr lang="en-US" sz="1600" dirty="0">
                    <a:solidFill>
                      <a:schemeClr val="tx1"/>
                    </a:solidFill>
                  </a:rPr>
                  <a:t> Hz</a:t>
                </a:r>
              </a:p>
            </p:txBody>
          </p:sp>
        </mc:Choice>
        <mc:Fallback xmlns="">
          <p:sp>
            <p:nvSpPr>
              <p:cNvPr id="16" name="Rectangle 15">
                <a:extLst>
                  <a:ext uri="{FF2B5EF4-FFF2-40B4-BE49-F238E27FC236}">
                    <a16:creationId xmlns:a16="http://schemas.microsoft.com/office/drawing/2014/main" id="{BEED7215-98E3-3446-98B8-3A08449FD32B}"/>
                  </a:ext>
                </a:extLst>
              </p:cNvPr>
              <p:cNvSpPr>
                <a:spLocks noRot="1" noChangeAspect="1" noMove="1" noResize="1" noEditPoints="1" noAdjustHandles="1" noChangeArrowheads="1" noChangeShapeType="1" noTextEdit="1"/>
              </p:cNvSpPr>
              <p:nvPr/>
            </p:nvSpPr>
            <p:spPr>
              <a:xfrm>
                <a:off x="5724128" y="5289420"/>
                <a:ext cx="1944216" cy="646331"/>
              </a:xfrm>
              <a:prstGeom prst="rect">
                <a:avLst/>
              </a:prstGeom>
              <a:blipFill>
                <a:blip r:embed="rId4"/>
                <a:stretch>
                  <a:fillRect b="-1818"/>
                </a:stretch>
              </a:blipFill>
              <a:ln w="317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1062142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1" grpId="0" animBg="1"/>
      <p:bldP spid="12" grpId="0" animBg="1"/>
      <p:bldP spid="13" grpId="0" animBg="1"/>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8D96B5B8-181B-024B-8556-A983148E5D2F}"/>
              </a:ext>
            </a:extLst>
          </p:cNvPr>
          <p:cNvPicPr>
            <a:picLocks noChangeAspect="1"/>
          </p:cNvPicPr>
          <p:nvPr/>
        </p:nvPicPr>
        <p:blipFill>
          <a:blip r:embed="rId2"/>
          <a:stretch>
            <a:fillRect/>
          </a:stretch>
        </p:blipFill>
        <p:spPr>
          <a:xfrm>
            <a:off x="717500" y="1196752"/>
            <a:ext cx="7454900" cy="4470400"/>
          </a:xfrm>
          <a:prstGeom prst="rect">
            <a:avLst/>
          </a:prstGeom>
        </p:spPr>
      </p:pic>
      <p:sp>
        <p:nvSpPr>
          <p:cNvPr id="2" name="Title 1">
            <a:extLst>
              <a:ext uri="{FF2B5EF4-FFF2-40B4-BE49-F238E27FC236}">
                <a16:creationId xmlns:a16="http://schemas.microsoft.com/office/drawing/2014/main" xmlns="" id="{7277E7B1-EC27-5548-B167-5F7BCE6536AE}"/>
              </a:ext>
            </a:extLst>
          </p:cNvPr>
          <p:cNvSpPr>
            <a:spLocks noGrp="1"/>
          </p:cNvSpPr>
          <p:nvPr>
            <p:ph type="title"/>
          </p:nvPr>
        </p:nvSpPr>
        <p:spPr/>
        <p:txBody>
          <a:bodyPr/>
          <a:lstStyle/>
          <a:p>
            <a:r>
              <a:rPr lang="en-US" dirty="0"/>
              <a:t>New frequencies</a:t>
            </a:r>
          </a:p>
        </p:txBody>
      </p:sp>
      <p:sp>
        <p:nvSpPr>
          <p:cNvPr id="3" name="Slide Number Placeholder 2">
            <a:extLst>
              <a:ext uri="{FF2B5EF4-FFF2-40B4-BE49-F238E27FC236}">
                <a16:creationId xmlns:a16="http://schemas.microsoft.com/office/drawing/2014/main" xmlns="" id="{7E3DAD85-4797-CD4B-93E9-A313260C0C5F}"/>
              </a:ext>
            </a:extLst>
          </p:cNvPr>
          <p:cNvSpPr>
            <a:spLocks noGrp="1"/>
          </p:cNvSpPr>
          <p:nvPr>
            <p:ph type="sldNum" sz="quarter" idx="12"/>
          </p:nvPr>
        </p:nvSpPr>
        <p:spPr/>
        <p:txBody>
          <a:bodyPr/>
          <a:lstStyle/>
          <a:p>
            <a:fld id="{31184D7E-7B95-4FBA-AA1B-C191454F2FDC}" type="slidenum">
              <a:rPr lang="pl-PL" smtClean="0"/>
              <a:pPr/>
              <a:t>15</a:t>
            </a:fld>
            <a:endParaRPr lang="pl-PL" dirty="0"/>
          </a:p>
        </p:txBody>
      </p:sp>
      <p:sp>
        <p:nvSpPr>
          <p:cNvPr id="5" name="Rectangle 4">
            <a:extLst>
              <a:ext uri="{FF2B5EF4-FFF2-40B4-BE49-F238E27FC236}">
                <a16:creationId xmlns:a16="http://schemas.microsoft.com/office/drawing/2014/main" xmlns="" id="{CFDFA68A-D035-8B4E-8485-92541D8A7CB7}"/>
              </a:ext>
            </a:extLst>
          </p:cNvPr>
          <p:cNvSpPr/>
          <p:nvPr/>
        </p:nvSpPr>
        <p:spPr>
          <a:xfrm>
            <a:off x="3995936" y="1916832"/>
            <a:ext cx="432048" cy="230425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ross 5">
            <a:extLst>
              <a:ext uri="{FF2B5EF4-FFF2-40B4-BE49-F238E27FC236}">
                <a16:creationId xmlns:a16="http://schemas.microsoft.com/office/drawing/2014/main" xmlns="" id="{64A62B0C-3B52-6144-ADA0-15D8F93298E1}"/>
              </a:ext>
            </a:extLst>
          </p:cNvPr>
          <p:cNvSpPr/>
          <p:nvPr/>
        </p:nvSpPr>
        <p:spPr>
          <a:xfrm>
            <a:off x="4104000" y="2276872"/>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2218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FA76A44D-74E6-7946-8F23-A5CD800B8FED}"/>
              </a:ext>
            </a:extLst>
          </p:cNvPr>
          <p:cNvPicPr>
            <a:picLocks noChangeAspect="1"/>
          </p:cNvPicPr>
          <p:nvPr/>
        </p:nvPicPr>
        <p:blipFill rotWithShape="1">
          <a:blip r:embed="rId2"/>
          <a:srcRect l="4325" r="8074"/>
          <a:stretch/>
        </p:blipFill>
        <p:spPr>
          <a:xfrm>
            <a:off x="2952000" y="4522850"/>
            <a:ext cx="2545165" cy="1743244"/>
          </a:xfrm>
          <a:prstGeom prst="rect">
            <a:avLst/>
          </a:prstGeom>
        </p:spPr>
      </p:pic>
      <p:sp>
        <p:nvSpPr>
          <p:cNvPr id="3" name="Slide Number Placeholder 2">
            <a:extLst>
              <a:ext uri="{FF2B5EF4-FFF2-40B4-BE49-F238E27FC236}">
                <a16:creationId xmlns:a16="http://schemas.microsoft.com/office/drawing/2014/main" xmlns="" id="{EC132388-1FF5-5849-BDF0-DF2CB3FA1483}"/>
              </a:ext>
            </a:extLst>
          </p:cNvPr>
          <p:cNvSpPr>
            <a:spLocks noGrp="1"/>
          </p:cNvSpPr>
          <p:nvPr>
            <p:ph type="sldNum" sz="quarter" idx="12"/>
          </p:nvPr>
        </p:nvSpPr>
        <p:spPr/>
        <p:txBody>
          <a:bodyPr/>
          <a:lstStyle/>
          <a:p>
            <a:fld id="{31184D7E-7B95-4FBA-AA1B-C191454F2FDC}" type="slidenum">
              <a:rPr lang="pl-PL" smtClean="0"/>
              <a:pPr/>
              <a:t>16</a:t>
            </a:fld>
            <a:endParaRPr lang="pl-PL" dirty="0"/>
          </a:p>
        </p:txBody>
      </p:sp>
      <p:sp>
        <p:nvSpPr>
          <p:cNvPr id="10" name="Text Placeholder 2">
            <a:extLst>
              <a:ext uri="{FF2B5EF4-FFF2-40B4-BE49-F238E27FC236}">
                <a16:creationId xmlns:a16="http://schemas.microsoft.com/office/drawing/2014/main" xmlns="" id="{7E001ED2-FD91-3A43-89E2-E8EF7408CFEE}"/>
              </a:ext>
            </a:extLst>
          </p:cNvPr>
          <p:cNvSpPr txBox="1">
            <a:spLocks/>
          </p:cNvSpPr>
          <p:nvPr/>
        </p:nvSpPr>
        <p:spPr>
          <a:xfrm>
            <a:off x="495335" y="1268760"/>
            <a:ext cx="8153330" cy="1258888"/>
          </a:xfrm>
          <a:prstGeom prst="rect">
            <a:avLst/>
          </a:prstGeom>
          <a:solidFill>
            <a:schemeClr val="bg2"/>
          </a:solidFill>
          <a:ln w="31750">
            <a:solidFill>
              <a:schemeClr val="tx1"/>
            </a:solidFill>
          </a:ln>
        </p:spPr>
        <p:txBody>
          <a:bodyPr vert="horz" lIns="91440" tIns="45720" rIns="91440" bIns="4572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600" dirty="0"/>
              <a:t>To get acquainted with rules and </a:t>
            </a:r>
            <a:r>
              <a:rPr lang="en-GB" sz="1600" b="1" dirty="0">
                <a:solidFill>
                  <a:srgbClr val="FF0000"/>
                </a:solidFill>
              </a:rPr>
              <a:t>methods of control</a:t>
            </a:r>
            <a:r>
              <a:rPr lang="pl-PL" sz="1600" b="1" dirty="0">
                <a:solidFill>
                  <a:srgbClr val="FF0000"/>
                </a:solidFill>
              </a:rPr>
              <a:t>l</a:t>
            </a:r>
            <a:r>
              <a:rPr lang="en-GB" sz="1600" b="1" dirty="0" err="1">
                <a:solidFill>
                  <a:srgbClr val="FF0000"/>
                </a:solidFill>
              </a:rPr>
              <a:t>ing</a:t>
            </a:r>
            <a:r>
              <a:rPr lang="pl-PL" sz="1600" b="1" dirty="0">
                <a:solidFill>
                  <a:srgbClr val="FF0000"/>
                </a:solidFill>
              </a:rPr>
              <a:t> </a:t>
            </a:r>
            <a:r>
              <a:rPr lang="en-GB" sz="1600" b="1" dirty="0">
                <a:solidFill>
                  <a:srgbClr val="FF0000"/>
                </a:solidFill>
              </a:rPr>
              <a:t>the beams </a:t>
            </a:r>
            <a:r>
              <a:rPr lang="en-GB" sz="1600" dirty="0"/>
              <a:t>in the LHC accelerator taking into account basic parameters like luminosity, emittance and lifetime of the beam.</a:t>
            </a:r>
          </a:p>
          <a:p>
            <a:pPr marL="0" indent="0" algn="just">
              <a:buNone/>
            </a:pPr>
            <a:r>
              <a:rPr lang="en-GB" sz="1600" b="1" dirty="0">
                <a:solidFill>
                  <a:srgbClr val="7030A0"/>
                </a:solidFill>
              </a:rPr>
              <a:t>The frequency spectrum analysis</a:t>
            </a:r>
            <a:r>
              <a:rPr lang="en-GB" sz="1600" dirty="0">
                <a:solidFill>
                  <a:srgbClr val="7030A0"/>
                </a:solidFill>
              </a:rPr>
              <a:t> </a:t>
            </a:r>
            <a:r>
              <a:rPr lang="en-GB" sz="1600" dirty="0"/>
              <a:t>of the </a:t>
            </a:r>
            <a:r>
              <a:rPr lang="en-GB" sz="1600" b="1" dirty="0">
                <a:solidFill>
                  <a:srgbClr val="00B050"/>
                </a:solidFill>
              </a:rPr>
              <a:t>beam loss </a:t>
            </a:r>
            <a:r>
              <a:rPr lang="en-GB" sz="1600" dirty="0"/>
              <a:t>in the context of the ground movements and possible accelerator shock.</a:t>
            </a:r>
          </a:p>
        </p:txBody>
      </p:sp>
      <p:grpSp>
        <p:nvGrpSpPr>
          <p:cNvPr id="11" name="Group 10">
            <a:extLst>
              <a:ext uri="{FF2B5EF4-FFF2-40B4-BE49-F238E27FC236}">
                <a16:creationId xmlns:a16="http://schemas.microsoft.com/office/drawing/2014/main" xmlns="" id="{799F23B1-2514-284E-BE26-8C04CFA76620}"/>
              </a:ext>
            </a:extLst>
          </p:cNvPr>
          <p:cNvGrpSpPr/>
          <p:nvPr/>
        </p:nvGrpSpPr>
        <p:grpSpPr>
          <a:xfrm>
            <a:off x="495335" y="2684485"/>
            <a:ext cx="1823222" cy="1706117"/>
            <a:chOff x="1359111" y="4053369"/>
            <a:chExt cx="2458841" cy="2300910"/>
          </a:xfrm>
        </p:grpSpPr>
        <p:sp>
          <p:nvSpPr>
            <p:cNvPr id="12" name="Rectangle 11">
              <a:extLst>
                <a:ext uri="{FF2B5EF4-FFF2-40B4-BE49-F238E27FC236}">
                  <a16:creationId xmlns:a16="http://schemas.microsoft.com/office/drawing/2014/main" xmlns="" id="{992101BA-F314-E141-97C3-F25212E21BC2}"/>
                </a:ext>
              </a:extLst>
            </p:cNvPr>
            <p:cNvSpPr/>
            <p:nvPr/>
          </p:nvSpPr>
          <p:spPr>
            <a:xfrm>
              <a:off x="1359111" y="4053369"/>
              <a:ext cx="2458841" cy="230091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xmlns="" id="{EA495134-84A2-9444-BA85-A6F65C716A4F}"/>
                </a:ext>
              </a:extLst>
            </p:cNvPr>
            <p:cNvPicPr>
              <a:picLocks noChangeAspect="1"/>
            </p:cNvPicPr>
            <p:nvPr/>
          </p:nvPicPr>
          <p:blipFill>
            <a:blip r:embed="rId3"/>
            <a:stretch>
              <a:fillRect/>
            </a:stretch>
          </p:blipFill>
          <p:spPr>
            <a:xfrm>
              <a:off x="1478348" y="4144479"/>
              <a:ext cx="2209800" cy="2209800"/>
            </a:xfrm>
            <a:prstGeom prst="rect">
              <a:avLst/>
            </a:prstGeom>
          </p:spPr>
        </p:pic>
      </p:grpSp>
      <p:pic>
        <p:nvPicPr>
          <p:cNvPr id="14" name="Obraz 7">
            <a:extLst>
              <a:ext uri="{FF2B5EF4-FFF2-40B4-BE49-F238E27FC236}">
                <a16:creationId xmlns:a16="http://schemas.microsoft.com/office/drawing/2014/main" xmlns="" id="{3B351BF5-C31B-7D49-B0A4-87916571BEBF}"/>
              </a:ext>
            </a:extLst>
          </p:cNvPr>
          <p:cNvPicPr>
            <a:picLocks noChangeAspect="1"/>
          </p:cNvPicPr>
          <p:nvPr/>
        </p:nvPicPr>
        <p:blipFill rotWithShape="1">
          <a:blip r:embed="rId4">
            <a:extLst>
              <a:ext uri="{28A0092B-C50C-407E-A947-70E740481C1C}">
                <a14:useLocalDpi xmlns:a14="http://schemas.microsoft.com/office/drawing/2010/main" val="0"/>
              </a:ext>
            </a:extLst>
          </a:blip>
          <a:srcRect l="265" r="18524"/>
          <a:stretch/>
        </p:blipFill>
        <p:spPr>
          <a:xfrm>
            <a:off x="5581340" y="4522850"/>
            <a:ext cx="3067325" cy="1743244"/>
          </a:xfrm>
          <a:prstGeom prst="rect">
            <a:avLst/>
          </a:prstGeom>
          <a:ln>
            <a:noFill/>
          </a:ln>
        </p:spPr>
      </p:pic>
      <p:pic>
        <p:nvPicPr>
          <p:cNvPr id="16" name="Picture 15">
            <a:extLst>
              <a:ext uri="{FF2B5EF4-FFF2-40B4-BE49-F238E27FC236}">
                <a16:creationId xmlns:a16="http://schemas.microsoft.com/office/drawing/2014/main" xmlns="" id="{98079BE1-AEAF-8445-BC67-F389BEB45306}"/>
              </a:ext>
            </a:extLst>
          </p:cNvPr>
          <p:cNvPicPr>
            <a:picLocks noChangeAspect="1"/>
          </p:cNvPicPr>
          <p:nvPr/>
        </p:nvPicPr>
        <p:blipFill>
          <a:blip r:embed="rId5"/>
          <a:stretch>
            <a:fillRect/>
          </a:stretch>
        </p:blipFill>
        <p:spPr>
          <a:xfrm>
            <a:off x="5940152" y="2684485"/>
            <a:ext cx="2684818" cy="1706629"/>
          </a:xfrm>
          <a:prstGeom prst="rect">
            <a:avLst/>
          </a:prstGeom>
        </p:spPr>
      </p:pic>
      <p:pic>
        <p:nvPicPr>
          <p:cNvPr id="17" name="Picture 16">
            <a:extLst>
              <a:ext uri="{FF2B5EF4-FFF2-40B4-BE49-F238E27FC236}">
                <a16:creationId xmlns:a16="http://schemas.microsoft.com/office/drawing/2014/main" xmlns="" id="{DB1D1568-EEE8-6B4F-8941-686C5E164B00}"/>
              </a:ext>
            </a:extLst>
          </p:cNvPr>
          <p:cNvPicPr>
            <a:picLocks noChangeAspect="1"/>
          </p:cNvPicPr>
          <p:nvPr/>
        </p:nvPicPr>
        <p:blipFill>
          <a:blip r:embed="rId6"/>
          <a:stretch>
            <a:fillRect/>
          </a:stretch>
        </p:blipFill>
        <p:spPr>
          <a:xfrm>
            <a:off x="2568396" y="2620627"/>
            <a:ext cx="3054844" cy="1835844"/>
          </a:xfrm>
          <a:prstGeom prst="rect">
            <a:avLst/>
          </a:prstGeom>
        </p:spPr>
      </p:pic>
      <p:grpSp>
        <p:nvGrpSpPr>
          <p:cNvPr id="23" name="Group 22">
            <a:extLst>
              <a:ext uri="{FF2B5EF4-FFF2-40B4-BE49-F238E27FC236}">
                <a16:creationId xmlns:a16="http://schemas.microsoft.com/office/drawing/2014/main" xmlns="" id="{B78651DA-8718-1E4C-A3EB-7B1FB72064CA}"/>
              </a:ext>
            </a:extLst>
          </p:cNvPr>
          <p:cNvGrpSpPr/>
          <p:nvPr/>
        </p:nvGrpSpPr>
        <p:grpSpPr>
          <a:xfrm>
            <a:off x="495335" y="4522850"/>
            <a:ext cx="2410227" cy="1736291"/>
            <a:chOff x="527622" y="3541568"/>
            <a:chExt cx="3609399" cy="2600157"/>
          </a:xfrm>
        </p:grpSpPr>
        <p:pic>
          <p:nvPicPr>
            <p:cNvPr id="19" name="Picture 2" descr="Znalezione obrazy dla zapytania beam loss monitor">
              <a:extLst>
                <a:ext uri="{FF2B5EF4-FFF2-40B4-BE49-F238E27FC236}">
                  <a16:creationId xmlns:a16="http://schemas.microsoft.com/office/drawing/2014/main" xmlns="" id="{F2C7F739-8189-D34D-B622-10BBF2832B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7622" y="3541568"/>
              <a:ext cx="3609399" cy="2600157"/>
            </a:xfrm>
            <a:prstGeom prst="rect">
              <a:avLst/>
            </a:prstGeom>
            <a:noFill/>
            <a:extLst>
              <a:ext uri="{909E8E84-426E-40dd-AFC4-6F175D3DCCD1}">
                <a14:hiddenFill xmlns:a14="http://schemas.microsoft.com/office/drawing/2010/main">
                  <a:solidFill>
                    <a:srgbClr val="FFFFFF"/>
                  </a:solidFill>
                </a14:hiddenFill>
              </a:ext>
            </a:extLst>
          </p:spPr>
        </p:pic>
        <p:sp>
          <p:nvSpPr>
            <p:cNvPr id="20" name="Prostokąt 15">
              <a:extLst>
                <a:ext uri="{FF2B5EF4-FFF2-40B4-BE49-F238E27FC236}">
                  <a16:creationId xmlns:a16="http://schemas.microsoft.com/office/drawing/2014/main" xmlns="" id="{A3F2DBBA-17F4-A249-A035-C0A71BB3EB9A}"/>
                </a:ext>
              </a:extLst>
            </p:cNvPr>
            <p:cNvSpPr/>
            <p:nvPr/>
          </p:nvSpPr>
          <p:spPr>
            <a:xfrm rot="20095218">
              <a:off x="840002" y="5068558"/>
              <a:ext cx="1176828" cy="477404"/>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1" name="Prostokąt 15">
              <a:extLst>
                <a:ext uri="{FF2B5EF4-FFF2-40B4-BE49-F238E27FC236}">
                  <a16:creationId xmlns:a16="http://schemas.microsoft.com/office/drawing/2014/main" xmlns="" id="{A0001466-AF21-BD48-9F0F-B44D93EC71EF}"/>
                </a:ext>
              </a:extLst>
            </p:cNvPr>
            <p:cNvSpPr/>
            <p:nvPr/>
          </p:nvSpPr>
          <p:spPr>
            <a:xfrm rot="20095218">
              <a:off x="2357426" y="4632121"/>
              <a:ext cx="542083" cy="253698"/>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2" name="Prostokąt 15">
              <a:extLst>
                <a:ext uri="{FF2B5EF4-FFF2-40B4-BE49-F238E27FC236}">
                  <a16:creationId xmlns:a16="http://schemas.microsoft.com/office/drawing/2014/main" xmlns="" id="{4B53F7A0-7507-8541-B95D-EF6CE20E89E1}"/>
                </a:ext>
              </a:extLst>
            </p:cNvPr>
            <p:cNvSpPr/>
            <p:nvPr/>
          </p:nvSpPr>
          <p:spPr>
            <a:xfrm rot="20095218">
              <a:off x="3116614" y="4415788"/>
              <a:ext cx="203768" cy="131275"/>
            </a:xfrm>
            <a:prstGeom prst="rect">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24" name="Rectangle 23">
            <a:extLst>
              <a:ext uri="{FF2B5EF4-FFF2-40B4-BE49-F238E27FC236}">
                <a16:creationId xmlns:a16="http://schemas.microsoft.com/office/drawing/2014/main" xmlns="" id="{12BE5A0E-7BF0-9441-8D33-9BC16B537536}"/>
              </a:ext>
            </a:extLst>
          </p:cNvPr>
          <p:cNvSpPr/>
          <p:nvPr/>
        </p:nvSpPr>
        <p:spPr>
          <a:xfrm>
            <a:off x="2568396" y="2685491"/>
            <a:ext cx="3054844" cy="170611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xmlns="" id="{BDA26181-30BD-724B-B286-4AFE4D7D2BDA}"/>
              </a:ext>
            </a:extLst>
          </p:cNvPr>
          <p:cNvSpPr/>
          <p:nvPr/>
        </p:nvSpPr>
        <p:spPr>
          <a:xfrm>
            <a:off x="5852578" y="2683975"/>
            <a:ext cx="2796087" cy="170611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xmlns="" id="{21373FC5-9FF7-7841-B2DD-FE44D7E2797C}"/>
              </a:ext>
            </a:extLst>
          </p:cNvPr>
          <p:cNvSpPr/>
          <p:nvPr/>
        </p:nvSpPr>
        <p:spPr>
          <a:xfrm>
            <a:off x="495335" y="4537936"/>
            <a:ext cx="2394368" cy="170611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xmlns="" id="{74441341-92AF-6F46-B7A1-66E1FC1DB45D}"/>
              </a:ext>
            </a:extLst>
          </p:cNvPr>
          <p:cNvSpPr/>
          <p:nvPr/>
        </p:nvSpPr>
        <p:spPr>
          <a:xfrm>
            <a:off x="2952000" y="4539302"/>
            <a:ext cx="2545165" cy="1706117"/>
          </a:xfrm>
          <a:prstGeom prst="rect">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xmlns="" id="{50D1819B-8808-B14A-871A-897E755CCD61}"/>
              </a:ext>
            </a:extLst>
          </p:cNvPr>
          <p:cNvSpPr/>
          <p:nvPr/>
        </p:nvSpPr>
        <p:spPr>
          <a:xfrm>
            <a:off x="5581340" y="4537935"/>
            <a:ext cx="3067325" cy="1706117"/>
          </a:xfrm>
          <a:prstGeom prst="rect">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76906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70839C9-D4F0-4646-B913-9779C6309B67}"/>
              </a:ext>
            </a:extLst>
          </p:cNvPr>
          <p:cNvPicPr>
            <a:picLocks noChangeAspect="1"/>
          </p:cNvPicPr>
          <p:nvPr/>
        </p:nvPicPr>
        <p:blipFill>
          <a:blip r:embed="rId2"/>
          <a:stretch>
            <a:fillRect/>
          </a:stretch>
        </p:blipFill>
        <p:spPr>
          <a:xfrm>
            <a:off x="-106846" y="764103"/>
            <a:ext cx="9144000" cy="5486400"/>
          </a:xfrm>
          <a:prstGeom prst="rect">
            <a:avLst/>
          </a:prstGeom>
        </p:spPr>
      </p:pic>
      <p:sp>
        <p:nvSpPr>
          <p:cNvPr id="3" name="Title 2">
            <a:extLst>
              <a:ext uri="{FF2B5EF4-FFF2-40B4-BE49-F238E27FC236}">
                <a16:creationId xmlns:a16="http://schemas.microsoft.com/office/drawing/2014/main" xmlns="" id="{3E23B8FF-1652-D841-9076-A0352D945CDB}"/>
              </a:ext>
            </a:extLst>
          </p:cNvPr>
          <p:cNvSpPr>
            <a:spLocks noGrp="1"/>
          </p:cNvSpPr>
          <p:nvPr>
            <p:ph type="title"/>
          </p:nvPr>
        </p:nvSpPr>
        <p:spPr/>
        <p:txBody>
          <a:bodyPr/>
          <a:lstStyle/>
          <a:p>
            <a:r>
              <a:rPr lang="en-US" dirty="0"/>
              <a:t>Beam dump!</a:t>
            </a:r>
          </a:p>
        </p:txBody>
      </p:sp>
      <p:sp>
        <p:nvSpPr>
          <p:cNvPr id="2" name="Slide Number Placeholder 1">
            <a:extLst>
              <a:ext uri="{FF2B5EF4-FFF2-40B4-BE49-F238E27FC236}">
                <a16:creationId xmlns:a16="http://schemas.microsoft.com/office/drawing/2014/main" xmlns="" id="{AEDEEC50-6667-3C4D-93B5-67CB63557E47}"/>
              </a:ext>
            </a:extLst>
          </p:cNvPr>
          <p:cNvSpPr>
            <a:spLocks noGrp="1"/>
          </p:cNvSpPr>
          <p:nvPr>
            <p:ph type="sldNum" sz="quarter" idx="12"/>
          </p:nvPr>
        </p:nvSpPr>
        <p:spPr/>
        <p:txBody>
          <a:bodyPr/>
          <a:lstStyle/>
          <a:p>
            <a:fld id="{31184D7E-7B95-4FBA-AA1B-C191454F2FDC}" type="slidenum">
              <a:rPr lang="pl-PL" smtClean="0"/>
              <a:pPr/>
              <a:t>17</a:t>
            </a:fld>
            <a:endParaRPr lang="pl-PL"/>
          </a:p>
        </p:txBody>
      </p:sp>
      <p:cxnSp>
        <p:nvCxnSpPr>
          <p:cNvPr id="9" name="Łącznik prosty ze strzałką 8">
            <a:extLst>
              <a:ext uri="{FF2B5EF4-FFF2-40B4-BE49-F238E27FC236}">
                <a16:creationId xmlns:a16="http://schemas.microsoft.com/office/drawing/2014/main" xmlns="" id="{F4EA787B-6BE7-45B9-A6AB-193868EE0C58}"/>
              </a:ext>
            </a:extLst>
          </p:cNvPr>
          <p:cNvCxnSpPr>
            <a:cxnSpLocks/>
          </p:cNvCxnSpPr>
          <p:nvPr/>
        </p:nvCxnSpPr>
        <p:spPr>
          <a:xfrm flipV="1">
            <a:off x="6444208" y="2996952"/>
            <a:ext cx="1296144" cy="216024"/>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xmlns="" id="{44EFF56F-A0D2-614B-B370-043CB418B1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0256" y="3714912"/>
            <a:ext cx="3380788" cy="2535591"/>
          </a:xfrm>
          <a:prstGeom prst="rect">
            <a:avLst/>
          </a:prstGeom>
        </p:spPr>
      </p:pic>
      <p:pic>
        <p:nvPicPr>
          <p:cNvPr id="13" name="Picture 12">
            <a:extLst>
              <a:ext uri="{FF2B5EF4-FFF2-40B4-BE49-F238E27FC236}">
                <a16:creationId xmlns:a16="http://schemas.microsoft.com/office/drawing/2014/main" xmlns="" id="{4092F12E-2CE6-444D-ADBA-6F16BA0149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7128" y="3732751"/>
            <a:ext cx="3380788" cy="2535591"/>
          </a:xfrm>
          <a:prstGeom prst="rect">
            <a:avLst/>
          </a:prstGeom>
        </p:spPr>
      </p:pic>
      <p:sp>
        <p:nvSpPr>
          <p:cNvPr id="4" name="Prostokąt 3">
            <a:extLst>
              <a:ext uri="{FF2B5EF4-FFF2-40B4-BE49-F238E27FC236}">
                <a16:creationId xmlns:a16="http://schemas.microsoft.com/office/drawing/2014/main" xmlns="" id="{311E729C-2D42-498B-93F7-88A67851E423}"/>
              </a:ext>
            </a:extLst>
          </p:cNvPr>
          <p:cNvSpPr/>
          <p:nvPr/>
        </p:nvSpPr>
        <p:spPr>
          <a:xfrm rot="21039413">
            <a:off x="1961306" y="4580220"/>
            <a:ext cx="936104" cy="73683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Prostokąt 9">
            <a:extLst>
              <a:ext uri="{FF2B5EF4-FFF2-40B4-BE49-F238E27FC236}">
                <a16:creationId xmlns:a16="http://schemas.microsoft.com/office/drawing/2014/main" xmlns="" id="{15700613-8779-4349-AC55-749944985F67}"/>
              </a:ext>
            </a:extLst>
          </p:cNvPr>
          <p:cNvSpPr/>
          <p:nvPr/>
        </p:nvSpPr>
        <p:spPr>
          <a:xfrm rot="21039413">
            <a:off x="5606163" y="4508211"/>
            <a:ext cx="936104" cy="73683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wal 4">
            <a:extLst>
              <a:ext uri="{FF2B5EF4-FFF2-40B4-BE49-F238E27FC236}">
                <a16:creationId xmlns:a16="http://schemas.microsoft.com/office/drawing/2014/main" xmlns="" id="{4728F818-16A0-486F-A6C3-F4E9F99C4A79}"/>
              </a:ext>
            </a:extLst>
          </p:cNvPr>
          <p:cNvSpPr/>
          <p:nvPr/>
        </p:nvSpPr>
        <p:spPr>
          <a:xfrm>
            <a:off x="7258993" y="5305756"/>
            <a:ext cx="504056" cy="41711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741367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1000"/>
                                  </p:stCondLst>
                                  <p:childTnLst>
                                    <p:set>
                                      <p:cBhvr>
                                        <p:cTn id="15" dur="1" fill="hold">
                                          <p:stCondLst>
                                            <p:cond delay="0"/>
                                          </p:stCondLst>
                                        </p:cTn>
                                        <p:tgtEl>
                                          <p:spTgt spid="13"/>
                                        </p:tgtEl>
                                        <p:attrNameLst>
                                          <p:attrName>style.visibility</p:attrName>
                                        </p:attrNameLst>
                                      </p:cBhvr>
                                      <p:to>
                                        <p:strVal val="visible"/>
                                      </p:to>
                                    </p:set>
                                  </p:childTnLst>
                                </p:cTn>
                              </p:par>
                              <p:par>
                                <p:cTn id="16" presetID="1" presetClass="entr" presetSubtype="0" fill="hold" grpId="0" nodeType="withEffect">
                                  <p:stCondLst>
                                    <p:cond delay="100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100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xmlns="" id="{7405987A-51EA-DF47-BBC2-C190847278B6}"/>
              </a:ext>
            </a:extLst>
          </p:cNvPr>
          <p:cNvSpPr>
            <a:spLocks noGrp="1"/>
          </p:cNvSpPr>
          <p:nvPr>
            <p:ph type="body" sz="quarter" idx="13"/>
          </p:nvPr>
        </p:nvSpPr>
        <p:spPr/>
        <p:txBody>
          <a:bodyPr/>
          <a:lstStyle/>
          <a:p>
            <a:pPr marL="342900" indent="-342900">
              <a:buFont typeface="+mj-lt"/>
              <a:buAutoNum type="arabicPeriod"/>
            </a:pPr>
            <a:r>
              <a:rPr lang="pl-PL" b="1" dirty="0"/>
              <a:t>Simon Baird </a:t>
            </a:r>
            <a:r>
              <a:rPr lang="pl-PL" dirty="0"/>
              <a:t>„</a:t>
            </a:r>
            <a:r>
              <a:rPr lang="pl-PL" dirty="0" err="1"/>
              <a:t>Accelarators</a:t>
            </a:r>
            <a:r>
              <a:rPr lang="pl-PL" dirty="0"/>
              <a:t> for </a:t>
            </a:r>
            <a:r>
              <a:rPr lang="pl-PL" dirty="0" err="1"/>
              <a:t>pedestrians</a:t>
            </a:r>
            <a:r>
              <a:rPr lang="pl-PL" dirty="0"/>
              <a:t>” CERN-PS-OP-Note-95-17-Rev-2</a:t>
            </a:r>
          </a:p>
          <a:p>
            <a:pPr marL="342900" indent="-342900">
              <a:buFont typeface="+mj-lt"/>
              <a:buAutoNum type="arabicPeriod"/>
            </a:pPr>
            <a:r>
              <a:rPr lang="pl-PL" b="1" dirty="0"/>
              <a:t>Arkadiusz Andrzej </a:t>
            </a:r>
            <a:r>
              <a:rPr lang="pl-PL" b="1" dirty="0" err="1"/>
              <a:t>Gorzawski</a:t>
            </a:r>
            <a:r>
              <a:rPr lang="pl-PL" b="1" dirty="0"/>
              <a:t> </a:t>
            </a:r>
            <a:r>
              <a:rPr lang="pl-PL" dirty="0"/>
              <a:t>„</a:t>
            </a:r>
            <a:r>
              <a:rPr lang="en-US" dirty="0"/>
              <a:t>Luminosity control and beam orbit stability with beta star</a:t>
            </a:r>
            <a:r>
              <a:rPr lang="pl-PL" dirty="0"/>
              <a:t> </a:t>
            </a:r>
            <a:r>
              <a:rPr lang="en-US" dirty="0"/>
              <a:t>leveling at LHC and HL-LHC</a:t>
            </a:r>
            <a:r>
              <a:rPr lang="pl-PL" dirty="0"/>
              <a:t>” CERN-THESIS-2016-193</a:t>
            </a:r>
          </a:p>
          <a:p>
            <a:pPr marL="342900" indent="-342900">
              <a:buFont typeface="+mj-lt"/>
              <a:buAutoNum type="arabicPeriod"/>
            </a:pPr>
            <a:r>
              <a:rPr lang="pl-PL" b="1" dirty="0" err="1"/>
              <a:t>Ritchie</a:t>
            </a:r>
            <a:r>
              <a:rPr lang="pl-PL" b="1" dirty="0"/>
              <a:t> </a:t>
            </a:r>
            <a:r>
              <a:rPr lang="pl-PL" b="1" dirty="0" err="1"/>
              <a:t>Vink</a:t>
            </a:r>
            <a:r>
              <a:rPr lang="pl-PL" b="1" dirty="0"/>
              <a:t> </a:t>
            </a:r>
            <a:r>
              <a:rPr lang="pl-PL" dirty="0"/>
              <a:t>„</a:t>
            </a:r>
            <a:r>
              <a:rPr lang="en-US" dirty="0"/>
              <a:t>Understanding the Fourier Transform by example</a:t>
            </a:r>
            <a:r>
              <a:rPr lang="pl-PL" dirty="0"/>
              <a:t>” </a:t>
            </a:r>
            <a:r>
              <a:rPr lang="en-US" dirty="0">
                <a:hlinkClick r:id="rId2"/>
              </a:rPr>
              <a:t>https://www.ritchievink.com</a:t>
            </a:r>
            <a:endParaRPr lang="pl-PL" dirty="0"/>
          </a:p>
          <a:p>
            <a:endParaRPr lang="en-US" dirty="0"/>
          </a:p>
        </p:txBody>
      </p:sp>
      <p:sp>
        <p:nvSpPr>
          <p:cNvPr id="2" name="Slide Number Placeholder 1">
            <a:extLst>
              <a:ext uri="{FF2B5EF4-FFF2-40B4-BE49-F238E27FC236}">
                <a16:creationId xmlns:a16="http://schemas.microsoft.com/office/drawing/2014/main" xmlns="" id="{9C99EED3-498A-B745-9258-4C2A62D8ADE8}"/>
              </a:ext>
            </a:extLst>
          </p:cNvPr>
          <p:cNvSpPr>
            <a:spLocks noGrp="1"/>
          </p:cNvSpPr>
          <p:nvPr>
            <p:ph type="sldNum" sz="quarter" idx="4294967295"/>
          </p:nvPr>
        </p:nvSpPr>
        <p:spPr>
          <a:xfrm>
            <a:off x="7445375" y="6472238"/>
            <a:ext cx="1698625" cy="371475"/>
          </a:xfrm>
        </p:spPr>
        <p:txBody>
          <a:bodyPr/>
          <a:lstStyle/>
          <a:p>
            <a:fld id="{31184D7E-7B95-4FBA-AA1B-C191454F2FDC}" type="slidenum">
              <a:rPr lang="pl-PL" smtClean="0"/>
              <a:pPr/>
              <a:t>18</a:t>
            </a:fld>
            <a:endParaRPr lang="pl-PL"/>
          </a:p>
        </p:txBody>
      </p:sp>
      <p:pic>
        <p:nvPicPr>
          <p:cNvPr id="7" name="Picture 6">
            <a:extLst>
              <a:ext uri="{FF2B5EF4-FFF2-40B4-BE49-F238E27FC236}">
                <a16:creationId xmlns:a16="http://schemas.microsoft.com/office/drawing/2014/main" xmlns="" id="{42DA939D-73A3-384B-8780-B348DD70301A}"/>
              </a:ext>
            </a:extLst>
          </p:cNvPr>
          <p:cNvPicPr>
            <a:picLocks noChangeAspect="1"/>
          </p:cNvPicPr>
          <p:nvPr/>
        </p:nvPicPr>
        <p:blipFill>
          <a:blip r:embed="rId3"/>
          <a:stretch>
            <a:fillRect/>
          </a:stretch>
        </p:blipFill>
        <p:spPr>
          <a:xfrm>
            <a:off x="5652120" y="4571941"/>
            <a:ext cx="1353011" cy="1353011"/>
          </a:xfrm>
          <a:prstGeom prst="rect">
            <a:avLst/>
          </a:prstGeom>
        </p:spPr>
      </p:pic>
      <p:pic>
        <p:nvPicPr>
          <p:cNvPr id="8" name="Symbol zastępczy obrazu 7">
            <a:extLst>
              <a:ext uri="{FF2B5EF4-FFF2-40B4-BE49-F238E27FC236}">
                <a16:creationId xmlns:a16="http://schemas.microsoft.com/office/drawing/2014/main" xmlns="" id="{FFAA5B1F-EE1D-B84C-A0BF-73A4DA391038}"/>
              </a:ext>
            </a:extLst>
          </p:cNvPr>
          <p:cNvPicPr>
            <a:picLocks noChangeAspect="1"/>
          </p:cNvPicPr>
          <p:nvPr/>
        </p:nvPicPr>
        <p:blipFill>
          <a:blip r:embed="rId4" cstate="print">
            <a:extLst>
              <a:ext uri="{28A0092B-C50C-407E-A947-70E740481C1C}">
                <a14:useLocalDpi xmlns:a14="http://schemas.microsoft.com/office/drawing/2010/main" val="0"/>
              </a:ext>
            </a:extLst>
          </a:blip>
          <a:srcRect l="7035" r="7035"/>
          <a:stretch>
            <a:fillRect/>
          </a:stretch>
        </p:blipFill>
        <p:spPr>
          <a:xfrm>
            <a:off x="7308304" y="4571942"/>
            <a:ext cx="1163627" cy="1353011"/>
          </a:xfrm>
          <a:prstGeom prst="rect">
            <a:avLst/>
          </a:prstGeom>
        </p:spPr>
      </p:pic>
      <p:sp>
        <p:nvSpPr>
          <p:cNvPr id="9" name="TextBox 8">
            <a:extLst>
              <a:ext uri="{FF2B5EF4-FFF2-40B4-BE49-F238E27FC236}">
                <a16:creationId xmlns:a16="http://schemas.microsoft.com/office/drawing/2014/main" xmlns="" id="{21C6F493-0AE4-E84E-860D-DC70D72A67D2}"/>
              </a:ext>
            </a:extLst>
          </p:cNvPr>
          <p:cNvSpPr txBox="1"/>
          <p:nvPr/>
        </p:nvSpPr>
        <p:spPr>
          <a:xfrm>
            <a:off x="7242072" y="5877272"/>
            <a:ext cx="1213281" cy="461665"/>
          </a:xfrm>
          <a:prstGeom prst="rect">
            <a:avLst/>
          </a:prstGeom>
          <a:noFill/>
        </p:spPr>
        <p:txBody>
          <a:bodyPr wrap="none" rtlCol="0">
            <a:spAutoFit/>
          </a:bodyPr>
          <a:lstStyle/>
          <a:p>
            <a:r>
              <a:rPr lang="en-US" sz="1200" dirty="0"/>
              <a:t>*photo by </a:t>
            </a:r>
          </a:p>
          <a:p>
            <a:r>
              <a:rPr lang="en-US" sz="1200" dirty="0"/>
              <a:t>Ula </a:t>
            </a:r>
            <a:r>
              <a:rPr lang="en-US" sz="1200" dirty="0" err="1"/>
              <a:t>Rybałtowska</a:t>
            </a:r>
            <a:endParaRPr lang="en-US" sz="1200" dirty="0"/>
          </a:p>
        </p:txBody>
      </p:sp>
    </p:spTree>
    <p:extLst>
      <p:ext uri="{BB962C8B-B14F-4D97-AF65-F5344CB8AC3E}">
        <p14:creationId xmlns:p14="http://schemas.microsoft.com/office/powerpoint/2010/main" val="1248120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F3E3606-ADB8-4349-A641-F136CD9934D3}"/>
              </a:ext>
            </a:extLst>
          </p:cNvPr>
          <p:cNvSpPr>
            <a:spLocks noGrp="1"/>
          </p:cNvSpPr>
          <p:nvPr>
            <p:ph type="sldNum" sz="quarter" idx="12"/>
          </p:nvPr>
        </p:nvSpPr>
        <p:spPr/>
        <p:txBody>
          <a:bodyPr/>
          <a:lstStyle/>
          <a:p>
            <a:fld id="{31184D7E-7B95-4FBA-AA1B-C191454F2FDC}" type="slidenum">
              <a:rPr lang="pl-PL" smtClean="0"/>
              <a:pPr/>
              <a:t>19</a:t>
            </a:fld>
            <a:endParaRPr lang="pl-PL"/>
          </a:p>
        </p:txBody>
      </p:sp>
      <p:sp>
        <p:nvSpPr>
          <p:cNvPr id="3" name="TextBox 2">
            <a:extLst>
              <a:ext uri="{FF2B5EF4-FFF2-40B4-BE49-F238E27FC236}">
                <a16:creationId xmlns:a16="http://schemas.microsoft.com/office/drawing/2014/main" xmlns="" id="{0332121B-56D1-4E40-81C7-C90BF528CDDD}"/>
              </a:ext>
            </a:extLst>
          </p:cNvPr>
          <p:cNvSpPr txBox="1"/>
          <p:nvPr/>
        </p:nvSpPr>
        <p:spPr>
          <a:xfrm>
            <a:off x="568036" y="1496290"/>
            <a:ext cx="7964404" cy="4380981"/>
          </a:xfrm>
          <a:prstGeom prst="rect">
            <a:avLst/>
          </a:prstGeom>
          <a:noFill/>
        </p:spPr>
        <p:txBody>
          <a:bodyPr wrap="none" rtlCol="0">
            <a:noAutofit/>
          </a:bodyPr>
          <a:lstStyle/>
          <a:p>
            <a:pPr marL="285750" indent="-285750">
              <a:buFont typeface="Arial" panose="020B0604020202020204" pitchFamily="34" charset="0"/>
              <a:buChar char="•"/>
            </a:pPr>
            <a:r>
              <a:rPr lang="en-US" dirty="0"/>
              <a:t>Python</a:t>
            </a:r>
          </a:p>
          <a:p>
            <a:pPr marL="285750" indent="-285750">
              <a:buFont typeface="Arial" panose="020B0604020202020204" pitchFamily="34" charset="0"/>
              <a:buChar char="•"/>
            </a:pPr>
            <a:r>
              <a:rPr lang="en-US" dirty="0"/>
              <a:t>RED BUTTON</a:t>
            </a:r>
          </a:p>
          <a:p>
            <a:pPr marL="285750" indent="-285750">
              <a:buFont typeface="Arial" panose="020B0604020202020204" pitchFamily="34" charset="0"/>
              <a:buChar char="•"/>
            </a:pPr>
            <a:r>
              <a:rPr lang="en-US" dirty="0"/>
              <a:t>Mirror - window</a:t>
            </a:r>
          </a:p>
        </p:txBody>
      </p:sp>
    </p:spTree>
    <p:extLst>
      <p:ext uri="{BB962C8B-B14F-4D97-AF65-F5344CB8AC3E}">
        <p14:creationId xmlns:p14="http://schemas.microsoft.com/office/powerpoint/2010/main" val="39660934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FE7F9DF-D69D-5140-BCA4-344D70A13BA5}"/>
              </a:ext>
            </a:extLst>
          </p:cNvPr>
          <p:cNvSpPr>
            <a:spLocks noGrp="1"/>
          </p:cNvSpPr>
          <p:nvPr>
            <p:ph type="sldNum" sz="quarter" idx="12"/>
          </p:nvPr>
        </p:nvSpPr>
        <p:spPr/>
        <p:txBody>
          <a:bodyPr/>
          <a:lstStyle/>
          <a:p>
            <a:fld id="{31184D7E-7B95-4FBA-AA1B-C191454F2FDC}" type="slidenum">
              <a:rPr lang="pl-PL" smtClean="0"/>
              <a:pPr/>
              <a:t>2</a:t>
            </a:fld>
            <a:endParaRPr lang="pl-PL" dirty="0"/>
          </a:p>
        </p:txBody>
      </p:sp>
      <p:sp>
        <p:nvSpPr>
          <p:cNvPr id="3" name="Text Placeholder 2">
            <a:extLst>
              <a:ext uri="{FF2B5EF4-FFF2-40B4-BE49-F238E27FC236}">
                <a16:creationId xmlns:a16="http://schemas.microsoft.com/office/drawing/2014/main" xmlns="" id="{628F1642-0EF5-C346-80CE-B0A39C31768D}"/>
              </a:ext>
            </a:extLst>
          </p:cNvPr>
          <p:cNvSpPr>
            <a:spLocks noGrp="1"/>
          </p:cNvSpPr>
          <p:nvPr>
            <p:ph type="body" sz="quarter" idx="13"/>
          </p:nvPr>
        </p:nvSpPr>
        <p:spPr>
          <a:xfrm>
            <a:off x="495335" y="1844823"/>
            <a:ext cx="8153330" cy="1504943"/>
          </a:xfrm>
        </p:spPr>
        <p:txBody>
          <a:bodyPr>
            <a:noAutofit/>
          </a:bodyPr>
          <a:lstStyle/>
          <a:p>
            <a:r>
              <a:rPr lang="en-GB" sz="1800" dirty="0"/>
              <a:t>To get acquainted with rules and </a:t>
            </a:r>
            <a:r>
              <a:rPr lang="en-GB" sz="1800" b="1" dirty="0"/>
              <a:t>methods of control</a:t>
            </a:r>
            <a:r>
              <a:rPr lang="pl-PL" sz="1800" b="1" dirty="0"/>
              <a:t>l</a:t>
            </a:r>
            <a:r>
              <a:rPr lang="en-GB" sz="1800" b="1" dirty="0" err="1"/>
              <a:t>ing</a:t>
            </a:r>
            <a:r>
              <a:rPr lang="pl-PL" sz="1800" b="1" dirty="0"/>
              <a:t> </a:t>
            </a:r>
            <a:r>
              <a:rPr lang="en-GB" sz="1800" b="1" dirty="0"/>
              <a:t>the beams </a:t>
            </a:r>
            <a:r>
              <a:rPr lang="en-GB" sz="1800" dirty="0"/>
              <a:t>in the LHC accelerator taking into account basic parameters like luminosity, emittance and lifetime of the beam.</a:t>
            </a:r>
          </a:p>
          <a:p>
            <a:r>
              <a:rPr lang="en-GB" sz="1800" b="1" dirty="0"/>
              <a:t>The frequency spectrum analysis</a:t>
            </a:r>
            <a:r>
              <a:rPr lang="en-GB" sz="1800" dirty="0"/>
              <a:t> of the </a:t>
            </a:r>
            <a:r>
              <a:rPr lang="en-GB" sz="1800" b="1" dirty="0"/>
              <a:t>beam loss </a:t>
            </a:r>
            <a:r>
              <a:rPr lang="en-GB" sz="1800" dirty="0"/>
              <a:t>in the context of the ground movements and possible accelerator shock.</a:t>
            </a:r>
          </a:p>
        </p:txBody>
      </p:sp>
      <p:sp>
        <p:nvSpPr>
          <p:cNvPr id="5" name="TextBox 4">
            <a:extLst>
              <a:ext uri="{FF2B5EF4-FFF2-40B4-BE49-F238E27FC236}">
                <a16:creationId xmlns:a16="http://schemas.microsoft.com/office/drawing/2014/main" xmlns="" id="{BE4C011C-009A-8B4F-987C-6B91D8BBF006}"/>
              </a:ext>
            </a:extLst>
          </p:cNvPr>
          <p:cNvSpPr txBox="1"/>
          <p:nvPr/>
        </p:nvSpPr>
        <p:spPr>
          <a:xfrm>
            <a:off x="495335" y="3734756"/>
            <a:ext cx="1517851" cy="369332"/>
          </a:xfrm>
          <a:prstGeom prst="rect">
            <a:avLst/>
          </a:prstGeom>
          <a:solidFill>
            <a:schemeClr val="bg2"/>
          </a:solidFill>
          <a:ln w="31750">
            <a:solidFill>
              <a:schemeClr val="tx1"/>
            </a:solidFill>
          </a:ln>
        </p:spPr>
        <p:txBody>
          <a:bodyPr wrap="none" rtlCol="0">
            <a:spAutoFit/>
          </a:bodyPr>
          <a:lstStyle/>
          <a:p>
            <a:r>
              <a:rPr lang="en-US" dirty="0"/>
              <a:t>HSSIP at CERN</a:t>
            </a:r>
          </a:p>
        </p:txBody>
      </p:sp>
      <p:sp>
        <p:nvSpPr>
          <p:cNvPr id="6" name="TextBox 5">
            <a:extLst>
              <a:ext uri="{FF2B5EF4-FFF2-40B4-BE49-F238E27FC236}">
                <a16:creationId xmlns:a16="http://schemas.microsoft.com/office/drawing/2014/main" xmlns="" id="{BBEEB61B-3D6A-8248-86A9-651E6643CAF6}"/>
              </a:ext>
            </a:extLst>
          </p:cNvPr>
          <p:cNvSpPr txBox="1"/>
          <p:nvPr/>
        </p:nvSpPr>
        <p:spPr>
          <a:xfrm>
            <a:off x="495335" y="1275168"/>
            <a:ext cx="2466253" cy="369332"/>
          </a:xfrm>
          <a:prstGeom prst="rect">
            <a:avLst/>
          </a:prstGeom>
          <a:solidFill>
            <a:schemeClr val="bg2"/>
          </a:solidFill>
          <a:ln w="31750">
            <a:solidFill>
              <a:schemeClr val="tx1"/>
            </a:solidFill>
          </a:ln>
        </p:spPr>
        <p:txBody>
          <a:bodyPr wrap="none" rtlCol="0">
            <a:spAutoFit/>
          </a:bodyPr>
          <a:lstStyle/>
          <a:p>
            <a:r>
              <a:rPr lang="en-US" dirty="0"/>
              <a:t>Our project - </a:t>
            </a:r>
            <a:r>
              <a:rPr lang="en-US" dirty="0" err="1"/>
              <a:t>Akcelerony</a:t>
            </a:r>
            <a:endParaRPr lang="en-US" dirty="0"/>
          </a:p>
        </p:txBody>
      </p:sp>
      <p:sp>
        <p:nvSpPr>
          <p:cNvPr id="8" name="Text Placeholder 2">
            <a:extLst>
              <a:ext uri="{FF2B5EF4-FFF2-40B4-BE49-F238E27FC236}">
                <a16:creationId xmlns:a16="http://schemas.microsoft.com/office/drawing/2014/main" xmlns="" id="{8DA92674-CF42-BA4D-B269-F16BF5CC624E}"/>
              </a:ext>
            </a:extLst>
          </p:cNvPr>
          <p:cNvSpPr txBox="1">
            <a:spLocks/>
          </p:cNvSpPr>
          <p:nvPr/>
        </p:nvSpPr>
        <p:spPr>
          <a:xfrm>
            <a:off x="495335" y="4323944"/>
            <a:ext cx="8153330" cy="1258888"/>
          </a:xfrm>
          <a:prstGeom prst="rect">
            <a:avLst/>
          </a:prstGeom>
        </p:spPr>
        <p:txBody>
          <a:bodyPr vert="horz" lIns="91440" tIns="45720" rIns="91440" bIns="45720" rtlCol="0">
            <a:noAutofit/>
          </a:bodyPr>
          <a:lstStyle>
            <a:lvl1pPr marL="0" indent="0" algn="just" defTabSz="914400" rtl="0" eaLnBrk="1" latinLnBrk="0" hangingPunct="1">
              <a:lnSpc>
                <a:spcPct val="90000"/>
              </a:lnSpc>
              <a:spcBef>
                <a:spcPts val="1000"/>
              </a:spcBef>
              <a:buFont typeface="Arial" panose="020B0604020202020204" pitchFamily="34" charset="0"/>
              <a:buNone/>
              <a:defRPr lang="pl-PL" sz="2000" kern="1200" baseline="0" dirty="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900" dirty="0"/>
              <a:t>See how work at modern research facilities looks like from the “inside”. Get introduced to CERN, its technologies and physics, as well as learn through workshops and by shadowing, observing, and working with a member of the personnel. </a:t>
            </a:r>
          </a:p>
          <a:p>
            <a:r>
              <a:rPr lang="en-US" sz="1900" dirty="0"/>
              <a:t/>
            </a:r>
            <a:br>
              <a:rPr lang="en-US" sz="1900" dirty="0"/>
            </a:br>
            <a:endParaRPr lang="en-US" sz="1900" dirty="0"/>
          </a:p>
        </p:txBody>
      </p:sp>
    </p:spTree>
    <p:extLst>
      <p:ext uri="{BB962C8B-B14F-4D97-AF65-F5344CB8AC3E}">
        <p14:creationId xmlns:p14="http://schemas.microsoft.com/office/powerpoint/2010/main" val="3572392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47E31F-E411-CB4C-8002-E58FA00B4C73}"/>
              </a:ext>
            </a:extLst>
          </p:cNvPr>
          <p:cNvSpPr>
            <a:spLocks noGrp="1"/>
          </p:cNvSpPr>
          <p:nvPr>
            <p:ph type="title"/>
          </p:nvPr>
        </p:nvSpPr>
        <p:spPr/>
        <p:txBody>
          <a:bodyPr/>
          <a:lstStyle/>
          <a:p>
            <a:r>
              <a:rPr lang="en-US" dirty="0"/>
              <a:t>Fast Fourier Transform</a:t>
            </a:r>
          </a:p>
        </p:txBody>
      </p:sp>
      <p:sp>
        <p:nvSpPr>
          <p:cNvPr id="3" name="Slide Number Placeholder 2">
            <a:extLst>
              <a:ext uri="{FF2B5EF4-FFF2-40B4-BE49-F238E27FC236}">
                <a16:creationId xmlns:a16="http://schemas.microsoft.com/office/drawing/2014/main" xmlns="" id="{A37ADAD8-B56D-844A-8042-AE38612CF0BF}"/>
              </a:ext>
            </a:extLst>
          </p:cNvPr>
          <p:cNvSpPr>
            <a:spLocks noGrp="1"/>
          </p:cNvSpPr>
          <p:nvPr>
            <p:ph type="sldNum" sz="quarter" idx="12"/>
          </p:nvPr>
        </p:nvSpPr>
        <p:spPr/>
        <p:txBody>
          <a:bodyPr/>
          <a:lstStyle/>
          <a:p>
            <a:fld id="{31184D7E-7B95-4FBA-AA1B-C191454F2FDC}" type="slidenum">
              <a:rPr lang="pl-PL" smtClean="0"/>
              <a:pPr/>
              <a:t>20</a:t>
            </a:fld>
            <a:endParaRPr lang="pl-PL" dirty="0"/>
          </a:p>
        </p:txBody>
      </p:sp>
      <p:pic>
        <p:nvPicPr>
          <p:cNvPr id="4" name="Picture 3">
            <a:extLst>
              <a:ext uri="{FF2B5EF4-FFF2-40B4-BE49-F238E27FC236}">
                <a16:creationId xmlns:a16="http://schemas.microsoft.com/office/drawing/2014/main" xmlns="" id="{61DD1387-3518-0949-A3F4-C25D4884E9CA}"/>
              </a:ext>
            </a:extLst>
          </p:cNvPr>
          <p:cNvPicPr>
            <a:picLocks noChangeAspect="1"/>
          </p:cNvPicPr>
          <p:nvPr/>
        </p:nvPicPr>
        <p:blipFill rotWithShape="1">
          <a:blip r:embed="rId2"/>
          <a:srcRect l="4485" t="51050" r="866" b="651"/>
          <a:stretch/>
        </p:blipFill>
        <p:spPr>
          <a:xfrm>
            <a:off x="710640" y="1268760"/>
            <a:ext cx="7722719" cy="4729071"/>
          </a:xfrm>
          <a:prstGeom prst="rect">
            <a:avLst/>
          </a:prstGeom>
        </p:spPr>
      </p:pic>
      <p:sp>
        <p:nvSpPr>
          <p:cNvPr id="11" name="Cross 10">
            <a:extLst>
              <a:ext uri="{FF2B5EF4-FFF2-40B4-BE49-F238E27FC236}">
                <a16:creationId xmlns:a16="http://schemas.microsoft.com/office/drawing/2014/main" xmlns="" id="{AA3CDB50-F514-C347-B7ED-3796853D76F3}"/>
              </a:ext>
            </a:extLst>
          </p:cNvPr>
          <p:cNvSpPr/>
          <p:nvPr/>
        </p:nvSpPr>
        <p:spPr>
          <a:xfrm>
            <a:off x="1907704" y="1844824"/>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ross 11">
            <a:extLst>
              <a:ext uri="{FF2B5EF4-FFF2-40B4-BE49-F238E27FC236}">
                <a16:creationId xmlns:a16="http://schemas.microsoft.com/office/drawing/2014/main" xmlns="" id="{4A7592DC-8945-844E-9305-516C3F12CC53}"/>
              </a:ext>
            </a:extLst>
          </p:cNvPr>
          <p:cNvSpPr/>
          <p:nvPr/>
        </p:nvSpPr>
        <p:spPr>
          <a:xfrm>
            <a:off x="2160000" y="2562144"/>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ross 12">
            <a:extLst>
              <a:ext uri="{FF2B5EF4-FFF2-40B4-BE49-F238E27FC236}">
                <a16:creationId xmlns:a16="http://schemas.microsoft.com/office/drawing/2014/main" xmlns="" id="{B7EB06A3-CC85-6F47-B46C-58D4FA942C2E}"/>
              </a:ext>
            </a:extLst>
          </p:cNvPr>
          <p:cNvSpPr/>
          <p:nvPr/>
        </p:nvSpPr>
        <p:spPr>
          <a:xfrm>
            <a:off x="2790000" y="2562144"/>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xmlns="" id="{28424CA0-74AC-A040-AE89-E67831E518CF}"/>
              </a:ext>
            </a:extLst>
          </p:cNvPr>
          <p:cNvSpPr/>
          <p:nvPr/>
        </p:nvSpPr>
        <p:spPr>
          <a:xfrm>
            <a:off x="4139952" y="2778168"/>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ross 14">
            <a:extLst>
              <a:ext uri="{FF2B5EF4-FFF2-40B4-BE49-F238E27FC236}">
                <a16:creationId xmlns:a16="http://schemas.microsoft.com/office/drawing/2014/main" xmlns="" id="{A6BD6745-3AB0-714A-8E1D-CA8CE8DDA8DC}"/>
              </a:ext>
            </a:extLst>
          </p:cNvPr>
          <p:cNvSpPr/>
          <p:nvPr/>
        </p:nvSpPr>
        <p:spPr>
          <a:xfrm>
            <a:off x="7524328" y="2562144"/>
            <a:ext cx="216024" cy="216024"/>
          </a:xfrm>
          <a:prstGeom prst="plus">
            <a:avLst>
              <a:gd name="adj" fmla="val 3231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60689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DC85B5-8628-1F49-A91E-5E881538B5D5}"/>
              </a:ext>
            </a:extLst>
          </p:cNvPr>
          <p:cNvSpPr>
            <a:spLocks noGrp="1"/>
          </p:cNvSpPr>
          <p:nvPr>
            <p:ph type="title"/>
          </p:nvPr>
        </p:nvSpPr>
        <p:spPr/>
        <p:txBody>
          <a:bodyPr/>
          <a:lstStyle/>
          <a:p>
            <a:r>
              <a:rPr lang="en-US" dirty="0"/>
              <a:t>FFT in Python 3</a:t>
            </a:r>
          </a:p>
        </p:txBody>
      </p:sp>
      <p:sp>
        <p:nvSpPr>
          <p:cNvPr id="3" name="Slide Number Placeholder 2">
            <a:extLst>
              <a:ext uri="{FF2B5EF4-FFF2-40B4-BE49-F238E27FC236}">
                <a16:creationId xmlns:a16="http://schemas.microsoft.com/office/drawing/2014/main" xmlns="" id="{5C53E510-28FE-DF40-A689-293160367E0B}"/>
              </a:ext>
            </a:extLst>
          </p:cNvPr>
          <p:cNvSpPr>
            <a:spLocks noGrp="1"/>
          </p:cNvSpPr>
          <p:nvPr>
            <p:ph type="sldNum" sz="quarter" idx="12"/>
          </p:nvPr>
        </p:nvSpPr>
        <p:spPr/>
        <p:txBody>
          <a:bodyPr/>
          <a:lstStyle/>
          <a:p>
            <a:fld id="{31184D7E-7B95-4FBA-AA1B-C191454F2FDC}" type="slidenum">
              <a:rPr lang="pl-PL" smtClean="0"/>
              <a:pPr/>
              <a:t>21</a:t>
            </a:fld>
            <a:endParaRPr lang="pl-PL" dirty="0"/>
          </a:p>
        </p:txBody>
      </p:sp>
      <p:pic>
        <p:nvPicPr>
          <p:cNvPr id="5" name="Picture 4">
            <a:extLst>
              <a:ext uri="{FF2B5EF4-FFF2-40B4-BE49-F238E27FC236}">
                <a16:creationId xmlns:a16="http://schemas.microsoft.com/office/drawing/2014/main" xmlns="" id="{C13F665B-6BE0-F444-A0B3-E145A5ADF6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550" y="1771650"/>
            <a:ext cx="7454900" cy="3314700"/>
          </a:xfrm>
          <a:prstGeom prst="rect">
            <a:avLst/>
          </a:prstGeom>
        </p:spPr>
      </p:pic>
    </p:spTree>
    <p:extLst>
      <p:ext uri="{BB962C8B-B14F-4D97-AF65-F5344CB8AC3E}">
        <p14:creationId xmlns:p14="http://schemas.microsoft.com/office/powerpoint/2010/main" val="9416888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407617-FE82-4247-927C-924985790F50}"/>
              </a:ext>
            </a:extLst>
          </p:cNvPr>
          <p:cNvSpPr>
            <a:spLocks noGrp="1"/>
          </p:cNvSpPr>
          <p:nvPr>
            <p:ph type="title"/>
          </p:nvPr>
        </p:nvSpPr>
        <p:spPr/>
        <p:txBody>
          <a:bodyPr/>
          <a:lstStyle/>
          <a:p>
            <a:r>
              <a:rPr lang="en-US" dirty="0"/>
              <a:t>Fourier spectrum analysis</a:t>
            </a:r>
          </a:p>
        </p:txBody>
      </p:sp>
      <p:sp>
        <p:nvSpPr>
          <p:cNvPr id="3" name="Slide Number Placeholder 2">
            <a:extLst>
              <a:ext uri="{FF2B5EF4-FFF2-40B4-BE49-F238E27FC236}">
                <a16:creationId xmlns:a16="http://schemas.microsoft.com/office/drawing/2014/main" xmlns="" id="{3C40D62E-C963-7F44-8529-BC0BB9AE604C}"/>
              </a:ext>
            </a:extLst>
          </p:cNvPr>
          <p:cNvSpPr>
            <a:spLocks noGrp="1"/>
          </p:cNvSpPr>
          <p:nvPr>
            <p:ph type="sldNum" sz="quarter" idx="12"/>
          </p:nvPr>
        </p:nvSpPr>
        <p:spPr/>
        <p:txBody>
          <a:bodyPr/>
          <a:lstStyle/>
          <a:p>
            <a:fld id="{31184D7E-7B95-4FBA-AA1B-C191454F2FDC}" type="slidenum">
              <a:rPr lang="pl-PL" smtClean="0"/>
              <a:pPr/>
              <a:t>22</a:t>
            </a:fld>
            <a:endParaRPr lang="pl-PL" dirty="0"/>
          </a:p>
        </p:txBody>
      </p:sp>
      <p:pic>
        <p:nvPicPr>
          <p:cNvPr id="5" name="Obraz 4">
            <a:extLst>
              <a:ext uri="{FF2B5EF4-FFF2-40B4-BE49-F238E27FC236}">
                <a16:creationId xmlns:a16="http://schemas.microsoft.com/office/drawing/2014/main" xmlns="" id="{1F18F095-760A-41C5-8B39-47AA458BFFDB}"/>
              </a:ext>
            </a:extLst>
          </p:cNvPr>
          <p:cNvPicPr>
            <a:picLocks noChangeAspect="1"/>
          </p:cNvPicPr>
          <p:nvPr/>
        </p:nvPicPr>
        <p:blipFill rotWithShape="1">
          <a:blip r:embed="rId2"/>
          <a:srcRect l="7475" t="17801" r="43701" b="30400"/>
          <a:stretch/>
        </p:blipFill>
        <p:spPr>
          <a:xfrm>
            <a:off x="683568" y="1268760"/>
            <a:ext cx="4464496" cy="2664296"/>
          </a:xfrm>
          <a:prstGeom prst="rect">
            <a:avLst/>
          </a:prstGeom>
        </p:spPr>
      </p:pic>
      <p:pic>
        <p:nvPicPr>
          <p:cNvPr id="6" name="Obraz 5">
            <a:extLst>
              <a:ext uri="{FF2B5EF4-FFF2-40B4-BE49-F238E27FC236}">
                <a16:creationId xmlns:a16="http://schemas.microsoft.com/office/drawing/2014/main" xmlns="" id="{B9171FE4-8997-45AC-AF7D-9EC83BD96BCD}"/>
              </a:ext>
            </a:extLst>
          </p:cNvPr>
          <p:cNvPicPr>
            <a:picLocks noChangeAspect="1"/>
          </p:cNvPicPr>
          <p:nvPr/>
        </p:nvPicPr>
        <p:blipFill rotWithShape="1">
          <a:blip r:embed="rId3"/>
          <a:srcRect l="7475" t="17801" r="44488" b="31800"/>
          <a:stretch/>
        </p:blipFill>
        <p:spPr>
          <a:xfrm>
            <a:off x="3707904" y="3170565"/>
            <a:ext cx="4392489" cy="2592288"/>
          </a:xfrm>
          <a:prstGeom prst="rect">
            <a:avLst/>
          </a:prstGeom>
        </p:spPr>
      </p:pic>
    </p:spTree>
    <p:extLst>
      <p:ext uri="{BB962C8B-B14F-4D97-AF65-F5344CB8AC3E}">
        <p14:creationId xmlns:p14="http://schemas.microsoft.com/office/powerpoint/2010/main" val="1672569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28941D2-343D-634A-9363-100D388843E1}"/>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xmlns="" id="{E5893E34-48F3-DA4A-BE7D-79381F75494D}"/>
              </a:ext>
            </a:extLst>
          </p:cNvPr>
          <p:cNvSpPr>
            <a:spLocks noGrp="1"/>
          </p:cNvSpPr>
          <p:nvPr>
            <p:ph type="sldNum" sz="quarter" idx="12"/>
          </p:nvPr>
        </p:nvSpPr>
        <p:spPr/>
        <p:txBody>
          <a:bodyPr/>
          <a:lstStyle/>
          <a:p>
            <a:fld id="{31184D7E-7B95-4FBA-AA1B-C191454F2FDC}" type="slidenum">
              <a:rPr lang="pl-PL" smtClean="0"/>
              <a:pPr/>
              <a:t>23</a:t>
            </a:fld>
            <a:endParaRPr lang="pl-PL" dirty="0"/>
          </a:p>
        </p:txBody>
      </p:sp>
      <p:pic>
        <p:nvPicPr>
          <p:cNvPr id="4" name="Picture 3">
            <a:extLst>
              <a:ext uri="{FF2B5EF4-FFF2-40B4-BE49-F238E27FC236}">
                <a16:creationId xmlns:a16="http://schemas.microsoft.com/office/drawing/2014/main" xmlns="" id="{41EF597F-DC94-4E42-8C48-8BF3180CB0D6}"/>
              </a:ext>
            </a:extLst>
          </p:cNvPr>
          <p:cNvPicPr>
            <a:picLocks noChangeAspect="1"/>
          </p:cNvPicPr>
          <p:nvPr/>
        </p:nvPicPr>
        <p:blipFill>
          <a:blip r:embed="rId2"/>
          <a:stretch>
            <a:fillRect/>
          </a:stretch>
        </p:blipFill>
        <p:spPr>
          <a:xfrm>
            <a:off x="1758950" y="1377950"/>
            <a:ext cx="5626100" cy="4102100"/>
          </a:xfrm>
          <a:prstGeom prst="rect">
            <a:avLst/>
          </a:prstGeom>
        </p:spPr>
      </p:pic>
    </p:spTree>
    <p:extLst>
      <p:ext uri="{BB962C8B-B14F-4D97-AF65-F5344CB8AC3E}">
        <p14:creationId xmlns:p14="http://schemas.microsoft.com/office/powerpoint/2010/main" val="21535953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xmlns="" id="{A6837F20-B7A3-D844-80A2-0E69D1AAFE5B}"/>
              </a:ext>
            </a:extLst>
          </p:cNvPr>
          <p:cNvPicPr>
            <a:picLocks noChangeAspect="1"/>
          </p:cNvPicPr>
          <p:nvPr/>
        </p:nvPicPr>
        <p:blipFill>
          <a:blip r:embed="rId2"/>
          <a:stretch>
            <a:fillRect/>
          </a:stretch>
        </p:blipFill>
        <p:spPr>
          <a:xfrm>
            <a:off x="-828600" y="1728524"/>
            <a:ext cx="10441160" cy="3480387"/>
          </a:xfrm>
          <a:prstGeom prst="rect">
            <a:avLst/>
          </a:prstGeom>
        </p:spPr>
      </p:pic>
      <p:sp>
        <p:nvSpPr>
          <p:cNvPr id="2" name="Title 1">
            <a:extLst>
              <a:ext uri="{FF2B5EF4-FFF2-40B4-BE49-F238E27FC236}">
                <a16:creationId xmlns:a16="http://schemas.microsoft.com/office/drawing/2014/main" xmlns="" id="{84637AFA-A6EB-1543-8FD9-83618CEB8321}"/>
              </a:ext>
            </a:extLst>
          </p:cNvPr>
          <p:cNvSpPr>
            <a:spLocks noGrp="1"/>
          </p:cNvSpPr>
          <p:nvPr>
            <p:ph type="title"/>
          </p:nvPr>
        </p:nvSpPr>
        <p:spPr/>
        <p:txBody>
          <a:bodyPr/>
          <a:lstStyle/>
          <a:p>
            <a:r>
              <a:rPr lang="en-US" dirty="0"/>
              <a:t>LHC cycle</a:t>
            </a:r>
          </a:p>
        </p:txBody>
      </p:sp>
      <p:sp>
        <p:nvSpPr>
          <p:cNvPr id="3" name="Slide Number Placeholder 2">
            <a:extLst>
              <a:ext uri="{FF2B5EF4-FFF2-40B4-BE49-F238E27FC236}">
                <a16:creationId xmlns:a16="http://schemas.microsoft.com/office/drawing/2014/main" xmlns="" id="{BCCFE92F-8D81-D448-974D-AB8A781EB002}"/>
              </a:ext>
            </a:extLst>
          </p:cNvPr>
          <p:cNvSpPr>
            <a:spLocks noGrp="1"/>
          </p:cNvSpPr>
          <p:nvPr>
            <p:ph type="sldNum" sz="quarter" idx="12"/>
          </p:nvPr>
        </p:nvSpPr>
        <p:spPr/>
        <p:txBody>
          <a:bodyPr/>
          <a:lstStyle/>
          <a:p>
            <a:fld id="{31184D7E-7B95-4FBA-AA1B-C191454F2FDC}" type="slidenum">
              <a:rPr lang="pl-PL" smtClean="0"/>
              <a:pPr/>
              <a:t>3</a:t>
            </a:fld>
            <a:endParaRPr lang="pl-PL" dirty="0"/>
          </a:p>
        </p:txBody>
      </p:sp>
      <p:sp>
        <p:nvSpPr>
          <p:cNvPr id="36" name="Rectangle 27">
            <a:extLst>
              <a:ext uri="{FF2B5EF4-FFF2-40B4-BE49-F238E27FC236}">
                <a16:creationId xmlns:a16="http://schemas.microsoft.com/office/drawing/2014/main" xmlns="" id="{35AED52F-1EC2-4761-A2ED-A7796065944B}"/>
              </a:ext>
            </a:extLst>
          </p:cNvPr>
          <p:cNvSpPr/>
          <p:nvPr/>
        </p:nvSpPr>
        <p:spPr>
          <a:xfrm>
            <a:off x="527118" y="2157622"/>
            <a:ext cx="2012087" cy="2664000"/>
          </a:xfrm>
          <a:prstGeom prst="rect">
            <a:avLst/>
          </a:prstGeom>
          <a:solidFill>
            <a:schemeClr val="accent2">
              <a:lumMod val="60000"/>
              <a:lumOff val="4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a:solidFill>
                  <a:schemeClr val="tx1"/>
                </a:solidFill>
              </a:rPr>
              <a:t>INJECTION</a:t>
            </a:r>
            <a:endParaRPr lang="en-US" sz="2400" b="1" dirty="0">
              <a:solidFill>
                <a:schemeClr val="tx1"/>
              </a:solidFill>
            </a:endParaRPr>
          </a:p>
        </p:txBody>
      </p:sp>
      <p:sp>
        <p:nvSpPr>
          <p:cNvPr id="39" name="Rectangle 27">
            <a:extLst>
              <a:ext uri="{FF2B5EF4-FFF2-40B4-BE49-F238E27FC236}">
                <a16:creationId xmlns:a16="http://schemas.microsoft.com/office/drawing/2014/main" xmlns="" id="{3A1D79F8-E395-439A-AA1E-0FE1C4165C81}"/>
              </a:ext>
            </a:extLst>
          </p:cNvPr>
          <p:cNvSpPr/>
          <p:nvPr/>
        </p:nvSpPr>
        <p:spPr>
          <a:xfrm rot="5400000">
            <a:off x="1386511" y="3306134"/>
            <a:ext cx="2682000" cy="376610"/>
          </a:xfrm>
          <a:prstGeom prst="rect">
            <a:avLst/>
          </a:prstGeom>
          <a:solidFill>
            <a:srgbClr val="FFC45B">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tx1"/>
                </a:solidFill>
              </a:rPr>
              <a:t>RAMP</a:t>
            </a:r>
            <a:endParaRPr lang="en-US" sz="2000" b="1" dirty="0">
              <a:solidFill>
                <a:schemeClr val="tx1"/>
              </a:solidFill>
            </a:endParaRPr>
          </a:p>
        </p:txBody>
      </p:sp>
      <p:sp>
        <p:nvSpPr>
          <p:cNvPr id="40" name="Rectangle 27">
            <a:extLst>
              <a:ext uri="{FF2B5EF4-FFF2-40B4-BE49-F238E27FC236}">
                <a16:creationId xmlns:a16="http://schemas.microsoft.com/office/drawing/2014/main" xmlns="" id="{379D3030-EEAE-4369-8F6A-778A7EC645F1}"/>
              </a:ext>
            </a:extLst>
          </p:cNvPr>
          <p:cNvSpPr/>
          <p:nvPr/>
        </p:nvSpPr>
        <p:spPr>
          <a:xfrm rot="5400000">
            <a:off x="1662861" y="3390884"/>
            <a:ext cx="2695022" cy="189111"/>
          </a:xfrm>
          <a:prstGeom prst="rect">
            <a:avLst/>
          </a:prstGeom>
          <a:solidFill>
            <a:srgbClr val="F0FE86">
              <a:alpha val="5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a:solidFill>
                  <a:schemeClr val="tx1"/>
                </a:solidFill>
              </a:rPr>
              <a:t>FLATTOP</a:t>
            </a:r>
            <a:endParaRPr lang="en-US" b="1" dirty="0">
              <a:solidFill>
                <a:schemeClr val="tx1"/>
              </a:solidFill>
            </a:endParaRPr>
          </a:p>
        </p:txBody>
      </p:sp>
      <p:sp>
        <p:nvSpPr>
          <p:cNvPr id="42" name="Rectangle 27">
            <a:extLst>
              <a:ext uri="{FF2B5EF4-FFF2-40B4-BE49-F238E27FC236}">
                <a16:creationId xmlns:a16="http://schemas.microsoft.com/office/drawing/2014/main" xmlns="" id="{09D40D78-460D-4AA5-BD61-6DDA069D9263}"/>
              </a:ext>
            </a:extLst>
          </p:cNvPr>
          <p:cNvSpPr/>
          <p:nvPr/>
        </p:nvSpPr>
        <p:spPr>
          <a:xfrm rot="5400000">
            <a:off x="1852836" y="3388253"/>
            <a:ext cx="2694738" cy="189113"/>
          </a:xfrm>
          <a:prstGeom prst="rect">
            <a:avLst/>
          </a:prstGeom>
          <a:solidFill>
            <a:srgbClr val="B8FCA6">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a:solidFill>
                  <a:schemeClr val="tx1"/>
                </a:solidFill>
              </a:rPr>
              <a:t>SQUEEZE</a:t>
            </a:r>
            <a:endParaRPr lang="en-US" sz="2400" b="1" dirty="0">
              <a:solidFill>
                <a:schemeClr val="tx1"/>
              </a:solidFill>
            </a:endParaRPr>
          </a:p>
        </p:txBody>
      </p:sp>
      <p:sp>
        <p:nvSpPr>
          <p:cNvPr id="43" name="Rectangle 27">
            <a:extLst>
              <a:ext uri="{FF2B5EF4-FFF2-40B4-BE49-F238E27FC236}">
                <a16:creationId xmlns:a16="http://schemas.microsoft.com/office/drawing/2014/main" xmlns="" id="{5028D111-D43E-482C-AA0E-5DC3186C52CE}"/>
              </a:ext>
            </a:extLst>
          </p:cNvPr>
          <p:cNvSpPr/>
          <p:nvPr/>
        </p:nvSpPr>
        <p:spPr>
          <a:xfrm rot="5400000">
            <a:off x="2063191" y="3373818"/>
            <a:ext cx="2699186" cy="231608"/>
          </a:xfrm>
          <a:prstGeom prst="rect">
            <a:avLst/>
          </a:prstGeom>
          <a:solidFill>
            <a:schemeClr val="accent5">
              <a:lumMod val="40000"/>
              <a:lumOff val="6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b="1" dirty="0">
                <a:solidFill>
                  <a:schemeClr val="tx1"/>
                </a:solidFill>
              </a:rPr>
              <a:t>ADJUST</a:t>
            </a:r>
            <a:endParaRPr lang="en-US" b="1" dirty="0">
              <a:solidFill>
                <a:schemeClr val="tx1"/>
              </a:solidFill>
            </a:endParaRPr>
          </a:p>
        </p:txBody>
      </p:sp>
      <p:sp>
        <p:nvSpPr>
          <p:cNvPr id="44" name="Rectangle 27">
            <a:extLst>
              <a:ext uri="{FF2B5EF4-FFF2-40B4-BE49-F238E27FC236}">
                <a16:creationId xmlns:a16="http://schemas.microsoft.com/office/drawing/2014/main" xmlns="" id="{0DE7242F-6873-485C-BFAF-B656066E32BA}"/>
              </a:ext>
            </a:extLst>
          </p:cNvPr>
          <p:cNvSpPr/>
          <p:nvPr/>
        </p:nvSpPr>
        <p:spPr>
          <a:xfrm>
            <a:off x="3528589" y="2153439"/>
            <a:ext cx="4608973" cy="2682000"/>
          </a:xfrm>
          <a:prstGeom prst="rect">
            <a:avLst/>
          </a:prstGeom>
          <a:solidFill>
            <a:srgbClr val="7030A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a:solidFill>
                  <a:schemeClr val="tx1"/>
                </a:solidFill>
              </a:rPr>
              <a:t>STABLE BEAMS</a:t>
            </a:r>
            <a:endParaRPr lang="en-US" sz="2400" b="1" dirty="0">
              <a:solidFill>
                <a:schemeClr val="tx1"/>
              </a:solidFill>
            </a:endParaRPr>
          </a:p>
        </p:txBody>
      </p:sp>
      <p:pic>
        <p:nvPicPr>
          <p:cNvPr id="35" name="Picture 34">
            <a:extLst>
              <a:ext uri="{FF2B5EF4-FFF2-40B4-BE49-F238E27FC236}">
                <a16:creationId xmlns:a16="http://schemas.microsoft.com/office/drawing/2014/main" xmlns="" id="{3F4DE80B-6272-5845-BA07-4315B6C36F11}"/>
              </a:ext>
            </a:extLst>
          </p:cNvPr>
          <p:cNvPicPr>
            <a:picLocks noChangeAspect="1"/>
          </p:cNvPicPr>
          <p:nvPr/>
        </p:nvPicPr>
        <p:blipFill rotWithShape="1">
          <a:blip r:embed="rId3">
            <a:extLst>
              <a:ext uri="{28A0092B-C50C-407E-A947-70E740481C1C}">
                <a14:useLocalDpi xmlns:a14="http://schemas.microsoft.com/office/drawing/2010/main" val="0"/>
              </a:ext>
            </a:extLst>
          </a:blip>
          <a:srcRect l="60111" t="37439" r="16509" b="41660"/>
          <a:stretch/>
        </p:blipFill>
        <p:spPr>
          <a:xfrm>
            <a:off x="3994828" y="5359651"/>
            <a:ext cx="1354025" cy="708700"/>
          </a:xfrm>
          <a:prstGeom prst="rect">
            <a:avLst/>
          </a:prstGeom>
        </p:spPr>
      </p:pic>
      <p:pic>
        <p:nvPicPr>
          <p:cNvPr id="37" name="Picture 36">
            <a:extLst>
              <a:ext uri="{FF2B5EF4-FFF2-40B4-BE49-F238E27FC236}">
                <a16:creationId xmlns:a16="http://schemas.microsoft.com/office/drawing/2014/main" xmlns="" id="{1684FD9F-3B6F-674E-ACE1-EB4A86CD3BD1}"/>
              </a:ext>
            </a:extLst>
          </p:cNvPr>
          <p:cNvPicPr>
            <a:picLocks noChangeAspect="1"/>
          </p:cNvPicPr>
          <p:nvPr/>
        </p:nvPicPr>
        <p:blipFill rotWithShape="1">
          <a:blip r:embed="rId3">
            <a:extLst>
              <a:ext uri="{28A0092B-C50C-407E-A947-70E740481C1C}">
                <a14:useLocalDpi xmlns:a14="http://schemas.microsoft.com/office/drawing/2010/main" val="0"/>
              </a:ext>
            </a:extLst>
          </a:blip>
          <a:srcRect l="35714" t="40478" r="48977" b="43072"/>
          <a:stretch/>
        </p:blipFill>
        <p:spPr>
          <a:xfrm>
            <a:off x="1785986" y="5488917"/>
            <a:ext cx="886597" cy="557796"/>
          </a:xfrm>
          <a:prstGeom prst="rect">
            <a:avLst/>
          </a:prstGeom>
        </p:spPr>
      </p:pic>
      <p:pic>
        <p:nvPicPr>
          <p:cNvPr id="38" name="Picture 37">
            <a:extLst>
              <a:ext uri="{FF2B5EF4-FFF2-40B4-BE49-F238E27FC236}">
                <a16:creationId xmlns:a16="http://schemas.microsoft.com/office/drawing/2014/main" xmlns="" id="{F8BC9C31-90DE-C84D-BDC6-B481ABD12836}"/>
              </a:ext>
            </a:extLst>
          </p:cNvPr>
          <p:cNvPicPr>
            <a:picLocks noChangeAspect="1"/>
          </p:cNvPicPr>
          <p:nvPr/>
        </p:nvPicPr>
        <p:blipFill rotWithShape="1">
          <a:blip r:embed="rId3">
            <a:extLst>
              <a:ext uri="{28A0092B-C50C-407E-A947-70E740481C1C}">
                <a14:useLocalDpi xmlns:a14="http://schemas.microsoft.com/office/drawing/2010/main" val="0"/>
              </a:ext>
            </a:extLst>
          </a:blip>
          <a:srcRect l="8854" t="40979" r="63393" b="42993"/>
          <a:stretch/>
        </p:blipFill>
        <p:spPr>
          <a:xfrm>
            <a:off x="1547664" y="1308120"/>
            <a:ext cx="1607219" cy="543461"/>
          </a:xfrm>
          <a:prstGeom prst="rect">
            <a:avLst/>
          </a:prstGeom>
        </p:spPr>
      </p:pic>
      <p:pic>
        <p:nvPicPr>
          <p:cNvPr id="41" name="Picture 40">
            <a:extLst>
              <a:ext uri="{FF2B5EF4-FFF2-40B4-BE49-F238E27FC236}">
                <a16:creationId xmlns:a16="http://schemas.microsoft.com/office/drawing/2014/main" xmlns="" id="{0D9AF77C-1965-0D43-BB22-43F84C11604F}"/>
              </a:ext>
            </a:extLst>
          </p:cNvPr>
          <p:cNvPicPr>
            <a:picLocks noChangeAspect="1"/>
          </p:cNvPicPr>
          <p:nvPr/>
        </p:nvPicPr>
        <p:blipFill rotWithShape="1">
          <a:blip r:embed="rId3">
            <a:extLst>
              <a:ext uri="{28A0092B-C50C-407E-A947-70E740481C1C}">
                <a14:useLocalDpi xmlns:a14="http://schemas.microsoft.com/office/drawing/2010/main" val="0"/>
              </a:ext>
            </a:extLst>
          </a:blip>
          <a:srcRect l="60377" r="6950" b="68086"/>
          <a:stretch/>
        </p:blipFill>
        <p:spPr>
          <a:xfrm>
            <a:off x="6337422" y="5153123"/>
            <a:ext cx="1892178" cy="1082178"/>
          </a:xfrm>
          <a:prstGeom prst="rect">
            <a:avLst/>
          </a:prstGeom>
        </p:spPr>
      </p:pic>
      <p:pic>
        <p:nvPicPr>
          <p:cNvPr id="45" name="Picture 44">
            <a:extLst>
              <a:ext uri="{FF2B5EF4-FFF2-40B4-BE49-F238E27FC236}">
                <a16:creationId xmlns:a16="http://schemas.microsoft.com/office/drawing/2014/main" xmlns="" id="{86F54A2B-8A60-684C-9BF1-42EC52734ED1}"/>
              </a:ext>
            </a:extLst>
          </p:cNvPr>
          <p:cNvPicPr>
            <a:picLocks noChangeAspect="1"/>
          </p:cNvPicPr>
          <p:nvPr/>
        </p:nvPicPr>
        <p:blipFill rotWithShape="1">
          <a:blip r:embed="rId3">
            <a:extLst>
              <a:ext uri="{28A0092B-C50C-407E-A947-70E740481C1C}">
                <a14:useLocalDpi xmlns:a14="http://schemas.microsoft.com/office/drawing/2010/main" val="0"/>
              </a:ext>
            </a:extLst>
          </a:blip>
          <a:srcRect l="24318" r="60373" b="77035"/>
          <a:stretch/>
        </p:blipFill>
        <p:spPr>
          <a:xfrm>
            <a:off x="7106949" y="1124744"/>
            <a:ext cx="886597" cy="778733"/>
          </a:xfrm>
          <a:prstGeom prst="rect">
            <a:avLst/>
          </a:prstGeom>
        </p:spPr>
      </p:pic>
      <p:pic>
        <p:nvPicPr>
          <p:cNvPr id="51" name="Picture 50">
            <a:extLst>
              <a:ext uri="{FF2B5EF4-FFF2-40B4-BE49-F238E27FC236}">
                <a16:creationId xmlns:a16="http://schemas.microsoft.com/office/drawing/2014/main" xmlns="" id="{3C69AF0B-AEC1-3F4F-BDAC-B6989F6FE280}"/>
              </a:ext>
            </a:extLst>
          </p:cNvPr>
          <p:cNvPicPr>
            <a:picLocks noChangeAspect="1"/>
          </p:cNvPicPr>
          <p:nvPr/>
        </p:nvPicPr>
        <p:blipFill rotWithShape="1">
          <a:blip r:embed="rId3">
            <a:extLst>
              <a:ext uri="{28A0092B-C50C-407E-A947-70E740481C1C}">
                <a14:useLocalDpi xmlns:a14="http://schemas.microsoft.com/office/drawing/2010/main" val="0"/>
              </a:ext>
            </a:extLst>
          </a:blip>
          <a:srcRect r="81655" b="78185"/>
          <a:stretch/>
        </p:blipFill>
        <p:spPr>
          <a:xfrm>
            <a:off x="4118848" y="1124744"/>
            <a:ext cx="1062379" cy="739727"/>
          </a:xfrm>
          <a:prstGeom prst="rect">
            <a:avLst/>
          </a:prstGeom>
        </p:spPr>
      </p:pic>
    </p:spTree>
    <p:extLst>
      <p:ext uri="{BB962C8B-B14F-4D97-AF65-F5344CB8AC3E}">
        <p14:creationId xmlns:p14="http://schemas.microsoft.com/office/powerpoint/2010/main" val="35744358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22" presetClass="entr" presetSubtype="8"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left)">
                                      <p:cBhvr>
                                        <p:cTn id="21" dur="500"/>
                                        <p:tgtEl>
                                          <p:spTgt spid="5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4"/>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0" grpId="0" animBg="1"/>
      <p:bldP spid="42" grpId="0" animBg="1"/>
      <p:bldP spid="43" grpId="0" animBg="1"/>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xmlns="" id="{39687EFC-F53D-5741-B959-F3EADED586F2}"/>
              </a:ext>
            </a:extLst>
          </p:cNvPr>
          <p:cNvGrpSpPr/>
          <p:nvPr/>
        </p:nvGrpSpPr>
        <p:grpSpPr>
          <a:xfrm>
            <a:off x="1359111" y="4008410"/>
            <a:ext cx="2458841" cy="2300910"/>
            <a:chOff x="1359111" y="4053369"/>
            <a:chExt cx="2458841" cy="2300910"/>
          </a:xfrm>
        </p:grpSpPr>
        <p:sp>
          <p:nvSpPr>
            <p:cNvPr id="9" name="Rectangle 8">
              <a:extLst>
                <a:ext uri="{FF2B5EF4-FFF2-40B4-BE49-F238E27FC236}">
                  <a16:creationId xmlns:a16="http://schemas.microsoft.com/office/drawing/2014/main" xmlns="" id="{6F795886-041F-9F42-B3F3-40B812944AE3}"/>
                </a:ext>
              </a:extLst>
            </p:cNvPr>
            <p:cNvSpPr/>
            <p:nvPr/>
          </p:nvSpPr>
          <p:spPr>
            <a:xfrm>
              <a:off x="1359111" y="4053369"/>
              <a:ext cx="2458841" cy="2300910"/>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xmlns="" id="{BABA6858-6D42-6D49-B33A-786F43BCAA33}"/>
                </a:ext>
              </a:extLst>
            </p:cNvPr>
            <p:cNvPicPr>
              <a:picLocks noChangeAspect="1"/>
            </p:cNvPicPr>
            <p:nvPr/>
          </p:nvPicPr>
          <p:blipFill>
            <a:blip r:embed="rId2"/>
            <a:stretch>
              <a:fillRect/>
            </a:stretch>
          </p:blipFill>
          <p:spPr>
            <a:xfrm>
              <a:off x="1478348" y="4144479"/>
              <a:ext cx="2209800" cy="2209800"/>
            </a:xfrm>
            <a:prstGeom prst="rect">
              <a:avLst/>
            </a:prstGeom>
          </p:spPr>
        </p:pic>
      </p:grpSp>
      <p:sp>
        <p:nvSpPr>
          <p:cNvPr id="5" name="Title 4">
            <a:extLst>
              <a:ext uri="{FF2B5EF4-FFF2-40B4-BE49-F238E27FC236}">
                <a16:creationId xmlns:a16="http://schemas.microsoft.com/office/drawing/2014/main" xmlns="" id="{01A6E4A2-C52E-694B-BAF9-7A8F34B1574B}"/>
              </a:ext>
            </a:extLst>
          </p:cNvPr>
          <p:cNvSpPr>
            <a:spLocks noGrp="1"/>
          </p:cNvSpPr>
          <p:nvPr>
            <p:ph type="title"/>
          </p:nvPr>
        </p:nvSpPr>
        <p:spPr/>
        <p:txBody>
          <a:bodyPr/>
          <a:lstStyle/>
          <a:p>
            <a:r>
              <a:rPr lang="en-US" dirty="0"/>
              <a:t>Beam control</a:t>
            </a:r>
          </a:p>
        </p:txBody>
      </p:sp>
      <p:sp>
        <p:nvSpPr>
          <p:cNvPr id="2" name="Slide Number Placeholder 1">
            <a:extLst>
              <a:ext uri="{FF2B5EF4-FFF2-40B4-BE49-F238E27FC236}">
                <a16:creationId xmlns:a16="http://schemas.microsoft.com/office/drawing/2014/main" xmlns="" id="{1B0C3DB5-35AA-8F4A-A2CF-0813EB11FD0B}"/>
              </a:ext>
            </a:extLst>
          </p:cNvPr>
          <p:cNvSpPr>
            <a:spLocks noGrp="1"/>
          </p:cNvSpPr>
          <p:nvPr>
            <p:ph type="sldNum" sz="quarter" idx="12"/>
          </p:nvPr>
        </p:nvSpPr>
        <p:spPr/>
        <p:txBody>
          <a:bodyPr/>
          <a:lstStyle/>
          <a:p>
            <a:fld id="{31184D7E-7B95-4FBA-AA1B-C191454F2FDC}" type="slidenum">
              <a:rPr lang="pl-PL" smtClean="0"/>
              <a:pPr/>
              <a:t>4</a:t>
            </a:fld>
            <a:endParaRPr lang="pl-PL" dirty="0"/>
          </a:p>
        </p:txBody>
      </p:sp>
      <p:sp>
        <p:nvSpPr>
          <p:cNvPr id="7" name="TextBox 6">
            <a:extLst>
              <a:ext uri="{FF2B5EF4-FFF2-40B4-BE49-F238E27FC236}">
                <a16:creationId xmlns:a16="http://schemas.microsoft.com/office/drawing/2014/main" xmlns="" id="{58DB8A8D-3C99-AF47-A7E0-1E7B857FE656}"/>
              </a:ext>
            </a:extLst>
          </p:cNvPr>
          <p:cNvSpPr txBox="1"/>
          <p:nvPr/>
        </p:nvSpPr>
        <p:spPr>
          <a:xfrm>
            <a:off x="5820158" y="1007777"/>
            <a:ext cx="1819729" cy="400110"/>
          </a:xfrm>
          <a:prstGeom prst="rect">
            <a:avLst/>
          </a:prstGeom>
          <a:noFill/>
        </p:spPr>
        <p:txBody>
          <a:bodyPr wrap="none" rtlCol="0">
            <a:spAutoFit/>
          </a:bodyPr>
          <a:lstStyle/>
          <a:p>
            <a:r>
              <a:rPr lang="pl-PL" sz="2000" dirty="0"/>
              <a:t> Dipole </a:t>
            </a:r>
            <a:r>
              <a:rPr lang="en-GB" sz="2000" dirty="0"/>
              <a:t>bending</a:t>
            </a:r>
          </a:p>
        </p:txBody>
      </p:sp>
      <p:sp>
        <p:nvSpPr>
          <p:cNvPr id="10" name="TextBox 9">
            <a:extLst>
              <a:ext uri="{FF2B5EF4-FFF2-40B4-BE49-F238E27FC236}">
                <a16:creationId xmlns:a16="http://schemas.microsoft.com/office/drawing/2014/main" xmlns="" id="{119332F8-3549-1348-9548-E43928F1DE57}"/>
              </a:ext>
            </a:extLst>
          </p:cNvPr>
          <p:cNvSpPr txBox="1"/>
          <p:nvPr/>
        </p:nvSpPr>
        <p:spPr>
          <a:xfrm>
            <a:off x="1461795" y="3608300"/>
            <a:ext cx="2356158" cy="400110"/>
          </a:xfrm>
          <a:prstGeom prst="rect">
            <a:avLst/>
          </a:prstGeom>
          <a:noFill/>
        </p:spPr>
        <p:txBody>
          <a:bodyPr wrap="none" rtlCol="0">
            <a:spAutoFit/>
          </a:bodyPr>
          <a:lstStyle/>
          <a:p>
            <a:r>
              <a:rPr lang="en-GB" sz="2000" dirty="0"/>
              <a:t>Quadrupole</a:t>
            </a:r>
            <a:r>
              <a:rPr lang="pl-PL" sz="2000" dirty="0"/>
              <a:t> f</a:t>
            </a:r>
            <a:r>
              <a:rPr lang="en-GB" sz="2000" dirty="0" err="1"/>
              <a:t>ocusing</a:t>
            </a:r>
            <a:endParaRPr lang="en-GB" sz="2000" dirty="0"/>
          </a:p>
        </p:txBody>
      </p:sp>
      <p:pic>
        <p:nvPicPr>
          <p:cNvPr id="4100" name="Picture 4" descr="Znalezione obrazy dla zapytania rf cavity">
            <a:extLst>
              <a:ext uri="{FF2B5EF4-FFF2-40B4-BE49-F238E27FC236}">
                <a16:creationId xmlns:a16="http://schemas.microsoft.com/office/drawing/2014/main" xmlns="" id="{DF9FF23A-94C4-4D23-9E6F-65276ACE9C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62" y="1417121"/>
            <a:ext cx="3752775" cy="2110936"/>
          </a:xfrm>
          <a:prstGeom prst="rect">
            <a:avLst/>
          </a:prstGeom>
          <a:noFill/>
          <a:extLst>
            <a:ext uri="{909E8E84-426E-40dd-AFC4-6F175D3DCCD1}">
              <a14:hiddenFill xmlns:a14="http://schemas.microsoft.com/office/drawing/2010/main">
                <a:solidFill>
                  <a:srgbClr val="FFFFFF"/>
                </a:solidFill>
              </a14:hiddenFill>
            </a:ext>
          </a:extLst>
        </p:spPr>
      </p:pic>
      <p:pic>
        <p:nvPicPr>
          <p:cNvPr id="6" name="Obraz 5">
            <a:extLst>
              <a:ext uri="{FF2B5EF4-FFF2-40B4-BE49-F238E27FC236}">
                <a16:creationId xmlns:a16="http://schemas.microsoft.com/office/drawing/2014/main" xmlns="" id="{60D53CD8-5ACB-44B4-AF32-00E9C491B5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0029" y="1417121"/>
            <a:ext cx="3597109" cy="2110936"/>
          </a:xfrm>
          <a:prstGeom prst="rect">
            <a:avLst/>
          </a:prstGeom>
        </p:spPr>
      </p:pic>
      <p:sp>
        <p:nvSpPr>
          <p:cNvPr id="8" name="Prostokąt 7">
            <a:extLst>
              <a:ext uri="{FF2B5EF4-FFF2-40B4-BE49-F238E27FC236}">
                <a16:creationId xmlns:a16="http://schemas.microsoft.com/office/drawing/2014/main" xmlns="" id="{6D26C84D-6CDB-40B8-8E0F-FE68107D76BF}"/>
              </a:ext>
            </a:extLst>
          </p:cNvPr>
          <p:cNvSpPr/>
          <p:nvPr/>
        </p:nvSpPr>
        <p:spPr>
          <a:xfrm>
            <a:off x="1839102" y="1007777"/>
            <a:ext cx="1488293" cy="400110"/>
          </a:xfrm>
          <a:prstGeom prst="rect">
            <a:avLst/>
          </a:prstGeom>
        </p:spPr>
        <p:txBody>
          <a:bodyPr wrap="none">
            <a:spAutoFit/>
          </a:bodyPr>
          <a:lstStyle/>
          <a:p>
            <a:r>
              <a:rPr lang="en-GB" sz="2000" dirty="0"/>
              <a:t>Acceleration</a:t>
            </a:r>
          </a:p>
        </p:txBody>
      </p:sp>
      <p:sp>
        <p:nvSpPr>
          <p:cNvPr id="18" name="Rectangle 17">
            <a:extLst>
              <a:ext uri="{FF2B5EF4-FFF2-40B4-BE49-F238E27FC236}">
                <a16:creationId xmlns:a16="http://schemas.microsoft.com/office/drawing/2014/main" xmlns="" id="{ED66EFF7-42BB-F44F-89DF-F72B224A7DEC}"/>
              </a:ext>
            </a:extLst>
          </p:cNvPr>
          <p:cNvSpPr/>
          <p:nvPr/>
        </p:nvSpPr>
        <p:spPr>
          <a:xfrm>
            <a:off x="706862" y="1417121"/>
            <a:ext cx="3752775" cy="2110936"/>
          </a:xfrm>
          <a:prstGeom prst="rect">
            <a:avLst/>
          </a:prstGeom>
          <a:solidFill>
            <a:schemeClr val="bg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xmlns="" id="{FA902891-A3F3-BC47-8539-455AA890720D}"/>
              </a:ext>
            </a:extLst>
          </p:cNvPr>
          <p:cNvSpPr/>
          <p:nvPr/>
        </p:nvSpPr>
        <p:spPr>
          <a:xfrm>
            <a:off x="4813525" y="1417121"/>
            <a:ext cx="3623613" cy="2110936"/>
          </a:xfrm>
          <a:prstGeom prst="rect">
            <a:avLst/>
          </a:prstGeom>
          <a:solidFill>
            <a:schemeClr val="bg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906D2ADD-8522-7C46-BED7-8D4E7D0A9BE0}"/>
              </a:ext>
            </a:extLst>
          </p:cNvPr>
          <p:cNvSpPr/>
          <p:nvPr/>
        </p:nvSpPr>
        <p:spPr>
          <a:xfrm>
            <a:off x="1331640" y="3992050"/>
            <a:ext cx="2564818" cy="2340000"/>
          </a:xfrm>
          <a:prstGeom prst="rect">
            <a:avLst/>
          </a:prstGeom>
          <a:solidFill>
            <a:schemeClr val="bg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xmlns="" id="{FACA41C3-40E3-E447-83E2-FD9A2E93AACA}"/>
              </a:ext>
            </a:extLst>
          </p:cNvPr>
          <p:cNvSpPr/>
          <p:nvPr/>
        </p:nvSpPr>
        <p:spPr>
          <a:xfrm>
            <a:off x="1763688" y="1628800"/>
            <a:ext cx="1631315" cy="660217"/>
          </a:xfrm>
          <a:prstGeom prst="rect">
            <a:avLst/>
          </a:prstGeom>
          <a:solidFill>
            <a:schemeClr val="bg2"/>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Active during:</a:t>
            </a:r>
          </a:p>
          <a:p>
            <a:pPr algn="ctr"/>
            <a:r>
              <a:rPr lang="en-US" dirty="0">
                <a:solidFill>
                  <a:schemeClr val="tx1"/>
                </a:solidFill>
              </a:rPr>
              <a:t>WHOLE CYCLE</a:t>
            </a:r>
            <a:endParaRPr lang="en-US" dirty="0">
              <a:solidFill>
                <a:schemeClr val="tx1"/>
              </a:solidFill>
            </a:endParaRPr>
          </a:p>
        </p:txBody>
      </p:sp>
      <p:sp>
        <p:nvSpPr>
          <p:cNvPr id="12" name="Rectangle 11">
            <a:extLst>
              <a:ext uri="{FF2B5EF4-FFF2-40B4-BE49-F238E27FC236}">
                <a16:creationId xmlns:a16="http://schemas.microsoft.com/office/drawing/2014/main" xmlns="" id="{05547459-5D7E-874E-8433-AE4E39291E71}"/>
              </a:ext>
            </a:extLst>
          </p:cNvPr>
          <p:cNvSpPr/>
          <p:nvPr/>
        </p:nvSpPr>
        <p:spPr>
          <a:xfrm>
            <a:off x="5899955" y="1660949"/>
            <a:ext cx="1660133" cy="660217"/>
          </a:xfrm>
          <a:prstGeom prst="rect">
            <a:avLst/>
          </a:prstGeom>
          <a:solidFill>
            <a:schemeClr val="bg2"/>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Active during:</a:t>
            </a:r>
          </a:p>
          <a:p>
            <a:pPr algn="ctr"/>
            <a:r>
              <a:rPr lang="en-US" dirty="0">
                <a:solidFill>
                  <a:schemeClr val="tx1"/>
                </a:solidFill>
              </a:rPr>
              <a:t>WHOLE CYCLE</a:t>
            </a:r>
          </a:p>
        </p:txBody>
      </p:sp>
      <p:sp>
        <p:nvSpPr>
          <p:cNvPr id="13" name="Rectangle 12">
            <a:extLst>
              <a:ext uri="{FF2B5EF4-FFF2-40B4-BE49-F238E27FC236}">
                <a16:creationId xmlns:a16="http://schemas.microsoft.com/office/drawing/2014/main" xmlns="" id="{8B78AC5F-022F-EE4B-8165-ACEEFF10ED7D}"/>
              </a:ext>
            </a:extLst>
          </p:cNvPr>
          <p:cNvSpPr/>
          <p:nvPr/>
        </p:nvSpPr>
        <p:spPr>
          <a:xfrm>
            <a:off x="5738519" y="2448081"/>
            <a:ext cx="1983003" cy="953061"/>
          </a:xfrm>
          <a:prstGeom prst="rect">
            <a:avLst/>
          </a:prstGeom>
          <a:solidFill>
            <a:schemeClr val="bg2"/>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Higher energy during RAMP</a:t>
            </a:r>
          </a:p>
        </p:txBody>
      </p:sp>
      <p:sp>
        <p:nvSpPr>
          <p:cNvPr id="16" name="Rectangle 15">
            <a:extLst>
              <a:ext uri="{FF2B5EF4-FFF2-40B4-BE49-F238E27FC236}">
                <a16:creationId xmlns:a16="http://schemas.microsoft.com/office/drawing/2014/main" xmlns="" id="{4BD9EAC7-4E16-6D47-92B8-0344096CA4A0}"/>
              </a:ext>
            </a:extLst>
          </p:cNvPr>
          <p:cNvSpPr/>
          <p:nvPr/>
        </p:nvSpPr>
        <p:spPr>
          <a:xfrm>
            <a:off x="1742321" y="4260387"/>
            <a:ext cx="1660133" cy="660217"/>
          </a:xfrm>
          <a:prstGeom prst="rect">
            <a:avLst/>
          </a:prstGeom>
          <a:solidFill>
            <a:schemeClr val="bg2"/>
          </a:solid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Active during:</a:t>
            </a:r>
          </a:p>
          <a:p>
            <a:pPr algn="ctr"/>
            <a:r>
              <a:rPr lang="en-US" dirty="0">
                <a:solidFill>
                  <a:schemeClr val="tx1"/>
                </a:solidFill>
              </a:rPr>
              <a:t>WHOLE CYCLE</a:t>
            </a:r>
          </a:p>
        </p:txBody>
      </p:sp>
      <p:sp>
        <p:nvSpPr>
          <p:cNvPr id="17" name="Rectangle 16">
            <a:extLst>
              <a:ext uri="{FF2B5EF4-FFF2-40B4-BE49-F238E27FC236}">
                <a16:creationId xmlns:a16="http://schemas.microsoft.com/office/drawing/2014/main" xmlns="" id="{2B9572F5-69BE-884C-9D2E-94BD9D9B7CAC}"/>
              </a:ext>
            </a:extLst>
          </p:cNvPr>
          <p:cNvSpPr/>
          <p:nvPr/>
        </p:nvSpPr>
        <p:spPr>
          <a:xfrm>
            <a:off x="1580885" y="5047519"/>
            <a:ext cx="1983003" cy="953061"/>
          </a:xfrm>
          <a:prstGeom prst="rect">
            <a:avLst/>
          </a:prstGeom>
          <a:solidFill>
            <a:schemeClr val="bg2"/>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Changes during SQUEEZE</a:t>
            </a:r>
          </a:p>
        </p:txBody>
      </p:sp>
      <p:sp>
        <p:nvSpPr>
          <p:cNvPr id="19" name="Rectangle 18">
            <a:extLst>
              <a:ext uri="{FF2B5EF4-FFF2-40B4-BE49-F238E27FC236}">
                <a16:creationId xmlns:a16="http://schemas.microsoft.com/office/drawing/2014/main" xmlns="" id="{3FC4378A-7849-2048-80F7-C9AD982518CE}"/>
              </a:ext>
            </a:extLst>
          </p:cNvPr>
          <p:cNvSpPr/>
          <p:nvPr/>
        </p:nvSpPr>
        <p:spPr>
          <a:xfrm>
            <a:off x="5220072" y="4572316"/>
            <a:ext cx="2989498" cy="1043973"/>
          </a:xfrm>
          <a:prstGeom prst="rect">
            <a:avLst/>
          </a:prstGeom>
          <a:solidFill>
            <a:schemeClr val="bg2"/>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NOT </a:t>
            </a:r>
            <a:r>
              <a:rPr lang="en-US" b="1" dirty="0" smtClean="0">
                <a:solidFill>
                  <a:schemeClr val="tx1"/>
                </a:solidFill>
              </a:rPr>
              <a:t>ENOUGH </a:t>
            </a:r>
            <a:endParaRPr lang="en-US" b="1" dirty="0">
              <a:solidFill>
                <a:schemeClr val="tx1"/>
              </a:solidFill>
            </a:endParaRPr>
          </a:p>
          <a:p>
            <a:pPr algn="ctr"/>
            <a:r>
              <a:rPr lang="en-US" dirty="0">
                <a:solidFill>
                  <a:schemeClr val="tx1"/>
                </a:solidFill>
              </a:rPr>
              <a:t>to fully control the beam</a:t>
            </a:r>
          </a:p>
        </p:txBody>
      </p:sp>
      <p:sp>
        <p:nvSpPr>
          <p:cNvPr id="23" name="Rectangle 22">
            <a:extLst>
              <a:ext uri="{FF2B5EF4-FFF2-40B4-BE49-F238E27FC236}">
                <a16:creationId xmlns:a16="http://schemas.microsoft.com/office/drawing/2014/main" xmlns="" id="{8B78AC5F-022F-EE4B-8165-ACEEFF10ED7D}"/>
              </a:ext>
            </a:extLst>
          </p:cNvPr>
          <p:cNvSpPr/>
          <p:nvPr/>
        </p:nvSpPr>
        <p:spPr>
          <a:xfrm>
            <a:off x="1547664" y="2420888"/>
            <a:ext cx="1983003" cy="953061"/>
          </a:xfrm>
          <a:prstGeom prst="rect">
            <a:avLst/>
          </a:prstGeom>
          <a:solidFill>
            <a:schemeClr val="bg2"/>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Changing during RAMP</a:t>
            </a:r>
            <a:endParaRPr lang="en-US" dirty="0">
              <a:solidFill>
                <a:schemeClr val="tx1"/>
              </a:solidFill>
            </a:endParaRPr>
          </a:p>
        </p:txBody>
      </p:sp>
    </p:spTree>
    <p:extLst>
      <p:ext uri="{BB962C8B-B14F-4D97-AF65-F5344CB8AC3E}">
        <p14:creationId xmlns:p14="http://schemas.microsoft.com/office/powerpoint/2010/main" val="37798593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8" grpId="0"/>
      <p:bldP spid="18" grpId="0" animBg="1"/>
      <p:bldP spid="21" grpId="0" animBg="1"/>
      <p:bldP spid="22" grpId="0" animBg="1"/>
      <p:bldP spid="4" grpId="0" animBg="1"/>
      <p:bldP spid="12" grpId="0" animBg="1"/>
      <p:bldP spid="13" grpId="0" animBg="1"/>
      <p:bldP spid="16" grpId="0" animBg="1"/>
      <p:bldP spid="17" grpId="0" animBg="1"/>
      <p:bldP spid="19"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2BAD83-0208-1B45-896B-CF84FB0CAC68}"/>
              </a:ext>
            </a:extLst>
          </p:cNvPr>
          <p:cNvSpPr>
            <a:spLocks noGrp="1"/>
          </p:cNvSpPr>
          <p:nvPr>
            <p:ph type="title"/>
          </p:nvPr>
        </p:nvSpPr>
        <p:spPr/>
        <p:txBody>
          <a:bodyPr/>
          <a:lstStyle/>
          <a:p>
            <a:r>
              <a:rPr lang="en-US" dirty="0"/>
              <a:t>Beam position</a:t>
            </a:r>
          </a:p>
        </p:txBody>
      </p:sp>
      <p:sp>
        <p:nvSpPr>
          <p:cNvPr id="3" name="Slide Number Placeholder 2">
            <a:extLst>
              <a:ext uri="{FF2B5EF4-FFF2-40B4-BE49-F238E27FC236}">
                <a16:creationId xmlns:a16="http://schemas.microsoft.com/office/drawing/2014/main" xmlns="" id="{54522B66-657F-E84B-9036-4B4BB3483748}"/>
              </a:ext>
            </a:extLst>
          </p:cNvPr>
          <p:cNvSpPr>
            <a:spLocks noGrp="1"/>
          </p:cNvSpPr>
          <p:nvPr>
            <p:ph type="sldNum" sz="quarter" idx="12"/>
          </p:nvPr>
        </p:nvSpPr>
        <p:spPr/>
        <p:txBody>
          <a:bodyPr/>
          <a:lstStyle/>
          <a:p>
            <a:fld id="{31184D7E-7B95-4FBA-AA1B-C191454F2FDC}" type="slidenum">
              <a:rPr lang="pl-PL" smtClean="0"/>
              <a:pPr/>
              <a:t>5</a:t>
            </a:fld>
            <a:endParaRPr lang="pl-PL" dirty="0"/>
          </a:p>
        </p:txBody>
      </p:sp>
      <p:pic>
        <p:nvPicPr>
          <p:cNvPr id="6" name="Picture 5">
            <a:extLst>
              <a:ext uri="{FF2B5EF4-FFF2-40B4-BE49-F238E27FC236}">
                <a16:creationId xmlns:a16="http://schemas.microsoft.com/office/drawing/2014/main" xmlns="" id="{C276D78A-D3A9-9147-B3A7-E7E5C990E582}"/>
              </a:ext>
            </a:extLst>
          </p:cNvPr>
          <p:cNvPicPr>
            <a:picLocks noChangeAspect="1"/>
          </p:cNvPicPr>
          <p:nvPr/>
        </p:nvPicPr>
        <p:blipFill>
          <a:blip r:embed="rId2"/>
          <a:stretch>
            <a:fillRect/>
          </a:stretch>
        </p:blipFill>
        <p:spPr>
          <a:xfrm>
            <a:off x="251521" y="1052737"/>
            <a:ext cx="3312368" cy="1990606"/>
          </a:xfrm>
          <a:prstGeom prst="rect">
            <a:avLst/>
          </a:prstGeom>
        </p:spPr>
      </p:pic>
      <p:pic>
        <p:nvPicPr>
          <p:cNvPr id="19" name="Picture 18">
            <a:extLst>
              <a:ext uri="{FF2B5EF4-FFF2-40B4-BE49-F238E27FC236}">
                <a16:creationId xmlns:a16="http://schemas.microsoft.com/office/drawing/2014/main" xmlns="" id="{8F65E6E7-33B5-7F4B-9960-44487CDF3C2C}"/>
              </a:ext>
            </a:extLst>
          </p:cNvPr>
          <p:cNvPicPr>
            <a:picLocks noChangeAspect="1"/>
          </p:cNvPicPr>
          <p:nvPr/>
        </p:nvPicPr>
        <p:blipFill rotWithShape="1">
          <a:blip r:embed="rId3"/>
          <a:srcRect t="26942" r="4572" b="50428"/>
          <a:stretch/>
        </p:blipFill>
        <p:spPr>
          <a:xfrm>
            <a:off x="485627" y="3016150"/>
            <a:ext cx="8172746" cy="1413067"/>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xmlns="" id="{862A190C-8B74-414D-B050-5D6FBFEBC51C}"/>
                  </a:ext>
                </a:extLst>
              </p:cNvPr>
              <p:cNvSpPr txBox="1"/>
              <p:nvPr/>
            </p:nvSpPr>
            <p:spPr>
              <a:xfrm>
                <a:off x="3708715" y="1501657"/>
                <a:ext cx="2157385" cy="923330"/>
              </a:xfrm>
              <a:prstGeom prst="rect">
                <a:avLst/>
              </a:prstGeom>
              <a:noFill/>
            </p:spPr>
            <p:txBody>
              <a:bodyPr wrap="none" rtlCol="0">
                <a:spAutoFit/>
              </a:bodyPr>
              <a:lstStyle/>
              <a:p>
                <a14:m>
                  <m:oMathPara xmlns:m="http://schemas.openxmlformats.org/officeDocument/2006/math" xmlns="">
                    <m:oMathParaPr>
                      <m:jc m:val="centerGroup"/>
                    </m:oMathParaPr>
                    <m:oMath xmlns:m="http://schemas.openxmlformats.org/officeDocument/2006/math">
                      <m:r>
                        <a:rPr lang="pl-PL" b="0" i="1" smtClean="0">
                          <a:latin typeface="Cambria Math" panose="02040503050406030204" pitchFamily="18" charset="0"/>
                        </a:rPr>
                        <m:t>𝑉</m:t>
                      </m:r>
                      <m:r>
                        <a:rPr lang="pl-PL" b="0" i="1" smtClean="0">
                          <a:latin typeface="Cambria Math" panose="02040503050406030204" pitchFamily="18" charset="0"/>
                        </a:rPr>
                        <m:t>=0 ⟹ </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𝐶</m:t>
                          </m:r>
                        </m:e>
                        <m:sub>
                          <m:r>
                            <a:rPr lang="pl-PL" b="0" i="1" smtClean="0">
                              <a:latin typeface="Cambria Math" panose="02040503050406030204" pitchFamily="18" charset="0"/>
                            </a:rPr>
                            <m:t>1</m:t>
                          </m:r>
                        </m:sub>
                      </m:sSub>
                      <m:r>
                        <a:rPr lang="pl-PL" b="0" i="1" smtClean="0">
                          <a:latin typeface="Cambria Math" panose="02040503050406030204" pitchFamily="18" charset="0"/>
                        </a:rPr>
                        <m:t>=</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𝐶</m:t>
                          </m:r>
                        </m:e>
                        <m:sub>
                          <m:r>
                            <a:rPr lang="pl-PL" b="0" i="1" smtClean="0">
                              <a:latin typeface="Cambria Math" panose="02040503050406030204" pitchFamily="18" charset="0"/>
                            </a:rPr>
                            <m:t>2</m:t>
                          </m:r>
                        </m:sub>
                      </m:sSub>
                    </m:oMath>
                  </m:oMathPara>
                </a14:m>
                <a:endParaRPr lang="pl-PL" b="0" dirty="0"/>
              </a:p>
              <a:p>
                <a14:m>
                  <m:oMathPara xmlns:m="http://schemas.openxmlformats.org/officeDocument/2006/math" xmlns="">
                    <m:oMathParaPr>
                      <m:jc m:val="centerGroup"/>
                    </m:oMathParaPr>
                    <m:oMath xmlns:m="http://schemas.openxmlformats.org/officeDocument/2006/math">
                      <m:r>
                        <a:rPr lang="pl-PL" b="0" i="1" smtClean="0">
                          <a:latin typeface="Cambria Math" panose="02040503050406030204" pitchFamily="18" charset="0"/>
                          <a:ea typeface="Cambria Math" panose="02040503050406030204" pitchFamily="18" charset="0"/>
                        </a:rPr>
                        <m:t>𝑉</m:t>
                      </m:r>
                      <m:r>
                        <a:rPr lang="pl-PL" b="0" i="1" smtClean="0">
                          <a:latin typeface="Cambria Math" panose="02040503050406030204" pitchFamily="18" charset="0"/>
                          <a:ea typeface="Cambria Math" panose="02040503050406030204" pitchFamily="18" charset="0"/>
                        </a:rPr>
                        <m:t>&gt;0 ⟹</m:t>
                      </m:r>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𝐶</m:t>
                          </m:r>
                        </m:e>
                        <m:sub>
                          <m:r>
                            <a:rPr lang="pl-PL" b="0" i="1" smtClean="0">
                              <a:latin typeface="Cambria Math" panose="02040503050406030204" pitchFamily="18" charset="0"/>
                              <a:ea typeface="Cambria Math" panose="02040503050406030204" pitchFamily="18" charset="0"/>
                            </a:rPr>
                            <m:t>1</m:t>
                          </m:r>
                        </m:sub>
                      </m:sSub>
                      <m:r>
                        <a:rPr lang="pl-PL" b="0" i="1" smtClean="0">
                          <a:latin typeface="Cambria Math" panose="02040503050406030204" pitchFamily="18" charset="0"/>
                          <a:ea typeface="Cambria Math" panose="02040503050406030204" pitchFamily="18" charset="0"/>
                        </a:rPr>
                        <m:t>&gt;</m:t>
                      </m:r>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𝐶</m:t>
                          </m:r>
                        </m:e>
                        <m:sub>
                          <m:r>
                            <a:rPr lang="pl-PL" b="0" i="1" smtClean="0">
                              <a:latin typeface="Cambria Math" panose="02040503050406030204" pitchFamily="18" charset="0"/>
                              <a:ea typeface="Cambria Math" panose="02040503050406030204" pitchFamily="18" charset="0"/>
                            </a:rPr>
                            <m:t>2</m:t>
                          </m:r>
                        </m:sub>
                      </m:sSub>
                    </m:oMath>
                  </m:oMathPara>
                </a14:m>
                <a:endParaRPr lang="pl-PL" b="0" dirty="0">
                  <a:ea typeface="Cambria Math" panose="02040503050406030204" pitchFamily="18" charset="0"/>
                </a:endParaRPr>
              </a:p>
              <a:p>
                <a14:m>
                  <m:oMathPara xmlns:m="http://schemas.openxmlformats.org/officeDocument/2006/math" xmlns="">
                    <m:oMathParaPr>
                      <m:jc m:val="centerGroup"/>
                    </m:oMathParaPr>
                    <m:oMath xmlns:m="http://schemas.openxmlformats.org/officeDocument/2006/math">
                      <m:r>
                        <a:rPr lang="pl-PL" b="0" i="1" smtClean="0">
                          <a:latin typeface="Cambria Math" panose="02040503050406030204" pitchFamily="18" charset="0"/>
                          <a:ea typeface="Cambria Math" panose="02040503050406030204" pitchFamily="18" charset="0"/>
                        </a:rPr>
                        <m:t>𝑉</m:t>
                      </m:r>
                      <m:r>
                        <a:rPr lang="pl-PL" b="0" i="1" smtClean="0">
                          <a:latin typeface="Cambria Math" panose="02040503050406030204" pitchFamily="18" charset="0"/>
                          <a:ea typeface="Cambria Math" panose="02040503050406030204" pitchFamily="18" charset="0"/>
                        </a:rPr>
                        <m:t>&lt;0 ⟹</m:t>
                      </m:r>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𝐶</m:t>
                          </m:r>
                        </m:e>
                        <m:sub>
                          <m:r>
                            <a:rPr lang="pl-PL" b="0" i="1" smtClean="0">
                              <a:latin typeface="Cambria Math" panose="02040503050406030204" pitchFamily="18" charset="0"/>
                              <a:ea typeface="Cambria Math" panose="02040503050406030204" pitchFamily="18" charset="0"/>
                            </a:rPr>
                            <m:t>1</m:t>
                          </m:r>
                        </m:sub>
                      </m:sSub>
                      <m:r>
                        <a:rPr lang="pl-PL" b="0" i="1" smtClean="0">
                          <a:latin typeface="Cambria Math" panose="02040503050406030204" pitchFamily="18" charset="0"/>
                          <a:ea typeface="Cambria Math" panose="02040503050406030204" pitchFamily="18" charset="0"/>
                        </a:rPr>
                        <m:t>&lt;</m:t>
                      </m:r>
                      <m:sSub>
                        <m:sSubPr>
                          <m:ctrlPr>
                            <a:rPr lang="pl-PL" b="0" i="1" smtClean="0">
                              <a:latin typeface="Cambria Math" panose="02040503050406030204" pitchFamily="18" charset="0"/>
                              <a:ea typeface="Cambria Math" panose="02040503050406030204" pitchFamily="18" charset="0"/>
                            </a:rPr>
                          </m:ctrlPr>
                        </m:sSubPr>
                        <m:e>
                          <m:r>
                            <a:rPr lang="pl-PL" b="0" i="1" smtClean="0">
                              <a:latin typeface="Cambria Math" panose="02040503050406030204" pitchFamily="18" charset="0"/>
                              <a:ea typeface="Cambria Math" panose="02040503050406030204" pitchFamily="18" charset="0"/>
                            </a:rPr>
                            <m:t>𝐶</m:t>
                          </m:r>
                        </m:e>
                        <m:sub>
                          <m:r>
                            <a:rPr lang="pl-PL" b="0" i="1" smtClean="0">
                              <a:latin typeface="Cambria Math" panose="02040503050406030204" pitchFamily="18" charset="0"/>
                              <a:ea typeface="Cambria Math" panose="02040503050406030204" pitchFamily="18" charset="0"/>
                            </a:rPr>
                            <m:t>2</m:t>
                          </m:r>
                        </m:sub>
                      </m:sSub>
                    </m:oMath>
                  </m:oMathPara>
                </a14:m>
                <a:endParaRPr lang="en-US" dirty="0"/>
              </a:p>
            </p:txBody>
          </p:sp>
        </mc:Choice>
        <mc:Fallback xmlns="">
          <p:sp>
            <p:nvSpPr>
              <p:cNvPr id="9" name="TextBox 8">
                <a:extLst>
                  <a:ext uri="{FF2B5EF4-FFF2-40B4-BE49-F238E27FC236}">
                    <a16:creationId xmlns:a16="http://schemas.microsoft.com/office/drawing/2014/main" id="{862A190C-8B74-414D-B050-5D6FBFEBC51C}"/>
                  </a:ext>
                </a:extLst>
              </p:cNvPr>
              <p:cNvSpPr txBox="1">
                <a:spLocks noRot="1" noChangeAspect="1" noMove="1" noResize="1" noEditPoints="1" noAdjustHandles="1" noChangeArrowheads="1" noChangeShapeType="1" noTextEdit="1"/>
              </p:cNvSpPr>
              <p:nvPr/>
            </p:nvSpPr>
            <p:spPr>
              <a:xfrm>
                <a:off x="3708715" y="1501657"/>
                <a:ext cx="2157385" cy="923330"/>
              </a:xfrm>
              <a:prstGeom prst="rect">
                <a:avLst/>
              </a:prstGeom>
              <a:blipFill>
                <a:blip r:embed="rId4"/>
                <a:stretch>
                  <a:fillRect b="-40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xmlns="" id="{05B3E518-0B24-2A4D-8FD8-8443A83B03D3}"/>
                  </a:ext>
                </a:extLst>
              </p:cNvPr>
              <p:cNvSpPr txBox="1"/>
              <p:nvPr/>
            </p:nvSpPr>
            <p:spPr>
              <a:xfrm>
                <a:off x="6262194" y="1488301"/>
                <a:ext cx="2235612" cy="923330"/>
              </a:xfrm>
              <a:prstGeom prst="rect">
                <a:avLst/>
              </a:prstGeom>
              <a:noFill/>
            </p:spPr>
            <p:txBody>
              <a:bodyPr wrap="none" rtlCol="0">
                <a:spAutoFit/>
              </a:bodyPr>
              <a:lstStyle/>
              <a:p>
                <a14:m>
                  <m:oMath xmlns:m="http://schemas.openxmlformats.org/officeDocument/2006/math" xmlns="">
                    <m:r>
                      <a:rPr lang="en-US" i="1" smtClean="0">
                        <a:latin typeface="Cambria Math" panose="02040503050406030204" pitchFamily="18" charset="0"/>
                        <a:ea typeface="Cambria Math" panose="02040503050406030204" pitchFamily="18" charset="0"/>
                      </a:rPr>
                      <m:t>⟹</m:t>
                    </m:r>
                  </m:oMath>
                </a14:m>
                <a:r>
                  <a:rPr lang="en-US" b="0" i="1" dirty="0">
                    <a:latin typeface="Cambria Math" panose="02040503050406030204" pitchFamily="18" charset="0"/>
                  </a:rPr>
                  <a:t> </a:t>
                </a:r>
                <a:r>
                  <a:rPr lang="en-US" dirty="0"/>
                  <a:t>symmetrical beam</a:t>
                </a:r>
                <a:endParaRPr lang="en-US" b="0" i="1" dirty="0">
                  <a:latin typeface="Cambria Math" panose="02040503050406030204" pitchFamily="18" charset="0"/>
                </a:endParaRPr>
              </a:p>
              <a:p>
                <a14:m>
                  <m:oMath xmlns:m="http://schemas.openxmlformats.org/officeDocument/2006/math" xmlns="">
                    <m:r>
                      <a:rPr lang="en-US" i="1">
                        <a:latin typeface="Cambria Math" panose="02040503050406030204" pitchFamily="18" charset="0"/>
                        <a:ea typeface="Cambria Math" panose="02040503050406030204" pitchFamily="18" charset="0"/>
                      </a:rPr>
                      <m:t>⟹</m:t>
                    </m:r>
                    <m:r>
                      <a:rPr lang="pl-PL" b="0" i="1" smtClean="0">
                        <a:latin typeface="Cambria Math" panose="02040503050406030204" pitchFamily="18" charset="0"/>
                        <a:ea typeface="Cambria Math" panose="02040503050406030204" pitchFamily="18" charset="0"/>
                      </a:rPr>
                      <m:t> </m:t>
                    </m:r>
                  </m:oMath>
                </a14:m>
                <a:r>
                  <a:rPr lang="en-US" dirty="0"/>
                  <a:t>shift “upwards”</a:t>
                </a:r>
                <a:endParaRPr lang="en-US" b="0" i="1" dirty="0">
                  <a:latin typeface="Cambria Math" panose="02040503050406030204" pitchFamily="18" charset="0"/>
                  <a:ea typeface="Cambria Math" panose="02040503050406030204" pitchFamily="18" charset="0"/>
                </a:endParaRPr>
              </a:p>
              <a:p>
                <a14:m>
                  <m:oMath xmlns:m="http://schemas.openxmlformats.org/officeDocument/2006/math" xmlns="">
                    <m:r>
                      <a:rPr lang="en-US" i="1">
                        <a:latin typeface="Cambria Math" panose="02040503050406030204" pitchFamily="18" charset="0"/>
                        <a:ea typeface="Cambria Math" panose="02040503050406030204" pitchFamily="18" charset="0"/>
                      </a:rPr>
                      <m:t>⟹</m:t>
                    </m:r>
                  </m:oMath>
                </a14:m>
                <a:r>
                  <a:rPr lang="en-US" dirty="0"/>
                  <a:t> shift “downwards</a:t>
                </a:r>
              </a:p>
            </p:txBody>
          </p:sp>
        </mc:Choice>
        <mc:Fallback xmlns="">
          <p:sp>
            <p:nvSpPr>
              <p:cNvPr id="22" name="TextBox 21">
                <a:extLst>
                  <a:ext uri="{FF2B5EF4-FFF2-40B4-BE49-F238E27FC236}">
                    <a16:creationId xmlns:a16="http://schemas.microsoft.com/office/drawing/2014/main" id="{05B3E518-0B24-2A4D-8FD8-8443A83B03D3}"/>
                  </a:ext>
                </a:extLst>
              </p:cNvPr>
              <p:cNvSpPr txBox="1">
                <a:spLocks noRot="1" noChangeAspect="1" noMove="1" noResize="1" noEditPoints="1" noAdjustHandles="1" noChangeArrowheads="1" noChangeShapeType="1" noTextEdit="1"/>
              </p:cNvSpPr>
              <p:nvPr/>
            </p:nvSpPr>
            <p:spPr>
              <a:xfrm>
                <a:off x="6262194" y="1488301"/>
                <a:ext cx="2235612" cy="923330"/>
              </a:xfrm>
              <a:prstGeom prst="rect">
                <a:avLst/>
              </a:prstGeom>
              <a:blipFill>
                <a:blip r:embed="rId5"/>
                <a:stretch>
                  <a:fillRect t="-1351" r="-1130" b="-8108"/>
                </a:stretch>
              </a:blipFill>
            </p:spPr>
            <p:txBody>
              <a:bodyPr/>
              <a:lstStyle/>
              <a:p>
                <a:r>
                  <a:rPr lang="en-US">
                    <a:noFill/>
                  </a:rPr>
                  <a:t> </a:t>
                </a:r>
              </a:p>
            </p:txBody>
          </p:sp>
        </mc:Fallback>
      </mc:AlternateContent>
      <p:sp>
        <p:nvSpPr>
          <p:cNvPr id="24" name="Rectangle 23">
            <a:extLst>
              <a:ext uri="{FF2B5EF4-FFF2-40B4-BE49-F238E27FC236}">
                <a16:creationId xmlns:a16="http://schemas.microsoft.com/office/drawing/2014/main" xmlns="" id="{FEC0B217-AD26-6141-A123-247E326C0823}"/>
              </a:ext>
            </a:extLst>
          </p:cNvPr>
          <p:cNvSpPr/>
          <p:nvPr/>
        </p:nvSpPr>
        <p:spPr>
          <a:xfrm>
            <a:off x="3095430" y="5203080"/>
            <a:ext cx="2953139" cy="1008112"/>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Additional dipole magnets:</a:t>
            </a:r>
          </a:p>
          <a:p>
            <a:pPr algn="ctr"/>
            <a:endParaRPr lang="en-US" sz="700" dirty="0">
              <a:solidFill>
                <a:schemeClr val="tx1"/>
              </a:solidFill>
            </a:endParaRPr>
          </a:p>
          <a:p>
            <a:pPr algn="ctr"/>
            <a:r>
              <a:rPr lang="en-US" dirty="0">
                <a:solidFill>
                  <a:schemeClr val="tx1"/>
                </a:solidFill>
                <a:sym typeface="Wingdings" pitchFamily="2" charset="2"/>
              </a:rPr>
              <a:t>Large oscillations correction</a:t>
            </a:r>
            <a:endParaRPr lang="en-US" dirty="0">
              <a:solidFill>
                <a:schemeClr val="tx1"/>
              </a:solidFill>
            </a:endParaRPr>
          </a:p>
        </p:txBody>
      </p:sp>
      <p:sp>
        <p:nvSpPr>
          <p:cNvPr id="28" name="Right Arrow 27">
            <a:extLst>
              <a:ext uri="{FF2B5EF4-FFF2-40B4-BE49-F238E27FC236}">
                <a16:creationId xmlns:a16="http://schemas.microsoft.com/office/drawing/2014/main" xmlns="" id="{078B6446-A9E4-C748-A327-CE0CA4C2711D}"/>
              </a:ext>
            </a:extLst>
          </p:cNvPr>
          <p:cNvSpPr/>
          <p:nvPr/>
        </p:nvSpPr>
        <p:spPr>
          <a:xfrm rot="5400000">
            <a:off x="4350038" y="4619121"/>
            <a:ext cx="443921" cy="367935"/>
          </a:xfrm>
          <a:prstGeom prst="rightArrow">
            <a:avLst/>
          </a:prstGeom>
          <a:solidFill>
            <a:srgbClr val="FFC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12377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p:bldP spid="24"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xmlns="" id="{7A775104-7B27-9B47-B64E-34212A589A2B}"/>
              </a:ext>
            </a:extLst>
          </p:cNvPr>
          <p:cNvPicPr>
            <a:picLocks noChangeAspect="1"/>
          </p:cNvPicPr>
          <p:nvPr/>
        </p:nvPicPr>
        <p:blipFill>
          <a:blip r:embed="rId2"/>
          <a:stretch>
            <a:fillRect/>
          </a:stretch>
        </p:blipFill>
        <p:spPr>
          <a:xfrm>
            <a:off x="4636578" y="1330536"/>
            <a:ext cx="3962938" cy="2552668"/>
          </a:xfrm>
          <a:prstGeom prst="rect">
            <a:avLst/>
          </a:prstGeom>
        </p:spPr>
      </p:pic>
      <p:sp>
        <p:nvSpPr>
          <p:cNvPr id="2" name="Title 1">
            <a:extLst>
              <a:ext uri="{FF2B5EF4-FFF2-40B4-BE49-F238E27FC236}">
                <a16:creationId xmlns:a16="http://schemas.microsoft.com/office/drawing/2014/main" xmlns="" id="{D69C85C2-7156-274C-B271-5070C67683F1}"/>
              </a:ext>
            </a:extLst>
          </p:cNvPr>
          <p:cNvSpPr>
            <a:spLocks noGrp="1"/>
          </p:cNvSpPr>
          <p:nvPr>
            <p:ph type="title"/>
          </p:nvPr>
        </p:nvSpPr>
        <p:spPr/>
        <p:txBody>
          <a:bodyPr/>
          <a:lstStyle/>
          <a:p>
            <a:r>
              <a:rPr lang="en-US" dirty="0"/>
              <a:t>Beam loss</a:t>
            </a:r>
          </a:p>
        </p:txBody>
      </p:sp>
      <p:sp>
        <p:nvSpPr>
          <p:cNvPr id="3" name="Slide Number Placeholder 2">
            <a:extLst>
              <a:ext uri="{FF2B5EF4-FFF2-40B4-BE49-F238E27FC236}">
                <a16:creationId xmlns:a16="http://schemas.microsoft.com/office/drawing/2014/main" xmlns="" id="{E144E9BC-7596-7D4D-BCB4-33A970C02C5C}"/>
              </a:ext>
            </a:extLst>
          </p:cNvPr>
          <p:cNvSpPr>
            <a:spLocks noGrp="1"/>
          </p:cNvSpPr>
          <p:nvPr>
            <p:ph type="sldNum" sz="quarter" idx="12"/>
          </p:nvPr>
        </p:nvSpPr>
        <p:spPr/>
        <p:txBody>
          <a:bodyPr/>
          <a:lstStyle/>
          <a:p>
            <a:fld id="{31184D7E-7B95-4FBA-AA1B-C191454F2FDC}" type="slidenum">
              <a:rPr lang="pl-PL" smtClean="0"/>
              <a:pPr/>
              <a:t>6</a:t>
            </a:fld>
            <a:endParaRPr lang="pl-PL" dirty="0"/>
          </a:p>
        </p:txBody>
      </p:sp>
      <p:grpSp>
        <p:nvGrpSpPr>
          <p:cNvPr id="21" name="Group 20">
            <a:extLst>
              <a:ext uri="{FF2B5EF4-FFF2-40B4-BE49-F238E27FC236}">
                <a16:creationId xmlns:a16="http://schemas.microsoft.com/office/drawing/2014/main" xmlns="" id="{90704984-299B-1843-9B93-423571D09A2F}"/>
              </a:ext>
            </a:extLst>
          </p:cNvPr>
          <p:cNvGrpSpPr/>
          <p:nvPr/>
        </p:nvGrpSpPr>
        <p:grpSpPr>
          <a:xfrm>
            <a:off x="5150612" y="3915344"/>
            <a:ext cx="3314700" cy="2159000"/>
            <a:chOff x="5076056" y="3894436"/>
            <a:chExt cx="3314700" cy="2159000"/>
          </a:xfrm>
        </p:grpSpPr>
        <p:pic>
          <p:nvPicPr>
            <p:cNvPr id="20" name="Picture 19">
              <a:extLst>
                <a:ext uri="{FF2B5EF4-FFF2-40B4-BE49-F238E27FC236}">
                  <a16:creationId xmlns:a16="http://schemas.microsoft.com/office/drawing/2014/main" xmlns="" id="{26294F72-543A-8541-B029-1F97A70875BD}"/>
                </a:ext>
              </a:extLst>
            </p:cNvPr>
            <p:cNvPicPr>
              <a:picLocks noChangeAspect="1"/>
            </p:cNvPicPr>
            <p:nvPr/>
          </p:nvPicPr>
          <p:blipFill>
            <a:blip r:embed="rId3"/>
            <a:stretch>
              <a:fillRect/>
            </a:stretch>
          </p:blipFill>
          <p:spPr>
            <a:xfrm>
              <a:off x="5076056" y="3894436"/>
              <a:ext cx="3314700" cy="2159000"/>
            </a:xfrm>
            <a:prstGeom prst="rect">
              <a:avLst/>
            </a:prstGeom>
          </p:spPr>
        </p:pic>
        <p:sp>
          <p:nvSpPr>
            <p:cNvPr id="13" name="pole tekstowe 12">
              <a:extLst>
                <a:ext uri="{FF2B5EF4-FFF2-40B4-BE49-F238E27FC236}">
                  <a16:creationId xmlns:a16="http://schemas.microsoft.com/office/drawing/2014/main" xmlns="" id="{5B48E1EB-0BB4-4FAF-ACFE-C8A7E5B46870}"/>
                </a:ext>
              </a:extLst>
            </p:cNvPr>
            <p:cNvSpPr txBox="1"/>
            <p:nvPr/>
          </p:nvSpPr>
          <p:spPr>
            <a:xfrm>
              <a:off x="6558822" y="4497429"/>
              <a:ext cx="846094" cy="369332"/>
            </a:xfrm>
            <a:prstGeom prst="rect">
              <a:avLst/>
            </a:prstGeom>
            <a:noFill/>
          </p:spPr>
          <p:txBody>
            <a:bodyPr wrap="square" rtlCol="0">
              <a:spAutoFit/>
            </a:bodyPr>
            <a:lstStyle/>
            <a:p>
              <a:r>
                <a:rPr lang="pl-PL" dirty="0"/>
                <a:t>36</a:t>
              </a:r>
              <a:r>
                <a:rPr lang="pl-PL" sz="1200" dirty="0"/>
                <a:t>mm</a:t>
              </a:r>
              <a:endParaRPr lang="pl-PL" dirty="0"/>
            </a:p>
          </p:txBody>
        </p:sp>
        <p:sp>
          <p:nvSpPr>
            <p:cNvPr id="14" name="pole tekstowe 13">
              <a:extLst>
                <a:ext uri="{FF2B5EF4-FFF2-40B4-BE49-F238E27FC236}">
                  <a16:creationId xmlns:a16="http://schemas.microsoft.com/office/drawing/2014/main" xmlns="" id="{A8D6E77E-F107-44AB-B7E5-4E2F778BF32A}"/>
                </a:ext>
              </a:extLst>
            </p:cNvPr>
            <p:cNvSpPr txBox="1"/>
            <p:nvPr/>
          </p:nvSpPr>
          <p:spPr>
            <a:xfrm>
              <a:off x="5713631" y="4608212"/>
              <a:ext cx="791776" cy="369332"/>
            </a:xfrm>
            <a:prstGeom prst="rect">
              <a:avLst/>
            </a:prstGeom>
            <a:noFill/>
          </p:spPr>
          <p:txBody>
            <a:bodyPr wrap="square" rtlCol="0">
              <a:spAutoFit/>
            </a:bodyPr>
            <a:lstStyle/>
            <a:p>
              <a:r>
                <a:rPr lang="pl-PL" dirty="0"/>
                <a:t>46</a:t>
              </a:r>
              <a:r>
                <a:rPr lang="pl-PL" sz="1200" dirty="0"/>
                <a:t>mm</a:t>
              </a:r>
              <a:endParaRPr lang="pl-PL" dirty="0"/>
            </a:p>
          </p:txBody>
        </p:sp>
      </p:grpSp>
      <p:grpSp>
        <p:nvGrpSpPr>
          <p:cNvPr id="11" name="Group 10">
            <a:extLst>
              <a:ext uri="{FF2B5EF4-FFF2-40B4-BE49-F238E27FC236}">
                <a16:creationId xmlns:a16="http://schemas.microsoft.com/office/drawing/2014/main" xmlns="" id="{2029EA3F-4C1B-804C-BB70-F6FF31BB6CD3}"/>
              </a:ext>
            </a:extLst>
          </p:cNvPr>
          <p:cNvGrpSpPr/>
          <p:nvPr/>
        </p:nvGrpSpPr>
        <p:grpSpPr>
          <a:xfrm>
            <a:off x="316099" y="1441560"/>
            <a:ext cx="4032447" cy="1874873"/>
            <a:chOff x="539552" y="1338103"/>
            <a:chExt cx="4032447" cy="1874873"/>
          </a:xfrm>
        </p:grpSpPr>
        <p:sp>
          <p:nvSpPr>
            <p:cNvPr id="10" name="Rectangle 9">
              <a:extLst>
                <a:ext uri="{FF2B5EF4-FFF2-40B4-BE49-F238E27FC236}">
                  <a16:creationId xmlns:a16="http://schemas.microsoft.com/office/drawing/2014/main" xmlns="" id="{8A4B8222-9A08-2342-8D59-4521A23D1426}"/>
                </a:ext>
              </a:extLst>
            </p:cNvPr>
            <p:cNvSpPr/>
            <p:nvPr/>
          </p:nvSpPr>
          <p:spPr>
            <a:xfrm>
              <a:off x="539552" y="1338103"/>
              <a:ext cx="4032447" cy="1874873"/>
            </a:xfrm>
            <a:prstGeom prst="rect">
              <a:avLst/>
            </a:prstGeom>
            <a:solidFill>
              <a:schemeClr val="bg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solidFill>
              </a:endParaRPr>
            </a:p>
          </p:txBody>
        </p:sp>
        <p:sp>
          <p:nvSpPr>
            <p:cNvPr id="8" name="TextBox 7">
              <a:extLst>
                <a:ext uri="{FF2B5EF4-FFF2-40B4-BE49-F238E27FC236}">
                  <a16:creationId xmlns:a16="http://schemas.microsoft.com/office/drawing/2014/main" xmlns="" id="{18713776-FDA0-5F4E-8E75-8B46D921C1C8}"/>
                </a:ext>
              </a:extLst>
            </p:cNvPr>
            <p:cNvSpPr txBox="1"/>
            <p:nvPr/>
          </p:nvSpPr>
          <p:spPr>
            <a:xfrm>
              <a:off x="827584" y="1832123"/>
              <a:ext cx="3696781" cy="1200329"/>
            </a:xfrm>
            <a:prstGeom prst="rect">
              <a:avLst/>
            </a:prstGeom>
            <a:noFill/>
          </p:spPr>
          <p:txBody>
            <a:bodyPr wrap="none" rtlCol="0">
              <a:spAutoFit/>
            </a:bodyPr>
            <a:lstStyle/>
            <a:p>
              <a:pPr marL="342900" indent="-342900">
                <a:buFont typeface="+mj-lt"/>
                <a:buAutoNum type="arabicPeriod"/>
              </a:pPr>
              <a:r>
                <a:rPr lang="en-GB" dirty="0"/>
                <a:t>Intermolecular</a:t>
              </a:r>
            </a:p>
            <a:p>
              <a:pPr marL="342900" indent="-342900">
                <a:buFont typeface="+mj-lt"/>
                <a:buAutoNum type="arabicPeriod"/>
              </a:pPr>
              <a:r>
                <a:rPr lang="en-GB" dirty="0"/>
                <a:t>Residual gases</a:t>
              </a:r>
            </a:p>
            <a:p>
              <a:pPr marL="342900" indent="-342900">
                <a:buFont typeface="+mj-lt"/>
                <a:buAutoNum type="arabicPeriod"/>
              </a:pPr>
              <a:r>
                <a:rPr lang="en-GB" dirty="0"/>
                <a:t>Interaction with the second beam</a:t>
              </a:r>
            </a:p>
            <a:p>
              <a:pPr marL="342900" indent="-342900">
                <a:buFont typeface="+mj-lt"/>
                <a:buAutoNum type="arabicPeriod"/>
              </a:pPr>
              <a:r>
                <a:rPr lang="en-GB" dirty="0"/>
                <a:t>Gravitational</a:t>
              </a:r>
            </a:p>
          </p:txBody>
        </p:sp>
        <p:sp>
          <p:nvSpPr>
            <p:cNvPr id="9" name="Rectangle 8">
              <a:extLst>
                <a:ext uri="{FF2B5EF4-FFF2-40B4-BE49-F238E27FC236}">
                  <a16:creationId xmlns:a16="http://schemas.microsoft.com/office/drawing/2014/main" xmlns="" id="{2DC244F7-3EB8-824B-8C0E-E5E4440CE160}"/>
                </a:ext>
              </a:extLst>
            </p:cNvPr>
            <p:cNvSpPr/>
            <p:nvPr/>
          </p:nvSpPr>
          <p:spPr>
            <a:xfrm>
              <a:off x="611560" y="1451181"/>
              <a:ext cx="3015441" cy="400110"/>
            </a:xfrm>
            <a:prstGeom prst="rect">
              <a:avLst/>
            </a:prstGeom>
          </p:spPr>
          <p:txBody>
            <a:bodyPr wrap="none">
              <a:spAutoFit/>
            </a:bodyPr>
            <a:lstStyle/>
            <a:p>
              <a:r>
                <a:rPr lang="en-GB" sz="2000" b="1" dirty="0"/>
                <a:t>Particle cloud interactions:</a:t>
              </a:r>
              <a:endParaRPr lang="en-US" sz="2000" b="1" dirty="0"/>
            </a:p>
          </p:txBody>
        </p:sp>
      </p:grpSp>
      <p:pic>
        <p:nvPicPr>
          <p:cNvPr id="15" name="Picture 2" descr="Znalezione obrazy dla zapytania beam loss monitor">
            <a:extLst>
              <a:ext uri="{FF2B5EF4-FFF2-40B4-BE49-F238E27FC236}">
                <a16:creationId xmlns:a16="http://schemas.microsoft.com/office/drawing/2014/main" xmlns="" id="{741B46A1-6DFD-45EB-A48E-D4E23680B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22" y="3541568"/>
            <a:ext cx="3609399" cy="2600157"/>
          </a:xfrm>
          <a:prstGeom prst="rect">
            <a:avLst/>
          </a:prstGeom>
          <a:noFill/>
          <a:extLst>
            <a:ext uri="{909E8E84-426E-40dd-AFC4-6F175D3DCCD1}">
              <a14:hiddenFill xmlns:a14="http://schemas.microsoft.com/office/drawing/2010/main">
                <a:solidFill>
                  <a:srgbClr val="FFFFFF"/>
                </a:solidFill>
              </a14:hiddenFill>
            </a:ext>
          </a:extLst>
        </p:spPr>
      </p:pic>
      <p:sp>
        <p:nvSpPr>
          <p:cNvPr id="16" name="Prostokąt 15">
            <a:extLst>
              <a:ext uri="{FF2B5EF4-FFF2-40B4-BE49-F238E27FC236}">
                <a16:creationId xmlns:a16="http://schemas.microsoft.com/office/drawing/2014/main" xmlns="" id="{4B530112-B65D-46F8-834C-9F4C24CFDECD}"/>
              </a:ext>
            </a:extLst>
          </p:cNvPr>
          <p:cNvSpPr/>
          <p:nvPr/>
        </p:nvSpPr>
        <p:spPr>
          <a:xfrm rot="20095218">
            <a:off x="840002" y="5068558"/>
            <a:ext cx="1176828" cy="477404"/>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Prostokąt 15">
            <a:extLst>
              <a:ext uri="{FF2B5EF4-FFF2-40B4-BE49-F238E27FC236}">
                <a16:creationId xmlns:a16="http://schemas.microsoft.com/office/drawing/2014/main" xmlns="" id="{25FF22B4-1298-2F4F-9059-88115E0E2C20}"/>
              </a:ext>
            </a:extLst>
          </p:cNvPr>
          <p:cNvSpPr/>
          <p:nvPr/>
        </p:nvSpPr>
        <p:spPr>
          <a:xfrm rot="20095218">
            <a:off x="2357426" y="4632121"/>
            <a:ext cx="542083" cy="253698"/>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8" name="Prostokąt 15">
            <a:extLst>
              <a:ext uri="{FF2B5EF4-FFF2-40B4-BE49-F238E27FC236}">
                <a16:creationId xmlns:a16="http://schemas.microsoft.com/office/drawing/2014/main" xmlns="" id="{FDB08975-8E0E-9444-BED9-0D6B1CE47695}"/>
              </a:ext>
            </a:extLst>
          </p:cNvPr>
          <p:cNvSpPr/>
          <p:nvPr/>
        </p:nvSpPr>
        <p:spPr>
          <a:xfrm rot="20095218">
            <a:off x="3116614" y="4415788"/>
            <a:ext cx="203768" cy="131275"/>
          </a:xfrm>
          <a:prstGeom prst="rect">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nvGrpSpPr>
          <p:cNvPr id="25" name="Group 24">
            <a:extLst>
              <a:ext uri="{FF2B5EF4-FFF2-40B4-BE49-F238E27FC236}">
                <a16:creationId xmlns:a16="http://schemas.microsoft.com/office/drawing/2014/main" xmlns="" id="{6C9B7C2A-C2B4-7743-9848-DB55C8C1C49D}"/>
              </a:ext>
            </a:extLst>
          </p:cNvPr>
          <p:cNvGrpSpPr/>
          <p:nvPr/>
        </p:nvGrpSpPr>
        <p:grpSpPr>
          <a:xfrm>
            <a:off x="5076056" y="1543613"/>
            <a:ext cx="3463813" cy="1813379"/>
            <a:chOff x="5217740" y="1543613"/>
            <a:chExt cx="3276000" cy="1813379"/>
          </a:xfrm>
        </p:grpSpPr>
        <p:cxnSp>
          <p:nvCxnSpPr>
            <p:cNvPr id="23" name="Straight Connector 22">
              <a:extLst>
                <a:ext uri="{FF2B5EF4-FFF2-40B4-BE49-F238E27FC236}">
                  <a16:creationId xmlns:a16="http://schemas.microsoft.com/office/drawing/2014/main" xmlns="" id="{D71617CA-E1E2-C241-AE71-2C2251FDE2EC}"/>
                </a:ext>
              </a:extLst>
            </p:cNvPr>
            <p:cNvCxnSpPr/>
            <p:nvPr/>
          </p:nvCxnSpPr>
          <p:spPr>
            <a:xfrm>
              <a:off x="5217740" y="1543613"/>
              <a:ext cx="3276000" cy="0"/>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xmlns="" id="{06CC7538-6A5A-8C4D-9F53-0F5B6CF0CA86}"/>
                </a:ext>
              </a:extLst>
            </p:cNvPr>
            <p:cNvCxnSpPr/>
            <p:nvPr/>
          </p:nvCxnSpPr>
          <p:spPr>
            <a:xfrm>
              <a:off x="5217740" y="3356992"/>
              <a:ext cx="3276000" cy="0"/>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7574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50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045DE6E-6F1F-F14B-87EF-84568112C1A5}"/>
              </a:ext>
            </a:extLst>
          </p:cNvPr>
          <p:cNvPicPr>
            <a:picLocks noChangeAspect="1"/>
          </p:cNvPicPr>
          <p:nvPr/>
        </p:nvPicPr>
        <p:blipFill>
          <a:blip r:embed="rId2"/>
          <a:stretch>
            <a:fillRect/>
          </a:stretch>
        </p:blipFill>
        <p:spPr>
          <a:xfrm rot="5400000">
            <a:off x="-377093" y="2495894"/>
            <a:ext cx="2854233" cy="1879036"/>
          </a:xfrm>
          <a:prstGeom prst="rect">
            <a:avLst/>
          </a:prstGeom>
        </p:spPr>
      </p:pic>
      <p:sp>
        <p:nvSpPr>
          <p:cNvPr id="2" name="Title 1">
            <a:extLst>
              <a:ext uri="{FF2B5EF4-FFF2-40B4-BE49-F238E27FC236}">
                <a16:creationId xmlns:a16="http://schemas.microsoft.com/office/drawing/2014/main" xmlns="" id="{B49268E3-FC53-7443-A1D0-6C0668F1BF71}"/>
              </a:ext>
            </a:extLst>
          </p:cNvPr>
          <p:cNvSpPr>
            <a:spLocks noGrp="1"/>
          </p:cNvSpPr>
          <p:nvPr>
            <p:ph type="title"/>
          </p:nvPr>
        </p:nvSpPr>
        <p:spPr/>
        <p:txBody>
          <a:bodyPr/>
          <a:lstStyle/>
          <a:p>
            <a:r>
              <a:rPr lang="pl-PL" dirty="0" err="1"/>
              <a:t>Beam</a:t>
            </a:r>
            <a:r>
              <a:rPr lang="pl-PL" dirty="0"/>
              <a:t> </a:t>
            </a:r>
            <a:r>
              <a:rPr lang="pl-PL" dirty="0" err="1"/>
              <a:t>Loss</a:t>
            </a:r>
            <a:r>
              <a:rPr lang="pl-PL" dirty="0"/>
              <a:t> Monitor</a:t>
            </a:r>
            <a:endParaRPr lang="en-US" dirty="0"/>
          </a:p>
        </p:txBody>
      </p:sp>
      <p:sp>
        <p:nvSpPr>
          <p:cNvPr id="3" name="Slide Number Placeholder 2">
            <a:extLst>
              <a:ext uri="{FF2B5EF4-FFF2-40B4-BE49-F238E27FC236}">
                <a16:creationId xmlns:a16="http://schemas.microsoft.com/office/drawing/2014/main" xmlns="" id="{0F8F574D-7510-4546-A8A9-A0FCCB5A95E1}"/>
              </a:ext>
            </a:extLst>
          </p:cNvPr>
          <p:cNvSpPr>
            <a:spLocks noGrp="1"/>
          </p:cNvSpPr>
          <p:nvPr>
            <p:ph type="sldNum" sz="quarter" idx="12"/>
          </p:nvPr>
        </p:nvSpPr>
        <p:spPr/>
        <p:txBody>
          <a:bodyPr/>
          <a:lstStyle/>
          <a:p>
            <a:fld id="{31184D7E-7B95-4FBA-AA1B-C191454F2FDC}" type="slidenum">
              <a:rPr lang="pl-PL" smtClean="0"/>
              <a:pPr/>
              <a:t>7</a:t>
            </a:fld>
            <a:endParaRPr lang="pl-PL" dirty="0"/>
          </a:p>
        </p:txBody>
      </p:sp>
      <p:cxnSp>
        <p:nvCxnSpPr>
          <p:cNvPr id="6" name="Łącznik prosty 5">
            <a:extLst>
              <a:ext uri="{FF2B5EF4-FFF2-40B4-BE49-F238E27FC236}">
                <a16:creationId xmlns:a16="http://schemas.microsoft.com/office/drawing/2014/main" xmlns="" id="{A5C9FF7E-DEC2-4DDC-8E8B-761BAC1AB5F2}"/>
              </a:ext>
            </a:extLst>
          </p:cNvPr>
          <p:cNvCxnSpPr/>
          <p:nvPr/>
        </p:nvCxnSpPr>
        <p:spPr>
          <a:xfrm>
            <a:off x="467544" y="3573016"/>
            <a:ext cx="8208912" cy="0"/>
          </a:xfrm>
          <a:prstGeom prst="line">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Prostokąt 6">
            <a:extLst>
              <a:ext uri="{FF2B5EF4-FFF2-40B4-BE49-F238E27FC236}">
                <a16:creationId xmlns:a16="http://schemas.microsoft.com/office/drawing/2014/main" xmlns="" id="{AFEDDD60-56EB-4926-ADE0-A008B47C8782}"/>
              </a:ext>
            </a:extLst>
          </p:cNvPr>
          <p:cNvSpPr/>
          <p:nvPr/>
        </p:nvSpPr>
        <p:spPr>
          <a:xfrm>
            <a:off x="1849003" y="3789039"/>
            <a:ext cx="792088" cy="252025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rostokąt 7">
            <a:extLst>
              <a:ext uri="{FF2B5EF4-FFF2-40B4-BE49-F238E27FC236}">
                <a16:creationId xmlns:a16="http://schemas.microsoft.com/office/drawing/2014/main" xmlns="" id="{E52635E1-CF54-4759-B030-BC63DA0C5951}"/>
              </a:ext>
            </a:extLst>
          </p:cNvPr>
          <p:cNvSpPr/>
          <p:nvPr/>
        </p:nvSpPr>
        <p:spPr>
          <a:xfrm>
            <a:off x="1835696" y="1150140"/>
            <a:ext cx="792088" cy="211707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Prostokąt 8">
            <a:extLst>
              <a:ext uri="{FF2B5EF4-FFF2-40B4-BE49-F238E27FC236}">
                <a16:creationId xmlns:a16="http://schemas.microsoft.com/office/drawing/2014/main" xmlns="" id="{B2E8FA3E-09DD-404F-B166-456E855836A3}"/>
              </a:ext>
            </a:extLst>
          </p:cNvPr>
          <p:cNvSpPr/>
          <p:nvPr/>
        </p:nvSpPr>
        <p:spPr>
          <a:xfrm>
            <a:off x="3867195" y="4384971"/>
            <a:ext cx="792088" cy="19243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Prostokąt 9">
            <a:extLst>
              <a:ext uri="{FF2B5EF4-FFF2-40B4-BE49-F238E27FC236}">
                <a16:creationId xmlns:a16="http://schemas.microsoft.com/office/drawing/2014/main" xmlns="" id="{1C148062-7743-4DB9-AE5F-CF1834DC280E}"/>
              </a:ext>
            </a:extLst>
          </p:cNvPr>
          <p:cNvSpPr/>
          <p:nvPr/>
        </p:nvSpPr>
        <p:spPr>
          <a:xfrm>
            <a:off x="3863245" y="1124744"/>
            <a:ext cx="792088" cy="163631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rostokąt 10">
            <a:extLst>
              <a:ext uri="{FF2B5EF4-FFF2-40B4-BE49-F238E27FC236}">
                <a16:creationId xmlns:a16="http://schemas.microsoft.com/office/drawing/2014/main" xmlns="" id="{497DCCFF-F2B5-432F-BEF9-1C96C6CF92CF}"/>
              </a:ext>
            </a:extLst>
          </p:cNvPr>
          <p:cNvSpPr/>
          <p:nvPr/>
        </p:nvSpPr>
        <p:spPr>
          <a:xfrm>
            <a:off x="5885379" y="4941167"/>
            <a:ext cx="792088" cy="136813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rostokąt 11">
            <a:extLst>
              <a:ext uri="{FF2B5EF4-FFF2-40B4-BE49-F238E27FC236}">
                <a16:creationId xmlns:a16="http://schemas.microsoft.com/office/drawing/2014/main" xmlns="" id="{9DBD1F52-AF63-4684-A597-11FBADC50C01}"/>
              </a:ext>
            </a:extLst>
          </p:cNvPr>
          <p:cNvSpPr/>
          <p:nvPr/>
        </p:nvSpPr>
        <p:spPr>
          <a:xfrm>
            <a:off x="5889330" y="1150140"/>
            <a:ext cx="792088" cy="10547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Łącznik prosty ze strzałką 19">
            <a:extLst>
              <a:ext uri="{FF2B5EF4-FFF2-40B4-BE49-F238E27FC236}">
                <a16:creationId xmlns:a16="http://schemas.microsoft.com/office/drawing/2014/main" xmlns="" id="{1FCDCB36-A3A5-4A19-9D32-A43113F554C9}"/>
              </a:ext>
            </a:extLst>
          </p:cNvPr>
          <p:cNvCxnSpPr>
            <a:cxnSpLocks/>
          </p:cNvCxnSpPr>
          <p:nvPr/>
        </p:nvCxnSpPr>
        <p:spPr>
          <a:xfrm>
            <a:off x="2313601" y="4005065"/>
            <a:ext cx="1549644" cy="50405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Łącznik prosty ze strzałką 23">
            <a:extLst>
              <a:ext uri="{FF2B5EF4-FFF2-40B4-BE49-F238E27FC236}">
                <a16:creationId xmlns:a16="http://schemas.microsoft.com/office/drawing/2014/main" xmlns="" id="{17EF1E59-BC6E-435E-92A7-9BBF2B5BA814}"/>
              </a:ext>
            </a:extLst>
          </p:cNvPr>
          <p:cNvCxnSpPr>
            <a:cxnSpLocks/>
          </p:cNvCxnSpPr>
          <p:nvPr/>
        </p:nvCxnSpPr>
        <p:spPr>
          <a:xfrm>
            <a:off x="2313601" y="4005065"/>
            <a:ext cx="1728192" cy="37990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Łącznik prosty ze strzałką 26">
            <a:extLst>
              <a:ext uri="{FF2B5EF4-FFF2-40B4-BE49-F238E27FC236}">
                <a16:creationId xmlns:a16="http://schemas.microsoft.com/office/drawing/2014/main" xmlns="" id="{520CFA2E-8514-4967-BC52-545327BF2130}"/>
              </a:ext>
            </a:extLst>
          </p:cNvPr>
          <p:cNvCxnSpPr>
            <a:cxnSpLocks/>
          </p:cNvCxnSpPr>
          <p:nvPr/>
        </p:nvCxnSpPr>
        <p:spPr>
          <a:xfrm>
            <a:off x="2393993" y="4005065"/>
            <a:ext cx="1469252" cy="9361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Łącznik prosty ze strzałką 30">
            <a:extLst>
              <a:ext uri="{FF2B5EF4-FFF2-40B4-BE49-F238E27FC236}">
                <a16:creationId xmlns:a16="http://schemas.microsoft.com/office/drawing/2014/main" xmlns="" id="{D69B3ABB-D29A-43AB-B161-00706E925DC0}"/>
              </a:ext>
            </a:extLst>
          </p:cNvPr>
          <p:cNvCxnSpPr>
            <a:cxnSpLocks/>
          </p:cNvCxnSpPr>
          <p:nvPr/>
        </p:nvCxnSpPr>
        <p:spPr>
          <a:xfrm>
            <a:off x="2330369" y="4005065"/>
            <a:ext cx="1532876" cy="6731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Łącznik prosty ze strzałką 36">
            <a:extLst>
              <a:ext uri="{FF2B5EF4-FFF2-40B4-BE49-F238E27FC236}">
                <a16:creationId xmlns:a16="http://schemas.microsoft.com/office/drawing/2014/main" xmlns="" id="{1EEDB5D4-A222-4A30-9BC5-F0819F9EB7DD}"/>
              </a:ext>
            </a:extLst>
          </p:cNvPr>
          <p:cNvCxnSpPr>
            <a:cxnSpLocks/>
          </p:cNvCxnSpPr>
          <p:nvPr/>
        </p:nvCxnSpPr>
        <p:spPr>
          <a:xfrm>
            <a:off x="4225245" y="4675891"/>
            <a:ext cx="1660134" cy="3732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Łącznik prosty ze strzałką 38">
            <a:extLst>
              <a:ext uri="{FF2B5EF4-FFF2-40B4-BE49-F238E27FC236}">
                <a16:creationId xmlns:a16="http://schemas.microsoft.com/office/drawing/2014/main" xmlns="" id="{D39F5765-2A14-42FC-B286-5E9272C4DB28}"/>
              </a:ext>
            </a:extLst>
          </p:cNvPr>
          <p:cNvCxnSpPr>
            <a:cxnSpLocks/>
          </p:cNvCxnSpPr>
          <p:nvPr/>
        </p:nvCxnSpPr>
        <p:spPr>
          <a:xfrm>
            <a:off x="6303215" y="5203805"/>
            <a:ext cx="1728192" cy="50405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Łącznik prosty ze strzałką 39">
            <a:extLst>
              <a:ext uri="{FF2B5EF4-FFF2-40B4-BE49-F238E27FC236}">
                <a16:creationId xmlns:a16="http://schemas.microsoft.com/office/drawing/2014/main" xmlns="" id="{E53A66C0-8CC8-4226-93B7-D9858A9F1444}"/>
              </a:ext>
            </a:extLst>
          </p:cNvPr>
          <p:cNvCxnSpPr>
            <a:cxnSpLocks/>
          </p:cNvCxnSpPr>
          <p:nvPr/>
        </p:nvCxnSpPr>
        <p:spPr>
          <a:xfrm>
            <a:off x="4233386" y="4699423"/>
            <a:ext cx="1651993" cy="61502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Łącznik prosty ze strzałką 42">
            <a:extLst>
              <a:ext uri="{FF2B5EF4-FFF2-40B4-BE49-F238E27FC236}">
                <a16:creationId xmlns:a16="http://schemas.microsoft.com/office/drawing/2014/main" xmlns="" id="{3FB7E164-2A29-42C5-AE9A-67919DD91861}"/>
              </a:ext>
            </a:extLst>
          </p:cNvPr>
          <p:cNvCxnSpPr>
            <a:cxnSpLocks/>
          </p:cNvCxnSpPr>
          <p:nvPr/>
        </p:nvCxnSpPr>
        <p:spPr>
          <a:xfrm flipV="1">
            <a:off x="2241593" y="2761062"/>
            <a:ext cx="1800200" cy="30789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Łącznik prosty ze strzałką 44">
            <a:extLst>
              <a:ext uri="{FF2B5EF4-FFF2-40B4-BE49-F238E27FC236}">
                <a16:creationId xmlns:a16="http://schemas.microsoft.com/office/drawing/2014/main" xmlns="" id="{D0EB32B5-7D02-4190-8A76-86ECCEA17EA3}"/>
              </a:ext>
            </a:extLst>
          </p:cNvPr>
          <p:cNvCxnSpPr>
            <a:cxnSpLocks/>
          </p:cNvCxnSpPr>
          <p:nvPr/>
        </p:nvCxnSpPr>
        <p:spPr>
          <a:xfrm flipV="1">
            <a:off x="2241593" y="2564904"/>
            <a:ext cx="1621652" cy="5040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Łącznik prosty ze strzałką 46">
            <a:extLst>
              <a:ext uri="{FF2B5EF4-FFF2-40B4-BE49-F238E27FC236}">
                <a16:creationId xmlns:a16="http://schemas.microsoft.com/office/drawing/2014/main" xmlns="" id="{1356F5A7-B529-48D1-89AB-E296A2D28E92}"/>
              </a:ext>
            </a:extLst>
          </p:cNvPr>
          <p:cNvCxnSpPr>
            <a:cxnSpLocks/>
          </p:cNvCxnSpPr>
          <p:nvPr/>
        </p:nvCxnSpPr>
        <p:spPr>
          <a:xfrm flipV="1">
            <a:off x="2241593" y="2348880"/>
            <a:ext cx="1621652" cy="7200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Łącznik prosty ze strzałką 52">
            <a:extLst>
              <a:ext uri="{FF2B5EF4-FFF2-40B4-BE49-F238E27FC236}">
                <a16:creationId xmlns:a16="http://schemas.microsoft.com/office/drawing/2014/main" xmlns="" id="{00200D43-080B-4599-833C-2F146E364066}"/>
              </a:ext>
            </a:extLst>
          </p:cNvPr>
          <p:cNvCxnSpPr>
            <a:cxnSpLocks/>
          </p:cNvCxnSpPr>
          <p:nvPr/>
        </p:nvCxnSpPr>
        <p:spPr>
          <a:xfrm flipV="1">
            <a:off x="2241593" y="2060848"/>
            <a:ext cx="1621652" cy="9882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Łącznik prosty ze strzałką 54">
            <a:extLst>
              <a:ext uri="{FF2B5EF4-FFF2-40B4-BE49-F238E27FC236}">
                <a16:creationId xmlns:a16="http://schemas.microsoft.com/office/drawing/2014/main" xmlns="" id="{379CF393-8340-4422-854A-CCFC50C0D5A3}"/>
              </a:ext>
            </a:extLst>
          </p:cNvPr>
          <p:cNvCxnSpPr>
            <a:cxnSpLocks/>
          </p:cNvCxnSpPr>
          <p:nvPr/>
        </p:nvCxnSpPr>
        <p:spPr>
          <a:xfrm flipV="1">
            <a:off x="4257817" y="1844824"/>
            <a:ext cx="1627562" cy="57606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Łącznik prosty ze strzałką 56">
            <a:extLst>
              <a:ext uri="{FF2B5EF4-FFF2-40B4-BE49-F238E27FC236}">
                <a16:creationId xmlns:a16="http://schemas.microsoft.com/office/drawing/2014/main" xmlns="" id="{874CC23D-9C34-4F05-BCDB-7D362E075F8C}"/>
              </a:ext>
            </a:extLst>
          </p:cNvPr>
          <p:cNvCxnSpPr>
            <a:cxnSpLocks/>
          </p:cNvCxnSpPr>
          <p:nvPr/>
        </p:nvCxnSpPr>
        <p:spPr>
          <a:xfrm flipV="1">
            <a:off x="4257817" y="2060848"/>
            <a:ext cx="1627562" cy="3401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Łącznik prosty ze strzałką 58">
            <a:extLst>
              <a:ext uri="{FF2B5EF4-FFF2-40B4-BE49-F238E27FC236}">
                <a16:creationId xmlns:a16="http://schemas.microsoft.com/office/drawing/2014/main" xmlns="" id="{B5B77CE9-4E05-460C-A02A-47880EC1D447}"/>
              </a:ext>
            </a:extLst>
          </p:cNvPr>
          <p:cNvCxnSpPr>
            <a:cxnSpLocks/>
          </p:cNvCxnSpPr>
          <p:nvPr/>
        </p:nvCxnSpPr>
        <p:spPr>
          <a:xfrm flipV="1">
            <a:off x="6274041" y="1484784"/>
            <a:ext cx="1837370" cy="48419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Prostokąt 60">
            <a:extLst>
              <a:ext uri="{FF2B5EF4-FFF2-40B4-BE49-F238E27FC236}">
                <a16:creationId xmlns:a16="http://schemas.microsoft.com/office/drawing/2014/main" xmlns="" id="{585CD003-A991-4CD8-A770-95334A527980}"/>
              </a:ext>
            </a:extLst>
          </p:cNvPr>
          <p:cNvSpPr/>
          <p:nvPr/>
        </p:nvSpPr>
        <p:spPr>
          <a:xfrm rot="5400000">
            <a:off x="2805101" y="4181287"/>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
        <p:nvSpPr>
          <p:cNvPr id="62" name="Prostokąt 61">
            <a:extLst>
              <a:ext uri="{FF2B5EF4-FFF2-40B4-BE49-F238E27FC236}">
                <a16:creationId xmlns:a16="http://schemas.microsoft.com/office/drawing/2014/main" xmlns="" id="{A8FA540A-2898-4586-BC57-30814F37875D}"/>
              </a:ext>
            </a:extLst>
          </p:cNvPr>
          <p:cNvSpPr/>
          <p:nvPr/>
        </p:nvSpPr>
        <p:spPr>
          <a:xfrm rot="5400000">
            <a:off x="4893335" y="4809707"/>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
        <p:nvSpPr>
          <p:cNvPr id="63" name="Prostokąt 62">
            <a:extLst>
              <a:ext uri="{FF2B5EF4-FFF2-40B4-BE49-F238E27FC236}">
                <a16:creationId xmlns:a16="http://schemas.microsoft.com/office/drawing/2014/main" xmlns="" id="{EDF02742-1258-40B5-93A4-290449CE263F}"/>
              </a:ext>
            </a:extLst>
          </p:cNvPr>
          <p:cNvSpPr/>
          <p:nvPr/>
        </p:nvSpPr>
        <p:spPr>
          <a:xfrm rot="5400000">
            <a:off x="6837549" y="5288652"/>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
        <p:nvSpPr>
          <p:cNvPr id="64" name="Prostokąt 63">
            <a:extLst>
              <a:ext uri="{FF2B5EF4-FFF2-40B4-BE49-F238E27FC236}">
                <a16:creationId xmlns:a16="http://schemas.microsoft.com/office/drawing/2014/main" xmlns="" id="{767080AF-9321-4A2D-92E5-A7CA4897A741}"/>
              </a:ext>
            </a:extLst>
          </p:cNvPr>
          <p:cNvSpPr/>
          <p:nvPr/>
        </p:nvSpPr>
        <p:spPr>
          <a:xfrm rot="5400000">
            <a:off x="2805101" y="2505451"/>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
        <p:nvSpPr>
          <p:cNvPr id="65" name="Prostokąt 64">
            <a:extLst>
              <a:ext uri="{FF2B5EF4-FFF2-40B4-BE49-F238E27FC236}">
                <a16:creationId xmlns:a16="http://schemas.microsoft.com/office/drawing/2014/main" xmlns="" id="{8872BC3E-A2B6-4215-B3ED-DF91197D50A8}"/>
              </a:ext>
            </a:extLst>
          </p:cNvPr>
          <p:cNvSpPr/>
          <p:nvPr/>
        </p:nvSpPr>
        <p:spPr>
          <a:xfrm rot="5400000">
            <a:off x="4893335" y="2001395"/>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
        <p:nvSpPr>
          <p:cNvPr id="66" name="Prostokąt 65">
            <a:extLst>
              <a:ext uri="{FF2B5EF4-FFF2-40B4-BE49-F238E27FC236}">
                <a16:creationId xmlns:a16="http://schemas.microsoft.com/office/drawing/2014/main" xmlns="" id="{DBB05C26-E227-414B-991E-C788AD898C11}"/>
              </a:ext>
            </a:extLst>
          </p:cNvPr>
          <p:cNvSpPr/>
          <p:nvPr/>
        </p:nvSpPr>
        <p:spPr>
          <a:xfrm rot="5400000">
            <a:off x="6837549" y="1497339"/>
            <a:ext cx="673182" cy="360041"/>
          </a:xfrm>
          <a:prstGeom prst="rect">
            <a:avLst/>
          </a:prstGeom>
          <a:solidFill>
            <a:schemeClr val="accent2">
              <a:lumMod val="40000"/>
              <a:lumOff val="6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BLM</a:t>
            </a:r>
            <a:endParaRPr lang="en-GB" dirty="0"/>
          </a:p>
        </p:txBody>
      </p:sp>
    </p:spTree>
    <p:extLst>
      <p:ext uri="{BB962C8B-B14F-4D97-AF65-F5344CB8AC3E}">
        <p14:creationId xmlns:p14="http://schemas.microsoft.com/office/powerpoint/2010/main" val="40830768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AB7333-17B5-6B4E-957C-41C191684401}"/>
              </a:ext>
            </a:extLst>
          </p:cNvPr>
          <p:cNvSpPr>
            <a:spLocks noGrp="1"/>
          </p:cNvSpPr>
          <p:nvPr>
            <p:ph type="title"/>
          </p:nvPr>
        </p:nvSpPr>
        <p:spPr>
          <a:xfrm>
            <a:off x="106846" y="133907"/>
            <a:ext cx="8281578" cy="601200"/>
          </a:xfrm>
        </p:spPr>
        <p:txBody>
          <a:bodyPr>
            <a:normAutofit/>
          </a:bodyPr>
          <a:lstStyle/>
          <a:p>
            <a:r>
              <a:rPr lang="en-US" dirty="0"/>
              <a:t>Model LHC cycle</a:t>
            </a:r>
          </a:p>
        </p:txBody>
      </p:sp>
      <p:sp>
        <p:nvSpPr>
          <p:cNvPr id="3" name="Slide Number Placeholder 2">
            <a:extLst>
              <a:ext uri="{FF2B5EF4-FFF2-40B4-BE49-F238E27FC236}">
                <a16:creationId xmlns:a16="http://schemas.microsoft.com/office/drawing/2014/main" xmlns="" id="{7114A984-7693-D341-AE70-65519E3978F7}"/>
              </a:ext>
            </a:extLst>
          </p:cNvPr>
          <p:cNvSpPr>
            <a:spLocks noGrp="1"/>
          </p:cNvSpPr>
          <p:nvPr>
            <p:ph type="sldNum" sz="quarter" idx="12"/>
          </p:nvPr>
        </p:nvSpPr>
        <p:spPr/>
        <p:txBody>
          <a:bodyPr/>
          <a:lstStyle/>
          <a:p>
            <a:fld id="{31184D7E-7B95-4FBA-AA1B-C191454F2FDC}" type="slidenum">
              <a:rPr lang="pl-PL" smtClean="0"/>
              <a:pPr/>
              <a:t>8</a:t>
            </a:fld>
            <a:endParaRPr lang="pl-PL" dirty="0"/>
          </a:p>
        </p:txBody>
      </p:sp>
      <p:pic>
        <p:nvPicPr>
          <p:cNvPr id="13" name="Picture 12">
            <a:extLst>
              <a:ext uri="{FF2B5EF4-FFF2-40B4-BE49-F238E27FC236}">
                <a16:creationId xmlns:a16="http://schemas.microsoft.com/office/drawing/2014/main" xmlns="" id="{2183C70A-FA34-DC47-89D6-B2D71DF2DF91}"/>
              </a:ext>
            </a:extLst>
          </p:cNvPr>
          <p:cNvPicPr>
            <a:picLocks noChangeAspect="1"/>
          </p:cNvPicPr>
          <p:nvPr/>
        </p:nvPicPr>
        <p:blipFill>
          <a:blip r:embed="rId2"/>
          <a:stretch>
            <a:fillRect/>
          </a:stretch>
        </p:blipFill>
        <p:spPr>
          <a:xfrm>
            <a:off x="836813" y="1254307"/>
            <a:ext cx="7392787" cy="4699291"/>
          </a:xfrm>
          <a:prstGeom prst="rect">
            <a:avLst/>
          </a:prstGeom>
        </p:spPr>
      </p:pic>
      <p:sp>
        <p:nvSpPr>
          <p:cNvPr id="17" name="Rectangle 16">
            <a:extLst>
              <a:ext uri="{FF2B5EF4-FFF2-40B4-BE49-F238E27FC236}">
                <a16:creationId xmlns:a16="http://schemas.microsoft.com/office/drawing/2014/main" xmlns="" id="{8EC8285D-C086-AE4C-8A63-59505B6028AD}"/>
              </a:ext>
            </a:extLst>
          </p:cNvPr>
          <p:cNvSpPr/>
          <p:nvPr/>
        </p:nvSpPr>
        <p:spPr>
          <a:xfrm>
            <a:off x="1475656" y="1461796"/>
            <a:ext cx="3528392" cy="4141895"/>
          </a:xfrm>
          <a:prstGeom prst="rect">
            <a:avLst/>
          </a:prstGeom>
          <a:solidFill>
            <a:schemeClr val="accent2">
              <a:lumMod val="40000"/>
              <a:lumOff val="6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a:solidFill>
                  <a:sysClr val="windowText" lastClr="000000"/>
                </a:solidFill>
              </a:rPr>
              <a:t>RAMP</a:t>
            </a:r>
            <a:endParaRPr lang="en-US" sz="2400" b="1" dirty="0">
              <a:solidFill>
                <a:sysClr val="windowText" lastClr="000000"/>
              </a:solidFill>
            </a:endParaRPr>
          </a:p>
        </p:txBody>
      </p:sp>
      <p:sp>
        <p:nvSpPr>
          <p:cNvPr id="18" name="Rectangle 17">
            <a:extLst>
              <a:ext uri="{FF2B5EF4-FFF2-40B4-BE49-F238E27FC236}">
                <a16:creationId xmlns:a16="http://schemas.microsoft.com/office/drawing/2014/main" xmlns="" id="{B11BE457-EC1C-9145-B655-A6ABF0B165B4}"/>
              </a:ext>
            </a:extLst>
          </p:cNvPr>
          <p:cNvSpPr/>
          <p:nvPr/>
        </p:nvSpPr>
        <p:spPr>
          <a:xfrm rot="5400000">
            <a:off x="3149125" y="3316721"/>
            <a:ext cx="4141894" cy="432049"/>
          </a:xfrm>
          <a:prstGeom prst="rect">
            <a:avLst/>
          </a:prstGeom>
          <a:solidFill>
            <a:schemeClr val="accent4">
              <a:lumMod val="40000"/>
              <a:lumOff val="6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tx1"/>
                </a:solidFill>
              </a:rPr>
              <a:t>FLATTOP</a:t>
            </a:r>
            <a:endParaRPr lang="en-US" b="1" dirty="0">
              <a:solidFill>
                <a:schemeClr val="tx1"/>
              </a:solidFill>
            </a:endParaRPr>
          </a:p>
        </p:txBody>
      </p:sp>
      <p:sp>
        <p:nvSpPr>
          <p:cNvPr id="8" name="Rectangle 17">
            <a:extLst>
              <a:ext uri="{FF2B5EF4-FFF2-40B4-BE49-F238E27FC236}">
                <a16:creationId xmlns:a16="http://schemas.microsoft.com/office/drawing/2014/main" xmlns="" id="{5109F5EF-A159-47AE-9C0B-42FDE040AC3B}"/>
              </a:ext>
            </a:extLst>
          </p:cNvPr>
          <p:cNvSpPr/>
          <p:nvPr/>
        </p:nvSpPr>
        <p:spPr>
          <a:xfrm>
            <a:off x="5436096" y="1461799"/>
            <a:ext cx="2088232" cy="4141893"/>
          </a:xfrm>
          <a:prstGeom prst="rect">
            <a:avLst/>
          </a:prstGeom>
          <a:solidFill>
            <a:schemeClr val="tx2">
              <a:lumMod val="40000"/>
              <a:lumOff val="6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tx1"/>
                </a:solidFill>
              </a:rPr>
              <a:t>SQUEEZE</a:t>
            </a:r>
            <a:endParaRPr lang="en-US" b="1" dirty="0">
              <a:solidFill>
                <a:schemeClr val="tx1"/>
              </a:solidFill>
            </a:endParaRPr>
          </a:p>
        </p:txBody>
      </p:sp>
      <p:sp>
        <p:nvSpPr>
          <p:cNvPr id="9" name="Rectangle 16">
            <a:extLst>
              <a:ext uri="{FF2B5EF4-FFF2-40B4-BE49-F238E27FC236}">
                <a16:creationId xmlns:a16="http://schemas.microsoft.com/office/drawing/2014/main" xmlns="" id="{3C996725-DE46-479F-9185-1C69EEE1150F}"/>
              </a:ext>
            </a:extLst>
          </p:cNvPr>
          <p:cNvSpPr/>
          <p:nvPr/>
        </p:nvSpPr>
        <p:spPr>
          <a:xfrm>
            <a:off x="1331640" y="1700808"/>
            <a:ext cx="6408712" cy="653497"/>
          </a:xfrm>
          <a:prstGeom prst="rect">
            <a:avLst/>
          </a:prstGeom>
          <a:solidFill>
            <a:schemeClr val="bg2">
              <a:lumMod val="75000"/>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ysClr val="windowText" lastClr="000000"/>
                </a:solidFill>
              </a:rPr>
              <a:t>Typical beam</a:t>
            </a:r>
            <a:r>
              <a:rPr lang="pl-PL" sz="2400" b="1" dirty="0">
                <a:solidFill>
                  <a:sysClr val="windowText" lastClr="000000"/>
                </a:solidFill>
              </a:rPr>
              <a:t> </a:t>
            </a:r>
            <a:r>
              <a:rPr lang="en-GB" sz="2400" b="1" dirty="0">
                <a:solidFill>
                  <a:sysClr val="windowText" lastClr="000000"/>
                </a:solidFill>
              </a:rPr>
              <a:t>behaviour</a:t>
            </a:r>
          </a:p>
        </p:txBody>
      </p:sp>
    </p:spTree>
    <p:extLst>
      <p:ext uri="{BB962C8B-B14F-4D97-AF65-F5344CB8AC3E}">
        <p14:creationId xmlns:p14="http://schemas.microsoft.com/office/powerpoint/2010/main" val="1474025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8" grpId="0" animBg="1"/>
      <p:bldP spid="8" grpId="1" animBg="1"/>
      <p:bldP spid="9" grpId="0" animBg="1"/>
      <p:bldP spid="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A55D8A-FEB5-364C-9D50-5BBFC59D4CEC}"/>
              </a:ext>
            </a:extLst>
          </p:cNvPr>
          <p:cNvSpPr>
            <a:spLocks noGrp="1"/>
          </p:cNvSpPr>
          <p:nvPr>
            <p:ph type="title"/>
          </p:nvPr>
        </p:nvSpPr>
        <p:spPr/>
        <p:txBody>
          <a:bodyPr/>
          <a:lstStyle/>
          <a:p>
            <a:r>
              <a:rPr lang="en-US" dirty="0"/>
              <a:t>Unexpected beam loss</a:t>
            </a:r>
          </a:p>
        </p:txBody>
      </p:sp>
      <p:sp>
        <p:nvSpPr>
          <p:cNvPr id="3" name="Slide Number Placeholder 2">
            <a:extLst>
              <a:ext uri="{FF2B5EF4-FFF2-40B4-BE49-F238E27FC236}">
                <a16:creationId xmlns:a16="http://schemas.microsoft.com/office/drawing/2014/main" xmlns="" id="{9A871FCF-95EF-DC48-9680-580493BA5D2A}"/>
              </a:ext>
            </a:extLst>
          </p:cNvPr>
          <p:cNvSpPr>
            <a:spLocks noGrp="1"/>
          </p:cNvSpPr>
          <p:nvPr>
            <p:ph type="sldNum" sz="quarter" idx="12"/>
          </p:nvPr>
        </p:nvSpPr>
        <p:spPr/>
        <p:txBody>
          <a:bodyPr/>
          <a:lstStyle/>
          <a:p>
            <a:fld id="{31184D7E-7B95-4FBA-AA1B-C191454F2FDC}" type="slidenum">
              <a:rPr lang="pl-PL" smtClean="0"/>
              <a:pPr/>
              <a:t>9</a:t>
            </a:fld>
            <a:endParaRPr lang="pl-PL" dirty="0"/>
          </a:p>
        </p:txBody>
      </p:sp>
      <p:sp>
        <p:nvSpPr>
          <p:cNvPr id="10" name="Down Arrow 9">
            <a:extLst>
              <a:ext uri="{FF2B5EF4-FFF2-40B4-BE49-F238E27FC236}">
                <a16:creationId xmlns:a16="http://schemas.microsoft.com/office/drawing/2014/main" xmlns="" id="{1A2D8B7A-F6F0-9C40-9369-E8A07D006580}"/>
              </a:ext>
            </a:extLst>
          </p:cNvPr>
          <p:cNvSpPr/>
          <p:nvPr/>
        </p:nvSpPr>
        <p:spPr>
          <a:xfrm>
            <a:off x="1331640" y="3711048"/>
            <a:ext cx="504056" cy="576064"/>
          </a:xfrm>
          <a:prstGeom prst="downArrow">
            <a:avLst/>
          </a:prstGeom>
          <a:solidFill>
            <a:srgbClr val="FFC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101D18D8-EDA9-524F-878B-42C574FDFD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4988" y="4553304"/>
            <a:ext cx="2634023" cy="1756015"/>
          </a:xfrm>
          <a:prstGeom prst="rect">
            <a:avLst/>
          </a:prstGeom>
        </p:spPr>
      </p:pic>
      <p:pic>
        <p:nvPicPr>
          <p:cNvPr id="17" name="Picture 16">
            <a:extLst>
              <a:ext uri="{FF2B5EF4-FFF2-40B4-BE49-F238E27FC236}">
                <a16:creationId xmlns:a16="http://schemas.microsoft.com/office/drawing/2014/main" xmlns="" id="{FAF2B9B5-A7F4-FB49-BDF8-E97286CFB5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0944" y="4553304"/>
            <a:ext cx="2634024" cy="1756015"/>
          </a:xfrm>
          <a:prstGeom prst="rect">
            <a:avLst/>
          </a:prstGeom>
        </p:spPr>
      </p:pic>
      <p:pic>
        <p:nvPicPr>
          <p:cNvPr id="21" name="Picture 20">
            <a:extLst>
              <a:ext uri="{FF2B5EF4-FFF2-40B4-BE49-F238E27FC236}">
                <a16:creationId xmlns:a16="http://schemas.microsoft.com/office/drawing/2014/main" xmlns="" id="{C786F008-4E7D-B74D-B8EF-2BE6ABE38A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988" y="1688840"/>
            <a:ext cx="2634023" cy="1756015"/>
          </a:xfrm>
          <a:prstGeom prst="rect">
            <a:avLst/>
          </a:prstGeom>
        </p:spPr>
      </p:pic>
      <p:pic>
        <p:nvPicPr>
          <p:cNvPr id="23" name="Picture 22">
            <a:extLst>
              <a:ext uri="{FF2B5EF4-FFF2-40B4-BE49-F238E27FC236}">
                <a16:creationId xmlns:a16="http://schemas.microsoft.com/office/drawing/2014/main" xmlns="" id="{C86E028C-D00E-DF47-A89B-DD4BC1CDA4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725" y="4553305"/>
            <a:ext cx="2634023" cy="1756015"/>
          </a:xfrm>
          <a:prstGeom prst="rect">
            <a:avLst/>
          </a:prstGeom>
        </p:spPr>
      </p:pic>
      <p:pic>
        <p:nvPicPr>
          <p:cNvPr id="25" name="Picture 24">
            <a:extLst>
              <a:ext uri="{FF2B5EF4-FFF2-40B4-BE49-F238E27FC236}">
                <a16:creationId xmlns:a16="http://schemas.microsoft.com/office/drawing/2014/main" xmlns="" id="{DE5ADC5A-4F9B-1F42-94B8-BCED972759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2725" y="1688841"/>
            <a:ext cx="2634023" cy="1756015"/>
          </a:xfrm>
          <a:prstGeom prst="rect">
            <a:avLst/>
          </a:prstGeom>
        </p:spPr>
      </p:pic>
      <p:pic>
        <p:nvPicPr>
          <p:cNvPr id="19" name="Picture 18">
            <a:extLst>
              <a:ext uri="{FF2B5EF4-FFF2-40B4-BE49-F238E27FC236}">
                <a16:creationId xmlns:a16="http://schemas.microsoft.com/office/drawing/2014/main" xmlns="" id="{B125B24C-C9F9-344E-BF66-CF23A0D320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65013" y="1688840"/>
            <a:ext cx="2634023" cy="1756015"/>
          </a:xfrm>
          <a:prstGeom prst="rect">
            <a:avLst/>
          </a:prstGeom>
        </p:spPr>
      </p:pic>
      <p:sp>
        <p:nvSpPr>
          <p:cNvPr id="13" name="Rectangle 12">
            <a:extLst>
              <a:ext uri="{FF2B5EF4-FFF2-40B4-BE49-F238E27FC236}">
                <a16:creationId xmlns:a16="http://schemas.microsoft.com/office/drawing/2014/main" xmlns="" id="{C175B088-B159-B648-A15D-B45FA7B423BA}"/>
              </a:ext>
            </a:extLst>
          </p:cNvPr>
          <p:cNvSpPr/>
          <p:nvPr/>
        </p:nvSpPr>
        <p:spPr>
          <a:xfrm>
            <a:off x="1403648" y="5121187"/>
            <a:ext cx="360040" cy="1188132"/>
          </a:xfrm>
          <a:prstGeom prst="rect">
            <a:avLst/>
          </a:pr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xmlns="" id="{4691A21D-6C5C-5144-890B-EC2D4680190B}"/>
              </a:ext>
            </a:extLst>
          </p:cNvPr>
          <p:cNvSpPr/>
          <p:nvPr/>
        </p:nvSpPr>
        <p:spPr>
          <a:xfrm>
            <a:off x="3857650" y="4714275"/>
            <a:ext cx="786357" cy="1188132"/>
          </a:xfrm>
          <a:prstGeom prst="rect">
            <a:avLst/>
          </a:pr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xmlns="" id="{34295E90-4601-0A46-9B2C-B66A87223580}"/>
              </a:ext>
            </a:extLst>
          </p:cNvPr>
          <p:cNvSpPr/>
          <p:nvPr/>
        </p:nvSpPr>
        <p:spPr>
          <a:xfrm>
            <a:off x="6876256" y="5018109"/>
            <a:ext cx="648072" cy="1188132"/>
          </a:xfrm>
          <a:prstGeom prst="rect">
            <a:avLst/>
          </a:pr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a:extLst>
              <a:ext uri="{FF2B5EF4-FFF2-40B4-BE49-F238E27FC236}">
                <a16:creationId xmlns:a16="http://schemas.microsoft.com/office/drawing/2014/main" xmlns="" id="{00C219FF-0C03-4B46-8410-A65460FEB95A}"/>
              </a:ext>
            </a:extLst>
          </p:cNvPr>
          <p:cNvSpPr/>
          <p:nvPr/>
        </p:nvSpPr>
        <p:spPr>
          <a:xfrm>
            <a:off x="4319971" y="3711048"/>
            <a:ext cx="504056" cy="576064"/>
          </a:xfrm>
          <a:prstGeom prst="downArrow">
            <a:avLst/>
          </a:prstGeom>
          <a:solidFill>
            <a:srgbClr val="FFC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wn Arrow 28">
            <a:extLst>
              <a:ext uri="{FF2B5EF4-FFF2-40B4-BE49-F238E27FC236}">
                <a16:creationId xmlns:a16="http://schemas.microsoft.com/office/drawing/2014/main" xmlns="" id="{A0773B53-486E-6C4A-81F8-CC726B6A1593}"/>
              </a:ext>
            </a:extLst>
          </p:cNvPr>
          <p:cNvSpPr/>
          <p:nvPr/>
        </p:nvSpPr>
        <p:spPr>
          <a:xfrm>
            <a:off x="7225928" y="3711048"/>
            <a:ext cx="504056" cy="576064"/>
          </a:xfrm>
          <a:prstGeom prst="downArrow">
            <a:avLst/>
          </a:prstGeom>
          <a:solidFill>
            <a:srgbClr val="FFC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xmlns="" id="{ECE6F802-081B-B14E-ABC3-25C3A83A337E}"/>
              </a:ext>
            </a:extLst>
          </p:cNvPr>
          <p:cNvSpPr txBox="1"/>
          <p:nvPr/>
        </p:nvSpPr>
        <p:spPr>
          <a:xfrm>
            <a:off x="970454" y="1151907"/>
            <a:ext cx="1226427" cy="435772"/>
          </a:xfrm>
          <a:prstGeom prst="rect">
            <a:avLst/>
          </a:prstGeom>
          <a:solidFill>
            <a:schemeClr val="bg2"/>
          </a:solidFill>
          <a:ln w="31750">
            <a:solidFill>
              <a:schemeClr val="tx1"/>
            </a:solidFill>
          </a:ln>
        </p:spPr>
        <p:txBody>
          <a:bodyPr wrap="none" rtlCol="0" anchor="ctr" anchorCtr="0">
            <a:noAutofit/>
          </a:bodyPr>
          <a:lstStyle/>
          <a:p>
            <a:pPr algn="ctr"/>
            <a:r>
              <a:rPr lang="en-US" dirty="0"/>
              <a:t>RAMP</a:t>
            </a:r>
          </a:p>
        </p:txBody>
      </p:sp>
      <p:sp>
        <p:nvSpPr>
          <p:cNvPr id="33" name="TextBox 32">
            <a:extLst>
              <a:ext uri="{FF2B5EF4-FFF2-40B4-BE49-F238E27FC236}">
                <a16:creationId xmlns:a16="http://schemas.microsoft.com/office/drawing/2014/main" xmlns="" id="{362EF362-10DD-F64E-B39B-6B853E7848AD}"/>
              </a:ext>
            </a:extLst>
          </p:cNvPr>
          <p:cNvSpPr txBox="1"/>
          <p:nvPr/>
        </p:nvSpPr>
        <p:spPr>
          <a:xfrm>
            <a:off x="4030793" y="1151907"/>
            <a:ext cx="1226427" cy="435772"/>
          </a:xfrm>
          <a:prstGeom prst="rect">
            <a:avLst/>
          </a:prstGeom>
          <a:solidFill>
            <a:schemeClr val="bg2"/>
          </a:solidFill>
          <a:ln w="31750">
            <a:solidFill>
              <a:schemeClr val="tx1"/>
            </a:solidFill>
          </a:ln>
        </p:spPr>
        <p:txBody>
          <a:bodyPr wrap="none" rtlCol="0" anchor="ctr" anchorCtr="0">
            <a:noAutofit/>
          </a:bodyPr>
          <a:lstStyle/>
          <a:p>
            <a:pPr algn="ctr"/>
            <a:r>
              <a:rPr lang="en-US" dirty="0"/>
              <a:t>STABLE</a:t>
            </a:r>
          </a:p>
        </p:txBody>
      </p:sp>
      <p:sp>
        <p:nvSpPr>
          <p:cNvPr id="34" name="TextBox 33">
            <a:extLst>
              <a:ext uri="{FF2B5EF4-FFF2-40B4-BE49-F238E27FC236}">
                <a16:creationId xmlns:a16="http://schemas.microsoft.com/office/drawing/2014/main" xmlns="" id="{7C747155-DD4A-2442-9B45-8F8C9F8A2E91}"/>
              </a:ext>
            </a:extLst>
          </p:cNvPr>
          <p:cNvSpPr txBox="1"/>
          <p:nvPr/>
        </p:nvSpPr>
        <p:spPr>
          <a:xfrm>
            <a:off x="6911114" y="1151907"/>
            <a:ext cx="1226427" cy="435772"/>
          </a:xfrm>
          <a:prstGeom prst="rect">
            <a:avLst/>
          </a:prstGeom>
          <a:solidFill>
            <a:schemeClr val="bg2"/>
          </a:solidFill>
          <a:ln w="31750">
            <a:solidFill>
              <a:schemeClr val="tx1"/>
            </a:solidFill>
          </a:ln>
        </p:spPr>
        <p:txBody>
          <a:bodyPr wrap="none" rtlCol="0" anchor="ctr" anchorCtr="0">
            <a:noAutofit/>
          </a:bodyPr>
          <a:lstStyle/>
          <a:p>
            <a:pPr algn="ctr"/>
            <a:r>
              <a:rPr lang="en-US" dirty="0"/>
              <a:t>SQUEEZE</a:t>
            </a:r>
          </a:p>
        </p:txBody>
      </p:sp>
    </p:spTree>
    <p:extLst>
      <p:ext uri="{BB962C8B-B14F-4D97-AF65-F5344CB8AC3E}">
        <p14:creationId xmlns:p14="http://schemas.microsoft.com/office/powerpoint/2010/main" val="556823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26" grpId="0" animBg="1"/>
      <p:bldP spid="27" grpId="0" animBg="1"/>
      <p:bldP spid="28" grpId="0" animBg="1"/>
      <p:bldP spid="29" grpId="0" animBg="1"/>
      <p:bldP spid="32" grpId="0" animBg="1"/>
      <p:bldP spid="33" grpId="0" animBg="1"/>
      <p:bldP spid="34" grpId="0" animBg="1"/>
    </p:bldLst>
  </p:timing>
</p:sld>
</file>

<file path=ppt/theme/theme1.xml><?xml version="1.0" encoding="utf-8"?>
<a:theme xmlns:a="http://schemas.openxmlformats.org/drawingml/2006/main" name="SchematFinalTMF">
  <a:themeElements>
    <a:clrScheme name="TMF">
      <a:dk1>
        <a:sysClr val="windowText" lastClr="000000"/>
      </a:dk1>
      <a:lt1>
        <a:srgbClr val="F6F9FC"/>
      </a:lt1>
      <a:dk2>
        <a:srgbClr val="17355E"/>
      </a:dk2>
      <a:lt2>
        <a:srgbClr val="FFFFFF"/>
      </a:lt2>
      <a:accent1>
        <a:srgbClr val="5B9BD5"/>
      </a:accent1>
      <a:accent2>
        <a:srgbClr val="FF0000"/>
      </a:accent2>
      <a:accent3>
        <a:srgbClr val="A5A5A5"/>
      </a:accent3>
      <a:accent4>
        <a:srgbClr val="FFC000"/>
      </a:accent4>
      <a:accent5>
        <a:srgbClr val="4472C4"/>
      </a:accent5>
      <a:accent6>
        <a:srgbClr val="000000"/>
      </a:accent6>
      <a:hlink>
        <a:srgbClr val="0563C1"/>
      </a:hlink>
      <a:folHlink>
        <a:srgbClr val="954F72"/>
      </a:folHlink>
    </a:clrScheme>
    <a:fontScheme name="TMF">
      <a:majorFont>
        <a:latin typeface="Verdana"/>
        <a:ea typeface=""/>
        <a:cs typeface=""/>
      </a:majorFont>
      <a:minorFont>
        <a:latin typeface="Calibri"/>
        <a:ea typeface=""/>
        <a:cs typeface=""/>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568F8EB8-7E90-4BDC-AFE7-20F7DDE31C46}" vid="{196D1017-E1B2-44AD-869E-4C1123B3A742}"/>
    </a:ext>
  </a:extLst>
</a:theme>
</file>

<file path=ppt/theme/theme2.xml><?xml version="1.0" encoding="utf-8"?>
<a:theme xmlns:a="http://schemas.openxmlformats.org/drawingml/2006/main" name="SchematPolFinal">
  <a:themeElements>
    <a:clrScheme name="TMF">
      <a:dk1>
        <a:sysClr val="windowText" lastClr="000000"/>
      </a:dk1>
      <a:lt1>
        <a:srgbClr val="F6F9FC"/>
      </a:lt1>
      <a:dk2>
        <a:srgbClr val="17355E"/>
      </a:dk2>
      <a:lt2>
        <a:srgbClr val="FFFFFF"/>
      </a:lt2>
      <a:accent1>
        <a:srgbClr val="5B9BD5"/>
      </a:accent1>
      <a:accent2>
        <a:srgbClr val="FF0000"/>
      </a:accent2>
      <a:accent3>
        <a:srgbClr val="A5A5A5"/>
      </a:accent3>
      <a:accent4>
        <a:srgbClr val="FFC000"/>
      </a:accent4>
      <a:accent5>
        <a:srgbClr val="4472C4"/>
      </a:accent5>
      <a:accent6>
        <a:srgbClr val="000000"/>
      </a:accent6>
      <a:hlink>
        <a:srgbClr val="0563C1"/>
      </a:hlink>
      <a:folHlink>
        <a:srgbClr val="954F72"/>
      </a:folHlink>
    </a:clrScheme>
    <a:fontScheme name="TMF">
      <a:majorFont>
        <a:latin typeface="Verdana"/>
        <a:ea typeface=""/>
        <a:cs typeface=""/>
      </a:majorFont>
      <a:minorFont>
        <a:latin typeface="Calibri"/>
        <a:ea typeface=""/>
        <a:cs typeface=""/>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568F8EB8-7E90-4BDC-AFE7-20F7DDE31C46}" vid="{FCD2F2CE-5E9E-49D5-A1F1-7BB0052AC196}"/>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SchematFinalTMF</Template>
  <TotalTime>1861</TotalTime>
  <Words>489</Words>
  <Application>Microsoft Macintosh PowerPoint</Application>
  <PresentationFormat>On-screen Show (4:3)</PresentationFormat>
  <Paragraphs>120</Paragraphs>
  <Slides>23</Slides>
  <Notes>0</Notes>
  <HiddenSlides>5</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SchematFinalTMF</vt:lpstr>
      <vt:lpstr>SchematPolFinal</vt:lpstr>
      <vt:lpstr>Beam Physics and beam loss</vt:lpstr>
      <vt:lpstr>PowerPoint Presentation</vt:lpstr>
      <vt:lpstr>LHC cycle</vt:lpstr>
      <vt:lpstr>Beam control</vt:lpstr>
      <vt:lpstr>Beam position</vt:lpstr>
      <vt:lpstr>Beam loss</vt:lpstr>
      <vt:lpstr>Beam Loss Monitor</vt:lpstr>
      <vt:lpstr>Model LHC cycle</vt:lpstr>
      <vt:lpstr>Unexpected beam loss</vt:lpstr>
      <vt:lpstr>LHC data</vt:lpstr>
      <vt:lpstr>Beam loss frequency spectrum</vt:lpstr>
      <vt:lpstr>Unusual peaks</vt:lpstr>
      <vt:lpstr>Sources of additional losses</vt:lpstr>
      <vt:lpstr>Sources of additional losses</vt:lpstr>
      <vt:lpstr>New frequencies</vt:lpstr>
      <vt:lpstr>PowerPoint Presentation</vt:lpstr>
      <vt:lpstr>Beam dump!</vt:lpstr>
      <vt:lpstr>PowerPoint Presentation</vt:lpstr>
      <vt:lpstr>PowerPoint Presentation</vt:lpstr>
      <vt:lpstr>Fast Fourier Transform</vt:lpstr>
      <vt:lpstr>FFT in Python 3</vt:lpstr>
      <vt:lpstr>Fourier spectrum analysis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Michał Bucoń</dc:creator>
  <cp:lastModifiedBy>Arkadiusz Gorzawski</cp:lastModifiedBy>
  <cp:revision>109</cp:revision>
  <dcterms:created xsi:type="dcterms:W3CDTF">2018-11-09T09:18:55Z</dcterms:created>
  <dcterms:modified xsi:type="dcterms:W3CDTF">2018-11-18T17:18:41Z</dcterms:modified>
</cp:coreProperties>
</file>